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520-4E59-89F5-FD83F5BAC1FC}"/>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520-4E59-89F5-FD83F5BAC1FC}"/>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520-4E59-89F5-FD83F5BAC1FC}"/>
              </c:ext>
            </c:extLst>
          </c:dPt>
          <c:dPt>
            <c:idx val="3"/>
            <c:bubble3D val="0"/>
            <c:extLst>
              <c:ext xmlns:c16="http://schemas.microsoft.com/office/drawing/2014/chart" uri="{C3380CC4-5D6E-409C-BE32-E72D297353CC}">
                <c16:uniqueId val="{00000006-8520-4E59-89F5-FD83F5BAC1FC}"/>
              </c:ext>
            </c:extLst>
          </c:dPt>
          <c:dPt>
            <c:idx val="4"/>
            <c:bubble3D val="0"/>
            <c:extLst>
              <c:ext xmlns:c16="http://schemas.microsoft.com/office/drawing/2014/chart" uri="{C3380CC4-5D6E-409C-BE32-E72D297353CC}">
                <c16:uniqueId val="{00000007-8520-4E59-89F5-FD83F5BAC1FC}"/>
              </c:ext>
            </c:extLst>
          </c:dPt>
          <c:dPt>
            <c:idx val="5"/>
            <c:bubble3D val="0"/>
            <c:extLst>
              <c:ext xmlns:c16="http://schemas.microsoft.com/office/drawing/2014/chart" uri="{C3380CC4-5D6E-409C-BE32-E72D297353CC}">
                <c16:uniqueId val="{00000008-8520-4E59-89F5-FD83F5BAC1FC}"/>
              </c:ext>
            </c:extLst>
          </c:dPt>
          <c:dPt>
            <c:idx val="6"/>
            <c:bubble3D val="0"/>
            <c:extLst>
              <c:ext xmlns:c16="http://schemas.microsoft.com/office/drawing/2014/chart" uri="{C3380CC4-5D6E-409C-BE32-E72D297353CC}">
                <c16:uniqueId val="{00000009-8520-4E59-89F5-FD83F5BAC1FC}"/>
              </c:ext>
            </c:extLst>
          </c:dPt>
          <c:dPt>
            <c:idx val="7"/>
            <c:bubble3D val="0"/>
            <c:extLst>
              <c:ext xmlns:c16="http://schemas.microsoft.com/office/drawing/2014/chart" uri="{C3380CC4-5D6E-409C-BE32-E72D297353CC}">
                <c16:uniqueId val="{0000000A-8520-4E59-89F5-FD83F5BAC1FC}"/>
              </c:ext>
            </c:extLst>
          </c:dPt>
          <c:dPt>
            <c:idx val="8"/>
            <c:bubble3D val="0"/>
            <c:extLst>
              <c:ext xmlns:c16="http://schemas.microsoft.com/office/drawing/2014/chart" uri="{C3380CC4-5D6E-409C-BE32-E72D297353CC}">
                <c16:uniqueId val="{0000000B-8520-4E59-89F5-FD83F5BAC1FC}"/>
              </c:ext>
            </c:extLst>
          </c:dPt>
          <c:dPt>
            <c:idx val="9"/>
            <c:bubble3D val="0"/>
            <c:extLst>
              <c:ext xmlns:c16="http://schemas.microsoft.com/office/drawing/2014/chart" uri="{C3380CC4-5D6E-409C-BE32-E72D297353CC}">
                <c16:uniqueId val="{0000000C-8520-4E59-89F5-FD83F5BAC1F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520-4E59-89F5-FD83F5BAC1F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DE4-44A4-8F25-D9A556426692}"/>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DE4-44A4-8F25-D9A556426692}"/>
              </c:ext>
            </c:extLst>
          </c:dPt>
          <c:dPt>
            <c:idx val="2"/>
            <c:bubble3D val="0"/>
            <c:extLst>
              <c:ext xmlns:c16="http://schemas.microsoft.com/office/drawing/2014/chart" uri="{C3380CC4-5D6E-409C-BE32-E72D297353CC}">
                <c16:uniqueId val="{00000004-FDE4-44A4-8F25-D9A556426692}"/>
              </c:ext>
            </c:extLst>
          </c:dPt>
          <c:dPt>
            <c:idx val="3"/>
            <c:bubble3D val="0"/>
            <c:extLst>
              <c:ext xmlns:c16="http://schemas.microsoft.com/office/drawing/2014/chart" uri="{C3380CC4-5D6E-409C-BE32-E72D297353CC}">
                <c16:uniqueId val="{00000005-FDE4-44A4-8F25-D9A556426692}"/>
              </c:ext>
            </c:extLst>
          </c:dPt>
          <c:dPt>
            <c:idx val="4"/>
            <c:bubble3D val="0"/>
            <c:extLst>
              <c:ext xmlns:c16="http://schemas.microsoft.com/office/drawing/2014/chart" uri="{C3380CC4-5D6E-409C-BE32-E72D297353CC}">
                <c16:uniqueId val="{00000006-FDE4-44A4-8F25-D9A556426692}"/>
              </c:ext>
            </c:extLst>
          </c:dPt>
          <c:dPt>
            <c:idx val="5"/>
            <c:bubble3D val="0"/>
            <c:extLst>
              <c:ext xmlns:c16="http://schemas.microsoft.com/office/drawing/2014/chart" uri="{C3380CC4-5D6E-409C-BE32-E72D297353CC}">
                <c16:uniqueId val="{00000007-FDE4-44A4-8F25-D9A556426692}"/>
              </c:ext>
            </c:extLst>
          </c:dPt>
          <c:dPt>
            <c:idx val="6"/>
            <c:bubble3D val="0"/>
            <c:extLst>
              <c:ext xmlns:c16="http://schemas.microsoft.com/office/drawing/2014/chart" uri="{C3380CC4-5D6E-409C-BE32-E72D297353CC}">
                <c16:uniqueId val="{00000008-FDE4-44A4-8F25-D9A556426692}"/>
              </c:ext>
            </c:extLst>
          </c:dPt>
          <c:dPt>
            <c:idx val="7"/>
            <c:bubble3D val="0"/>
            <c:extLst>
              <c:ext xmlns:c16="http://schemas.microsoft.com/office/drawing/2014/chart" uri="{C3380CC4-5D6E-409C-BE32-E72D297353CC}">
                <c16:uniqueId val="{00000009-FDE4-44A4-8F25-D9A556426692}"/>
              </c:ext>
            </c:extLst>
          </c:dPt>
          <c:dPt>
            <c:idx val="8"/>
            <c:bubble3D val="0"/>
            <c:extLst>
              <c:ext xmlns:c16="http://schemas.microsoft.com/office/drawing/2014/chart" uri="{C3380CC4-5D6E-409C-BE32-E72D297353CC}">
                <c16:uniqueId val="{0000000A-FDE4-44A4-8F25-D9A556426692}"/>
              </c:ext>
            </c:extLst>
          </c:dPt>
          <c:dPt>
            <c:idx val="9"/>
            <c:bubble3D val="0"/>
            <c:extLst>
              <c:ext xmlns:c16="http://schemas.microsoft.com/office/drawing/2014/chart" uri="{C3380CC4-5D6E-409C-BE32-E72D297353CC}">
                <c16:uniqueId val="{0000000B-FDE4-44A4-8F25-D9A55642669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FDE4-44A4-8F25-D9A55642669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0DB-4773-B6C9-C0F8500AC60A}"/>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0DB-4773-B6C9-C0F8500AC60A}"/>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0DB-4773-B6C9-C0F8500AC60A}"/>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0DB-4773-B6C9-C0F8500AC60A}"/>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0DB-4773-B6C9-C0F8500AC60A}"/>
              </c:ext>
            </c:extLst>
          </c:dPt>
          <c:dPt>
            <c:idx val="5"/>
            <c:bubble3D val="0"/>
            <c:extLst>
              <c:ext xmlns:c16="http://schemas.microsoft.com/office/drawing/2014/chart" uri="{C3380CC4-5D6E-409C-BE32-E72D297353CC}">
                <c16:uniqueId val="{0000000A-80DB-4773-B6C9-C0F8500AC60A}"/>
              </c:ext>
            </c:extLst>
          </c:dPt>
          <c:dPt>
            <c:idx val="6"/>
            <c:bubble3D val="0"/>
            <c:extLst>
              <c:ext xmlns:c16="http://schemas.microsoft.com/office/drawing/2014/chart" uri="{C3380CC4-5D6E-409C-BE32-E72D297353CC}">
                <c16:uniqueId val="{0000000B-80DB-4773-B6C9-C0F8500AC60A}"/>
              </c:ext>
            </c:extLst>
          </c:dPt>
          <c:dPt>
            <c:idx val="7"/>
            <c:bubble3D val="0"/>
            <c:extLst>
              <c:ext xmlns:c16="http://schemas.microsoft.com/office/drawing/2014/chart" uri="{C3380CC4-5D6E-409C-BE32-E72D297353CC}">
                <c16:uniqueId val="{0000000C-80DB-4773-B6C9-C0F8500AC60A}"/>
              </c:ext>
            </c:extLst>
          </c:dPt>
          <c:dPt>
            <c:idx val="8"/>
            <c:bubble3D val="0"/>
            <c:extLst>
              <c:ext xmlns:c16="http://schemas.microsoft.com/office/drawing/2014/chart" uri="{C3380CC4-5D6E-409C-BE32-E72D297353CC}">
                <c16:uniqueId val="{0000000D-80DB-4773-B6C9-C0F8500AC60A}"/>
              </c:ext>
            </c:extLst>
          </c:dPt>
          <c:dPt>
            <c:idx val="9"/>
            <c:bubble3D val="0"/>
            <c:extLst>
              <c:ext xmlns:c16="http://schemas.microsoft.com/office/drawing/2014/chart" uri="{C3380CC4-5D6E-409C-BE32-E72D297353CC}">
                <c16:uniqueId val="{0000000E-80DB-4773-B6C9-C0F8500AC60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80DB-4773-B6C9-C0F8500AC60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785428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9285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Freeform 39"/>
          <p:cNvSpPr>
            <a:spLocks/>
          </p:cNvSpPr>
          <p:nvPr/>
        </p:nvSpPr>
        <p:spPr bwMode="auto">
          <a:xfrm>
            <a:off x="8903669" y="2905949"/>
            <a:ext cx="456572" cy="209085"/>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solidFill>
            <a:schemeClr val="bg1">
              <a:lumMod val="75000"/>
            </a:schemeClr>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7" name="Group 26"/>
          <p:cNvGrpSpPr/>
          <p:nvPr/>
        </p:nvGrpSpPr>
        <p:grpSpPr>
          <a:xfrm>
            <a:off x="6168512" y="5244271"/>
            <a:ext cx="1075287" cy="793667"/>
            <a:chOff x="8750259" y="5209339"/>
            <a:chExt cx="1075287" cy="793667"/>
          </a:xfrm>
          <a:solidFill>
            <a:schemeClr val="bg1">
              <a:lumMod val="75000"/>
            </a:schemeClr>
          </a:solidFill>
          <a:effectLst>
            <a:outerShdw blurRad="63500" sx="102000" sy="102000" algn="ctr" rotWithShape="0">
              <a:prstClr val="black">
                <a:alpha val="40000"/>
              </a:prstClr>
            </a:outerShdw>
          </a:effectLst>
        </p:grpSpPr>
        <p:sp>
          <p:nvSpPr>
            <p:cNvPr id="390" name="Freeform 46"/>
            <p:cNvSpPr>
              <a:spLocks/>
            </p:cNvSpPr>
            <p:nvPr/>
          </p:nvSpPr>
          <p:spPr bwMode="auto">
            <a:xfrm>
              <a:off x="9010548" y="5209339"/>
              <a:ext cx="38404" cy="12802"/>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6" name="Group 25"/>
            <p:cNvGrpSpPr/>
            <p:nvPr/>
          </p:nvGrpSpPr>
          <p:grpSpPr>
            <a:xfrm>
              <a:off x="8750259" y="5298948"/>
              <a:ext cx="1075287" cy="704058"/>
              <a:chOff x="8750259" y="5298948"/>
              <a:chExt cx="1075287" cy="704058"/>
            </a:xfrm>
            <a:grpFill/>
          </p:grpSpPr>
          <p:grpSp>
            <p:nvGrpSpPr>
              <p:cNvPr id="25" name="Group 24"/>
              <p:cNvGrpSpPr/>
              <p:nvPr/>
            </p:nvGrpSpPr>
            <p:grpSpPr>
              <a:xfrm>
                <a:off x="8750259" y="5384288"/>
                <a:ext cx="1075287" cy="618718"/>
                <a:chOff x="8750259" y="5384288"/>
                <a:chExt cx="1075287" cy="618718"/>
              </a:xfrm>
              <a:grpFill/>
            </p:grpSpPr>
            <p:sp>
              <p:nvSpPr>
                <p:cNvPr id="382" name="Freeform 21"/>
                <p:cNvSpPr>
                  <a:spLocks/>
                </p:cNvSpPr>
                <p:nvPr/>
              </p:nvSpPr>
              <p:spPr bwMode="auto">
                <a:xfrm>
                  <a:off x="9791410" y="5964602"/>
                  <a:ext cx="34136" cy="38404"/>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8750259" y="5384288"/>
                  <a:ext cx="469371" cy="162146"/>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8814266" y="5444026"/>
                  <a:ext cx="25602" cy="29870"/>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9048950" y="5601905"/>
                  <a:ext cx="76806" cy="38404"/>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9543924" y="5601905"/>
                  <a:ext cx="64007" cy="25602"/>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9219631" y="5533632"/>
                  <a:ext cx="268823" cy="106677"/>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89" name="Freeform 45"/>
              <p:cNvSpPr>
                <a:spLocks/>
              </p:cNvSpPr>
              <p:nvPr/>
            </p:nvSpPr>
            <p:spPr bwMode="auto">
              <a:xfrm>
                <a:off x="9031882" y="5298948"/>
                <a:ext cx="25602" cy="29870"/>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9240967" y="5465360"/>
                <a:ext cx="29870" cy="21336"/>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432" name="Freeform 88"/>
          <p:cNvSpPr>
            <a:spLocks/>
          </p:cNvSpPr>
          <p:nvPr/>
        </p:nvSpPr>
        <p:spPr bwMode="auto">
          <a:xfrm>
            <a:off x="6701890" y="1314355"/>
            <a:ext cx="2705286" cy="2056700"/>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solidFill>
            <a:schemeClr val="bg1">
              <a:lumMod val="75000"/>
            </a:schemeClr>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4707018" y="4959438"/>
            <a:ext cx="1804948" cy="1211831"/>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solidFill>
            <a:schemeClr val="bg1">
              <a:lumMod val="75000"/>
            </a:schemeClr>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9" name="Group 28"/>
          <p:cNvGrpSpPr/>
          <p:nvPr/>
        </p:nvGrpSpPr>
        <p:grpSpPr>
          <a:xfrm>
            <a:off x="3644895" y="1381551"/>
            <a:ext cx="3968322" cy="3093582"/>
            <a:chOff x="6219922" y="1347695"/>
            <a:chExt cx="3968322" cy="3093582"/>
          </a:xfrm>
          <a:solidFill>
            <a:schemeClr val="bg1">
              <a:lumMod val="75000"/>
            </a:schemeClr>
          </a:solidFill>
        </p:grpSpPr>
        <p:sp>
          <p:nvSpPr>
            <p:cNvPr id="438" name="Freeform 94"/>
            <p:cNvSpPr>
              <a:spLocks/>
            </p:cNvSpPr>
            <p:nvPr/>
          </p:nvSpPr>
          <p:spPr bwMode="auto">
            <a:xfrm>
              <a:off x="6783168" y="3942038"/>
              <a:ext cx="213351" cy="136544"/>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39" name="Freeform 95"/>
            <p:cNvSpPr>
              <a:spLocks/>
            </p:cNvSpPr>
            <p:nvPr/>
          </p:nvSpPr>
          <p:spPr bwMode="auto">
            <a:xfrm>
              <a:off x="6574083" y="3741487"/>
              <a:ext cx="76806" cy="106677"/>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4" name="Group 23"/>
            <p:cNvGrpSpPr/>
            <p:nvPr/>
          </p:nvGrpSpPr>
          <p:grpSpPr>
            <a:xfrm>
              <a:off x="6219922" y="1347695"/>
              <a:ext cx="3968322" cy="3093582"/>
              <a:chOff x="6219922" y="1347695"/>
              <a:chExt cx="3968322" cy="3093582"/>
            </a:xfrm>
            <a:grpFill/>
            <a:effectLst>
              <a:outerShdw blurRad="63500" sx="102000" sy="102000" algn="ctr" rotWithShape="0">
                <a:prstClr val="black">
                  <a:alpha val="40000"/>
                </a:prstClr>
              </a:outerShdw>
            </a:effectLst>
          </p:grpSpPr>
          <p:grpSp>
            <p:nvGrpSpPr>
              <p:cNvPr id="23" name="Group 22"/>
              <p:cNvGrpSpPr/>
              <p:nvPr/>
            </p:nvGrpSpPr>
            <p:grpSpPr>
              <a:xfrm>
                <a:off x="6219922" y="1347695"/>
                <a:ext cx="3968322" cy="3093582"/>
                <a:chOff x="6219922" y="1347695"/>
                <a:chExt cx="3968322" cy="3093582"/>
              </a:xfrm>
              <a:grpFill/>
            </p:grpSpPr>
            <p:sp>
              <p:nvSpPr>
                <p:cNvPr id="427" name="Freeform 83"/>
                <p:cNvSpPr>
                  <a:spLocks/>
                </p:cNvSpPr>
                <p:nvPr/>
              </p:nvSpPr>
              <p:spPr bwMode="auto">
                <a:xfrm>
                  <a:off x="8967878" y="2666200"/>
                  <a:ext cx="55473" cy="34136"/>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2" name="Group 21"/>
                <p:cNvGrpSpPr/>
                <p:nvPr/>
              </p:nvGrpSpPr>
              <p:grpSpPr>
                <a:xfrm>
                  <a:off x="6219922" y="1347695"/>
                  <a:ext cx="3831777" cy="3093582"/>
                  <a:chOff x="6219922" y="1347695"/>
                  <a:chExt cx="3831777" cy="3093582"/>
                </a:xfrm>
                <a:grpFill/>
              </p:grpSpPr>
              <p:sp>
                <p:nvSpPr>
                  <p:cNvPr id="407" name="Freeform 63"/>
                  <p:cNvSpPr>
                    <a:spLocks/>
                  </p:cNvSpPr>
                  <p:nvPr/>
                </p:nvSpPr>
                <p:spPr bwMode="auto">
                  <a:xfrm>
                    <a:off x="7943795" y="2286438"/>
                    <a:ext cx="268823" cy="217619"/>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3" name="Freeform 79"/>
                  <p:cNvSpPr>
                    <a:spLocks/>
                  </p:cNvSpPr>
                  <p:nvPr/>
                </p:nvSpPr>
                <p:spPr bwMode="auto">
                  <a:xfrm>
                    <a:off x="8784395" y="3139840"/>
                    <a:ext cx="81075" cy="64007"/>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5" name="Freeform 81"/>
                  <p:cNvSpPr>
                    <a:spLocks/>
                  </p:cNvSpPr>
                  <p:nvPr/>
                </p:nvSpPr>
                <p:spPr bwMode="auto">
                  <a:xfrm>
                    <a:off x="8933742" y="3178242"/>
                    <a:ext cx="46938" cy="55472"/>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6" name="Freeform 82"/>
                  <p:cNvSpPr>
                    <a:spLocks/>
                  </p:cNvSpPr>
                  <p:nvPr/>
                </p:nvSpPr>
                <p:spPr bwMode="auto">
                  <a:xfrm>
                    <a:off x="9194029" y="2755809"/>
                    <a:ext cx="51204" cy="29870"/>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9" name="Freeform 85"/>
                  <p:cNvSpPr>
                    <a:spLocks/>
                  </p:cNvSpPr>
                  <p:nvPr/>
                </p:nvSpPr>
                <p:spPr bwMode="auto">
                  <a:xfrm>
                    <a:off x="9023348" y="3092902"/>
                    <a:ext cx="38404" cy="34136"/>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1" name="Group 20"/>
                  <p:cNvGrpSpPr/>
                  <p:nvPr/>
                </p:nvGrpSpPr>
                <p:grpSpPr>
                  <a:xfrm>
                    <a:off x="6219922" y="1347695"/>
                    <a:ext cx="3831777" cy="3093582"/>
                    <a:chOff x="6219922" y="1347695"/>
                    <a:chExt cx="3831777" cy="3093582"/>
                  </a:xfrm>
                  <a:grpFill/>
                </p:grpSpPr>
                <p:grpSp>
                  <p:nvGrpSpPr>
                    <p:cNvPr id="20" name="Group 19"/>
                    <p:cNvGrpSpPr/>
                    <p:nvPr/>
                  </p:nvGrpSpPr>
                  <p:grpSpPr>
                    <a:xfrm>
                      <a:off x="7184267" y="2286438"/>
                      <a:ext cx="1992697" cy="844868"/>
                      <a:chOff x="7184267" y="2286438"/>
                      <a:chExt cx="1992697" cy="844868"/>
                    </a:xfrm>
                    <a:grpFill/>
                  </p:grpSpPr>
                  <p:sp>
                    <p:nvSpPr>
                      <p:cNvPr id="398" name="Freeform 54"/>
                      <p:cNvSpPr>
                        <a:spLocks/>
                      </p:cNvSpPr>
                      <p:nvPr/>
                    </p:nvSpPr>
                    <p:spPr bwMode="auto">
                      <a:xfrm>
                        <a:off x="7184267" y="2286438"/>
                        <a:ext cx="827800" cy="43523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9" name="Freeform 65"/>
                      <p:cNvSpPr>
                        <a:spLocks/>
                      </p:cNvSpPr>
                      <p:nvPr/>
                    </p:nvSpPr>
                    <p:spPr bwMode="auto">
                      <a:xfrm>
                        <a:off x="8076071" y="2627799"/>
                        <a:ext cx="174949" cy="102408"/>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1" name="Freeform 77"/>
                      <p:cNvSpPr>
                        <a:spLocks/>
                      </p:cNvSpPr>
                      <p:nvPr/>
                    </p:nvSpPr>
                    <p:spPr bwMode="auto">
                      <a:xfrm>
                        <a:off x="8626517" y="2930755"/>
                        <a:ext cx="315759" cy="200551"/>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2" name="Freeform 78"/>
                      <p:cNvSpPr>
                        <a:spLocks/>
                      </p:cNvSpPr>
                      <p:nvPr/>
                    </p:nvSpPr>
                    <p:spPr bwMode="auto">
                      <a:xfrm>
                        <a:off x="9078821" y="2730207"/>
                        <a:ext cx="98143" cy="9814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nvGrpSpPr>
                    <p:cNvPr id="19" name="Group 18"/>
                    <p:cNvGrpSpPr/>
                    <p:nvPr/>
                  </p:nvGrpSpPr>
                  <p:grpSpPr>
                    <a:xfrm>
                      <a:off x="6219922" y="1347695"/>
                      <a:ext cx="3831777" cy="3093582"/>
                      <a:chOff x="6219922" y="1347695"/>
                      <a:chExt cx="3831777" cy="3093582"/>
                    </a:xfrm>
                    <a:grpFill/>
                  </p:grpSpPr>
                  <p:sp>
                    <p:nvSpPr>
                      <p:cNvPr id="394" name="Freeform 50"/>
                      <p:cNvSpPr>
                        <a:spLocks/>
                      </p:cNvSpPr>
                      <p:nvPr/>
                    </p:nvSpPr>
                    <p:spPr bwMode="auto">
                      <a:xfrm>
                        <a:off x="6219922" y="2461384"/>
                        <a:ext cx="3831777" cy="1979893"/>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399" name="Freeform 55"/>
                      <p:cNvSpPr>
                        <a:spLocks/>
                      </p:cNvSpPr>
                      <p:nvPr/>
                    </p:nvSpPr>
                    <p:spPr bwMode="auto">
                      <a:xfrm>
                        <a:off x="6877042" y="2218166"/>
                        <a:ext cx="465106" cy="307225"/>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0" name="Freeform 56"/>
                      <p:cNvSpPr>
                        <a:spLocks/>
                      </p:cNvSpPr>
                      <p:nvPr/>
                    </p:nvSpPr>
                    <p:spPr bwMode="auto">
                      <a:xfrm>
                        <a:off x="7248271" y="2000547"/>
                        <a:ext cx="550446" cy="234687"/>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1" name="Freeform 57"/>
                      <p:cNvSpPr>
                        <a:spLocks/>
                      </p:cNvSpPr>
                      <p:nvPr/>
                    </p:nvSpPr>
                    <p:spPr bwMode="auto">
                      <a:xfrm>
                        <a:off x="7167199" y="2085887"/>
                        <a:ext cx="76806" cy="55472"/>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2" name="Freeform 58"/>
                      <p:cNvSpPr>
                        <a:spLocks/>
                      </p:cNvSpPr>
                      <p:nvPr/>
                    </p:nvSpPr>
                    <p:spPr bwMode="auto">
                      <a:xfrm>
                        <a:off x="7367747" y="2004815"/>
                        <a:ext cx="59738" cy="21336"/>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3" name="Freeform 59"/>
                      <p:cNvSpPr>
                        <a:spLocks/>
                      </p:cNvSpPr>
                      <p:nvPr/>
                    </p:nvSpPr>
                    <p:spPr bwMode="auto">
                      <a:xfrm>
                        <a:off x="7009318" y="1932274"/>
                        <a:ext cx="315759" cy="174949"/>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4" name="Freeform 60"/>
                      <p:cNvSpPr>
                        <a:spLocks/>
                      </p:cNvSpPr>
                      <p:nvPr/>
                    </p:nvSpPr>
                    <p:spPr bwMode="auto">
                      <a:xfrm>
                        <a:off x="7431754" y="1821332"/>
                        <a:ext cx="179215" cy="55472"/>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5" name="Freeform 61"/>
                      <p:cNvSpPr>
                        <a:spLocks/>
                      </p:cNvSpPr>
                      <p:nvPr/>
                    </p:nvSpPr>
                    <p:spPr bwMode="auto">
                      <a:xfrm>
                        <a:off x="7436020" y="1885339"/>
                        <a:ext cx="157881" cy="81075"/>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6" name="Freeform 62"/>
                      <p:cNvSpPr>
                        <a:spLocks/>
                      </p:cNvSpPr>
                      <p:nvPr/>
                    </p:nvSpPr>
                    <p:spPr bwMode="auto">
                      <a:xfrm>
                        <a:off x="7359213" y="1872536"/>
                        <a:ext cx="55473" cy="59738"/>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8" name="Freeform 64"/>
                      <p:cNvSpPr>
                        <a:spLocks/>
                      </p:cNvSpPr>
                      <p:nvPr/>
                    </p:nvSpPr>
                    <p:spPr bwMode="auto">
                      <a:xfrm>
                        <a:off x="7849921" y="2021883"/>
                        <a:ext cx="298691" cy="162146"/>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0" name="Freeform 66"/>
                      <p:cNvSpPr>
                        <a:spLocks/>
                      </p:cNvSpPr>
                      <p:nvPr/>
                    </p:nvSpPr>
                    <p:spPr bwMode="auto">
                      <a:xfrm>
                        <a:off x="8246752" y="2256567"/>
                        <a:ext cx="230419" cy="187749"/>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1" name="Freeform 67"/>
                      <p:cNvSpPr>
                        <a:spLocks/>
                      </p:cNvSpPr>
                      <p:nvPr/>
                    </p:nvSpPr>
                    <p:spPr bwMode="auto">
                      <a:xfrm>
                        <a:off x="7773115" y="1919475"/>
                        <a:ext cx="76806" cy="64007"/>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2" name="Freeform 68"/>
                      <p:cNvSpPr>
                        <a:spLocks/>
                      </p:cNvSpPr>
                      <p:nvPr/>
                    </p:nvSpPr>
                    <p:spPr bwMode="auto">
                      <a:xfrm>
                        <a:off x="7820051" y="2132825"/>
                        <a:ext cx="51204" cy="42670"/>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3" name="Freeform 69"/>
                      <p:cNvSpPr>
                        <a:spLocks/>
                      </p:cNvSpPr>
                      <p:nvPr/>
                    </p:nvSpPr>
                    <p:spPr bwMode="auto">
                      <a:xfrm>
                        <a:off x="7790183" y="1761594"/>
                        <a:ext cx="294425" cy="153612"/>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4" name="Freeform 70"/>
                      <p:cNvSpPr>
                        <a:spLocks/>
                      </p:cNvSpPr>
                      <p:nvPr/>
                    </p:nvSpPr>
                    <p:spPr bwMode="auto">
                      <a:xfrm>
                        <a:off x="7905391" y="1893873"/>
                        <a:ext cx="81075" cy="25602"/>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5" name="Freeform 71"/>
                      <p:cNvSpPr>
                        <a:spLocks/>
                      </p:cNvSpPr>
                      <p:nvPr/>
                    </p:nvSpPr>
                    <p:spPr bwMode="auto">
                      <a:xfrm>
                        <a:off x="8195548" y="1987747"/>
                        <a:ext cx="772331" cy="243221"/>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6" name="Freeform 72"/>
                      <p:cNvSpPr>
                        <a:spLocks/>
                      </p:cNvSpPr>
                      <p:nvPr/>
                    </p:nvSpPr>
                    <p:spPr bwMode="auto">
                      <a:xfrm>
                        <a:off x="8204082" y="2115757"/>
                        <a:ext cx="132279" cy="102408"/>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7" name="Freeform 73"/>
                      <p:cNvSpPr>
                        <a:spLocks/>
                      </p:cNvSpPr>
                      <p:nvPr/>
                    </p:nvSpPr>
                    <p:spPr bwMode="auto">
                      <a:xfrm>
                        <a:off x="8221150" y="1919475"/>
                        <a:ext cx="123745" cy="34136"/>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8" name="Freeform 74"/>
                      <p:cNvSpPr>
                        <a:spLocks/>
                      </p:cNvSpPr>
                      <p:nvPr/>
                    </p:nvSpPr>
                    <p:spPr bwMode="auto">
                      <a:xfrm>
                        <a:off x="8127276" y="1799998"/>
                        <a:ext cx="145078" cy="119476"/>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9" name="Freeform 75"/>
                      <p:cNvSpPr>
                        <a:spLocks/>
                      </p:cNvSpPr>
                      <p:nvPr/>
                    </p:nvSpPr>
                    <p:spPr bwMode="auto">
                      <a:xfrm>
                        <a:off x="8071806" y="1693322"/>
                        <a:ext cx="55473" cy="34136"/>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0" name="Freeform 76"/>
                      <p:cNvSpPr>
                        <a:spLocks/>
                      </p:cNvSpPr>
                      <p:nvPr/>
                    </p:nvSpPr>
                    <p:spPr bwMode="auto">
                      <a:xfrm>
                        <a:off x="8225418" y="1552512"/>
                        <a:ext cx="494973" cy="332827"/>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4" name="Freeform 80"/>
                      <p:cNvSpPr>
                        <a:spLocks/>
                      </p:cNvSpPr>
                      <p:nvPr/>
                    </p:nvSpPr>
                    <p:spPr bwMode="auto">
                      <a:xfrm>
                        <a:off x="8912406" y="2290703"/>
                        <a:ext cx="213351" cy="89609"/>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8" name="Freeform 84"/>
                      <p:cNvSpPr>
                        <a:spLocks/>
                      </p:cNvSpPr>
                      <p:nvPr/>
                    </p:nvSpPr>
                    <p:spPr bwMode="auto">
                      <a:xfrm>
                        <a:off x="8494239" y="2286438"/>
                        <a:ext cx="1297172" cy="934477"/>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31" name="Freeform 87"/>
                      <p:cNvSpPr>
                        <a:spLocks/>
                      </p:cNvSpPr>
                      <p:nvPr/>
                    </p:nvSpPr>
                    <p:spPr bwMode="auto">
                      <a:xfrm>
                        <a:off x="8417432" y="1347695"/>
                        <a:ext cx="1382512" cy="725392"/>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grpSp>
            <p:sp>
              <p:nvSpPr>
                <p:cNvPr id="435" name="Freeform 91"/>
                <p:cNvSpPr>
                  <a:spLocks/>
                </p:cNvSpPr>
                <p:nvPr/>
              </p:nvSpPr>
              <p:spPr bwMode="auto">
                <a:xfrm>
                  <a:off x="9893819" y="3882300"/>
                  <a:ext cx="294425" cy="285891"/>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41" name="Freeform 97"/>
                <p:cNvSpPr>
                  <a:spLocks/>
                </p:cNvSpPr>
                <p:nvPr/>
              </p:nvSpPr>
              <p:spPr bwMode="auto">
                <a:xfrm>
                  <a:off x="9663400" y="3976174"/>
                  <a:ext cx="115211" cy="59738"/>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sp>
            <p:nvSpPr>
              <p:cNvPr id="442" name="Freeform 98"/>
              <p:cNvSpPr>
                <a:spLocks/>
              </p:cNvSpPr>
              <p:nvPr/>
            </p:nvSpPr>
            <p:spPr bwMode="auto">
              <a:xfrm>
                <a:off x="9671934" y="4155389"/>
                <a:ext cx="85340" cy="55472"/>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43" name="Freeform 99"/>
              <p:cNvSpPr>
                <a:spLocks/>
              </p:cNvSpPr>
              <p:nvPr/>
            </p:nvSpPr>
            <p:spPr bwMode="auto">
              <a:xfrm>
                <a:off x="9799944" y="4155389"/>
                <a:ext cx="59738" cy="72541"/>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sp>
        <p:nvSpPr>
          <p:cNvPr id="395" name="Freeform 51"/>
          <p:cNvSpPr>
            <a:spLocks/>
          </p:cNvSpPr>
          <p:nvPr/>
        </p:nvSpPr>
        <p:spPr bwMode="auto">
          <a:xfrm>
            <a:off x="2443412" y="2543254"/>
            <a:ext cx="1676937" cy="1228899"/>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solidFill>
            <a:schemeClr val="bg1">
              <a:lumMod val="75000"/>
            </a:schemeClr>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4367833" y="4053777"/>
            <a:ext cx="2598612" cy="1271569"/>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solidFill>
            <a:schemeClr val="bg1">
              <a:lumMod val="75000"/>
            </a:schemeClr>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69" name="Group 68">
            <a:extLst>
              <a:ext uri="{FF2B5EF4-FFF2-40B4-BE49-F238E27FC236}">
                <a16:creationId xmlns:a16="http://schemas.microsoft.com/office/drawing/2014/main" id="{9F68B95D-163E-46FD-B2EC-FFB77BAFD951}"/>
              </a:ext>
            </a:extLst>
          </p:cNvPr>
          <p:cNvGrpSpPr/>
          <p:nvPr/>
        </p:nvGrpSpPr>
        <p:grpSpPr>
          <a:xfrm>
            <a:off x="805655" y="1885225"/>
            <a:ext cx="3594912" cy="1375905"/>
            <a:chOff x="2243731" y="2891162"/>
            <a:chExt cx="3594912" cy="1375905"/>
          </a:xfrm>
        </p:grpSpPr>
        <p:grpSp>
          <p:nvGrpSpPr>
            <p:cNvPr id="70" name="Group 69">
              <a:extLst>
                <a:ext uri="{FF2B5EF4-FFF2-40B4-BE49-F238E27FC236}">
                  <a16:creationId xmlns:a16="http://schemas.microsoft.com/office/drawing/2014/main" id="{03FFCCD5-E127-43E0-837D-FE8C8A89882A}"/>
                </a:ext>
              </a:extLst>
            </p:cNvPr>
            <p:cNvGrpSpPr/>
            <p:nvPr/>
          </p:nvGrpSpPr>
          <p:grpSpPr>
            <a:xfrm>
              <a:off x="2243731" y="3192308"/>
              <a:ext cx="2743200" cy="508758"/>
              <a:chOff x="1066801" y="2238247"/>
              <a:chExt cx="2743200" cy="508758"/>
            </a:xfrm>
          </p:grpSpPr>
          <p:sp>
            <p:nvSpPr>
              <p:cNvPr id="78" name="Freeform: Shape 77">
                <a:extLst>
                  <a:ext uri="{FF2B5EF4-FFF2-40B4-BE49-F238E27FC236}">
                    <a16:creationId xmlns:a16="http://schemas.microsoft.com/office/drawing/2014/main" id="{9880870F-0404-4B4A-8046-14120A34B6E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F614B2BE-1BB1-443F-A73E-1A9EC3EA714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1" name="Group 70">
              <a:extLst>
                <a:ext uri="{FF2B5EF4-FFF2-40B4-BE49-F238E27FC236}">
                  <a16:creationId xmlns:a16="http://schemas.microsoft.com/office/drawing/2014/main" id="{5D265215-FE5D-4BEC-9D54-040869F5441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2" name="Freeform: Shape 71">
                <a:extLst>
                  <a:ext uri="{FF2B5EF4-FFF2-40B4-BE49-F238E27FC236}">
                    <a16:creationId xmlns:a16="http://schemas.microsoft.com/office/drawing/2014/main" id="{F9F2E637-5C05-46A6-80EE-793176523BF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40AEF3A9-4D96-46AB-9BE2-9D6D44A56C2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aphic 26" descr="Hike">
                <a:extLst>
                  <a:ext uri="{FF2B5EF4-FFF2-40B4-BE49-F238E27FC236}">
                    <a16:creationId xmlns:a16="http://schemas.microsoft.com/office/drawing/2014/main" id="{89262F6C-5B06-47D9-8C77-4DB4C727B866}"/>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96CBD102-C150-4156-A707-70AA4335524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BD0A3C5D-C514-4228-92E5-16B3A7230EB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4C0835F1-07CF-488D-86FA-8551905CEAC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0" name="TextBox 79">
            <a:extLst>
              <a:ext uri="{FF2B5EF4-FFF2-40B4-BE49-F238E27FC236}">
                <a16:creationId xmlns:a16="http://schemas.microsoft.com/office/drawing/2014/main" id="{08A10411-01C8-4992-90BC-B2EA29FF1652}"/>
              </a:ext>
            </a:extLst>
          </p:cNvPr>
          <p:cNvSpPr txBox="1"/>
          <p:nvPr/>
        </p:nvSpPr>
        <p:spPr>
          <a:xfrm>
            <a:off x="8157600" y="3193738"/>
            <a:ext cx="301480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1" name="TextBox 80">
            <a:extLst>
              <a:ext uri="{FF2B5EF4-FFF2-40B4-BE49-F238E27FC236}">
                <a16:creationId xmlns:a16="http://schemas.microsoft.com/office/drawing/2014/main" id="{16595B96-DA4D-4361-B351-2BA01BF54E23}"/>
              </a:ext>
            </a:extLst>
          </p:cNvPr>
          <p:cNvSpPr txBox="1"/>
          <p:nvPr/>
        </p:nvSpPr>
        <p:spPr>
          <a:xfrm>
            <a:off x="136691" y="2764063"/>
            <a:ext cx="2499556"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2" name="Group 81">
            <a:extLst>
              <a:ext uri="{FF2B5EF4-FFF2-40B4-BE49-F238E27FC236}">
                <a16:creationId xmlns:a16="http://schemas.microsoft.com/office/drawing/2014/main" id="{5406495B-AA80-4EFB-99EB-5EB2D0DA07B1}"/>
              </a:ext>
            </a:extLst>
          </p:cNvPr>
          <p:cNvGrpSpPr/>
          <p:nvPr/>
        </p:nvGrpSpPr>
        <p:grpSpPr>
          <a:xfrm>
            <a:off x="6503794" y="2347752"/>
            <a:ext cx="3509383" cy="1375905"/>
            <a:chOff x="6025615" y="1230029"/>
            <a:chExt cx="3509383" cy="1375905"/>
          </a:xfrm>
        </p:grpSpPr>
        <p:grpSp>
          <p:nvGrpSpPr>
            <p:cNvPr id="83" name="Group 82">
              <a:extLst>
                <a:ext uri="{FF2B5EF4-FFF2-40B4-BE49-F238E27FC236}">
                  <a16:creationId xmlns:a16="http://schemas.microsoft.com/office/drawing/2014/main" id="{6832960A-1C97-493A-B534-C63CC71B69DA}"/>
                </a:ext>
              </a:extLst>
            </p:cNvPr>
            <p:cNvGrpSpPr/>
            <p:nvPr/>
          </p:nvGrpSpPr>
          <p:grpSpPr>
            <a:xfrm>
              <a:off x="6791798" y="1528954"/>
              <a:ext cx="2743200" cy="508758"/>
              <a:chOff x="7772400" y="675620"/>
              <a:chExt cx="2743200" cy="508758"/>
            </a:xfrm>
          </p:grpSpPr>
          <p:sp>
            <p:nvSpPr>
              <p:cNvPr id="88" name="Freeform: Shape 87">
                <a:extLst>
                  <a:ext uri="{FF2B5EF4-FFF2-40B4-BE49-F238E27FC236}">
                    <a16:creationId xmlns:a16="http://schemas.microsoft.com/office/drawing/2014/main" id="{8178965B-10F0-4434-A482-CE653039C6D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63209CB8-0535-474F-B20A-26D600412C1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B87CF23F-36FB-4049-936E-A52B5090221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DFE7F413-0540-452A-9CB6-AB4F219B94E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E1C9385C-89D4-40A7-B75C-1FD2B43FDD08}"/>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Tent">
                <a:extLst>
                  <a:ext uri="{FF2B5EF4-FFF2-40B4-BE49-F238E27FC236}">
                    <a16:creationId xmlns:a16="http://schemas.microsoft.com/office/drawing/2014/main" id="{080C8060-3D6A-4AEA-8914-D5E97A289C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90" name="Chart 89">
            <a:extLst>
              <a:ext uri="{FF2B5EF4-FFF2-40B4-BE49-F238E27FC236}">
                <a16:creationId xmlns:a16="http://schemas.microsoft.com/office/drawing/2014/main" id="{FA243BB6-0591-472A-ACEE-940E33302F0B}"/>
              </a:ext>
            </a:extLst>
          </p:cNvPr>
          <p:cNvGraphicFramePr>
            <a:graphicFrameLocks noChangeAspect="1"/>
          </p:cNvGraphicFramePr>
          <p:nvPr>
            <p:extLst/>
          </p:nvPr>
        </p:nvGraphicFramePr>
        <p:xfrm>
          <a:off x="6316469" y="2129528"/>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1" name="Chart 90">
            <a:extLst>
              <a:ext uri="{FF2B5EF4-FFF2-40B4-BE49-F238E27FC236}">
                <a16:creationId xmlns:a16="http://schemas.microsoft.com/office/drawing/2014/main" id="{D02A3CDA-FDDE-43BC-89A8-558D3468E92A}"/>
              </a:ext>
            </a:extLst>
          </p:cNvPr>
          <p:cNvGraphicFramePr>
            <a:graphicFrameLocks noChangeAspect="1"/>
          </p:cNvGraphicFramePr>
          <p:nvPr>
            <p:extLst/>
          </p:nvPr>
        </p:nvGraphicFramePr>
        <p:xfrm>
          <a:off x="3115648" y="1672968"/>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92" name="Group 91">
            <a:extLst>
              <a:ext uri="{FF2B5EF4-FFF2-40B4-BE49-F238E27FC236}">
                <a16:creationId xmlns:a16="http://schemas.microsoft.com/office/drawing/2014/main" id="{0DD5580E-3A7D-4D9C-BBA1-07E7F74C7A83}"/>
              </a:ext>
            </a:extLst>
          </p:cNvPr>
          <p:cNvGrpSpPr/>
          <p:nvPr/>
        </p:nvGrpSpPr>
        <p:grpSpPr>
          <a:xfrm>
            <a:off x="2448449" y="4265386"/>
            <a:ext cx="3594912" cy="1375905"/>
            <a:chOff x="2243731" y="2891162"/>
            <a:chExt cx="3594912" cy="1375905"/>
          </a:xfrm>
        </p:grpSpPr>
        <p:grpSp>
          <p:nvGrpSpPr>
            <p:cNvPr id="93" name="Group 92">
              <a:extLst>
                <a:ext uri="{FF2B5EF4-FFF2-40B4-BE49-F238E27FC236}">
                  <a16:creationId xmlns:a16="http://schemas.microsoft.com/office/drawing/2014/main" id="{97EFB9DB-B37F-4337-A003-781CB65178DC}"/>
                </a:ext>
              </a:extLst>
            </p:cNvPr>
            <p:cNvGrpSpPr/>
            <p:nvPr/>
          </p:nvGrpSpPr>
          <p:grpSpPr>
            <a:xfrm>
              <a:off x="2243731" y="3192308"/>
              <a:ext cx="2743200" cy="508758"/>
              <a:chOff x="1066801" y="2238247"/>
              <a:chExt cx="2743200" cy="508758"/>
            </a:xfrm>
          </p:grpSpPr>
          <p:sp>
            <p:nvSpPr>
              <p:cNvPr id="101" name="Freeform: Shape 100">
                <a:extLst>
                  <a:ext uri="{FF2B5EF4-FFF2-40B4-BE49-F238E27FC236}">
                    <a16:creationId xmlns:a16="http://schemas.microsoft.com/office/drawing/2014/main" id="{962C9E21-DAE1-4787-873A-725B9CB57EB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1292C070-260B-40D9-A4B4-863750EB515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E97E1BF-368F-401B-9EFF-2DB67DEEEEF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C486A833-85D0-474A-865B-B9AEC3B3C12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51F01180-100D-477E-BF97-0D859EF0FDE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aphic 26" descr="Hike">
                <a:extLst>
                  <a:ext uri="{FF2B5EF4-FFF2-40B4-BE49-F238E27FC236}">
                    <a16:creationId xmlns:a16="http://schemas.microsoft.com/office/drawing/2014/main" id="{9FC34D74-6714-4BF5-A7A2-CF58BDAB9D2E}"/>
                  </a:ext>
                </a:extLst>
              </p:cNvPr>
              <p:cNvGrpSpPr>
                <a:grpSpLocks noChangeAspect="1"/>
              </p:cNvGrpSpPr>
              <p:nvPr/>
            </p:nvGrpSpPr>
            <p:grpSpPr>
              <a:xfrm>
                <a:off x="3835579" y="2208930"/>
                <a:ext cx="548640" cy="548640"/>
                <a:chOff x="5638800" y="2971800"/>
                <a:chExt cx="914400" cy="914400"/>
              </a:xfrm>
              <a:solidFill>
                <a:srgbClr val="4D4D4D"/>
              </a:solidFill>
            </p:grpSpPr>
            <p:sp>
              <p:nvSpPr>
                <p:cNvPr id="98" name="Freeform: Shape 97">
                  <a:extLst>
                    <a:ext uri="{FF2B5EF4-FFF2-40B4-BE49-F238E27FC236}">
                      <a16:creationId xmlns:a16="http://schemas.microsoft.com/office/drawing/2014/main" id="{9B321301-F05B-4CE9-913C-5AA8EFCF5FA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A4339FD2-A785-466E-9CDF-F9968DC5EB7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542E3FA9-47B6-4A87-870C-344D2365C16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3" name="TextBox 102">
            <a:extLst>
              <a:ext uri="{FF2B5EF4-FFF2-40B4-BE49-F238E27FC236}">
                <a16:creationId xmlns:a16="http://schemas.microsoft.com/office/drawing/2014/main" id="{E2FDE50F-8329-41BE-8BCB-182B23EEFBFE}"/>
              </a:ext>
            </a:extLst>
          </p:cNvPr>
          <p:cNvSpPr txBox="1"/>
          <p:nvPr/>
        </p:nvSpPr>
        <p:spPr>
          <a:xfrm>
            <a:off x="1024771" y="5273583"/>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04" name="Chart 103">
            <a:extLst>
              <a:ext uri="{FF2B5EF4-FFF2-40B4-BE49-F238E27FC236}">
                <a16:creationId xmlns:a16="http://schemas.microsoft.com/office/drawing/2014/main" id="{FEC80B41-3492-446A-B73F-48B496671BD7}"/>
              </a:ext>
            </a:extLst>
          </p:cNvPr>
          <p:cNvGraphicFramePr>
            <a:graphicFrameLocks noChangeAspect="1"/>
          </p:cNvGraphicFramePr>
          <p:nvPr>
            <p:extLst/>
          </p:nvPr>
        </p:nvGraphicFramePr>
        <p:xfrm>
          <a:off x="4758442" y="4045697"/>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5" name="Picture 104">
            <a:hlinkClick r:id="rId8"/>
            <a:extLst>
              <a:ext uri="{FF2B5EF4-FFF2-40B4-BE49-F238E27FC236}">
                <a16:creationId xmlns:a16="http://schemas.microsoft.com/office/drawing/2014/main" id="{6B9804C0-B65D-48B5-B715-F8F33E17B45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0686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95"/>
                                        </p:tgtEl>
                                        <p:attrNameLst>
                                          <p:attrName>style.visibility</p:attrName>
                                        </p:attrNameLst>
                                      </p:cBhvr>
                                      <p:to>
                                        <p:strVal val="visible"/>
                                      </p:to>
                                    </p:set>
                                    <p:anim calcmode="lin" valueType="num">
                                      <p:cBhvr>
                                        <p:cTn id="11" dur="500" fill="hold"/>
                                        <p:tgtEl>
                                          <p:spTgt spid="395"/>
                                        </p:tgtEl>
                                        <p:attrNameLst>
                                          <p:attrName>ppt_w</p:attrName>
                                        </p:attrNameLst>
                                      </p:cBhvr>
                                      <p:tavLst>
                                        <p:tav tm="0">
                                          <p:val>
                                            <p:fltVal val="0"/>
                                          </p:val>
                                        </p:tav>
                                        <p:tav tm="100000">
                                          <p:val>
                                            <p:strVal val="#ppt_w"/>
                                          </p:val>
                                        </p:tav>
                                      </p:tavLst>
                                    </p:anim>
                                    <p:anim calcmode="lin" valueType="num">
                                      <p:cBhvr>
                                        <p:cTn id="12" dur="500" fill="hold"/>
                                        <p:tgtEl>
                                          <p:spTgt spid="395"/>
                                        </p:tgtEl>
                                        <p:attrNameLst>
                                          <p:attrName>ppt_h</p:attrName>
                                        </p:attrNameLst>
                                      </p:cBhvr>
                                      <p:tavLst>
                                        <p:tav tm="0">
                                          <p:val>
                                            <p:fltVal val="0"/>
                                          </p:val>
                                        </p:tav>
                                        <p:tav tm="100000">
                                          <p:val>
                                            <p:strVal val="#ppt_h"/>
                                          </p:val>
                                        </p:tav>
                                      </p:tavLst>
                                    </p:anim>
                                    <p:animEffect transition="in" filter="fade">
                                      <p:cBhvr>
                                        <p:cTn id="13" dur="500"/>
                                        <p:tgtEl>
                                          <p:spTgt spid="39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93"/>
                                        </p:tgtEl>
                                        <p:attrNameLst>
                                          <p:attrName>style.visibility</p:attrName>
                                        </p:attrNameLst>
                                      </p:cBhvr>
                                      <p:to>
                                        <p:strVal val="visible"/>
                                      </p:to>
                                    </p:set>
                                    <p:anim calcmode="lin" valueType="num">
                                      <p:cBhvr>
                                        <p:cTn id="16" dur="500" fill="hold"/>
                                        <p:tgtEl>
                                          <p:spTgt spid="393"/>
                                        </p:tgtEl>
                                        <p:attrNameLst>
                                          <p:attrName>ppt_w</p:attrName>
                                        </p:attrNameLst>
                                      </p:cBhvr>
                                      <p:tavLst>
                                        <p:tav tm="0">
                                          <p:val>
                                            <p:fltVal val="0"/>
                                          </p:val>
                                        </p:tav>
                                        <p:tav tm="100000">
                                          <p:val>
                                            <p:strVal val="#ppt_w"/>
                                          </p:val>
                                        </p:tav>
                                      </p:tavLst>
                                    </p:anim>
                                    <p:anim calcmode="lin" valueType="num">
                                      <p:cBhvr>
                                        <p:cTn id="17" dur="500" fill="hold"/>
                                        <p:tgtEl>
                                          <p:spTgt spid="393"/>
                                        </p:tgtEl>
                                        <p:attrNameLst>
                                          <p:attrName>ppt_h</p:attrName>
                                        </p:attrNameLst>
                                      </p:cBhvr>
                                      <p:tavLst>
                                        <p:tav tm="0">
                                          <p:val>
                                            <p:fltVal val="0"/>
                                          </p:val>
                                        </p:tav>
                                        <p:tav tm="100000">
                                          <p:val>
                                            <p:strVal val="#ppt_h"/>
                                          </p:val>
                                        </p:tav>
                                      </p:tavLst>
                                    </p:anim>
                                    <p:animEffect transition="in" filter="fade">
                                      <p:cBhvr>
                                        <p:cTn id="18" dur="500"/>
                                        <p:tgtEl>
                                          <p:spTgt spid="393"/>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childTnLst>
                                </p:cTn>
                              </p:par>
                            </p:childTnLst>
                          </p:cTn>
                        </p:par>
                        <p:par>
                          <p:cTn id="25" fill="hold">
                            <p:stCondLst>
                              <p:cond delay="1750"/>
                            </p:stCondLst>
                            <p:childTnLst>
                              <p:par>
                                <p:cTn id="26" presetID="53" presetClass="entr" presetSubtype="16" fill="hold" grpId="0" nodeType="afterEffect">
                                  <p:stCondLst>
                                    <p:cond delay="0"/>
                                  </p:stCondLst>
                                  <p:childTnLst>
                                    <p:set>
                                      <p:cBhvr>
                                        <p:cTn id="27" dur="1" fill="hold">
                                          <p:stCondLst>
                                            <p:cond delay="0"/>
                                          </p:stCondLst>
                                        </p:cTn>
                                        <p:tgtEl>
                                          <p:spTgt spid="436"/>
                                        </p:tgtEl>
                                        <p:attrNameLst>
                                          <p:attrName>style.visibility</p:attrName>
                                        </p:attrNameLst>
                                      </p:cBhvr>
                                      <p:to>
                                        <p:strVal val="visible"/>
                                      </p:to>
                                    </p:set>
                                    <p:anim calcmode="lin" valueType="num">
                                      <p:cBhvr>
                                        <p:cTn id="28" dur="500" fill="hold"/>
                                        <p:tgtEl>
                                          <p:spTgt spid="436"/>
                                        </p:tgtEl>
                                        <p:attrNameLst>
                                          <p:attrName>ppt_w</p:attrName>
                                        </p:attrNameLst>
                                      </p:cBhvr>
                                      <p:tavLst>
                                        <p:tav tm="0">
                                          <p:val>
                                            <p:fltVal val="0"/>
                                          </p:val>
                                        </p:tav>
                                        <p:tav tm="100000">
                                          <p:val>
                                            <p:strVal val="#ppt_w"/>
                                          </p:val>
                                        </p:tav>
                                      </p:tavLst>
                                    </p:anim>
                                    <p:anim calcmode="lin" valueType="num">
                                      <p:cBhvr>
                                        <p:cTn id="29" dur="500" fill="hold"/>
                                        <p:tgtEl>
                                          <p:spTgt spid="436"/>
                                        </p:tgtEl>
                                        <p:attrNameLst>
                                          <p:attrName>ppt_h</p:attrName>
                                        </p:attrNameLst>
                                      </p:cBhvr>
                                      <p:tavLst>
                                        <p:tav tm="0">
                                          <p:val>
                                            <p:fltVal val="0"/>
                                          </p:val>
                                        </p:tav>
                                        <p:tav tm="100000">
                                          <p:val>
                                            <p:strVal val="#ppt_h"/>
                                          </p:val>
                                        </p:tav>
                                      </p:tavLst>
                                    </p:anim>
                                    <p:animEffect transition="in" filter="fade">
                                      <p:cBhvr>
                                        <p:cTn id="30" dur="500"/>
                                        <p:tgtEl>
                                          <p:spTgt spid="436"/>
                                        </p:tgtEl>
                                      </p:cBhvr>
                                    </p:animEffect>
                                  </p:childTnLst>
                                </p:cTn>
                              </p:par>
                            </p:childTnLst>
                          </p:cTn>
                        </p:par>
                        <p:par>
                          <p:cTn id="31" fill="hold">
                            <p:stCondLst>
                              <p:cond delay="2250"/>
                            </p:stCondLst>
                            <p:childTnLst>
                              <p:par>
                                <p:cTn id="32" presetID="53" presetClass="entr" presetSubtype="16" fill="hold" grpId="0" nodeType="afterEffect">
                                  <p:stCondLst>
                                    <p:cond delay="0"/>
                                  </p:stCondLst>
                                  <p:childTnLst>
                                    <p:set>
                                      <p:cBhvr>
                                        <p:cTn id="33" dur="1" fill="hold">
                                          <p:stCondLst>
                                            <p:cond delay="0"/>
                                          </p:stCondLst>
                                        </p:cTn>
                                        <p:tgtEl>
                                          <p:spTgt spid="432"/>
                                        </p:tgtEl>
                                        <p:attrNameLst>
                                          <p:attrName>style.visibility</p:attrName>
                                        </p:attrNameLst>
                                      </p:cBhvr>
                                      <p:to>
                                        <p:strVal val="visible"/>
                                      </p:to>
                                    </p:set>
                                    <p:anim calcmode="lin" valueType="num">
                                      <p:cBhvr>
                                        <p:cTn id="34" dur="500" fill="hold"/>
                                        <p:tgtEl>
                                          <p:spTgt spid="432"/>
                                        </p:tgtEl>
                                        <p:attrNameLst>
                                          <p:attrName>ppt_w</p:attrName>
                                        </p:attrNameLst>
                                      </p:cBhvr>
                                      <p:tavLst>
                                        <p:tav tm="0">
                                          <p:val>
                                            <p:fltVal val="0"/>
                                          </p:val>
                                        </p:tav>
                                        <p:tav tm="100000">
                                          <p:val>
                                            <p:strVal val="#ppt_w"/>
                                          </p:val>
                                        </p:tav>
                                      </p:tavLst>
                                    </p:anim>
                                    <p:anim calcmode="lin" valueType="num">
                                      <p:cBhvr>
                                        <p:cTn id="35" dur="500" fill="hold"/>
                                        <p:tgtEl>
                                          <p:spTgt spid="432"/>
                                        </p:tgtEl>
                                        <p:attrNameLst>
                                          <p:attrName>ppt_h</p:attrName>
                                        </p:attrNameLst>
                                      </p:cBhvr>
                                      <p:tavLst>
                                        <p:tav tm="0">
                                          <p:val>
                                            <p:fltVal val="0"/>
                                          </p:val>
                                        </p:tav>
                                        <p:tav tm="100000">
                                          <p:val>
                                            <p:strVal val="#ppt_h"/>
                                          </p:val>
                                        </p:tav>
                                      </p:tavLst>
                                    </p:anim>
                                    <p:animEffect transition="in" filter="fade">
                                      <p:cBhvr>
                                        <p:cTn id="36" dur="500"/>
                                        <p:tgtEl>
                                          <p:spTgt spid="432"/>
                                        </p:tgtEl>
                                      </p:cBhvr>
                                    </p:animEffect>
                                  </p:childTnLst>
                                </p:cTn>
                              </p:par>
                            </p:childTnLst>
                          </p:cTn>
                        </p:par>
                        <p:par>
                          <p:cTn id="37" fill="hold">
                            <p:stCondLst>
                              <p:cond delay="275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3250"/>
                            </p:stCondLst>
                            <p:childTnLst>
                              <p:par>
                                <p:cTn id="44" presetID="53" presetClass="entr" presetSubtype="16" fill="hold" grpId="0" nodeType="afterEffect">
                                  <p:stCondLst>
                                    <p:cond delay="0"/>
                                  </p:stCondLst>
                                  <p:childTnLst>
                                    <p:set>
                                      <p:cBhvr>
                                        <p:cTn id="45" dur="1" fill="hold">
                                          <p:stCondLst>
                                            <p:cond delay="0"/>
                                          </p:stCondLst>
                                        </p:cTn>
                                        <p:tgtEl>
                                          <p:spTgt spid="383"/>
                                        </p:tgtEl>
                                        <p:attrNameLst>
                                          <p:attrName>style.visibility</p:attrName>
                                        </p:attrNameLst>
                                      </p:cBhvr>
                                      <p:to>
                                        <p:strVal val="visible"/>
                                      </p:to>
                                    </p:set>
                                    <p:anim calcmode="lin" valueType="num">
                                      <p:cBhvr>
                                        <p:cTn id="46" dur="500" fill="hold"/>
                                        <p:tgtEl>
                                          <p:spTgt spid="383"/>
                                        </p:tgtEl>
                                        <p:attrNameLst>
                                          <p:attrName>ppt_w</p:attrName>
                                        </p:attrNameLst>
                                      </p:cBhvr>
                                      <p:tavLst>
                                        <p:tav tm="0">
                                          <p:val>
                                            <p:fltVal val="0"/>
                                          </p:val>
                                        </p:tav>
                                        <p:tav tm="100000">
                                          <p:val>
                                            <p:strVal val="#ppt_w"/>
                                          </p:val>
                                        </p:tav>
                                      </p:tavLst>
                                    </p:anim>
                                    <p:anim calcmode="lin" valueType="num">
                                      <p:cBhvr>
                                        <p:cTn id="47" dur="500" fill="hold"/>
                                        <p:tgtEl>
                                          <p:spTgt spid="383"/>
                                        </p:tgtEl>
                                        <p:attrNameLst>
                                          <p:attrName>ppt_h</p:attrName>
                                        </p:attrNameLst>
                                      </p:cBhvr>
                                      <p:tavLst>
                                        <p:tav tm="0">
                                          <p:val>
                                            <p:fltVal val="0"/>
                                          </p:val>
                                        </p:tav>
                                        <p:tav tm="100000">
                                          <p:val>
                                            <p:strVal val="#ppt_h"/>
                                          </p:val>
                                        </p:tav>
                                      </p:tavLst>
                                    </p:anim>
                                    <p:animEffect transition="in" filter="fade">
                                      <p:cBhvr>
                                        <p:cTn id="48" dur="500"/>
                                        <p:tgtEl>
                                          <p:spTgt spid="383"/>
                                        </p:tgtEl>
                                      </p:cBhvr>
                                    </p:animEffect>
                                  </p:childTnLst>
                                </p:cTn>
                              </p:par>
                            </p:childTnLst>
                          </p:cTn>
                        </p:par>
                        <p:par>
                          <p:cTn id="49" fill="hold">
                            <p:stCondLst>
                              <p:cond delay="3750"/>
                            </p:stCondLst>
                            <p:childTnLst>
                              <p:par>
                                <p:cTn id="50" presetID="2" presetClass="entr" presetSubtype="8" fill="hold" nodeType="afterEffect">
                                  <p:stCondLst>
                                    <p:cond delay="0"/>
                                  </p:stCondLst>
                                  <p:childTnLst>
                                    <p:set>
                                      <p:cBhvr>
                                        <p:cTn id="51" dur="1" fill="hold">
                                          <p:stCondLst>
                                            <p:cond delay="0"/>
                                          </p:stCondLst>
                                        </p:cTn>
                                        <p:tgtEl>
                                          <p:spTgt spid="69"/>
                                        </p:tgtEl>
                                        <p:attrNameLst>
                                          <p:attrName>style.visibility</p:attrName>
                                        </p:attrNameLst>
                                      </p:cBhvr>
                                      <p:to>
                                        <p:strVal val="visible"/>
                                      </p:to>
                                    </p:set>
                                    <p:anim calcmode="lin" valueType="num">
                                      <p:cBhvr additive="base">
                                        <p:cTn id="52" dur="500" fill="hold"/>
                                        <p:tgtEl>
                                          <p:spTgt spid="69"/>
                                        </p:tgtEl>
                                        <p:attrNameLst>
                                          <p:attrName>ppt_x</p:attrName>
                                        </p:attrNameLst>
                                      </p:cBhvr>
                                      <p:tavLst>
                                        <p:tav tm="0">
                                          <p:val>
                                            <p:strVal val="0-#ppt_w/2"/>
                                          </p:val>
                                        </p:tav>
                                        <p:tav tm="100000">
                                          <p:val>
                                            <p:strVal val="#ppt_x"/>
                                          </p:val>
                                        </p:tav>
                                      </p:tavLst>
                                    </p:anim>
                                    <p:anim calcmode="lin" valueType="num">
                                      <p:cBhvr additive="base">
                                        <p:cTn id="53" dur="500" fill="hold"/>
                                        <p:tgtEl>
                                          <p:spTgt spid="69"/>
                                        </p:tgtEl>
                                        <p:attrNameLst>
                                          <p:attrName>ppt_y</p:attrName>
                                        </p:attrNameLst>
                                      </p:cBhvr>
                                      <p:tavLst>
                                        <p:tav tm="0">
                                          <p:val>
                                            <p:strVal val="#ppt_y"/>
                                          </p:val>
                                        </p:tav>
                                        <p:tav tm="100000">
                                          <p:val>
                                            <p:strVal val="#ppt_y"/>
                                          </p:val>
                                        </p:tav>
                                      </p:tavLst>
                                    </p:anim>
                                  </p:childTnLst>
                                </p:cTn>
                              </p:par>
                            </p:childTnLst>
                          </p:cTn>
                        </p:par>
                        <p:par>
                          <p:cTn id="54" fill="hold">
                            <p:stCondLst>
                              <p:cond delay="4250"/>
                            </p:stCondLst>
                            <p:childTnLst>
                              <p:par>
                                <p:cTn id="55" presetID="42" presetClass="entr" presetSubtype="0" fill="hold" grpId="0"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fade">
                                      <p:cBhvr>
                                        <p:cTn id="57" dur="1000"/>
                                        <p:tgtEl>
                                          <p:spTgt spid="81"/>
                                        </p:tgtEl>
                                      </p:cBhvr>
                                    </p:animEffect>
                                    <p:anim calcmode="lin" valueType="num">
                                      <p:cBhvr>
                                        <p:cTn id="58" dur="1000" fill="hold"/>
                                        <p:tgtEl>
                                          <p:spTgt spid="81"/>
                                        </p:tgtEl>
                                        <p:attrNameLst>
                                          <p:attrName>ppt_x</p:attrName>
                                        </p:attrNameLst>
                                      </p:cBhvr>
                                      <p:tavLst>
                                        <p:tav tm="0">
                                          <p:val>
                                            <p:strVal val="#ppt_x"/>
                                          </p:val>
                                        </p:tav>
                                        <p:tav tm="100000">
                                          <p:val>
                                            <p:strVal val="#ppt_x"/>
                                          </p:val>
                                        </p:tav>
                                      </p:tavLst>
                                    </p:anim>
                                    <p:anim calcmode="lin" valueType="num">
                                      <p:cBhvr>
                                        <p:cTn id="59" dur="1000" fill="hold"/>
                                        <p:tgtEl>
                                          <p:spTgt spid="81"/>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31" presetClass="entr" presetSubtype="0" fill="hold" grpId="0" nodeType="afterEffect">
                                  <p:stCondLst>
                                    <p:cond delay="0"/>
                                  </p:stCondLst>
                                  <p:childTnLst>
                                    <p:set>
                                      <p:cBhvr>
                                        <p:cTn id="62" dur="1" fill="hold">
                                          <p:stCondLst>
                                            <p:cond delay="0"/>
                                          </p:stCondLst>
                                        </p:cTn>
                                        <p:tgtEl>
                                          <p:spTgt spid="91"/>
                                        </p:tgtEl>
                                        <p:attrNameLst>
                                          <p:attrName>style.visibility</p:attrName>
                                        </p:attrNameLst>
                                      </p:cBhvr>
                                      <p:to>
                                        <p:strVal val="visible"/>
                                      </p:to>
                                    </p:set>
                                    <p:anim calcmode="lin" valueType="num">
                                      <p:cBhvr>
                                        <p:cTn id="63" dur="1000" fill="hold"/>
                                        <p:tgtEl>
                                          <p:spTgt spid="91"/>
                                        </p:tgtEl>
                                        <p:attrNameLst>
                                          <p:attrName>ppt_w</p:attrName>
                                        </p:attrNameLst>
                                      </p:cBhvr>
                                      <p:tavLst>
                                        <p:tav tm="0">
                                          <p:val>
                                            <p:fltVal val="0"/>
                                          </p:val>
                                        </p:tav>
                                        <p:tav tm="100000">
                                          <p:val>
                                            <p:strVal val="#ppt_w"/>
                                          </p:val>
                                        </p:tav>
                                      </p:tavLst>
                                    </p:anim>
                                    <p:anim calcmode="lin" valueType="num">
                                      <p:cBhvr>
                                        <p:cTn id="64" dur="1000" fill="hold"/>
                                        <p:tgtEl>
                                          <p:spTgt spid="91"/>
                                        </p:tgtEl>
                                        <p:attrNameLst>
                                          <p:attrName>ppt_h</p:attrName>
                                        </p:attrNameLst>
                                      </p:cBhvr>
                                      <p:tavLst>
                                        <p:tav tm="0">
                                          <p:val>
                                            <p:fltVal val="0"/>
                                          </p:val>
                                        </p:tav>
                                        <p:tav tm="100000">
                                          <p:val>
                                            <p:strVal val="#ppt_h"/>
                                          </p:val>
                                        </p:tav>
                                      </p:tavLst>
                                    </p:anim>
                                    <p:anim calcmode="lin" valueType="num">
                                      <p:cBhvr>
                                        <p:cTn id="65" dur="1000" fill="hold"/>
                                        <p:tgtEl>
                                          <p:spTgt spid="91"/>
                                        </p:tgtEl>
                                        <p:attrNameLst>
                                          <p:attrName>style.rotation</p:attrName>
                                        </p:attrNameLst>
                                      </p:cBhvr>
                                      <p:tavLst>
                                        <p:tav tm="0">
                                          <p:val>
                                            <p:fltVal val="90"/>
                                          </p:val>
                                        </p:tav>
                                        <p:tav tm="100000">
                                          <p:val>
                                            <p:fltVal val="0"/>
                                          </p:val>
                                        </p:tav>
                                      </p:tavLst>
                                    </p:anim>
                                    <p:animEffect transition="in" filter="fade">
                                      <p:cBhvr>
                                        <p:cTn id="66" dur="1000"/>
                                        <p:tgtEl>
                                          <p:spTgt spid="91"/>
                                        </p:tgtEl>
                                      </p:cBhvr>
                                    </p:animEffect>
                                  </p:childTnLst>
                                </p:cTn>
                              </p:par>
                            </p:childTnLst>
                          </p:cTn>
                        </p:par>
                        <p:par>
                          <p:cTn id="67" fill="hold">
                            <p:stCondLst>
                              <p:cond delay="6250"/>
                            </p:stCondLst>
                            <p:childTnLst>
                              <p:par>
                                <p:cTn id="68" presetID="2" presetClass="entr" presetSubtype="2" fill="hold" nodeType="afterEffect">
                                  <p:stCondLst>
                                    <p:cond delay="0"/>
                                  </p:stCondLst>
                                  <p:childTnLst>
                                    <p:set>
                                      <p:cBhvr>
                                        <p:cTn id="69" dur="1" fill="hold">
                                          <p:stCondLst>
                                            <p:cond delay="0"/>
                                          </p:stCondLst>
                                        </p:cTn>
                                        <p:tgtEl>
                                          <p:spTgt spid="82"/>
                                        </p:tgtEl>
                                        <p:attrNameLst>
                                          <p:attrName>style.visibility</p:attrName>
                                        </p:attrNameLst>
                                      </p:cBhvr>
                                      <p:to>
                                        <p:strVal val="visible"/>
                                      </p:to>
                                    </p:set>
                                    <p:anim calcmode="lin" valueType="num">
                                      <p:cBhvr additive="base">
                                        <p:cTn id="70" dur="500" fill="hold"/>
                                        <p:tgtEl>
                                          <p:spTgt spid="82"/>
                                        </p:tgtEl>
                                        <p:attrNameLst>
                                          <p:attrName>ppt_x</p:attrName>
                                        </p:attrNameLst>
                                      </p:cBhvr>
                                      <p:tavLst>
                                        <p:tav tm="0">
                                          <p:val>
                                            <p:strVal val="1+#ppt_w/2"/>
                                          </p:val>
                                        </p:tav>
                                        <p:tav tm="100000">
                                          <p:val>
                                            <p:strVal val="#ppt_x"/>
                                          </p:val>
                                        </p:tav>
                                      </p:tavLst>
                                    </p:anim>
                                    <p:anim calcmode="lin" valueType="num">
                                      <p:cBhvr additive="base">
                                        <p:cTn id="71" dur="500" fill="hold"/>
                                        <p:tgtEl>
                                          <p:spTgt spid="82"/>
                                        </p:tgtEl>
                                        <p:attrNameLst>
                                          <p:attrName>ppt_y</p:attrName>
                                        </p:attrNameLst>
                                      </p:cBhvr>
                                      <p:tavLst>
                                        <p:tav tm="0">
                                          <p:val>
                                            <p:strVal val="#ppt_y"/>
                                          </p:val>
                                        </p:tav>
                                        <p:tav tm="100000">
                                          <p:val>
                                            <p:strVal val="#ppt_y"/>
                                          </p:val>
                                        </p:tav>
                                      </p:tavLst>
                                    </p:anim>
                                  </p:childTnLst>
                                </p:cTn>
                              </p:par>
                            </p:childTnLst>
                          </p:cTn>
                        </p:par>
                        <p:par>
                          <p:cTn id="72" fill="hold">
                            <p:stCondLst>
                              <p:cond delay="6750"/>
                            </p:stCondLst>
                            <p:childTnLst>
                              <p:par>
                                <p:cTn id="73" presetID="42" presetClass="entr" presetSubtype="0" fill="hold" grpId="0" nodeType="afterEffect">
                                  <p:stCondLst>
                                    <p:cond delay="0"/>
                                  </p:stCondLst>
                                  <p:childTnLst>
                                    <p:set>
                                      <p:cBhvr>
                                        <p:cTn id="74" dur="1" fill="hold">
                                          <p:stCondLst>
                                            <p:cond delay="0"/>
                                          </p:stCondLst>
                                        </p:cTn>
                                        <p:tgtEl>
                                          <p:spTgt spid="80"/>
                                        </p:tgtEl>
                                        <p:attrNameLst>
                                          <p:attrName>style.visibility</p:attrName>
                                        </p:attrNameLst>
                                      </p:cBhvr>
                                      <p:to>
                                        <p:strVal val="visible"/>
                                      </p:to>
                                    </p:set>
                                    <p:animEffect transition="in" filter="fade">
                                      <p:cBhvr>
                                        <p:cTn id="75" dur="1000"/>
                                        <p:tgtEl>
                                          <p:spTgt spid="80"/>
                                        </p:tgtEl>
                                      </p:cBhvr>
                                    </p:animEffect>
                                    <p:anim calcmode="lin" valueType="num">
                                      <p:cBhvr>
                                        <p:cTn id="76" dur="1000" fill="hold"/>
                                        <p:tgtEl>
                                          <p:spTgt spid="80"/>
                                        </p:tgtEl>
                                        <p:attrNameLst>
                                          <p:attrName>ppt_x</p:attrName>
                                        </p:attrNameLst>
                                      </p:cBhvr>
                                      <p:tavLst>
                                        <p:tav tm="0">
                                          <p:val>
                                            <p:strVal val="#ppt_x"/>
                                          </p:val>
                                        </p:tav>
                                        <p:tav tm="100000">
                                          <p:val>
                                            <p:strVal val="#ppt_x"/>
                                          </p:val>
                                        </p:tav>
                                      </p:tavLst>
                                    </p:anim>
                                    <p:anim calcmode="lin" valueType="num">
                                      <p:cBhvr>
                                        <p:cTn id="77" dur="1000" fill="hold"/>
                                        <p:tgtEl>
                                          <p:spTgt spid="80"/>
                                        </p:tgtEl>
                                        <p:attrNameLst>
                                          <p:attrName>ppt_y</p:attrName>
                                        </p:attrNameLst>
                                      </p:cBhvr>
                                      <p:tavLst>
                                        <p:tav tm="0">
                                          <p:val>
                                            <p:strVal val="#ppt_y+.1"/>
                                          </p:val>
                                        </p:tav>
                                        <p:tav tm="100000">
                                          <p:val>
                                            <p:strVal val="#ppt_y"/>
                                          </p:val>
                                        </p:tav>
                                      </p:tavLst>
                                    </p:anim>
                                  </p:childTnLst>
                                </p:cTn>
                              </p:par>
                            </p:childTnLst>
                          </p:cTn>
                        </p:par>
                        <p:par>
                          <p:cTn id="78" fill="hold">
                            <p:stCondLst>
                              <p:cond delay="7750"/>
                            </p:stCondLst>
                            <p:childTnLst>
                              <p:par>
                                <p:cTn id="79" presetID="31" presetClass="entr" presetSubtype="0" fill="hold" grpId="0" nodeType="afterEffect">
                                  <p:stCondLst>
                                    <p:cond delay="0"/>
                                  </p:stCondLst>
                                  <p:childTnLst>
                                    <p:set>
                                      <p:cBhvr>
                                        <p:cTn id="80" dur="1" fill="hold">
                                          <p:stCondLst>
                                            <p:cond delay="0"/>
                                          </p:stCondLst>
                                        </p:cTn>
                                        <p:tgtEl>
                                          <p:spTgt spid="90"/>
                                        </p:tgtEl>
                                        <p:attrNameLst>
                                          <p:attrName>style.visibility</p:attrName>
                                        </p:attrNameLst>
                                      </p:cBhvr>
                                      <p:to>
                                        <p:strVal val="visible"/>
                                      </p:to>
                                    </p:set>
                                    <p:anim calcmode="lin" valueType="num">
                                      <p:cBhvr>
                                        <p:cTn id="81" dur="1000" fill="hold"/>
                                        <p:tgtEl>
                                          <p:spTgt spid="90"/>
                                        </p:tgtEl>
                                        <p:attrNameLst>
                                          <p:attrName>ppt_w</p:attrName>
                                        </p:attrNameLst>
                                      </p:cBhvr>
                                      <p:tavLst>
                                        <p:tav tm="0">
                                          <p:val>
                                            <p:fltVal val="0"/>
                                          </p:val>
                                        </p:tav>
                                        <p:tav tm="100000">
                                          <p:val>
                                            <p:strVal val="#ppt_w"/>
                                          </p:val>
                                        </p:tav>
                                      </p:tavLst>
                                    </p:anim>
                                    <p:anim calcmode="lin" valueType="num">
                                      <p:cBhvr>
                                        <p:cTn id="82" dur="1000" fill="hold"/>
                                        <p:tgtEl>
                                          <p:spTgt spid="90"/>
                                        </p:tgtEl>
                                        <p:attrNameLst>
                                          <p:attrName>ppt_h</p:attrName>
                                        </p:attrNameLst>
                                      </p:cBhvr>
                                      <p:tavLst>
                                        <p:tav tm="0">
                                          <p:val>
                                            <p:fltVal val="0"/>
                                          </p:val>
                                        </p:tav>
                                        <p:tav tm="100000">
                                          <p:val>
                                            <p:strVal val="#ppt_h"/>
                                          </p:val>
                                        </p:tav>
                                      </p:tavLst>
                                    </p:anim>
                                    <p:anim calcmode="lin" valueType="num">
                                      <p:cBhvr>
                                        <p:cTn id="83" dur="1000" fill="hold"/>
                                        <p:tgtEl>
                                          <p:spTgt spid="90"/>
                                        </p:tgtEl>
                                        <p:attrNameLst>
                                          <p:attrName>style.rotation</p:attrName>
                                        </p:attrNameLst>
                                      </p:cBhvr>
                                      <p:tavLst>
                                        <p:tav tm="0">
                                          <p:val>
                                            <p:fltVal val="90"/>
                                          </p:val>
                                        </p:tav>
                                        <p:tav tm="100000">
                                          <p:val>
                                            <p:fltVal val="0"/>
                                          </p:val>
                                        </p:tav>
                                      </p:tavLst>
                                    </p:anim>
                                    <p:animEffect transition="in" filter="fade">
                                      <p:cBhvr>
                                        <p:cTn id="84" dur="1000"/>
                                        <p:tgtEl>
                                          <p:spTgt spid="90"/>
                                        </p:tgtEl>
                                      </p:cBhvr>
                                    </p:animEffect>
                                  </p:childTnLst>
                                </p:cTn>
                              </p:par>
                            </p:childTnLst>
                          </p:cTn>
                        </p:par>
                        <p:par>
                          <p:cTn id="85" fill="hold">
                            <p:stCondLst>
                              <p:cond delay="8750"/>
                            </p:stCondLst>
                            <p:childTnLst>
                              <p:par>
                                <p:cTn id="86" presetID="2" presetClass="entr" presetSubtype="8" fill="hold" nodeType="afterEffect">
                                  <p:stCondLst>
                                    <p:cond delay="0"/>
                                  </p:stCondLst>
                                  <p:childTnLst>
                                    <p:set>
                                      <p:cBhvr>
                                        <p:cTn id="87" dur="1" fill="hold">
                                          <p:stCondLst>
                                            <p:cond delay="0"/>
                                          </p:stCondLst>
                                        </p:cTn>
                                        <p:tgtEl>
                                          <p:spTgt spid="92"/>
                                        </p:tgtEl>
                                        <p:attrNameLst>
                                          <p:attrName>style.visibility</p:attrName>
                                        </p:attrNameLst>
                                      </p:cBhvr>
                                      <p:to>
                                        <p:strVal val="visible"/>
                                      </p:to>
                                    </p:set>
                                    <p:anim calcmode="lin" valueType="num">
                                      <p:cBhvr additive="base">
                                        <p:cTn id="88" dur="500" fill="hold"/>
                                        <p:tgtEl>
                                          <p:spTgt spid="92"/>
                                        </p:tgtEl>
                                        <p:attrNameLst>
                                          <p:attrName>ppt_x</p:attrName>
                                        </p:attrNameLst>
                                      </p:cBhvr>
                                      <p:tavLst>
                                        <p:tav tm="0">
                                          <p:val>
                                            <p:strVal val="0-#ppt_w/2"/>
                                          </p:val>
                                        </p:tav>
                                        <p:tav tm="100000">
                                          <p:val>
                                            <p:strVal val="#ppt_x"/>
                                          </p:val>
                                        </p:tav>
                                      </p:tavLst>
                                    </p:anim>
                                    <p:anim calcmode="lin" valueType="num">
                                      <p:cBhvr additive="base">
                                        <p:cTn id="89" dur="500" fill="hold"/>
                                        <p:tgtEl>
                                          <p:spTgt spid="92"/>
                                        </p:tgtEl>
                                        <p:attrNameLst>
                                          <p:attrName>ppt_y</p:attrName>
                                        </p:attrNameLst>
                                      </p:cBhvr>
                                      <p:tavLst>
                                        <p:tav tm="0">
                                          <p:val>
                                            <p:strVal val="#ppt_y"/>
                                          </p:val>
                                        </p:tav>
                                        <p:tav tm="100000">
                                          <p:val>
                                            <p:strVal val="#ppt_y"/>
                                          </p:val>
                                        </p:tav>
                                      </p:tavLst>
                                    </p:anim>
                                  </p:childTnLst>
                                </p:cTn>
                              </p:par>
                            </p:childTnLst>
                          </p:cTn>
                        </p:par>
                        <p:par>
                          <p:cTn id="90" fill="hold">
                            <p:stCondLst>
                              <p:cond delay="9250"/>
                            </p:stCondLst>
                            <p:childTnLst>
                              <p:par>
                                <p:cTn id="91" presetID="42" presetClass="entr" presetSubtype="0" fill="hold" grpId="0" nodeType="afterEffect">
                                  <p:stCondLst>
                                    <p:cond delay="0"/>
                                  </p:stCondLst>
                                  <p:childTnLst>
                                    <p:set>
                                      <p:cBhvr>
                                        <p:cTn id="92" dur="1" fill="hold">
                                          <p:stCondLst>
                                            <p:cond delay="0"/>
                                          </p:stCondLst>
                                        </p:cTn>
                                        <p:tgtEl>
                                          <p:spTgt spid="103"/>
                                        </p:tgtEl>
                                        <p:attrNameLst>
                                          <p:attrName>style.visibility</p:attrName>
                                        </p:attrNameLst>
                                      </p:cBhvr>
                                      <p:to>
                                        <p:strVal val="visible"/>
                                      </p:to>
                                    </p:set>
                                    <p:animEffect transition="in" filter="fade">
                                      <p:cBhvr>
                                        <p:cTn id="93" dur="1000"/>
                                        <p:tgtEl>
                                          <p:spTgt spid="103"/>
                                        </p:tgtEl>
                                      </p:cBhvr>
                                    </p:animEffect>
                                    <p:anim calcmode="lin" valueType="num">
                                      <p:cBhvr>
                                        <p:cTn id="94" dur="1000" fill="hold"/>
                                        <p:tgtEl>
                                          <p:spTgt spid="103"/>
                                        </p:tgtEl>
                                        <p:attrNameLst>
                                          <p:attrName>ppt_x</p:attrName>
                                        </p:attrNameLst>
                                      </p:cBhvr>
                                      <p:tavLst>
                                        <p:tav tm="0">
                                          <p:val>
                                            <p:strVal val="#ppt_x"/>
                                          </p:val>
                                        </p:tav>
                                        <p:tav tm="100000">
                                          <p:val>
                                            <p:strVal val="#ppt_x"/>
                                          </p:val>
                                        </p:tav>
                                      </p:tavLst>
                                    </p:anim>
                                    <p:anim calcmode="lin" valueType="num">
                                      <p:cBhvr>
                                        <p:cTn id="95" dur="1000" fill="hold"/>
                                        <p:tgtEl>
                                          <p:spTgt spid="103"/>
                                        </p:tgtEl>
                                        <p:attrNameLst>
                                          <p:attrName>ppt_y</p:attrName>
                                        </p:attrNameLst>
                                      </p:cBhvr>
                                      <p:tavLst>
                                        <p:tav tm="0">
                                          <p:val>
                                            <p:strVal val="#ppt_y+.1"/>
                                          </p:val>
                                        </p:tav>
                                        <p:tav tm="100000">
                                          <p:val>
                                            <p:strVal val="#ppt_y"/>
                                          </p:val>
                                        </p:tav>
                                      </p:tavLst>
                                    </p:anim>
                                  </p:childTnLst>
                                </p:cTn>
                              </p:par>
                            </p:childTnLst>
                          </p:cTn>
                        </p:par>
                        <p:par>
                          <p:cTn id="96" fill="hold">
                            <p:stCondLst>
                              <p:cond delay="10250"/>
                            </p:stCondLst>
                            <p:childTnLst>
                              <p:par>
                                <p:cTn id="97" presetID="31" presetClass="entr" presetSubtype="0" fill="hold" grpId="0" nodeType="afterEffect">
                                  <p:stCondLst>
                                    <p:cond delay="0"/>
                                  </p:stCondLst>
                                  <p:childTnLst>
                                    <p:set>
                                      <p:cBhvr>
                                        <p:cTn id="98" dur="1" fill="hold">
                                          <p:stCondLst>
                                            <p:cond delay="0"/>
                                          </p:stCondLst>
                                        </p:cTn>
                                        <p:tgtEl>
                                          <p:spTgt spid="104"/>
                                        </p:tgtEl>
                                        <p:attrNameLst>
                                          <p:attrName>style.visibility</p:attrName>
                                        </p:attrNameLst>
                                      </p:cBhvr>
                                      <p:to>
                                        <p:strVal val="visible"/>
                                      </p:to>
                                    </p:set>
                                    <p:anim calcmode="lin" valueType="num">
                                      <p:cBhvr>
                                        <p:cTn id="99" dur="1000" fill="hold"/>
                                        <p:tgtEl>
                                          <p:spTgt spid="104"/>
                                        </p:tgtEl>
                                        <p:attrNameLst>
                                          <p:attrName>ppt_w</p:attrName>
                                        </p:attrNameLst>
                                      </p:cBhvr>
                                      <p:tavLst>
                                        <p:tav tm="0">
                                          <p:val>
                                            <p:fltVal val="0"/>
                                          </p:val>
                                        </p:tav>
                                        <p:tav tm="100000">
                                          <p:val>
                                            <p:strVal val="#ppt_w"/>
                                          </p:val>
                                        </p:tav>
                                      </p:tavLst>
                                    </p:anim>
                                    <p:anim calcmode="lin" valueType="num">
                                      <p:cBhvr>
                                        <p:cTn id="100" dur="1000" fill="hold"/>
                                        <p:tgtEl>
                                          <p:spTgt spid="104"/>
                                        </p:tgtEl>
                                        <p:attrNameLst>
                                          <p:attrName>ppt_h</p:attrName>
                                        </p:attrNameLst>
                                      </p:cBhvr>
                                      <p:tavLst>
                                        <p:tav tm="0">
                                          <p:val>
                                            <p:fltVal val="0"/>
                                          </p:val>
                                        </p:tav>
                                        <p:tav tm="100000">
                                          <p:val>
                                            <p:strVal val="#ppt_h"/>
                                          </p:val>
                                        </p:tav>
                                      </p:tavLst>
                                    </p:anim>
                                    <p:anim calcmode="lin" valueType="num">
                                      <p:cBhvr>
                                        <p:cTn id="101" dur="1000" fill="hold"/>
                                        <p:tgtEl>
                                          <p:spTgt spid="104"/>
                                        </p:tgtEl>
                                        <p:attrNameLst>
                                          <p:attrName>style.rotation</p:attrName>
                                        </p:attrNameLst>
                                      </p:cBhvr>
                                      <p:tavLst>
                                        <p:tav tm="0">
                                          <p:val>
                                            <p:fltVal val="90"/>
                                          </p:val>
                                        </p:tav>
                                        <p:tav tm="100000">
                                          <p:val>
                                            <p:fltVal val="0"/>
                                          </p:val>
                                        </p:tav>
                                      </p:tavLst>
                                    </p:anim>
                                    <p:animEffect transition="in" filter="fade">
                                      <p:cBhvr>
                                        <p:cTn id="102" dur="10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0" animBg="1"/>
      <p:bldP spid="432" grpId="0" animBg="1"/>
      <p:bldP spid="436" grpId="0" animBg="1"/>
      <p:bldP spid="395" grpId="0" animBg="1"/>
      <p:bldP spid="393" grpId="0" animBg="1"/>
      <p:bldP spid="80" grpId="0"/>
      <p:bldP spid="81" grpId="0"/>
      <p:bldGraphic spid="90" grpId="0">
        <p:bldAsOne/>
      </p:bldGraphic>
      <p:bldGraphic spid="91" grpId="0">
        <p:bldAsOne/>
      </p:bldGraphic>
      <p:bldP spid="103" grpId="0"/>
      <p:bldGraphic spid="10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1907</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2019-07-14T22:44:07Z</dcterms:modified>
</cp:coreProperties>
</file>