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520-4E59-89F5-FD83F5BAC1F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520-4E59-89F5-FD83F5BAC1F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520-4E59-89F5-FD83F5BAC1FC}"/>
              </c:ext>
            </c:extLst>
          </c:dPt>
          <c:dPt>
            <c:idx val="3"/>
            <c:bubble3D val="0"/>
            <c:extLst>
              <c:ext xmlns:c16="http://schemas.microsoft.com/office/drawing/2014/chart" uri="{C3380CC4-5D6E-409C-BE32-E72D297353CC}">
                <c16:uniqueId val="{00000006-8520-4E59-89F5-FD83F5BAC1FC}"/>
              </c:ext>
            </c:extLst>
          </c:dPt>
          <c:dPt>
            <c:idx val="4"/>
            <c:bubble3D val="0"/>
            <c:extLst>
              <c:ext xmlns:c16="http://schemas.microsoft.com/office/drawing/2014/chart" uri="{C3380CC4-5D6E-409C-BE32-E72D297353CC}">
                <c16:uniqueId val="{00000007-8520-4E59-89F5-FD83F5BAC1FC}"/>
              </c:ext>
            </c:extLst>
          </c:dPt>
          <c:dPt>
            <c:idx val="5"/>
            <c:bubble3D val="0"/>
            <c:extLst>
              <c:ext xmlns:c16="http://schemas.microsoft.com/office/drawing/2014/chart" uri="{C3380CC4-5D6E-409C-BE32-E72D297353CC}">
                <c16:uniqueId val="{00000008-8520-4E59-89F5-FD83F5BAC1FC}"/>
              </c:ext>
            </c:extLst>
          </c:dPt>
          <c:dPt>
            <c:idx val="6"/>
            <c:bubble3D val="0"/>
            <c:extLst>
              <c:ext xmlns:c16="http://schemas.microsoft.com/office/drawing/2014/chart" uri="{C3380CC4-5D6E-409C-BE32-E72D297353CC}">
                <c16:uniqueId val="{00000009-8520-4E59-89F5-FD83F5BAC1FC}"/>
              </c:ext>
            </c:extLst>
          </c:dPt>
          <c:dPt>
            <c:idx val="7"/>
            <c:bubble3D val="0"/>
            <c:extLst>
              <c:ext xmlns:c16="http://schemas.microsoft.com/office/drawing/2014/chart" uri="{C3380CC4-5D6E-409C-BE32-E72D297353CC}">
                <c16:uniqueId val="{0000000A-8520-4E59-89F5-FD83F5BAC1FC}"/>
              </c:ext>
            </c:extLst>
          </c:dPt>
          <c:dPt>
            <c:idx val="8"/>
            <c:bubble3D val="0"/>
            <c:extLst>
              <c:ext xmlns:c16="http://schemas.microsoft.com/office/drawing/2014/chart" uri="{C3380CC4-5D6E-409C-BE32-E72D297353CC}">
                <c16:uniqueId val="{0000000B-8520-4E59-89F5-FD83F5BAC1FC}"/>
              </c:ext>
            </c:extLst>
          </c:dPt>
          <c:dPt>
            <c:idx val="9"/>
            <c:bubble3D val="0"/>
            <c:extLst>
              <c:ext xmlns:c16="http://schemas.microsoft.com/office/drawing/2014/chart" uri="{C3380CC4-5D6E-409C-BE32-E72D297353CC}">
                <c16:uniqueId val="{0000000C-8520-4E59-89F5-FD83F5BAC1F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520-4E59-89F5-FD83F5BAC1F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DE4-44A4-8F25-D9A55642669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DE4-44A4-8F25-D9A556426692}"/>
              </c:ext>
            </c:extLst>
          </c:dPt>
          <c:dPt>
            <c:idx val="2"/>
            <c:bubble3D val="0"/>
            <c:extLst>
              <c:ext xmlns:c16="http://schemas.microsoft.com/office/drawing/2014/chart" uri="{C3380CC4-5D6E-409C-BE32-E72D297353CC}">
                <c16:uniqueId val="{00000004-FDE4-44A4-8F25-D9A556426692}"/>
              </c:ext>
            </c:extLst>
          </c:dPt>
          <c:dPt>
            <c:idx val="3"/>
            <c:bubble3D val="0"/>
            <c:extLst>
              <c:ext xmlns:c16="http://schemas.microsoft.com/office/drawing/2014/chart" uri="{C3380CC4-5D6E-409C-BE32-E72D297353CC}">
                <c16:uniqueId val="{00000005-FDE4-44A4-8F25-D9A556426692}"/>
              </c:ext>
            </c:extLst>
          </c:dPt>
          <c:dPt>
            <c:idx val="4"/>
            <c:bubble3D val="0"/>
            <c:extLst>
              <c:ext xmlns:c16="http://schemas.microsoft.com/office/drawing/2014/chart" uri="{C3380CC4-5D6E-409C-BE32-E72D297353CC}">
                <c16:uniqueId val="{00000006-FDE4-44A4-8F25-D9A556426692}"/>
              </c:ext>
            </c:extLst>
          </c:dPt>
          <c:dPt>
            <c:idx val="5"/>
            <c:bubble3D val="0"/>
            <c:extLst>
              <c:ext xmlns:c16="http://schemas.microsoft.com/office/drawing/2014/chart" uri="{C3380CC4-5D6E-409C-BE32-E72D297353CC}">
                <c16:uniqueId val="{00000007-FDE4-44A4-8F25-D9A556426692}"/>
              </c:ext>
            </c:extLst>
          </c:dPt>
          <c:dPt>
            <c:idx val="6"/>
            <c:bubble3D val="0"/>
            <c:extLst>
              <c:ext xmlns:c16="http://schemas.microsoft.com/office/drawing/2014/chart" uri="{C3380CC4-5D6E-409C-BE32-E72D297353CC}">
                <c16:uniqueId val="{00000008-FDE4-44A4-8F25-D9A556426692}"/>
              </c:ext>
            </c:extLst>
          </c:dPt>
          <c:dPt>
            <c:idx val="7"/>
            <c:bubble3D val="0"/>
            <c:extLst>
              <c:ext xmlns:c16="http://schemas.microsoft.com/office/drawing/2014/chart" uri="{C3380CC4-5D6E-409C-BE32-E72D297353CC}">
                <c16:uniqueId val="{00000009-FDE4-44A4-8F25-D9A556426692}"/>
              </c:ext>
            </c:extLst>
          </c:dPt>
          <c:dPt>
            <c:idx val="8"/>
            <c:bubble3D val="0"/>
            <c:extLst>
              <c:ext xmlns:c16="http://schemas.microsoft.com/office/drawing/2014/chart" uri="{C3380CC4-5D6E-409C-BE32-E72D297353CC}">
                <c16:uniqueId val="{0000000A-FDE4-44A4-8F25-D9A556426692}"/>
              </c:ext>
            </c:extLst>
          </c:dPt>
          <c:dPt>
            <c:idx val="9"/>
            <c:bubble3D val="0"/>
            <c:extLst>
              <c:ext xmlns:c16="http://schemas.microsoft.com/office/drawing/2014/chart" uri="{C3380CC4-5D6E-409C-BE32-E72D297353CC}">
                <c16:uniqueId val="{0000000B-FDE4-44A4-8F25-D9A55642669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FDE4-44A4-8F25-D9A55642669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0DB-4773-B6C9-C0F8500AC60A}"/>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0DB-4773-B6C9-C0F8500AC60A}"/>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0DB-4773-B6C9-C0F8500AC60A}"/>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0DB-4773-B6C9-C0F8500AC60A}"/>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0DB-4773-B6C9-C0F8500AC60A}"/>
              </c:ext>
            </c:extLst>
          </c:dPt>
          <c:dPt>
            <c:idx val="5"/>
            <c:bubble3D val="0"/>
            <c:extLst>
              <c:ext xmlns:c16="http://schemas.microsoft.com/office/drawing/2014/chart" uri="{C3380CC4-5D6E-409C-BE32-E72D297353CC}">
                <c16:uniqueId val="{0000000A-80DB-4773-B6C9-C0F8500AC60A}"/>
              </c:ext>
            </c:extLst>
          </c:dPt>
          <c:dPt>
            <c:idx val="6"/>
            <c:bubble3D val="0"/>
            <c:extLst>
              <c:ext xmlns:c16="http://schemas.microsoft.com/office/drawing/2014/chart" uri="{C3380CC4-5D6E-409C-BE32-E72D297353CC}">
                <c16:uniqueId val="{0000000B-80DB-4773-B6C9-C0F8500AC60A}"/>
              </c:ext>
            </c:extLst>
          </c:dPt>
          <c:dPt>
            <c:idx val="7"/>
            <c:bubble3D val="0"/>
            <c:extLst>
              <c:ext xmlns:c16="http://schemas.microsoft.com/office/drawing/2014/chart" uri="{C3380CC4-5D6E-409C-BE32-E72D297353CC}">
                <c16:uniqueId val="{0000000C-80DB-4773-B6C9-C0F8500AC60A}"/>
              </c:ext>
            </c:extLst>
          </c:dPt>
          <c:dPt>
            <c:idx val="8"/>
            <c:bubble3D val="0"/>
            <c:extLst>
              <c:ext xmlns:c16="http://schemas.microsoft.com/office/drawing/2014/chart" uri="{C3380CC4-5D6E-409C-BE32-E72D297353CC}">
                <c16:uniqueId val="{0000000D-80DB-4773-B6C9-C0F8500AC60A}"/>
              </c:ext>
            </c:extLst>
          </c:dPt>
          <c:dPt>
            <c:idx val="9"/>
            <c:bubble3D val="0"/>
            <c:extLst>
              <c:ext xmlns:c16="http://schemas.microsoft.com/office/drawing/2014/chart" uri="{C3380CC4-5D6E-409C-BE32-E72D297353CC}">
                <c16:uniqueId val="{0000000E-80DB-4773-B6C9-C0F8500AC60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0DB-4773-B6C9-C0F8500AC60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8542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9285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8903669" y="2905949"/>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6168512" y="5244271"/>
            <a:ext cx="1075287" cy="793667"/>
            <a:chOff x="8750259" y="5209339"/>
            <a:chExt cx="1075287" cy="793667"/>
          </a:xfrm>
          <a:solidFill>
            <a:schemeClr val="bg1">
              <a:lumMod val="75000"/>
            </a:schemeClr>
          </a:solidFill>
          <a:effectLst>
            <a:outerShdw blurRad="63500" sx="102000" sy="102000" algn="ctr"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a:grpFill/>
          </p:grpSpPr>
          <p:grpSp>
            <p:nvGrpSpPr>
              <p:cNvPr id="25" name="Group 24"/>
              <p:cNvGrpSpPr/>
              <p:nvPr/>
            </p:nvGrpSpPr>
            <p:grpSpPr>
              <a:xfrm>
                <a:off x="8750259" y="5384288"/>
                <a:ext cx="1075287" cy="618718"/>
                <a:chOff x="8750259" y="5384288"/>
                <a:chExt cx="1075287" cy="618718"/>
              </a:xfrm>
              <a:grpFill/>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6701890" y="1314355"/>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4707018" y="4959438"/>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3644895" y="1381551"/>
            <a:ext cx="3968322" cy="3093582"/>
            <a:chOff x="6219922" y="1347695"/>
            <a:chExt cx="3968322" cy="3093582"/>
          </a:xfrm>
          <a:solidFill>
            <a:schemeClr val="bg1">
              <a:lumMod val="75000"/>
            </a:schemeClr>
          </a:solidFill>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sp>
        <p:nvSpPr>
          <p:cNvPr id="395" name="Freeform 51"/>
          <p:cNvSpPr>
            <a:spLocks/>
          </p:cNvSpPr>
          <p:nvPr/>
        </p:nvSpPr>
        <p:spPr bwMode="auto">
          <a:xfrm>
            <a:off x="2443412" y="2543254"/>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4367833" y="4053777"/>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69" name="Group 68">
            <a:extLst>
              <a:ext uri="{FF2B5EF4-FFF2-40B4-BE49-F238E27FC236}">
                <a16:creationId xmlns:a16="http://schemas.microsoft.com/office/drawing/2014/main" id="{9F68B95D-163E-46FD-B2EC-FFB77BAFD951}"/>
              </a:ext>
            </a:extLst>
          </p:cNvPr>
          <p:cNvGrpSpPr/>
          <p:nvPr/>
        </p:nvGrpSpPr>
        <p:grpSpPr>
          <a:xfrm>
            <a:off x="805655" y="1885225"/>
            <a:ext cx="3594912" cy="1375905"/>
            <a:chOff x="2243731" y="2891162"/>
            <a:chExt cx="3594912" cy="1375905"/>
          </a:xfrm>
        </p:grpSpPr>
        <p:grpSp>
          <p:nvGrpSpPr>
            <p:cNvPr id="70" name="Group 69">
              <a:extLst>
                <a:ext uri="{FF2B5EF4-FFF2-40B4-BE49-F238E27FC236}">
                  <a16:creationId xmlns:a16="http://schemas.microsoft.com/office/drawing/2014/main" id="{03FFCCD5-E127-43E0-837D-FE8C8A89882A}"/>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9880870F-0404-4B4A-8046-14120A34B6E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F614B2BE-1BB1-443F-A73E-1A9EC3EA714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1" name="Group 70">
              <a:extLst>
                <a:ext uri="{FF2B5EF4-FFF2-40B4-BE49-F238E27FC236}">
                  <a16:creationId xmlns:a16="http://schemas.microsoft.com/office/drawing/2014/main" id="{5D265215-FE5D-4BEC-9D54-040869F5441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2" name="Freeform: Shape 71">
                <a:extLst>
                  <a:ext uri="{FF2B5EF4-FFF2-40B4-BE49-F238E27FC236}">
                    <a16:creationId xmlns:a16="http://schemas.microsoft.com/office/drawing/2014/main" id="{F9F2E637-5C05-46A6-80EE-793176523BF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0AEF3A9-4D96-46AB-9BE2-9D6D44A56C2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89262F6C-5B06-47D9-8C77-4DB4C727B866}"/>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96CBD102-C150-4156-A707-70AA433552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BD0A3C5D-C514-4228-92E5-16B3A7230EB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4C0835F1-07CF-488D-86FA-8551905CEAC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0" name="TextBox 79">
            <a:extLst>
              <a:ext uri="{FF2B5EF4-FFF2-40B4-BE49-F238E27FC236}">
                <a16:creationId xmlns:a16="http://schemas.microsoft.com/office/drawing/2014/main" id="{08A10411-01C8-4992-90BC-B2EA29FF1652}"/>
              </a:ext>
            </a:extLst>
          </p:cNvPr>
          <p:cNvSpPr txBox="1"/>
          <p:nvPr/>
        </p:nvSpPr>
        <p:spPr>
          <a:xfrm>
            <a:off x="8157600" y="3193738"/>
            <a:ext cx="301480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1" name="TextBox 80">
            <a:extLst>
              <a:ext uri="{FF2B5EF4-FFF2-40B4-BE49-F238E27FC236}">
                <a16:creationId xmlns:a16="http://schemas.microsoft.com/office/drawing/2014/main" id="{16595B96-DA4D-4361-B351-2BA01BF54E23}"/>
              </a:ext>
            </a:extLst>
          </p:cNvPr>
          <p:cNvSpPr txBox="1"/>
          <p:nvPr/>
        </p:nvSpPr>
        <p:spPr>
          <a:xfrm>
            <a:off x="136691" y="2764063"/>
            <a:ext cx="2499556"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5406495B-AA80-4EFB-99EB-5EB2D0DA07B1}"/>
              </a:ext>
            </a:extLst>
          </p:cNvPr>
          <p:cNvGrpSpPr/>
          <p:nvPr/>
        </p:nvGrpSpPr>
        <p:grpSpPr>
          <a:xfrm>
            <a:off x="6503794" y="2347752"/>
            <a:ext cx="3509383" cy="1375905"/>
            <a:chOff x="6025615" y="1230029"/>
            <a:chExt cx="3509383" cy="1375905"/>
          </a:xfrm>
        </p:grpSpPr>
        <p:grpSp>
          <p:nvGrpSpPr>
            <p:cNvPr id="83" name="Group 82">
              <a:extLst>
                <a:ext uri="{FF2B5EF4-FFF2-40B4-BE49-F238E27FC236}">
                  <a16:creationId xmlns:a16="http://schemas.microsoft.com/office/drawing/2014/main" id="{6832960A-1C97-493A-B534-C63CC71B69DA}"/>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8178965B-10F0-4434-A482-CE653039C6D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63209CB8-0535-474F-B20A-26D600412C1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B87CF23F-36FB-4049-936E-A52B5090221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DFE7F413-0540-452A-9CB6-AB4F219B94E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E1C9385C-89D4-40A7-B75C-1FD2B43FDD0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080C8060-3D6A-4AEA-8914-D5E97A289C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FA243BB6-0591-472A-ACEE-940E33302F0B}"/>
              </a:ext>
            </a:extLst>
          </p:cNvPr>
          <p:cNvGraphicFramePr>
            <a:graphicFrameLocks noChangeAspect="1"/>
          </p:cNvGraphicFramePr>
          <p:nvPr>
            <p:extLst/>
          </p:nvPr>
        </p:nvGraphicFramePr>
        <p:xfrm>
          <a:off x="6316469" y="2129528"/>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1" name="Chart 90">
            <a:extLst>
              <a:ext uri="{FF2B5EF4-FFF2-40B4-BE49-F238E27FC236}">
                <a16:creationId xmlns:a16="http://schemas.microsoft.com/office/drawing/2014/main" id="{D02A3CDA-FDDE-43BC-89A8-558D3468E92A}"/>
              </a:ext>
            </a:extLst>
          </p:cNvPr>
          <p:cNvGraphicFramePr>
            <a:graphicFrameLocks noChangeAspect="1"/>
          </p:cNvGraphicFramePr>
          <p:nvPr>
            <p:extLst/>
          </p:nvPr>
        </p:nvGraphicFramePr>
        <p:xfrm>
          <a:off x="3115648" y="167296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2" name="Group 91">
            <a:extLst>
              <a:ext uri="{FF2B5EF4-FFF2-40B4-BE49-F238E27FC236}">
                <a16:creationId xmlns:a16="http://schemas.microsoft.com/office/drawing/2014/main" id="{0DD5580E-3A7D-4D9C-BBA1-07E7F74C7A83}"/>
              </a:ext>
            </a:extLst>
          </p:cNvPr>
          <p:cNvGrpSpPr/>
          <p:nvPr/>
        </p:nvGrpSpPr>
        <p:grpSpPr>
          <a:xfrm>
            <a:off x="2448449" y="4265386"/>
            <a:ext cx="3594912" cy="1375905"/>
            <a:chOff x="2243731" y="2891162"/>
            <a:chExt cx="3594912" cy="1375905"/>
          </a:xfrm>
        </p:grpSpPr>
        <p:grpSp>
          <p:nvGrpSpPr>
            <p:cNvPr id="93" name="Group 92">
              <a:extLst>
                <a:ext uri="{FF2B5EF4-FFF2-40B4-BE49-F238E27FC236}">
                  <a16:creationId xmlns:a16="http://schemas.microsoft.com/office/drawing/2014/main" id="{97EFB9DB-B37F-4337-A003-781CB65178DC}"/>
                </a:ext>
              </a:extLst>
            </p:cNvPr>
            <p:cNvGrpSpPr/>
            <p:nvPr/>
          </p:nvGrpSpPr>
          <p:grpSpPr>
            <a:xfrm>
              <a:off x="2243731" y="3192308"/>
              <a:ext cx="2743200" cy="508758"/>
              <a:chOff x="1066801" y="2238247"/>
              <a:chExt cx="2743200" cy="508758"/>
            </a:xfrm>
          </p:grpSpPr>
          <p:sp>
            <p:nvSpPr>
              <p:cNvPr id="101" name="Freeform: Shape 100">
                <a:extLst>
                  <a:ext uri="{FF2B5EF4-FFF2-40B4-BE49-F238E27FC236}">
                    <a16:creationId xmlns:a16="http://schemas.microsoft.com/office/drawing/2014/main" id="{962C9E21-DAE1-4787-873A-725B9CB57EB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1292C070-260B-40D9-A4B4-863750EB515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E97E1BF-368F-401B-9EFF-2DB67DEEEEF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C486A833-85D0-474A-865B-B9AEC3B3C12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51F01180-100D-477E-BF97-0D859EF0FDE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9FC34D74-6714-4BF5-A7A2-CF58BDAB9D2E}"/>
                  </a:ext>
                </a:extLst>
              </p:cNvPr>
              <p:cNvGrpSpPr>
                <a:grpSpLocks noChangeAspect="1"/>
              </p:cNvGrpSpPr>
              <p:nvPr/>
            </p:nvGrpSpPr>
            <p:grpSpPr>
              <a:xfrm>
                <a:off x="3835579" y="2208930"/>
                <a:ext cx="548640" cy="548640"/>
                <a:chOff x="5638800" y="2971800"/>
                <a:chExt cx="914400" cy="914400"/>
              </a:xfrm>
              <a:solidFill>
                <a:srgbClr val="4D4D4D"/>
              </a:solidFill>
            </p:grpSpPr>
            <p:sp>
              <p:nvSpPr>
                <p:cNvPr id="98" name="Freeform: Shape 97">
                  <a:extLst>
                    <a:ext uri="{FF2B5EF4-FFF2-40B4-BE49-F238E27FC236}">
                      <a16:creationId xmlns:a16="http://schemas.microsoft.com/office/drawing/2014/main" id="{9B321301-F05B-4CE9-913C-5AA8EFCF5FA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A4339FD2-A785-466E-9CDF-F9968DC5EB7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542E3FA9-47B6-4A87-870C-344D2365C16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3" name="TextBox 102">
            <a:extLst>
              <a:ext uri="{FF2B5EF4-FFF2-40B4-BE49-F238E27FC236}">
                <a16:creationId xmlns:a16="http://schemas.microsoft.com/office/drawing/2014/main" id="{E2FDE50F-8329-41BE-8BCB-182B23EEFBFE}"/>
              </a:ext>
            </a:extLst>
          </p:cNvPr>
          <p:cNvSpPr txBox="1"/>
          <p:nvPr/>
        </p:nvSpPr>
        <p:spPr>
          <a:xfrm>
            <a:off x="1024771" y="527358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4" name="Chart 103">
            <a:extLst>
              <a:ext uri="{FF2B5EF4-FFF2-40B4-BE49-F238E27FC236}">
                <a16:creationId xmlns:a16="http://schemas.microsoft.com/office/drawing/2014/main" id="{FEC80B41-3492-446A-B73F-48B496671BD7}"/>
              </a:ext>
            </a:extLst>
          </p:cNvPr>
          <p:cNvGraphicFramePr>
            <a:graphicFrameLocks noChangeAspect="1"/>
          </p:cNvGraphicFramePr>
          <p:nvPr>
            <p:extLst/>
          </p:nvPr>
        </p:nvGraphicFramePr>
        <p:xfrm>
          <a:off x="4758442" y="404569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5" name="Picture 104">
            <a:hlinkClick r:id="rId8"/>
            <a:extLst>
              <a:ext uri="{FF2B5EF4-FFF2-40B4-BE49-F238E27FC236}">
                <a16:creationId xmlns:a16="http://schemas.microsoft.com/office/drawing/2014/main" id="{6B9804C0-B65D-48B5-B715-F8F33E17B45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0686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childTnLst>
                          </p:cTn>
                        </p:par>
                        <p:par>
                          <p:cTn id="25" fill="hold">
                            <p:stCondLst>
                              <p:cond delay="1750"/>
                            </p:stCondLst>
                            <p:childTnLst>
                              <p:par>
                                <p:cTn id="26" presetID="53" presetClass="entr" presetSubtype="16" fill="hold" grpId="0" nodeType="afterEffect">
                                  <p:stCondLst>
                                    <p:cond delay="0"/>
                                  </p:stCondLst>
                                  <p:childTnLst>
                                    <p:set>
                                      <p:cBhvr>
                                        <p:cTn id="27" dur="1" fill="hold">
                                          <p:stCondLst>
                                            <p:cond delay="0"/>
                                          </p:stCondLst>
                                        </p:cTn>
                                        <p:tgtEl>
                                          <p:spTgt spid="436"/>
                                        </p:tgtEl>
                                        <p:attrNameLst>
                                          <p:attrName>style.visibility</p:attrName>
                                        </p:attrNameLst>
                                      </p:cBhvr>
                                      <p:to>
                                        <p:strVal val="visible"/>
                                      </p:to>
                                    </p:set>
                                    <p:anim calcmode="lin" valueType="num">
                                      <p:cBhvr>
                                        <p:cTn id="28" dur="500" fill="hold"/>
                                        <p:tgtEl>
                                          <p:spTgt spid="436"/>
                                        </p:tgtEl>
                                        <p:attrNameLst>
                                          <p:attrName>ppt_w</p:attrName>
                                        </p:attrNameLst>
                                      </p:cBhvr>
                                      <p:tavLst>
                                        <p:tav tm="0">
                                          <p:val>
                                            <p:fltVal val="0"/>
                                          </p:val>
                                        </p:tav>
                                        <p:tav tm="100000">
                                          <p:val>
                                            <p:strVal val="#ppt_w"/>
                                          </p:val>
                                        </p:tav>
                                      </p:tavLst>
                                    </p:anim>
                                    <p:anim calcmode="lin" valueType="num">
                                      <p:cBhvr>
                                        <p:cTn id="29" dur="500" fill="hold"/>
                                        <p:tgtEl>
                                          <p:spTgt spid="436"/>
                                        </p:tgtEl>
                                        <p:attrNameLst>
                                          <p:attrName>ppt_h</p:attrName>
                                        </p:attrNameLst>
                                      </p:cBhvr>
                                      <p:tavLst>
                                        <p:tav tm="0">
                                          <p:val>
                                            <p:fltVal val="0"/>
                                          </p:val>
                                        </p:tav>
                                        <p:tav tm="100000">
                                          <p:val>
                                            <p:strVal val="#ppt_h"/>
                                          </p:val>
                                        </p:tav>
                                      </p:tavLst>
                                    </p:anim>
                                    <p:animEffect transition="in" filter="fade">
                                      <p:cBhvr>
                                        <p:cTn id="30" dur="500"/>
                                        <p:tgtEl>
                                          <p:spTgt spid="436"/>
                                        </p:tgtEl>
                                      </p:cBhvr>
                                    </p:animEffect>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432"/>
                                        </p:tgtEl>
                                        <p:attrNameLst>
                                          <p:attrName>style.visibility</p:attrName>
                                        </p:attrNameLst>
                                      </p:cBhvr>
                                      <p:to>
                                        <p:strVal val="visible"/>
                                      </p:to>
                                    </p:set>
                                    <p:anim calcmode="lin" valueType="num">
                                      <p:cBhvr>
                                        <p:cTn id="34" dur="500" fill="hold"/>
                                        <p:tgtEl>
                                          <p:spTgt spid="432"/>
                                        </p:tgtEl>
                                        <p:attrNameLst>
                                          <p:attrName>ppt_w</p:attrName>
                                        </p:attrNameLst>
                                      </p:cBhvr>
                                      <p:tavLst>
                                        <p:tav tm="0">
                                          <p:val>
                                            <p:fltVal val="0"/>
                                          </p:val>
                                        </p:tav>
                                        <p:tav tm="100000">
                                          <p:val>
                                            <p:strVal val="#ppt_w"/>
                                          </p:val>
                                        </p:tav>
                                      </p:tavLst>
                                    </p:anim>
                                    <p:anim calcmode="lin" valueType="num">
                                      <p:cBhvr>
                                        <p:cTn id="35" dur="500" fill="hold"/>
                                        <p:tgtEl>
                                          <p:spTgt spid="432"/>
                                        </p:tgtEl>
                                        <p:attrNameLst>
                                          <p:attrName>ppt_h</p:attrName>
                                        </p:attrNameLst>
                                      </p:cBhvr>
                                      <p:tavLst>
                                        <p:tav tm="0">
                                          <p:val>
                                            <p:fltVal val="0"/>
                                          </p:val>
                                        </p:tav>
                                        <p:tav tm="100000">
                                          <p:val>
                                            <p:strVal val="#ppt_h"/>
                                          </p:val>
                                        </p:tav>
                                      </p:tavLst>
                                    </p:anim>
                                    <p:animEffect transition="in" filter="fade">
                                      <p:cBhvr>
                                        <p:cTn id="36" dur="500"/>
                                        <p:tgtEl>
                                          <p:spTgt spid="432"/>
                                        </p:tgtEl>
                                      </p:cBhvr>
                                    </p:animEffect>
                                  </p:childTnLst>
                                </p:cTn>
                              </p:par>
                            </p:childTnLst>
                          </p:cTn>
                        </p:par>
                        <p:par>
                          <p:cTn id="37" fill="hold">
                            <p:stCondLst>
                              <p:cond delay="275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3250"/>
                            </p:stCondLst>
                            <p:childTnLst>
                              <p:par>
                                <p:cTn id="44" presetID="53" presetClass="entr" presetSubtype="16" fill="hold" grpId="0" nodeType="afterEffect">
                                  <p:stCondLst>
                                    <p:cond delay="0"/>
                                  </p:stCondLst>
                                  <p:childTnLst>
                                    <p:set>
                                      <p:cBhvr>
                                        <p:cTn id="45" dur="1" fill="hold">
                                          <p:stCondLst>
                                            <p:cond delay="0"/>
                                          </p:stCondLst>
                                        </p:cTn>
                                        <p:tgtEl>
                                          <p:spTgt spid="383"/>
                                        </p:tgtEl>
                                        <p:attrNameLst>
                                          <p:attrName>style.visibility</p:attrName>
                                        </p:attrNameLst>
                                      </p:cBhvr>
                                      <p:to>
                                        <p:strVal val="visible"/>
                                      </p:to>
                                    </p:set>
                                    <p:anim calcmode="lin" valueType="num">
                                      <p:cBhvr>
                                        <p:cTn id="46" dur="500" fill="hold"/>
                                        <p:tgtEl>
                                          <p:spTgt spid="383"/>
                                        </p:tgtEl>
                                        <p:attrNameLst>
                                          <p:attrName>ppt_w</p:attrName>
                                        </p:attrNameLst>
                                      </p:cBhvr>
                                      <p:tavLst>
                                        <p:tav tm="0">
                                          <p:val>
                                            <p:fltVal val="0"/>
                                          </p:val>
                                        </p:tav>
                                        <p:tav tm="100000">
                                          <p:val>
                                            <p:strVal val="#ppt_w"/>
                                          </p:val>
                                        </p:tav>
                                      </p:tavLst>
                                    </p:anim>
                                    <p:anim calcmode="lin" valueType="num">
                                      <p:cBhvr>
                                        <p:cTn id="47" dur="500" fill="hold"/>
                                        <p:tgtEl>
                                          <p:spTgt spid="383"/>
                                        </p:tgtEl>
                                        <p:attrNameLst>
                                          <p:attrName>ppt_h</p:attrName>
                                        </p:attrNameLst>
                                      </p:cBhvr>
                                      <p:tavLst>
                                        <p:tav tm="0">
                                          <p:val>
                                            <p:fltVal val="0"/>
                                          </p:val>
                                        </p:tav>
                                        <p:tav tm="100000">
                                          <p:val>
                                            <p:strVal val="#ppt_h"/>
                                          </p:val>
                                        </p:tav>
                                      </p:tavLst>
                                    </p:anim>
                                    <p:animEffect transition="in" filter="fade">
                                      <p:cBhvr>
                                        <p:cTn id="48" dur="500"/>
                                        <p:tgtEl>
                                          <p:spTgt spid="383"/>
                                        </p:tgtEl>
                                      </p:cBhvr>
                                    </p:animEffect>
                                  </p:childTnLst>
                                </p:cTn>
                              </p:par>
                            </p:childTnLst>
                          </p:cTn>
                        </p:par>
                        <p:par>
                          <p:cTn id="49" fill="hold">
                            <p:stCondLst>
                              <p:cond delay="3750"/>
                            </p:stCondLst>
                            <p:childTnLst>
                              <p:par>
                                <p:cTn id="50" presetID="2" presetClass="entr" presetSubtype="8" fill="hold" nodeType="afterEffect">
                                  <p:stCondLst>
                                    <p:cond delay="0"/>
                                  </p:stCondLst>
                                  <p:childTnLst>
                                    <p:set>
                                      <p:cBhvr>
                                        <p:cTn id="51" dur="1" fill="hold">
                                          <p:stCondLst>
                                            <p:cond delay="0"/>
                                          </p:stCondLst>
                                        </p:cTn>
                                        <p:tgtEl>
                                          <p:spTgt spid="69"/>
                                        </p:tgtEl>
                                        <p:attrNameLst>
                                          <p:attrName>style.visibility</p:attrName>
                                        </p:attrNameLst>
                                      </p:cBhvr>
                                      <p:to>
                                        <p:strVal val="visible"/>
                                      </p:to>
                                    </p:set>
                                    <p:anim calcmode="lin" valueType="num">
                                      <p:cBhvr additive="base">
                                        <p:cTn id="52" dur="500" fill="hold"/>
                                        <p:tgtEl>
                                          <p:spTgt spid="69"/>
                                        </p:tgtEl>
                                        <p:attrNameLst>
                                          <p:attrName>ppt_x</p:attrName>
                                        </p:attrNameLst>
                                      </p:cBhvr>
                                      <p:tavLst>
                                        <p:tav tm="0">
                                          <p:val>
                                            <p:strVal val="0-#ppt_w/2"/>
                                          </p:val>
                                        </p:tav>
                                        <p:tav tm="100000">
                                          <p:val>
                                            <p:strVal val="#ppt_x"/>
                                          </p:val>
                                        </p:tav>
                                      </p:tavLst>
                                    </p:anim>
                                    <p:anim calcmode="lin" valueType="num">
                                      <p:cBhvr additive="base">
                                        <p:cTn id="53" dur="500" fill="hold"/>
                                        <p:tgtEl>
                                          <p:spTgt spid="69"/>
                                        </p:tgtEl>
                                        <p:attrNameLst>
                                          <p:attrName>ppt_y</p:attrName>
                                        </p:attrNameLst>
                                      </p:cBhvr>
                                      <p:tavLst>
                                        <p:tav tm="0">
                                          <p:val>
                                            <p:strVal val="#ppt_y"/>
                                          </p:val>
                                        </p:tav>
                                        <p:tav tm="100000">
                                          <p:val>
                                            <p:strVal val="#ppt_y"/>
                                          </p:val>
                                        </p:tav>
                                      </p:tavLst>
                                    </p:anim>
                                  </p:childTnLst>
                                </p:cTn>
                              </p:par>
                            </p:childTnLst>
                          </p:cTn>
                        </p:par>
                        <p:par>
                          <p:cTn id="54" fill="hold">
                            <p:stCondLst>
                              <p:cond delay="4250"/>
                            </p:stCondLst>
                            <p:childTnLst>
                              <p:par>
                                <p:cTn id="55" presetID="42" presetClass="entr" presetSubtype="0" fill="hold" grpId="0"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1000"/>
                                        <p:tgtEl>
                                          <p:spTgt spid="81"/>
                                        </p:tgtEl>
                                      </p:cBhvr>
                                    </p:animEffect>
                                    <p:anim calcmode="lin" valueType="num">
                                      <p:cBhvr>
                                        <p:cTn id="58" dur="1000" fill="hold"/>
                                        <p:tgtEl>
                                          <p:spTgt spid="81"/>
                                        </p:tgtEl>
                                        <p:attrNameLst>
                                          <p:attrName>ppt_x</p:attrName>
                                        </p:attrNameLst>
                                      </p:cBhvr>
                                      <p:tavLst>
                                        <p:tav tm="0">
                                          <p:val>
                                            <p:strVal val="#ppt_x"/>
                                          </p:val>
                                        </p:tav>
                                        <p:tav tm="100000">
                                          <p:val>
                                            <p:strVal val="#ppt_x"/>
                                          </p:val>
                                        </p:tav>
                                      </p:tavLst>
                                    </p:anim>
                                    <p:anim calcmode="lin" valueType="num">
                                      <p:cBhvr>
                                        <p:cTn id="59" dur="1000" fill="hold"/>
                                        <p:tgtEl>
                                          <p:spTgt spid="81"/>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31" presetClass="entr" presetSubtype="0" fill="hold" grpId="0" nodeType="afterEffect">
                                  <p:stCondLst>
                                    <p:cond delay="0"/>
                                  </p:stCondLst>
                                  <p:childTnLst>
                                    <p:set>
                                      <p:cBhvr>
                                        <p:cTn id="62" dur="1" fill="hold">
                                          <p:stCondLst>
                                            <p:cond delay="0"/>
                                          </p:stCondLst>
                                        </p:cTn>
                                        <p:tgtEl>
                                          <p:spTgt spid="91"/>
                                        </p:tgtEl>
                                        <p:attrNameLst>
                                          <p:attrName>style.visibility</p:attrName>
                                        </p:attrNameLst>
                                      </p:cBhvr>
                                      <p:to>
                                        <p:strVal val="visible"/>
                                      </p:to>
                                    </p:set>
                                    <p:anim calcmode="lin" valueType="num">
                                      <p:cBhvr>
                                        <p:cTn id="63" dur="1000" fill="hold"/>
                                        <p:tgtEl>
                                          <p:spTgt spid="91"/>
                                        </p:tgtEl>
                                        <p:attrNameLst>
                                          <p:attrName>ppt_w</p:attrName>
                                        </p:attrNameLst>
                                      </p:cBhvr>
                                      <p:tavLst>
                                        <p:tav tm="0">
                                          <p:val>
                                            <p:fltVal val="0"/>
                                          </p:val>
                                        </p:tav>
                                        <p:tav tm="100000">
                                          <p:val>
                                            <p:strVal val="#ppt_w"/>
                                          </p:val>
                                        </p:tav>
                                      </p:tavLst>
                                    </p:anim>
                                    <p:anim calcmode="lin" valueType="num">
                                      <p:cBhvr>
                                        <p:cTn id="64" dur="1000" fill="hold"/>
                                        <p:tgtEl>
                                          <p:spTgt spid="91"/>
                                        </p:tgtEl>
                                        <p:attrNameLst>
                                          <p:attrName>ppt_h</p:attrName>
                                        </p:attrNameLst>
                                      </p:cBhvr>
                                      <p:tavLst>
                                        <p:tav tm="0">
                                          <p:val>
                                            <p:fltVal val="0"/>
                                          </p:val>
                                        </p:tav>
                                        <p:tav tm="100000">
                                          <p:val>
                                            <p:strVal val="#ppt_h"/>
                                          </p:val>
                                        </p:tav>
                                      </p:tavLst>
                                    </p:anim>
                                    <p:anim calcmode="lin" valueType="num">
                                      <p:cBhvr>
                                        <p:cTn id="65" dur="1000" fill="hold"/>
                                        <p:tgtEl>
                                          <p:spTgt spid="91"/>
                                        </p:tgtEl>
                                        <p:attrNameLst>
                                          <p:attrName>style.rotation</p:attrName>
                                        </p:attrNameLst>
                                      </p:cBhvr>
                                      <p:tavLst>
                                        <p:tav tm="0">
                                          <p:val>
                                            <p:fltVal val="90"/>
                                          </p:val>
                                        </p:tav>
                                        <p:tav tm="100000">
                                          <p:val>
                                            <p:fltVal val="0"/>
                                          </p:val>
                                        </p:tav>
                                      </p:tavLst>
                                    </p:anim>
                                    <p:animEffect transition="in" filter="fade">
                                      <p:cBhvr>
                                        <p:cTn id="66" dur="1000"/>
                                        <p:tgtEl>
                                          <p:spTgt spid="91"/>
                                        </p:tgtEl>
                                      </p:cBhvr>
                                    </p:animEffect>
                                  </p:childTnLst>
                                </p:cTn>
                              </p:par>
                            </p:childTnLst>
                          </p:cTn>
                        </p:par>
                        <p:par>
                          <p:cTn id="67" fill="hold">
                            <p:stCondLst>
                              <p:cond delay="6250"/>
                            </p:stCondLst>
                            <p:childTnLst>
                              <p:par>
                                <p:cTn id="68" presetID="2" presetClass="entr" presetSubtype="2" fill="hold" nodeType="afterEffect">
                                  <p:stCondLst>
                                    <p:cond delay="0"/>
                                  </p:stCondLst>
                                  <p:childTnLst>
                                    <p:set>
                                      <p:cBhvr>
                                        <p:cTn id="69" dur="1" fill="hold">
                                          <p:stCondLst>
                                            <p:cond delay="0"/>
                                          </p:stCondLst>
                                        </p:cTn>
                                        <p:tgtEl>
                                          <p:spTgt spid="82"/>
                                        </p:tgtEl>
                                        <p:attrNameLst>
                                          <p:attrName>style.visibility</p:attrName>
                                        </p:attrNameLst>
                                      </p:cBhvr>
                                      <p:to>
                                        <p:strVal val="visible"/>
                                      </p:to>
                                    </p:set>
                                    <p:anim calcmode="lin" valueType="num">
                                      <p:cBhvr additive="base">
                                        <p:cTn id="70" dur="500" fill="hold"/>
                                        <p:tgtEl>
                                          <p:spTgt spid="82"/>
                                        </p:tgtEl>
                                        <p:attrNameLst>
                                          <p:attrName>ppt_x</p:attrName>
                                        </p:attrNameLst>
                                      </p:cBhvr>
                                      <p:tavLst>
                                        <p:tav tm="0">
                                          <p:val>
                                            <p:strVal val="1+#ppt_w/2"/>
                                          </p:val>
                                        </p:tav>
                                        <p:tav tm="100000">
                                          <p:val>
                                            <p:strVal val="#ppt_x"/>
                                          </p:val>
                                        </p:tav>
                                      </p:tavLst>
                                    </p:anim>
                                    <p:anim calcmode="lin" valueType="num">
                                      <p:cBhvr additive="base">
                                        <p:cTn id="71" dur="500" fill="hold"/>
                                        <p:tgtEl>
                                          <p:spTgt spid="82"/>
                                        </p:tgtEl>
                                        <p:attrNameLst>
                                          <p:attrName>ppt_y</p:attrName>
                                        </p:attrNameLst>
                                      </p:cBhvr>
                                      <p:tavLst>
                                        <p:tav tm="0">
                                          <p:val>
                                            <p:strVal val="#ppt_y"/>
                                          </p:val>
                                        </p:tav>
                                        <p:tav tm="100000">
                                          <p:val>
                                            <p:strVal val="#ppt_y"/>
                                          </p:val>
                                        </p:tav>
                                      </p:tavLst>
                                    </p:anim>
                                  </p:childTnLst>
                                </p:cTn>
                              </p:par>
                            </p:childTnLst>
                          </p:cTn>
                        </p:par>
                        <p:par>
                          <p:cTn id="72" fill="hold">
                            <p:stCondLst>
                              <p:cond delay="6750"/>
                            </p:stCondLst>
                            <p:childTnLst>
                              <p:par>
                                <p:cTn id="73" presetID="42" presetClass="entr" presetSubtype="0" fill="hold" grpId="0" nodeType="afterEffect">
                                  <p:stCondLst>
                                    <p:cond delay="0"/>
                                  </p:stCondLst>
                                  <p:childTnLst>
                                    <p:set>
                                      <p:cBhvr>
                                        <p:cTn id="74" dur="1" fill="hold">
                                          <p:stCondLst>
                                            <p:cond delay="0"/>
                                          </p:stCondLst>
                                        </p:cTn>
                                        <p:tgtEl>
                                          <p:spTgt spid="80"/>
                                        </p:tgtEl>
                                        <p:attrNameLst>
                                          <p:attrName>style.visibility</p:attrName>
                                        </p:attrNameLst>
                                      </p:cBhvr>
                                      <p:to>
                                        <p:strVal val="visible"/>
                                      </p:to>
                                    </p:set>
                                    <p:animEffect transition="in" filter="fade">
                                      <p:cBhvr>
                                        <p:cTn id="75" dur="1000"/>
                                        <p:tgtEl>
                                          <p:spTgt spid="80"/>
                                        </p:tgtEl>
                                      </p:cBhvr>
                                    </p:animEffect>
                                    <p:anim calcmode="lin" valueType="num">
                                      <p:cBhvr>
                                        <p:cTn id="76" dur="1000" fill="hold"/>
                                        <p:tgtEl>
                                          <p:spTgt spid="80"/>
                                        </p:tgtEl>
                                        <p:attrNameLst>
                                          <p:attrName>ppt_x</p:attrName>
                                        </p:attrNameLst>
                                      </p:cBhvr>
                                      <p:tavLst>
                                        <p:tav tm="0">
                                          <p:val>
                                            <p:strVal val="#ppt_x"/>
                                          </p:val>
                                        </p:tav>
                                        <p:tav tm="100000">
                                          <p:val>
                                            <p:strVal val="#ppt_x"/>
                                          </p:val>
                                        </p:tav>
                                      </p:tavLst>
                                    </p:anim>
                                    <p:anim calcmode="lin" valueType="num">
                                      <p:cBhvr>
                                        <p:cTn id="77" dur="1000" fill="hold"/>
                                        <p:tgtEl>
                                          <p:spTgt spid="80"/>
                                        </p:tgtEl>
                                        <p:attrNameLst>
                                          <p:attrName>ppt_y</p:attrName>
                                        </p:attrNameLst>
                                      </p:cBhvr>
                                      <p:tavLst>
                                        <p:tav tm="0">
                                          <p:val>
                                            <p:strVal val="#ppt_y+.1"/>
                                          </p:val>
                                        </p:tav>
                                        <p:tav tm="100000">
                                          <p:val>
                                            <p:strVal val="#ppt_y"/>
                                          </p:val>
                                        </p:tav>
                                      </p:tavLst>
                                    </p:anim>
                                  </p:childTnLst>
                                </p:cTn>
                              </p:par>
                            </p:childTnLst>
                          </p:cTn>
                        </p:par>
                        <p:par>
                          <p:cTn id="78" fill="hold">
                            <p:stCondLst>
                              <p:cond delay="7750"/>
                            </p:stCondLst>
                            <p:childTnLst>
                              <p:par>
                                <p:cTn id="79" presetID="31" presetClass="entr" presetSubtype="0" fill="hold" grpId="0" nodeType="afterEffect">
                                  <p:stCondLst>
                                    <p:cond delay="0"/>
                                  </p:stCondLst>
                                  <p:childTnLst>
                                    <p:set>
                                      <p:cBhvr>
                                        <p:cTn id="80" dur="1" fill="hold">
                                          <p:stCondLst>
                                            <p:cond delay="0"/>
                                          </p:stCondLst>
                                        </p:cTn>
                                        <p:tgtEl>
                                          <p:spTgt spid="90"/>
                                        </p:tgtEl>
                                        <p:attrNameLst>
                                          <p:attrName>style.visibility</p:attrName>
                                        </p:attrNameLst>
                                      </p:cBhvr>
                                      <p:to>
                                        <p:strVal val="visible"/>
                                      </p:to>
                                    </p:set>
                                    <p:anim calcmode="lin" valueType="num">
                                      <p:cBhvr>
                                        <p:cTn id="81" dur="1000" fill="hold"/>
                                        <p:tgtEl>
                                          <p:spTgt spid="90"/>
                                        </p:tgtEl>
                                        <p:attrNameLst>
                                          <p:attrName>ppt_w</p:attrName>
                                        </p:attrNameLst>
                                      </p:cBhvr>
                                      <p:tavLst>
                                        <p:tav tm="0">
                                          <p:val>
                                            <p:fltVal val="0"/>
                                          </p:val>
                                        </p:tav>
                                        <p:tav tm="100000">
                                          <p:val>
                                            <p:strVal val="#ppt_w"/>
                                          </p:val>
                                        </p:tav>
                                      </p:tavLst>
                                    </p:anim>
                                    <p:anim calcmode="lin" valueType="num">
                                      <p:cBhvr>
                                        <p:cTn id="82" dur="1000" fill="hold"/>
                                        <p:tgtEl>
                                          <p:spTgt spid="90"/>
                                        </p:tgtEl>
                                        <p:attrNameLst>
                                          <p:attrName>ppt_h</p:attrName>
                                        </p:attrNameLst>
                                      </p:cBhvr>
                                      <p:tavLst>
                                        <p:tav tm="0">
                                          <p:val>
                                            <p:fltVal val="0"/>
                                          </p:val>
                                        </p:tav>
                                        <p:tav tm="100000">
                                          <p:val>
                                            <p:strVal val="#ppt_h"/>
                                          </p:val>
                                        </p:tav>
                                      </p:tavLst>
                                    </p:anim>
                                    <p:anim calcmode="lin" valueType="num">
                                      <p:cBhvr>
                                        <p:cTn id="83" dur="1000" fill="hold"/>
                                        <p:tgtEl>
                                          <p:spTgt spid="90"/>
                                        </p:tgtEl>
                                        <p:attrNameLst>
                                          <p:attrName>style.rotation</p:attrName>
                                        </p:attrNameLst>
                                      </p:cBhvr>
                                      <p:tavLst>
                                        <p:tav tm="0">
                                          <p:val>
                                            <p:fltVal val="90"/>
                                          </p:val>
                                        </p:tav>
                                        <p:tav tm="100000">
                                          <p:val>
                                            <p:fltVal val="0"/>
                                          </p:val>
                                        </p:tav>
                                      </p:tavLst>
                                    </p:anim>
                                    <p:animEffect transition="in" filter="fade">
                                      <p:cBhvr>
                                        <p:cTn id="84" dur="1000"/>
                                        <p:tgtEl>
                                          <p:spTgt spid="90"/>
                                        </p:tgtEl>
                                      </p:cBhvr>
                                    </p:animEffect>
                                  </p:childTnLst>
                                </p:cTn>
                              </p:par>
                            </p:childTnLst>
                          </p:cTn>
                        </p:par>
                        <p:par>
                          <p:cTn id="85" fill="hold">
                            <p:stCondLst>
                              <p:cond delay="8750"/>
                            </p:stCondLst>
                            <p:childTnLst>
                              <p:par>
                                <p:cTn id="86" presetID="2" presetClass="entr" presetSubtype="8" fill="hold" nodeType="afterEffect">
                                  <p:stCondLst>
                                    <p:cond delay="0"/>
                                  </p:stCondLst>
                                  <p:childTnLst>
                                    <p:set>
                                      <p:cBhvr>
                                        <p:cTn id="87" dur="1" fill="hold">
                                          <p:stCondLst>
                                            <p:cond delay="0"/>
                                          </p:stCondLst>
                                        </p:cTn>
                                        <p:tgtEl>
                                          <p:spTgt spid="92"/>
                                        </p:tgtEl>
                                        <p:attrNameLst>
                                          <p:attrName>style.visibility</p:attrName>
                                        </p:attrNameLst>
                                      </p:cBhvr>
                                      <p:to>
                                        <p:strVal val="visible"/>
                                      </p:to>
                                    </p:set>
                                    <p:anim calcmode="lin" valueType="num">
                                      <p:cBhvr additive="base">
                                        <p:cTn id="88" dur="500" fill="hold"/>
                                        <p:tgtEl>
                                          <p:spTgt spid="92"/>
                                        </p:tgtEl>
                                        <p:attrNameLst>
                                          <p:attrName>ppt_x</p:attrName>
                                        </p:attrNameLst>
                                      </p:cBhvr>
                                      <p:tavLst>
                                        <p:tav tm="0">
                                          <p:val>
                                            <p:strVal val="0-#ppt_w/2"/>
                                          </p:val>
                                        </p:tav>
                                        <p:tav tm="100000">
                                          <p:val>
                                            <p:strVal val="#ppt_x"/>
                                          </p:val>
                                        </p:tav>
                                      </p:tavLst>
                                    </p:anim>
                                    <p:anim calcmode="lin" valueType="num">
                                      <p:cBhvr additive="base">
                                        <p:cTn id="89" dur="500" fill="hold"/>
                                        <p:tgtEl>
                                          <p:spTgt spid="92"/>
                                        </p:tgtEl>
                                        <p:attrNameLst>
                                          <p:attrName>ppt_y</p:attrName>
                                        </p:attrNameLst>
                                      </p:cBhvr>
                                      <p:tavLst>
                                        <p:tav tm="0">
                                          <p:val>
                                            <p:strVal val="#ppt_y"/>
                                          </p:val>
                                        </p:tav>
                                        <p:tav tm="100000">
                                          <p:val>
                                            <p:strVal val="#ppt_y"/>
                                          </p:val>
                                        </p:tav>
                                      </p:tavLst>
                                    </p:anim>
                                  </p:childTnLst>
                                </p:cTn>
                              </p:par>
                            </p:childTnLst>
                          </p:cTn>
                        </p:par>
                        <p:par>
                          <p:cTn id="90" fill="hold">
                            <p:stCondLst>
                              <p:cond delay="9250"/>
                            </p:stCondLst>
                            <p:childTnLst>
                              <p:par>
                                <p:cTn id="91" presetID="42" presetClass="entr" presetSubtype="0" fill="hold" grpId="0" nodeType="afterEffect">
                                  <p:stCondLst>
                                    <p:cond delay="0"/>
                                  </p:stCondLst>
                                  <p:childTnLst>
                                    <p:set>
                                      <p:cBhvr>
                                        <p:cTn id="92" dur="1" fill="hold">
                                          <p:stCondLst>
                                            <p:cond delay="0"/>
                                          </p:stCondLst>
                                        </p:cTn>
                                        <p:tgtEl>
                                          <p:spTgt spid="103"/>
                                        </p:tgtEl>
                                        <p:attrNameLst>
                                          <p:attrName>style.visibility</p:attrName>
                                        </p:attrNameLst>
                                      </p:cBhvr>
                                      <p:to>
                                        <p:strVal val="visible"/>
                                      </p:to>
                                    </p:set>
                                    <p:animEffect transition="in" filter="fade">
                                      <p:cBhvr>
                                        <p:cTn id="93" dur="1000"/>
                                        <p:tgtEl>
                                          <p:spTgt spid="103"/>
                                        </p:tgtEl>
                                      </p:cBhvr>
                                    </p:animEffect>
                                    <p:anim calcmode="lin" valueType="num">
                                      <p:cBhvr>
                                        <p:cTn id="94" dur="1000" fill="hold"/>
                                        <p:tgtEl>
                                          <p:spTgt spid="103"/>
                                        </p:tgtEl>
                                        <p:attrNameLst>
                                          <p:attrName>ppt_x</p:attrName>
                                        </p:attrNameLst>
                                      </p:cBhvr>
                                      <p:tavLst>
                                        <p:tav tm="0">
                                          <p:val>
                                            <p:strVal val="#ppt_x"/>
                                          </p:val>
                                        </p:tav>
                                        <p:tav tm="100000">
                                          <p:val>
                                            <p:strVal val="#ppt_x"/>
                                          </p:val>
                                        </p:tav>
                                      </p:tavLst>
                                    </p:anim>
                                    <p:anim calcmode="lin" valueType="num">
                                      <p:cBhvr>
                                        <p:cTn id="95" dur="1000" fill="hold"/>
                                        <p:tgtEl>
                                          <p:spTgt spid="103"/>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31" presetClass="entr" presetSubtype="0" fill="hold" grpId="0" nodeType="afterEffect">
                                  <p:stCondLst>
                                    <p:cond delay="0"/>
                                  </p:stCondLst>
                                  <p:childTnLst>
                                    <p:set>
                                      <p:cBhvr>
                                        <p:cTn id="98" dur="1" fill="hold">
                                          <p:stCondLst>
                                            <p:cond delay="0"/>
                                          </p:stCondLst>
                                        </p:cTn>
                                        <p:tgtEl>
                                          <p:spTgt spid="104"/>
                                        </p:tgtEl>
                                        <p:attrNameLst>
                                          <p:attrName>style.visibility</p:attrName>
                                        </p:attrNameLst>
                                      </p:cBhvr>
                                      <p:to>
                                        <p:strVal val="visible"/>
                                      </p:to>
                                    </p:set>
                                    <p:anim calcmode="lin" valueType="num">
                                      <p:cBhvr>
                                        <p:cTn id="99" dur="1000" fill="hold"/>
                                        <p:tgtEl>
                                          <p:spTgt spid="104"/>
                                        </p:tgtEl>
                                        <p:attrNameLst>
                                          <p:attrName>ppt_w</p:attrName>
                                        </p:attrNameLst>
                                      </p:cBhvr>
                                      <p:tavLst>
                                        <p:tav tm="0">
                                          <p:val>
                                            <p:fltVal val="0"/>
                                          </p:val>
                                        </p:tav>
                                        <p:tav tm="100000">
                                          <p:val>
                                            <p:strVal val="#ppt_w"/>
                                          </p:val>
                                        </p:tav>
                                      </p:tavLst>
                                    </p:anim>
                                    <p:anim calcmode="lin" valueType="num">
                                      <p:cBhvr>
                                        <p:cTn id="100" dur="1000" fill="hold"/>
                                        <p:tgtEl>
                                          <p:spTgt spid="104"/>
                                        </p:tgtEl>
                                        <p:attrNameLst>
                                          <p:attrName>ppt_h</p:attrName>
                                        </p:attrNameLst>
                                      </p:cBhvr>
                                      <p:tavLst>
                                        <p:tav tm="0">
                                          <p:val>
                                            <p:fltVal val="0"/>
                                          </p:val>
                                        </p:tav>
                                        <p:tav tm="100000">
                                          <p:val>
                                            <p:strVal val="#ppt_h"/>
                                          </p:val>
                                        </p:tav>
                                      </p:tavLst>
                                    </p:anim>
                                    <p:anim calcmode="lin" valueType="num">
                                      <p:cBhvr>
                                        <p:cTn id="101" dur="1000" fill="hold"/>
                                        <p:tgtEl>
                                          <p:spTgt spid="104"/>
                                        </p:tgtEl>
                                        <p:attrNameLst>
                                          <p:attrName>style.rotation</p:attrName>
                                        </p:attrNameLst>
                                      </p:cBhvr>
                                      <p:tavLst>
                                        <p:tav tm="0">
                                          <p:val>
                                            <p:fltVal val="90"/>
                                          </p:val>
                                        </p:tav>
                                        <p:tav tm="100000">
                                          <p:val>
                                            <p:fltVal val="0"/>
                                          </p:val>
                                        </p:tav>
                                      </p:tavLst>
                                    </p:anim>
                                    <p:animEffect transition="in" filter="fade">
                                      <p:cBhvr>
                                        <p:cTn id="102"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395" grpId="0" animBg="1"/>
      <p:bldP spid="393" grpId="0" animBg="1"/>
      <p:bldP spid="80" grpId="0"/>
      <p:bldP spid="81" grpId="0"/>
      <p:bldGraphic spid="90" grpId="0">
        <p:bldAsOne/>
      </p:bldGraphic>
      <p:bldGraphic spid="91" grpId="0">
        <p:bldAsOne/>
      </p:bldGraphic>
      <p:bldP spid="103" grpId="0"/>
      <p:bldGraphic spid="1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2019-07-14T22:44:07Z</dcterms:modified>
</cp:coreProperties>
</file>