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5C1-4FA2-A073-D9D34B7E685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5C1-4FA2-A073-D9D34B7E685C}"/>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5C1-4FA2-A073-D9D34B7E685C}"/>
              </c:ext>
            </c:extLst>
          </c:dPt>
          <c:dPt>
            <c:idx val="3"/>
            <c:bubble3D val="0"/>
            <c:extLst>
              <c:ext xmlns:c16="http://schemas.microsoft.com/office/drawing/2014/chart" uri="{C3380CC4-5D6E-409C-BE32-E72D297353CC}">
                <c16:uniqueId val="{00000006-15C1-4FA2-A073-D9D34B7E685C}"/>
              </c:ext>
            </c:extLst>
          </c:dPt>
          <c:dPt>
            <c:idx val="4"/>
            <c:bubble3D val="0"/>
            <c:extLst>
              <c:ext xmlns:c16="http://schemas.microsoft.com/office/drawing/2014/chart" uri="{C3380CC4-5D6E-409C-BE32-E72D297353CC}">
                <c16:uniqueId val="{00000007-15C1-4FA2-A073-D9D34B7E685C}"/>
              </c:ext>
            </c:extLst>
          </c:dPt>
          <c:dPt>
            <c:idx val="5"/>
            <c:bubble3D val="0"/>
            <c:extLst>
              <c:ext xmlns:c16="http://schemas.microsoft.com/office/drawing/2014/chart" uri="{C3380CC4-5D6E-409C-BE32-E72D297353CC}">
                <c16:uniqueId val="{00000008-15C1-4FA2-A073-D9D34B7E685C}"/>
              </c:ext>
            </c:extLst>
          </c:dPt>
          <c:dPt>
            <c:idx val="6"/>
            <c:bubble3D val="0"/>
            <c:extLst>
              <c:ext xmlns:c16="http://schemas.microsoft.com/office/drawing/2014/chart" uri="{C3380CC4-5D6E-409C-BE32-E72D297353CC}">
                <c16:uniqueId val="{00000009-15C1-4FA2-A073-D9D34B7E685C}"/>
              </c:ext>
            </c:extLst>
          </c:dPt>
          <c:dPt>
            <c:idx val="7"/>
            <c:bubble3D val="0"/>
            <c:extLst>
              <c:ext xmlns:c16="http://schemas.microsoft.com/office/drawing/2014/chart" uri="{C3380CC4-5D6E-409C-BE32-E72D297353CC}">
                <c16:uniqueId val="{0000000A-15C1-4FA2-A073-D9D34B7E685C}"/>
              </c:ext>
            </c:extLst>
          </c:dPt>
          <c:dPt>
            <c:idx val="8"/>
            <c:bubble3D val="0"/>
            <c:extLst>
              <c:ext xmlns:c16="http://schemas.microsoft.com/office/drawing/2014/chart" uri="{C3380CC4-5D6E-409C-BE32-E72D297353CC}">
                <c16:uniqueId val="{0000000B-15C1-4FA2-A073-D9D34B7E685C}"/>
              </c:ext>
            </c:extLst>
          </c:dPt>
          <c:dPt>
            <c:idx val="9"/>
            <c:bubble3D val="0"/>
            <c:extLst>
              <c:ext xmlns:c16="http://schemas.microsoft.com/office/drawing/2014/chart" uri="{C3380CC4-5D6E-409C-BE32-E72D297353CC}">
                <c16:uniqueId val="{0000000C-15C1-4FA2-A073-D9D34B7E685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5C1-4FA2-A073-D9D34B7E685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732-4E5F-AE17-676F6101F29A}"/>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732-4E5F-AE17-676F6101F29A}"/>
              </c:ext>
            </c:extLst>
          </c:dPt>
          <c:dPt>
            <c:idx val="2"/>
            <c:bubble3D val="0"/>
            <c:extLst>
              <c:ext xmlns:c16="http://schemas.microsoft.com/office/drawing/2014/chart" uri="{C3380CC4-5D6E-409C-BE32-E72D297353CC}">
                <c16:uniqueId val="{00000004-A732-4E5F-AE17-676F6101F29A}"/>
              </c:ext>
            </c:extLst>
          </c:dPt>
          <c:dPt>
            <c:idx val="3"/>
            <c:bubble3D val="0"/>
            <c:extLst>
              <c:ext xmlns:c16="http://schemas.microsoft.com/office/drawing/2014/chart" uri="{C3380CC4-5D6E-409C-BE32-E72D297353CC}">
                <c16:uniqueId val="{00000005-A732-4E5F-AE17-676F6101F29A}"/>
              </c:ext>
            </c:extLst>
          </c:dPt>
          <c:dPt>
            <c:idx val="4"/>
            <c:bubble3D val="0"/>
            <c:extLst>
              <c:ext xmlns:c16="http://schemas.microsoft.com/office/drawing/2014/chart" uri="{C3380CC4-5D6E-409C-BE32-E72D297353CC}">
                <c16:uniqueId val="{00000006-A732-4E5F-AE17-676F6101F29A}"/>
              </c:ext>
            </c:extLst>
          </c:dPt>
          <c:dPt>
            <c:idx val="5"/>
            <c:bubble3D val="0"/>
            <c:extLst>
              <c:ext xmlns:c16="http://schemas.microsoft.com/office/drawing/2014/chart" uri="{C3380CC4-5D6E-409C-BE32-E72D297353CC}">
                <c16:uniqueId val="{00000007-A732-4E5F-AE17-676F6101F29A}"/>
              </c:ext>
            </c:extLst>
          </c:dPt>
          <c:dPt>
            <c:idx val="6"/>
            <c:bubble3D val="0"/>
            <c:extLst>
              <c:ext xmlns:c16="http://schemas.microsoft.com/office/drawing/2014/chart" uri="{C3380CC4-5D6E-409C-BE32-E72D297353CC}">
                <c16:uniqueId val="{00000008-A732-4E5F-AE17-676F6101F29A}"/>
              </c:ext>
            </c:extLst>
          </c:dPt>
          <c:dPt>
            <c:idx val="7"/>
            <c:bubble3D val="0"/>
            <c:extLst>
              <c:ext xmlns:c16="http://schemas.microsoft.com/office/drawing/2014/chart" uri="{C3380CC4-5D6E-409C-BE32-E72D297353CC}">
                <c16:uniqueId val="{00000009-A732-4E5F-AE17-676F6101F29A}"/>
              </c:ext>
            </c:extLst>
          </c:dPt>
          <c:dPt>
            <c:idx val="8"/>
            <c:bubble3D val="0"/>
            <c:extLst>
              <c:ext xmlns:c16="http://schemas.microsoft.com/office/drawing/2014/chart" uri="{C3380CC4-5D6E-409C-BE32-E72D297353CC}">
                <c16:uniqueId val="{0000000A-A732-4E5F-AE17-676F6101F29A}"/>
              </c:ext>
            </c:extLst>
          </c:dPt>
          <c:dPt>
            <c:idx val="9"/>
            <c:bubble3D val="0"/>
            <c:extLst>
              <c:ext xmlns:c16="http://schemas.microsoft.com/office/drawing/2014/chart" uri="{C3380CC4-5D6E-409C-BE32-E72D297353CC}">
                <c16:uniqueId val="{0000000B-A732-4E5F-AE17-676F6101F29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A732-4E5F-AE17-676F6101F29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582-42BC-872B-2EFD4014EB81}"/>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582-42BC-872B-2EFD4014EB81}"/>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582-42BC-872B-2EFD4014EB81}"/>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582-42BC-872B-2EFD4014EB81}"/>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582-42BC-872B-2EFD4014EB81}"/>
              </c:ext>
            </c:extLst>
          </c:dPt>
          <c:dPt>
            <c:idx val="5"/>
            <c:bubble3D val="0"/>
            <c:extLst>
              <c:ext xmlns:c16="http://schemas.microsoft.com/office/drawing/2014/chart" uri="{C3380CC4-5D6E-409C-BE32-E72D297353CC}">
                <c16:uniqueId val="{0000000A-0582-42BC-872B-2EFD4014EB81}"/>
              </c:ext>
            </c:extLst>
          </c:dPt>
          <c:dPt>
            <c:idx val="6"/>
            <c:bubble3D val="0"/>
            <c:extLst>
              <c:ext xmlns:c16="http://schemas.microsoft.com/office/drawing/2014/chart" uri="{C3380CC4-5D6E-409C-BE32-E72D297353CC}">
                <c16:uniqueId val="{0000000B-0582-42BC-872B-2EFD4014EB81}"/>
              </c:ext>
            </c:extLst>
          </c:dPt>
          <c:dPt>
            <c:idx val="7"/>
            <c:bubble3D val="0"/>
            <c:extLst>
              <c:ext xmlns:c16="http://schemas.microsoft.com/office/drawing/2014/chart" uri="{C3380CC4-5D6E-409C-BE32-E72D297353CC}">
                <c16:uniqueId val="{0000000C-0582-42BC-872B-2EFD4014EB81}"/>
              </c:ext>
            </c:extLst>
          </c:dPt>
          <c:dPt>
            <c:idx val="8"/>
            <c:bubble3D val="0"/>
            <c:extLst>
              <c:ext xmlns:c16="http://schemas.microsoft.com/office/drawing/2014/chart" uri="{C3380CC4-5D6E-409C-BE32-E72D297353CC}">
                <c16:uniqueId val="{0000000D-0582-42BC-872B-2EFD4014EB81}"/>
              </c:ext>
            </c:extLst>
          </c:dPt>
          <c:dPt>
            <c:idx val="9"/>
            <c:bubble3D val="0"/>
            <c:extLst>
              <c:ext xmlns:c16="http://schemas.microsoft.com/office/drawing/2014/chart" uri="{C3380CC4-5D6E-409C-BE32-E72D297353CC}">
                <c16:uniqueId val="{0000000E-0582-42BC-872B-2EFD4014EB8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582-42BC-872B-2EFD4014EB8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4603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3796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4468"/>
          <p:cNvSpPr/>
          <p:nvPr/>
        </p:nvSpPr>
        <p:spPr>
          <a:xfrm>
            <a:off x="6955285" y="5938416"/>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8" name="Shape 4467"/>
          <p:cNvSpPr/>
          <p:nvPr/>
        </p:nvSpPr>
        <p:spPr>
          <a:xfrm>
            <a:off x="6586009" y="4845545"/>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7" name="Shape 4466"/>
          <p:cNvSpPr/>
          <p:nvPr/>
        </p:nvSpPr>
        <p:spPr>
          <a:xfrm>
            <a:off x="6624428" y="4045101"/>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5" name="Shape 4464"/>
          <p:cNvSpPr/>
          <p:nvPr/>
        </p:nvSpPr>
        <p:spPr>
          <a:xfrm>
            <a:off x="6299981" y="1259556"/>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p>
        </p:txBody>
      </p:sp>
      <p:sp>
        <p:nvSpPr>
          <p:cNvPr id="86" name="Shape 4465"/>
          <p:cNvSpPr/>
          <p:nvPr/>
        </p:nvSpPr>
        <p:spPr>
          <a:xfrm>
            <a:off x="5085443" y="3569103"/>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4" name="Shape 4463"/>
          <p:cNvSpPr/>
          <p:nvPr/>
        </p:nvSpPr>
        <p:spPr>
          <a:xfrm>
            <a:off x="5032078" y="1268094"/>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3" name="Shape 4462"/>
          <p:cNvSpPr/>
          <p:nvPr/>
        </p:nvSpPr>
        <p:spPr>
          <a:xfrm>
            <a:off x="2901831" y="1712073"/>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solidFill>
            <a:schemeClr val="bg1">
              <a:lumMod val="75000"/>
            </a:schemeClr>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12" name="Group 11">
            <a:extLst>
              <a:ext uri="{FF2B5EF4-FFF2-40B4-BE49-F238E27FC236}">
                <a16:creationId xmlns:a16="http://schemas.microsoft.com/office/drawing/2014/main" id="{A328F8A3-CAF0-4DB0-B162-80F24EDF6CF7}"/>
              </a:ext>
            </a:extLst>
          </p:cNvPr>
          <p:cNvGrpSpPr/>
          <p:nvPr/>
        </p:nvGrpSpPr>
        <p:grpSpPr>
          <a:xfrm>
            <a:off x="666133" y="2165549"/>
            <a:ext cx="3594912" cy="1375905"/>
            <a:chOff x="2243731" y="2891162"/>
            <a:chExt cx="3594912" cy="1375905"/>
          </a:xfrm>
        </p:grpSpPr>
        <p:grpSp>
          <p:nvGrpSpPr>
            <p:cNvPr id="13" name="Group 12">
              <a:extLst>
                <a:ext uri="{FF2B5EF4-FFF2-40B4-BE49-F238E27FC236}">
                  <a16:creationId xmlns:a16="http://schemas.microsoft.com/office/drawing/2014/main" id="{978829A5-A481-4CF2-A7F4-E83AB90887E3}"/>
                </a:ext>
              </a:extLst>
            </p:cNvPr>
            <p:cNvGrpSpPr/>
            <p:nvPr/>
          </p:nvGrpSpPr>
          <p:grpSpPr>
            <a:xfrm>
              <a:off x="2243731" y="3192308"/>
              <a:ext cx="2743200" cy="508758"/>
              <a:chOff x="1066801" y="2238247"/>
              <a:chExt cx="2743200" cy="508758"/>
            </a:xfrm>
          </p:grpSpPr>
          <p:sp>
            <p:nvSpPr>
              <p:cNvPr id="21" name="Freeform: Shape 20">
                <a:extLst>
                  <a:ext uri="{FF2B5EF4-FFF2-40B4-BE49-F238E27FC236}">
                    <a16:creationId xmlns:a16="http://schemas.microsoft.com/office/drawing/2014/main" id="{6CDD3536-0882-41B9-A8A6-768898EF1F1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0E147C59-BA7A-4748-822E-E0BB8ACAD52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 name="Group 13">
              <a:extLst>
                <a:ext uri="{FF2B5EF4-FFF2-40B4-BE49-F238E27FC236}">
                  <a16:creationId xmlns:a16="http://schemas.microsoft.com/office/drawing/2014/main" id="{94B8D789-FFC7-4D9F-BB00-A6C22966885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 name="Freeform: Shape 14">
                <a:extLst>
                  <a:ext uri="{FF2B5EF4-FFF2-40B4-BE49-F238E27FC236}">
                    <a16:creationId xmlns:a16="http://schemas.microsoft.com/office/drawing/2014/main" id="{E83C56AF-1AD7-49B6-A61F-B8897E11F72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50F435C-D304-4886-962A-E074010D06F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aphic 26" descr="Hike">
                <a:extLst>
                  <a:ext uri="{FF2B5EF4-FFF2-40B4-BE49-F238E27FC236}">
                    <a16:creationId xmlns:a16="http://schemas.microsoft.com/office/drawing/2014/main" id="{E8496108-2569-482B-A822-EF46012C8D15}"/>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 name="Freeform: Shape 17">
                  <a:extLst>
                    <a:ext uri="{FF2B5EF4-FFF2-40B4-BE49-F238E27FC236}">
                      <a16:creationId xmlns:a16="http://schemas.microsoft.com/office/drawing/2014/main" id="{82579BB0-E6B2-4EA9-A415-9C5195EBFA9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8430978E-456F-4682-B148-54324531638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CFA41DB7-CDD7-4D93-A0FC-5B5268DCC31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3" name="TextBox 22">
            <a:extLst>
              <a:ext uri="{FF2B5EF4-FFF2-40B4-BE49-F238E27FC236}">
                <a16:creationId xmlns:a16="http://schemas.microsoft.com/office/drawing/2014/main" id="{DEE61A84-B5FB-42ED-B540-6BAE1F681C82}"/>
              </a:ext>
            </a:extLst>
          </p:cNvPr>
          <p:cNvSpPr txBox="1"/>
          <p:nvPr/>
        </p:nvSpPr>
        <p:spPr>
          <a:xfrm>
            <a:off x="8549250" y="2771949"/>
            <a:ext cx="3539754"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7FED2EEC-D3A0-4A2F-9D26-9AC1F8381CFD}"/>
              </a:ext>
            </a:extLst>
          </p:cNvPr>
          <p:cNvSpPr txBox="1"/>
          <p:nvPr/>
        </p:nvSpPr>
        <p:spPr>
          <a:xfrm>
            <a:off x="102996" y="3045045"/>
            <a:ext cx="292717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5" name="Group 24">
            <a:extLst>
              <a:ext uri="{FF2B5EF4-FFF2-40B4-BE49-F238E27FC236}">
                <a16:creationId xmlns:a16="http://schemas.microsoft.com/office/drawing/2014/main" id="{EE386DAD-AF63-4CE6-82FE-27DF1685E036}"/>
              </a:ext>
            </a:extLst>
          </p:cNvPr>
          <p:cNvGrpSpPr/>
          <p:nvPr/>
        </p:nvGrpSpPr>
        <p:grpSpPr>
          <a:xfrm>
            <a:off x="6624428" y="1798817"/>
            <a:ext cx="3509383" cy="1375905"/>
            <a:chOff x="6025615" y="1230029"/>
            <a:chExt cx="3509383" cy="1375905"/>
          </a:xfrm>
        </p:grpSpPr>
        <p:grpSp>
          <p:nvGrpSpPr>
            <p:cNvPr id="26" name="Group 25">
              <a:extLst>
                <a:ext uri="{FF2B5EF4-FFF2-40B4-BE49-F238E27FC236}">
                  <a16:creationId xmlns:a16="http://schemas.microsoft.com/office/drawing/2014/main" id="{1B78CFF2-7B87-49C1-8068-CACF7B6BE63B}"/>
                </a:ext>
              </a:extLst>
            </p:cNvPr>
            <p:cNvGrpSpPr/>
            <p:nvPr/>
          </p:nvGrpSpPr>
          <p:grpSpPr>
            <a:xfrm>
              <a:off x="6791798" y="1528954"/>
              <a:ext cx="2743200" cy="508758"/>
              <a:chOff x="7772400" y="675620"/>
              <a:chExt cx="2743200" cy="508758"/>
            </a:xfrm>
          </p:grpSpPr>
          <p:sp>
            <p:nvSpPr>
              <p:cNvPr id="31" name="Freeform: Shape 30">
                <a:extLst>
                  <a:ext uri="{FF2B5EF4-FFF2-40B4-BE49-F238E27FC236}">
                    <a16:creationId xmlns:a16="http://schemas.microsoft.com/office/drawing/2014/main" id="{D5DAB337-036A-4BB4-A3FA-9E6FA5A7F60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28CF16C5-AC18-4409-9D2E-FA59A66B4A1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7" name="Group 26">
              <a:extLst>
                <a:ext uri="{FF2B5EF4-FFF2-40B4-BE49-F238E27FC236}">
                  <a16:creationId xmlns:a16="http://schemas.microsoft.com/office/drawing/2014/main" id="{7F343217-F96B-41EC-BB82-637C39C8A9FC}"/>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 name="Freeform: Shape 27">
                <a:extLst>
                  <a:ext uri="{FF2B5EF4-FFF2-40B4-BE49-F238E27FC236}">
                    <a16:creationId xmlns:a16="http://schemas.microsoft.com/office/drawing/2014/main" id="{6C5DAC0A-6A29-4C9E-B315-813EAB4BC9C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47E80710-81B7-4642-9380-EFDF1E2A110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Graphic 29" descr="Tent">
                <a:extLst>
                  <a:ext uri="{FF2B5EF4-FFF2-40B4-BE49-F238E27FC236}">
                    <a16:creationId xmlns:a16="http://schemas.microsoft.com/office/drawing/2014/main" id="{C2562D7B-1690-4855-833F-3AC70F756C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33" name="Chart 32">
            <a:extLst>
              <a:ext uri="{FF2B5EF4-FFF2-40B4-BE49-F238E27FC236}">
                <a16:creationId xmlns:a16="http://schemas.microsoft.com/office/drawing/2014/main" id="{1764799A-A1B5-4A22-9F09-E7D9D7572A92}"/>
              </a:ext>
            </a:extLst>
          </p:cNvPr>
          <p:cNvGraphicFramePr>
            <a:graphicFrameLocks noChangeAspect="1"/>
          </p:cNvGraphicFramePr>
          <p:nvPr>
            <p:extLst/>
          </p:nvPr>
        </p:nvGraphicFramePr>
        <p:xfrm>
          <a:off x="6437103" y="1580593"/>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4" name="Chart 33">
            <a:extLst>
              <a:ext uri="{FF2B5EF4-FFF2-40B4-BE49-F238E27FC236}">
                <a16:creationId xmlns:a16="http://schemas.microsoft.com/office/drawing/2014/main" id="{14FF4D47-864F-4119-BBFA-754CA318DDD9}"/>
              </a:ext>
            </a:extLst>
          </p:cNvPr>
          <p:cNvGraphicFramePr>
            <a:graphicFrameLocks noChangeAspect="1"/>
          </p:cNvGraphicFramePr>
          <p:nvPr>
            <p:extLst/>
          </p:nvPr>
        </p:nvGraphicFramePr>
        <p:xfrm>
          <a:off x="2976126" y="195329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35" name="Group 34">
            <a:extLst>
              <a:ext uri="{FF2B5EF4-FFF2-40B4-BE49-F238E27FC236}">
                <a16:creationId xmlns:a16="http://schemas.microsoft.com/office/drawing/2014/main" id="{54813B47-763A-4DE9-A698-E86CD632E31E}"/>
              </a:ext>
            </a:extLst>
          </p:cNvPr>
          <p:cNvGrpSpPr/>
          <p:nvPr/>
        </p:nvGrpSpPr>
        <p:grpSpPr>
          <a:xfrm>
            <a:off x="3855167" y="4100473"/>
            <a:ext cx="3594912" cy="1375905"/>
            <a:chOff x="2243731" y="2891162"/>
            <a:chExt cx="3594912" cy="1375905"/>
          </a:xfrm>
        </p:grpSpPr>
        <p:grpSp>
          <p:nvGrpSpPr>
            <p:cNvPr id="36" name="Group 35">
              <a:extLst>
                <a:ext uri="{FF2B5EF4-FFF2-40B4-BE49-F238E27FC236}">
                  <a16:creationId xmlns:a16="http://schemas.microsoft.com/office/drawing/2014/main" id="{04E1CC72-4EE7-45EC-8A6A-6977C21680F7}"/>
                </a:ext>
              </a:extLst>
            </p:cNvPr>
            <p:cNvGrpSpPr/>
            <p:nvPr/>
          </p:nvGrpSpPr>
          <p:grpSpPr>
            <a:xfrm>
              <a:off x="2243731" y="3192308"/>
              <a:ext cx="2743200" cy="508758"/>
              <a:chOff x="1066801" y="2238247"/>
              <a:chExt cx="2743200" cy="508758"/>
            </a:xfrm>
          </p:grpSpPr>
          <p:sp>
            <p:nvSpPr>
              <p:cNvPr id="44" name="Freeform: Shape 43">
                <a:extLst>
                  <a:ext uri="{FF2B5EF4-FFF2-40B4-BE49-F238E27FC236}">
                    <a16:creationId xmlns:a16="http://schemas.microsoft.com/office/drawing/2014/main" id="{41EEB530-DA05-4FE0-B8E5-8545F73DB00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06C0CEF7-EA98-4B7A-8247-4DE39A06400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7" name="Group 36">
              <a:extLst>
                <a:ext uri="{FF2B5EF4-FFF2-40B4-BE49-F238E27FC236}">
                  <a16:creationId xmlns:a16="http://schemas.microsoft.com/office/drawing/2014/main" id="{36567220-3D0B-4AB4-B241-1E19D9A356F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8" name="Freeform: Shape 37">
                <a:extLst>
                  <a:ext uri="{FF2B5EF4-FFF2-40B4-BE49-F238E27FC236}">
                    <a16:creationId xmlns:a16="http://schemas.microsoft.com/office/drawing/2014/main" id="{C0EBCDB1-015C-4B51-971D-A5A7593BD22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5DAD43B-0F30-44D3-997A-610E08CA4CA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aphic 26" descr="Hike">
                <a:extLst>
                  <a:ext uri="{FF2B5EF4-FFF2-40B4-BE49-F238E27FC236}">
                    <a16:creationId xmlns:a16="http://schemas.microsoft.com/office/drawing/2014/main" id="{FDFCA851-D108-4EB4-AE14-A4380C6BEED8}"/>
                  </a:ext>
                </a:extLst>
              </p:cNvPr>
              <p:cNvGrpSpPr>
                <a:grpSpLocks noChangeAspect="1"/>
              </p:cNvGrpSpPr>
              <p:nvPr/>
            </p:nvGrpSpPr>
            <p:grpSpPr>
              <a:xfrm>
                <a:off x="3835579" y="2208930"/>
                <a:ext cx="548640" cy="548640"/>
                <a:chOff x="5638800" y="2971800"/>
                <a:chExt cx="914400" cy="914400"/>
              </a:xfrm>
              <a:solidFill>
                <a:srgbClr val="4D4D4D"/>
              </a:solidFill>
            </p:grpSpPr>
            <p:sp>
              <p:nvSpPr>
                <p:cNvPr id="41" name="Freeform: Shape 40">
                  <a:extLst>
                    <a:ext uri="{FF2B5EF4-FFF2-40B4-BE49-F238E27FC236}">
                      <a16:creationId xmlns:a16="http://schemas.microsoft.com/office/drawing/2014/main" id="{3CE2FAF0-C664-46AE-B6A9-5269C6FD43B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9D40608A-10D5-4DF4-8AF5-7168B951FB8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567DC144-13EE-41D9-B3C8-F01D44A28DD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6" name="TextBox 45">
            <a:extLst>
              <a:ext uri="{FF2B5EF4-FFF2-40B4-BE49-F238E27FC236}">
                <a16:creationId xmlns:a16="http://schemas.microsoft.com/office/drawing/2014/main" id="{08BE49B9-884C-442C-A176-1FCA9047DD6C}"/>
              </a:ext>
            </a:extLst>
          </p:cNvPr>
          <p:cNvSpPr txBox="1"/>
          <p:nvPr/>
        </p:nvSpPr>
        <p:spPr>
          <a:xfrm>
            <a:off x="2558275" y="5218489"/>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7" name="Chart 46">
            <a:extLst>
              <a:ext uri="{FF2B5EF4-FFF2-40B4-BE49-F238E27FC236}">
                <a16:creationId xmlns:a16="http://schemas.microsoft.com/office/drawing/2014/main" id="{B2A1C26F-6B4A-4121-8000-5E0E0676B17F}"/>
              </a:ext>
            </a:extLst>
          </p:cNvPr>
          <p:cNvGraphicFramePr>
            <a:graphicFrameLocks noChangeAspect="1"/>
          </p:cNvGraphicFramePr>
          <p:nvPr>
            <p:extLst/>
          </p:nvPr>
        </p:nvGraphicFramePr>
        <p:xfrm>
          <a:off x="6165160" y="388078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48" name="Picture 47">
            <a:hlinkClick r:id="rId8"/>
            <a:extLst>
              <a:ext uri="{FF2B5EF4-FFF2-40B4-BE49-F238E27FC236}">
                <a16:creationId xmlns:a16="http://schemas.microsoft.com/office/drawing/2014/main" id="{C7577C8E-6417-458D-A3FF-876D86B4B41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21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additive="base">
                                        <p:cTn id="16" dur="500" fill="hold"/>
                                        <p:tgtEl>
                                          <p:spTgt spid="84"/>
                                        </p:tgtEl>
                                        <p:attrNameLst>
                                          <p:attrName>ppt_x</p:attrName>
                                        </p:attrNameLst>
                                      </p:cBhvr>
                                      <p:tavLst>
                                        <p:tav tm="0">
                                          <p:val>
                                            <p:strVal val="#ppt_x"/>
                                          </p:val>
                                        </p:tav>
                                        <p:tav tm="100000">
                                          <p:val>
                                            <p:strVal val="#ppt_x"/>
                                          </p:val>
                                        </p:tav>
                                      </p:tavLst>
                                    </p:anim>
                                    <p:anim calcmode="lin" valueType="num">
                                      <p:cBhvr additive="base">
                                        <p:cTn id="17" dur="500" fill="hold"/>
                                        <p:tgtEl>
                                          <p:spTgt spid="84"/>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3"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 calcmode="lin" valueType="num">
                                      <p:cBhvr additive="base">
                                        <p:cTn id="21" dur="500" fill="hold"/>
                                        <p:tgtEl>
                                          <p:spTgt spid="85"/>
                                        </p:tgtEl>
                                        <p:attrNameLst>
                                          <p:attrName>ppt_x</p:attrName>
                                        </p:attrNameLst>
                                      </p:cBhvr>
                                      <p:tavLst>
                                        <p:tav tm="0">
                                          <p:val>
                                            <p:strVal val="1+#ppt_w/2"/>
                                          </p:val>
                                        </p:tav>
                                        <p:tav tm="100000">
                                          <p:val>
                                            <p:strVal val="#ppt_x"/>
                                          </p:val>
                                        </p:tav>
                                      </p:tavLst>
                                    </p:anim>
                                    <p:anim calcmode="lin" valueType="num">
                                      <p:cBhvr additive="base">
                                        <p:cTn id="22" dur="500" fill="hold"/>
                                        <p:tgtEl>
                                          <p:spTgt spid="85"/>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2"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1+#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additive="base">
                                        <p:cTn id="31" dur="500" fill="hold"/>
                                        <p:tgtEl>
                                          <p:spTgt spid="88"/>
                                        </p:tgtEl>
                                        <p:attrNameLst>
                                          <p:attrName>ppt_x</p:attrName>
                                        </p:attrNameLst>
                                      </p:cBhvr>
                                      <p:tavLst>
                                        <p:tav tm="0">
                                          <p:val>
                                            <p:strVal val="1+#ppt_w/2"/>
                                          </p:val>
                                        </p:tav>
                                        <p:tav tm="100000">
                                          <p:val>
                                            <p:strVal val="#ppt_x"/>
                                          </p:val>
                                        </p:tav>
                                      </p:tavLst>
                                    </p:anim>
                                    <p:anim calcmode="lin" valueType="num">
                                      <p:cBhvr additive="base">
                                        <p:cTn id="32" dur="500" fill="hold"/>
                                        <p:tgtEl>
                                          <p:spTgt spid="88"/>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additive="base">
                                        <p:cTn id="36" dur="500" fill="hold"/>
                                        <p:tgtEl>
                                          <p:spTgt spid="89"/>
                                        </p:tgtEl>
                                        <p:attrNameLst>
                                          <p:attrName>ppt_x</p:attrName>
                                        </p:attrNameLst>
                                      </p:cBhvr>
                                      <p:tavLst>
                                        <p:tav tm="0">
                                          <p:val>
                                            <p:strVal val="#ppt_x"/>
                                          </p:val>
                                        </p:tav>
                                        <p:tav tm="100000">
                                          <p:val>
                                            <p:strVal val="#ppt_x"/>
                                          </p:val>
                                        </p:tav>
                                      </p:tavLst>
                                    </p:anim>
                                    <p:anim calcmode="lin" valueType="num">
                                      <p:cBhvr additive="base">
                                        <p:cTn id="37" dur="500" fill="hold"/>
                                        <p:tgtEl>
                                          <p:spTgt spid="89"/>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 calcmode="lin" valueType="num">
                                      <p:cBhvr additive="base">
                                        <p:cTn id="41" dur="500" fill="hold"/>
                                        <p:tgtEl>
                                          <p:spTgt spid="86"/>
                                        </p:tgtEl>
                                        <p:attrNameLst>
                                          <p:attrName>ppt_x</p:attrName>
                                        </p:attrNameLst>
                                      </p:cBhvr>
                                      <p:tavLst>
                                        <p:tav tm="0">
                                          <p:val>
                                            <p:strVal val="#ppt_x"/>
                                          </p:val>
                                        </p:tav>
                                        <p:tav tm="100000">
                                          <p:val>
                                            <p:strVal val="#ppt_x"/>
                                          </p:val>
                                        </p:tav>
                                      </p:tavLst>
                                    </p:anim>
                                    <p:anim calcmode="lin" valueType="num">
                                      <p:cBhvr additive="base">
                                        <p:cTn id="42" dur="500" fill="hold"/>
                                        <p:tgtEl>
                                          <p:spTgt spid="86"/>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8"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0-#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750"/>
                            </p:stCondLst>
                            <p:childTnLst>
                              <p:par>
                                <p:cTn id="49" presetID="42"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1000"/>
                                        <p:tgtEl>
                                          <p:spTgt spid="24"/>
                                        </p:tgtEl>
                                      </p:cBhvr>
                                    </p:animEffect>
                                    <p:anim calcmode="lin" valueType="num">
                                      <p:cBhvr>
                                        <p:cTn id="52" dur="1000" fill="hold"/>
                                        <p:tgtEl>
                                          <p:spTgt spid="24"/>
                                        </p:tgtEl>
                                        <p:attrNameLst>
                                          <p:attrName>ppt_x</p:attrName>
                                        </p:attrNameLst>
                                      </p:cBhvr>
                                      <p:tavLst>
                                        <p:tav tm="0">
                                          <p:val>
                                            <p:strVal val="#ppt_x"/>
                                          </p:val>
                                        </p:tav>
                                        <p:tav tm="100000">
                                          <p:val>
                                            <p:strVal val="#ppt_x"/>
                                          </p:val>
                                        </p:tav>
                                      </p:tavLst>
                                    </p:anim>
                                    <p:anim calcmode="lin" valueType="num">
                                      <p:cBhvr>
                                        <p:cTn id="53" dur="1000" fill="hold"/>
                                        <p:tgtEl>
                                          <p:spTgt spid="24"/>
                                        </p:tgtEl>
                                        <p:attrNameLst>
                                          <p:attrName>ppt_y</p:attrName>
                                        </p:attrNameLst>
                                      </p:cBhvr>
                                      <p:tavLst>
                                        <p:tav tm="0">
                                          <p:val>
                                            <p:strVal val="#ppt_y+.1"/>
                                          </p:val>
                                        </p:tav>
                                        <p:tav tm="100000">
                                          <p:val>
                                            <p:strVal val="#ppt_y"/>
                                          </p:val>
                                        </p:tav>
                                      </p:tavLst>
                                    </p:anim>
                                  </p:childTnLst>
                                </p:cTn>
                              </p:par>
                            </p:childTnLst>
                          </p:cTn>
                        </p:par>
                        <p:par>
                          <p:cTn id="54" fill="hold">
                            <p:stCondLst>
                              <p:cond delay="5750"/>
                            </p:stCondLst>
                            <p:childTnLst>
                              <p:par>
                                <p:cTn id="55" presetID="31" presetClass="entr" presetSubtype="0"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1000" fill="hold"/>
                                        <p:tgtEl>
                                          <p:spTgt spid="34"/>
                                        </p:tgtEl>
                                        <p:attrNameLst>
                                          <p:attrName>ppt_w</p:attrName>
                                        </p:attrNameLst>
                                      </p:cBhvr>
                                      <p:tavLst>
                                        <p:tav tm="0">
                                          <p:val>
                                            <p:fltVal val="0"/>
                                          </p:val>
                                        </p:tav>
                                        <p:tav tm="100000">
                                          <p:val>
                                            <p:strVal val="#ppt_w"/>
                                          </p:val>
                                        </p:tav>
                                      </p:tavLst>
                                    </p:anim>
                                    <p:anim calcmode="lin" valueType="num">
                                      <p:cBhvr>
                                        <p:cTn id="58" dur="1000" fill="hold"/>
                                        <p:tgtEl>
                                          <p:spTgt spid="34"/>
                                        </p:tgtEl>
                                        <p:attrNameLst>
                                          <p:attrName>ppt_h</p:attrName>
                                        </p:attrNameLst>
                                      </p:cBhvr>
                                      <p:tavLst>
                                        <p:tav tm="0">
                                          <p:val>
                                            <p:fltVal val="0"/>
                                          </p:val>
                                        </p:tav>
                                        <p:tav tm="100000">
                                          <p:val>
                                            <p:strVal val="#ppt_h"/>
                                          </p:val>
                                        </p:tav>
                                      </p:tavLst>
                                    </p:anim>
                                    <p:anim calcmode="lin" valueType="num">
                                      <p:cBhvr>
                                        <p:cTn id="59" dur="1000" fill="hold"/>
                                        <p:tgtEl>
                                          <p:spTgt spid="34"/>
                                        </p:tgtEl>
                                        <p:attrNameLst>
                                          <p:attrName>style.rotation</p:attrName>
                                        </p:attrNameLst>
                                      </p:cBhvr>
                                      <p:tavLst>
                                        <p:tav tm="0">
                                          <p:val>
                                            <p:fltVal val="90"/>
                                          </p:val>
                                        </p:tav>
                                        <p:tav tm="100000">
                                          <p:val>
                                            <p:fltVal val="0"/>
                                          </p:val>
                                        </p:tav>
                                      </p:tavLst>
                                    </p:anim>
                                    <p:animEffect transition="in" filter="fade">
                                      <p:cBhvr>
                                        <p:cTn id="60" dur="1000"/>
                                        <p:tgtEl>
                                          <p:spTgt spid="34"/>
                                        </p:tgtEl>
                                      </p:cBhvr>
                                    </p:animEffect>
                                  </p:childTnLst>
                                </p:cTn>
                              </p:par>
                            </p:childTnLst>
                          </p:cTn>
                        </p:par>
                        <p:par>
                          <p:cTn id="61" fill="hold">
                            <p:stCondLst>
                              <p:cond delay="6750"/>
                            </p:stCondLst>
                            <p:childTnLst>
                              <p:par>
                                <p:cTn id="62" presetID="2" presetClass="entr" presetSubtype="2" fill="hold"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additive="base">
                                        <p:cTn id="64" dur="500" fill="hold"/>
                                        <p:tgtEl>
                                          <p:spTgt spid="25"/>
                                        </p:tgtEl>
                                        <p:attrNameLst>
                                          <p:attrName>ppt_x</p:attrName>
                                        </p:attrNameLst>
                                      </p:cBhvr>
                                      <p:tavLst>
                                        <p:tav tm="0">
                                          <p:val>
                                            <p:strVal val="1+#ppt_w/2"/>
                                          </p:val>
                                        </p:tav>
                                        <p:tav tm="100000">
                                          <p:val>
                                            <p:strVal val="#ppt_x"/>
                                          </p:val>
                                        </p:tav>
                                      </p:tavLst>
                                    </p:anim>
                                    <p:anim calcmode="lin" valueType="num">
                                      <p:cBhvr additive="base">
                                        <p:cTn id="65" dur="500" fill="hold"/>
                                        <p:tgtEl>
                                          <p:spTgt spid="25"/>
                                        </p:tgtEl>
                                        <p:attrNameLst>
                                          <p:attrName>ppt_y</p:attrName>
                                        </p:attrNameLst>
                                      </p:cBhvr>
                                      <p:tavLst>
                                        <p:tav tm="0">
                                          <p:val>
                                            <p:strVal val="#ppt_y"/>
                                          </p:val>
                                        </p:tav>
                                        <p:tav tm="100000">
                                          <p:val>
                                            <p:strVal val="#ppt_y"/>
                                          </p:val>
                                        </p:tav>
                                      </p:tavLst>
                                    </p:anim>
                                  </p:childTnLst>
                                </p:cTn>
                              </p:par>
                            </p:childTnLst>
                          </p:cTn>
                        </p:par>
                        <p:par>
                          <p:cTn id="66" fill="hold">
                            <p:stCondLst>
                              <p:cond delay="7250"/>
                            </p:stCondLst>
                            <p:childTnLst>
                              <p:par>
                                <p:cTn id="67" presetID="42" presetClass="entr" presetSubtype="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1000"/>
                                        <p:tgtEl>
                                          <p:spTgt spid="23"/>
                                        </p:tgtEl>
                                      </p:cBhvr>
                                    </p:animEffect>
                                    <p:anim calcmode="lin" valueType="num">
                                      <p:cBhvr>
                                        <p:cTn id="70" dur="1000" fill="hold"/>
                                        <p:tgtEl>
                                          <p:spTgt spid="23"/>
                                        </p:tgtEl>
                                        <p:attrNameLst>
                                          <p:attrName>ppt_x</p:attrName>
                                        </p:attrNameLst>
                                      </p:cBhvr>
                                      <p:tavLst>
                                        <p:tav tm="0">
                                          <p:val>
                                            <p:strVal val="#ppt_x"/>
                                          </p:val>
                                        </p:tav>
                                        <p:tav tm="100000">
                                          <p:val>
                                            <p:strVal val="#ppt_x"/>
                                          </p:val>
                                        </p:tav>
                                      </p:tavLst>
                                    </p:anim>
                                    <p:anim calcmode="lin" valueType="num">
                                      <p:cBhvr>
                                        <p:cTn id="71" dur="1000" fill="hold"/>
                                        <p:tgtEl>
                                          <p:spTgt spid="23"/>
                                        </p:tgtEl>
                                        <p:attrNameLst>
                                          <p:attrName>ppt_y</p:attrName>
                                        </p:attrNameLst>
                                      </p:cBhvr>
                                      <p:tavLst>
                                        <p:tav tm="0">
                                          <p:val>
                                            <p:strVal val="#ppt_y+.1"/>
                                          </p:val>
                                        </p:tav>
                                        <p:tav tm="100000">
                                          <p:val>
                                            <p:strVal val="#ppt_y"/>
                                          </p:val>
                                        </p:tav>
                                      </p:tavLst>
                                    </p:anim>
                                  </p:childTnLst>
                                </p:cTn>
                              </p:par>
                            </p:childTnLst>
                          </p:cTn>
                        </p:par>
                        <p:par>
                          <p:cTn id="72" fill="hold">
                            <p:stCondLst>
                              <p:cond delay="8250"/>
                            </p:stCondLst>
                            <p:childTnLst>
                              <p:par>
                                <p:cTn id="73" presetID="31"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p:cTn id="75" dur="1000" fill="hold"/>
                                        <p:tgtEl>
                                          <p:spTgt spid="33"/>
                                        </p:tgtEl>
                                        <p:attrNameLst>
                                          <p:attrName>ppt_w</p:attrName>
                                        </p:attrNameLst>
                                      </p:cBhvr>
                                      <p:tavLst>
                                        <p:tav tm="0">
                                          <p:val>
                                            <p:fltVal val="0"/>
                                          </p:val>
                                        </p:tav>
                                        <p:tav tm="100000">
                                          <p:val>
                                            <p:strVal val="#ppt_w"/>
                                          </p:val>
                                        </p:tav>
                                      </p:tavLst>
                                    </p:anim>
                                    <p:anim calcmode="lin" valueType="num">
                                      <p:cBhvr>
                                        <p:cTn id="76" dur="1000" fill="hold"/>
                                        <p:tgtEl>
                                          <p:spTgt spid="33"/>
                                        </p:tgtEl>
                                        <p:attrNameLst>
                                          <p:attrName>ppt_h</p:attrName>
                                        </p:attrNameLst>
                                      </p:cBhvr>
                                      <p:tavLst>
                                        <p:tav tm="0">
                                          <p:val>
                                            <p:fltVal val="0"/>
                                          </p:val>
                                        </p:tav>
                                        <p:tav tm="100000">
                                          <p:val>
                                            <p:strVal val="#ppt_h"/>
                                          </p:val>
                                        </p:tav>
                                      </p:tavLst>
                                    </p:anim>
                                    <p:anim calcmode="lin" valueType="num">
                                      <p:cBhvr>
                                        <p:cTn id="77" dur="1000" fill="hold"/>
                                        <p:tgtEl>
                                          <p:spTgt spid="33"/>
                                        </p:tgtEl>
                                        <p:attrNameLst>
                                          <p:attrName>style.rotation</p:attrName>
                                        </p:attrNameLst>
                                      </p:cBhvr>
                                      <p:tavLst>
                                        <p:tav tm="0">
                                          <p:val>
                                            <p:fltVal val="90"/>
                                          </p:val>
                                        </p:tav>
                                        <p:tav tm="100000">
                                          <p:val>
                                            <p:fltVal val="0"/>
                                          </p:val>
                                        </p:tav>
                                      </p:tavLst>
                                    </p:anim>
                                    <p:animEffect transition="in" filter="fade">
                                      <p:cBhvr>
                                        <p:cTn id="78" dur="1000"/>
                                        <p:tgtEl>
                                          <p:spTgt spid="33"/>
                                        </p:tgtEl>
                                      </p:cBhvr>
                                    </p:animEffect>
                                  </p:childTnLst>
                                </p:cTn>
                              </p:par>
                            </p:childTnLst>
                          </p:cTn>
                        </p:par>
                        <p:par>
                          <p:cTn id="79" fill="hold">
                            <p:stCondLst>
                              <p:cond delay="9250"/>
                            </p:stCondLst>
                            <p:childTnLst>
                              <p:par>
                                <p:cTn id="80" presetID="2" presetClass="entr" presetSubtype="8" fill="hold" nodeType="after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additive="base">
                                        <p:cTn id="82" dur="500" fill="hold"/>
                                        <p:tgtEl>
                                          <p:spTgt spid="35"/>
                                        </p:tgtEl>
                                        <p:attrNameLst>
                                          <p:attrName>ppt_x</p:attrName>
                                        </p:attrNameLst>
                                      </p:cBhvr>
                                      <p:tavLst>
                                        <p:tav tm="0">
                                          <p:val>
                                            <p:strVal val="0-#ppt_w/2"/>
                                          </p:val>
                                        </p:tav>
                                        <p:tav tm="100000">
                                          <p:val>
                                            <p:strVal val="#ppt_x"/>
                                          </p:val>
                                        </p:tav>
                                      </p:tavLst>
                                    </p:anim>
                                    <p:anim calcmode="lin" valueType="num">
                                      <p:cBhvr additive="base">
                                        <p:cTn id="83" dur="500" fill="hold"/>
                                        <p:tgtEl>
                                          <p:spTgt spid="35"/>
                                        </p:tgtEl>
                                        <p:attrNameLst>
                                          <p:attrName>ppt_y</p:attrName>
                                        </p:attrNameLst>
                                      </p:cBhvr>
                                      <p:tavLst>
                                        <p:tav tm="0">
                                          <p:val>
                                            <p:strVal val="#ppt_y"/>
                                          </p:val>
                                        </p:tav>
                                        <p:tav tm="100000">
                                          <p:val>
                                            <p:strVal val="#ppt_y"/>
                                          </p:val>
                                        </p:tav>
                                      </p:tavLst>
                                    </p:anim>
                                  </p:childTnLst>
                                </p:cTn>
                              </p:par>
                            </p:childTnLst>
                          </p:cTn>
                        </p:par>
                        <p:par>
                          <p:cTn id="84" fill="hold">
                            <p:stCondLst>
                              <p:cond delay="9750"/>
                            </p:stCondLst>
                            <p:childTnLst>
                              <p:par>
                                <p:cTn id="85" presetID="42" presetClass="entr" presetSubtype="0"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fade">
                                      <p:cBhvr>
                                        <p:cTn id="87" dur="1000"/>
                                        <p:tgtEl>
                                          <p:spTgt spid="46"/>
                                        </p:tgtEl>
                                      </p:cBhvr>
                                    </p:animEffect>
                                    <p:anim calcmode="lin" valueType="num">
                                      <p:cBhvr>
                                        <p:cTn id="88" dur="1000" fill="hold"/>
                                        <p:tgtEl>
                                          <p:spTgt spid="46"/>
                                        </p:tgtEl>
                                        <p:attrNameLst>
                                          <p:attrName>ppt_x</p:attrName>
                                        </p:attrNameLst>
                                      </p:cBhvr>
                                      <p:tavLst>
                                        <p:tav tm="0">
                                          <p:val>
                                            <p:strVal val="#ppt_x"/>
                                          </p:val>
                                        </p:tav>
                                        <p:tav tm="100000">
                                          <p:val>
                                            <p:strVal val="#ppt_x"/>
                                          </p:val>
                                        </p:tav>
                                      </p:tavLst>
                                    </p:anim>
                                    <p:anim calcmode="lin" valueType="num">
                                      <p:cBhvr>
                                        <p:cTn id="89" dur="1000" fill="hold"/>
                                        <p:tgtEl>
                                          <p:spTgt spid="46"/>
                                        </p:tgtEl>
                                        <p:attrNameLst>
                                          <p:attrName>ppt_y</p:attrName>
                                        </p:attrNameLst>
                                      </p:cBhvr>
                                      <p:tavLst>
                                        <p:tav tm="0">
                                          <p:val>
                                            <p:strVal val="#ppt_y+.1"/>
                                          </p:val>
                                        </p:tav>
                                        <p:tav tm="100000">
                                          <p:val>
                                            <p:strVal val="#ppt_y"/>
                                          </p:val>
                                        </p:tav>
                                      </p:tavLst>
                                    </p:anim>
                                  </p:childTnLst>
                                </p:cTn>
                              </p:par>
                            </p:childTnLst>
                          </p:cTn>
                        </p:par>
                        <p:par>
                          <p:cTn id="90" fill="hold">
                            <p:stCondLst>
                              <p:cond delay="10750"/>
                            </p:stCondLst>
                            <p:childTnLst>
                              <p:par>
                                <p:cTn id="91" presetID="31" presetClass="entr" presetSubtype="0"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1000" fill="hold"/>
                                        <p:tgtEl>
                                          <p:spTgt spid="47"/>
                                        </p:tgtEl>
                                        <p:attrNameLst>
                                          <p:attrName>ppt_w</p:attrName>
                                        </p:attrNameLst>
                                      </p:cBhvr>
                                      <p:tavLst>
                                        <p:tav tm="0">
                                          <p:val>
                                            <p:fltVal val="0"/>
                                          </p:val>
                                        </p:tav>
                                        <p:tav tm="100000">
                                          <p:val>
                                            <p:strVal val="#ppt_w"/>
                                          </p:val>
                                        </p:tav>
                                      </p:tavLst>
                                    </p:anim>
                                    <p:anim calcmode="lin" valueType="num">
                                      <p:cBhvr>
                                        <p:cTn id="94" dur="1000" fill="hold"/>
                                        <p:tgtEl>
                                          <p:spTgt spid="47"/>
                                        </p:tgtEl>
                                        <p:attrNameLst>
                                          <p:attrName>ppt_h</p:attrName>
                                        </p:attrNameLst>
                                      </p:cBhvr>
                                      <p:tavLst>
                                        <p:tav tm="0">
                                          <p:val>
                                            <p:fltVal val="0"/>
                                          </p:val>
                                        </p:tav>
                                        <p:tav tm="100000">
                                          <p:val>
                                            <p:strVal val="#ppt_h"/>
                                          </p:val>
                                        </p:tav>
                                      </p:tavLst>
                                    </p:anim>
                                    <p:anim calcmode="lin" valueType="num">
                                      <p:cBhvr>
                                        <p:cTn id="95" dur="1000" fill="hold"/>
                                        <p:tgtEl>
                                          <p:spTgt spid="47"/>
                                        </p:tgtEl>
                                        <p:attrNameLst>
                                          <p:attrName>style.rotation</p:attrName>
                                        </p:attrNameLst>
                                      </p:cBhvr>
                                      <p:tavLst>
                                        <p:tav tm="0">
                                          <p:val>
                                            <p:fltVal val="90"/>
                                          </p:val>
                                        </p:tav>
                                        <p:tav tm="100000">
                                          <p:val>
                                            <p:fltVal val="0"/>
                                          </p:val>
                                        </p:tav>
                                      </p:tavLst>
                                    </p:anim>
                                    <p:animEffect transition="in" filter="fade">
                                      <p:cBhvr>
                                        <p:cTn id="96"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8" grpId="0" animBg="1"/>
      <p:bldP spid="87" grpId="0" animBg="1"/>
      <p:bldP spid="85" grpId="0" animBg="1"/>
      <p:bldP spid="86" grpId="0" animBg="1"/>
      <p:bldP spid="84" grpId="0" animBg="1"/>
      <p:bldP spid="83" grpId="0" animBg="1"/>
      <p:bldP spid="23" grpId="0"/>
      <p:bldP spid="24" grpId="0"/>
      <p:bldGraphic spid="33" grpId="0">
        <p:bldAsOne/>
      </p:bldGraphic>
      <p:bldGraphic spid="34" grpId="0">
        <p:bldAsOne/>
      </p:bldGraphic>
      <p:bldP spid="46" grpId="0"/>
      <p:bldGraphic spid="4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1906</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2019-07-14T22:43:15Z</dcterms:modified>
</cp:coreProperties>
</file>