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9A0-4A7D-89C4-D4830128F3B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9A0-4A7D-89C4-D4830128F3B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9A0-4A7D-89C4-D4830128F3BC}"/>
              </c:ext>
            </c:extLst>
          </c:dPt>
          <c:dPt>
            <c:idx val="3"/>
            <c:bubble3D val="0"/>
            <c:extLst>
              <c:ext xmlns:c16="http://schemas.microsoft.com/office/drawing/2014/chart" uri="{C3380CC4-5D6E-409C-BE32-E72D297353CC}">
                <c16:uniqueId val="{00000006-A9A0-4A7D-89C4-D4830128F3BC}"/>
              </c:ext>
            </c:extLst>
          </c:dPt>
          <c:dPt>
            <c:idx val="4"/>
            <c:bubble3D val="0"/>
            <c:extLst>
              <c:ext xmlns:c16="http://schemas.microsoft.com/office/drawing/2014/chart" uri="{C3380CC4-5D6E-409C-BE32-E72D297353CC}">
                <c16:uniqueId val="{00000007-A9A0-4A7D-89C4-D4830128F3BC}"/>
              </c:ext>
            </c:extLst>
          </c:dPt>
          <c:dPt>
            <c:idx val="5"/>
            <c:bubble3D val="0"/>
            <c:extLst>
              <c:ext xmlns:c16="http://schemas.microsoft.com/office/drawing/2014/chart" uri="{C3380CC4-5D6E-409C-BE32-E72D297353CC}">
                <c16:uniqueId val="{00000008-A9A0-4A7D-89C4-D4830128F3BC}"/>
              </c:ext>
            </c:extLst>
          </c:dPt>
          <c:dPt>
            <c:idx val="6"/>
            <c:bubble3D val="0"/>
            <c:extLst>
              <c:ext xmlns:c16="http://schemas.microsoft.com/office/drawing/2014/chart" uri="{C3380CC4-5D6E-409C-BE32-E72D297353CC}">
                <c16:uniqueId val="{00000009-A9A0-4A7D-89C4-D4830128F3BC}"/>
              </c:ext>
            </c:extLst>
          </c:dPt>
          <c:dPt>
            <c:idx val="7"/>
            <c:bubble3D val="0"/>
            <c:extLst>
              <c:ext xmlns:c16="http://schemas.microsoft.com/office/drawing/2014/chart" uri="{C3380CC4-5D6E-409C-BE32-E72D297353CC}">
                <c16:uniqueId val="{0000000A-A9A0-4A7D-89C4-D4830128F3BC}"/>
              </c:ext>
            </c:extLst>
          </c:dPt>
          <c:dPt>
            <c:idx val="8"/>
            <c:bubble3D val="0"/>
            <c:extLst>
              <c:ext xmlns:c16="http://schemas.microsoft.com/office/drawing/2014/chart" uri="{C3380CC4-5D6E-409C-BE32-E72D297353CC}">
                <c16:uniqueId val="{0000000B-A9A0-4A7D-89C4-D4830128F3BC}"/>
              </c:ext>
            </c:extLst>
          </c:dPt>
          <c:dPt>
            <c:idx val="9"/>
            <c:bubble3D val="0"/>
            <c:extLst>
              <c:ext xmlns:c16="http://schemas.microsoft.com/office/drawing/2014/chart" uri="{C3380CC4-5D6E-409C-BE32-E72D297353CC}">
                <c16:uniqueId val="{0000000C-A9A0-4A7D-89C4-D4830128F3B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9A0-4A7D-89C4-D4830128F3B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D9D-4D4B-AD9B-9C716EE599FA}"/>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D9D-4D4B-AD9B-9C716EE599FA}"/>
              </c:ext>
            </c:extLst>
          </c:dPt>
          <c:dPt>
            <c:idx val="2"/>
            <c:bubble3D val="0"/>
            <c:extLst>
              <c:ext xmlns:c16="http://schemas.microsoft.com/office/drawing/2014/chart" uri="{C3380CC4-5D6E-409C-BE32-E72D297353CC}">
                <c16:uniqueId val="{00000004-FD9D-4D4B-AD9B-9C716EE599FA}"/>
              </c:ext>
            </c:extLst>
          </c:dPt>
          <c:dPt>
            <c:idx val="3"/>
            <c:bubble3D val="0"/>
            <c:extLst>
              <c:ext xmlns:c16="http://schemas.microsoft.com/office/drawing/2014/chart" uri="{C3380CC4-5D6E-409C-BE32-E72D297353CC}">
                <c16:uniqueId val="{00000005-FD9D-4D4B-AD9B-9C716EE599FA}"/>
              </c:ext>
            </c:extLst>
          </c:dPt>
          <c:dPt>
            <c:idx val="4"/>
            <c:bubble3D val="0"/>
            <c:extLst>
              <c:ext xmlns:c16="http://schemas.microsoft.com/office/drawing/2014/chart" uri="{C3380CC4-5D6E-409C-BE32-E72D297353CC}">
                <c16:uniqueId val="{00000006-FD9D-4D4B-AD9B-9C716EE599FA}"/>
              </c:ext>
            </c:extLst>
          </c:dPt>
          <c:dPt>
            <c:idx val="5"/>
            <c:bubble3D val="0"/>
            <c:extLst>
              <c:ext xmlns:c16="http://schemas.microsoft.com/office/drawing/2014/chart" uri="{C3380CC4-5D6E-409C-BE32-E72D297353CC}">
                <c16:uniqueId val="{00000007-FD9D-4D4B-AD9B-9C716EE599FA}"/>
              </c:ext>
            </c:extLst>
          </c:dPt>
          <c:dPt>
            <c:idx val="6"/>
            <c:bubble3D val="0"/>
            <c:extLst>
              <c:ext xmlns:c16="http://schemas.microsoft.com/office/drawing/2014/chart" uri="{C3380CC4-5D6E-409C-BE32-E72D297353CC}">
                <c16:uniqueId val="{00000008-FD9D-4D4B-AD9B-9C716EE599FA}"/>
              </c:ext>
            </c:extLst>
          </c:dPt>
          <c:dPt>
            <c:idx val="7"/>
            <c:bubble3D val="0"/>
            <c:extLst>
              <c:ext xmlns:c16="http://schemas.microsoft.com/office/drawing/2014/chart" uri="{C3380CC4-5D6E-409C-BE32-E72D297353CC}">
                <c16:uniqueId val="{00000009-FD9D-4D4B-AD9B-9C716EE599FA}"/>
              </c:ext>
            </c:extLst>
          </c:dPt>
          <c:dPt>
            <c:idx val="8"/>
            <c:bubble3D val="0"/>
            <c:extLst>
              <c:ext xmlns:c16="http://schemas.microsoft.com/office/drawing/2014/chart" uri="{C3380CC4-5D6E-409C-BE32-E72D297353CC}">
                <c16:uniqueId val="{0000000A-FD9D-4D4B-AD9B-9C716EE599FA}"/>
              </c:ext>
            </c:extLst>
          </c:dPt>
          <c:dPt>
            <c:idx val="9"/>
            <c:bubble3D val="0"/>
            <c:extLst>
              <c:ext xmlns:c16="http://schemas.microsoft.com/office/drawing/2014/chart" uri="{C3380CC4-5D6E-409C-BE32-E72D297353CC}">
                <c16:uniqueId val="{0000000B-FD9D-4D4B-AD9B-9C716EE599F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FD9D-4D4B-AD9B-9C716EE599F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DC0-4956-9C9C-F416BF1AD78C}"/>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DC0-4956-9C9C-F416BF1AD78C}"/>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DC0-4956-9C9C-F416BF1AD78C}"/>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DC0-4956-9C9C-F416BF1AD78C}"/>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DC0-4956-9C9C-F416BF1AD78C}"/>
              </c:ext>
            </c:extLst>
          </c:dPt>
          <c:dPt>
            <c:idx val="5"/>
            <c:bubble3D val="0"/>
            <c:extLst>
              <c:ext xmlns:c16="http://schemas.microsoft.com/office/drawing/2014/chart" uri="{C3380CC4-5D6E-409C-BE32-E72D297353CC}">
                <c16:uniqueId val="{0000000A-BDC0-4956-9C9C-F416BF1AD78C}"/>
              </c:ext>
            </c:extLst>
          </c:dPt>
          <c:dPt>
            <c:idx val="6"/>
            <c:bubble3D val="0"/>
            <c:extLst>
              <c:ext xmlns:c16="http://schemas.microsoft.com/office/drawing/2014/chart" uri="{C3380CC4-5D6E-409C-BE32-E72D297353CC}">
                <c16:uniqueId val="{0000000B-BDC0-4956-9C9C-F416BF1AD78C}"/>
              </c:ext>
            </c:extLst>
          </c:dPt>
          <c:dPt>
            <c:idx val="7"/>
            <c:bubble3D val="0"/>
            <c:extLst>
              <c:ext xmlns:c16="http://schemas.microsoft.com/office/drawing/2014/chart" uri="{C3380CC4-5D6E-409C-BE32-E72D297353CC}">
                <c16:uniqueId val="{0000000C-BDC0-4956-9C9C-F416BF1AD78C}"/>
              </c:ext>
            </c:extLst>
          </c:dPt>
          <c:dPt>
            <c:idx val="8"/>
            <c:bubble3D val="0"/>
            <c:extLst>
              <c:ext xmlns:c16="http://schemas.microsoft.com/office/drawing/2014/chart" uri="{C3380CC4-5D6E-409C-BE32-E72D297353CC}">
                <c16:uniqueId val="{0000000D-BDC0-4956-9C9C-F416BF1AD78C}"/>
              </c:ext>
            </c:extLst>
          </c:dPt>
          <c:dPt>
            <c:idx val="9"/>
            <c:bubble3D val="0"/>
            <c:extLst>
              <c:ext xmlns:c16="http://schemas.microsoft.com/office/drawing/2014/chart" uri="{C3380CC4-5D6E-409C-BE32-E72D297353CC}">
                <c16:uniqueId val="{0000000E-BDC0-4956-9C9C-F416BF1AD78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DC0-4956-9C9C-F416BF1AD78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74700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7056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reeform 16"/>
          <p:cNvSpPr>
            <a:spLocks/>
          </p:cNvSpPr>
          <p:nvPr/>
        </p:nvSpPr>
        <p:spPr bwMode="auto">
          <a:xfrm>
            <a:off x="3097824" y="1813724"/>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14"/>
          <p:cNvSpPr>
            <a:spLocks noEditPoints="1"/>
          </p:cNvSpPr>
          <p:nvPr/>
        </p:nvSpPr>
        <p:spPr bwMode="auto">
          <a:xfrm>
            <a:off x="3841312" y="1206997"/>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13"/>
          <p:cNvSpPr>
            <a:spLocks noEditPoints="1"/>
          </p:cNvSpPr>
          <p:nvPr/>
        </p:nvSpPr>
        <p:spPr bwMode="auto">
          <a:xfrm>
            <a:off x="4709131" y="528159"/>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6"/>
          <p:cNvSpPr>
            <a:spLocks noEditPoints="1"/>
          </p:cNvSpPr>
          <p:nvPr/>
        </p:nvSpPr>
        <p:spPr bwMode="auto">
          <a:xfrm>
            <a:off x="8046126" y="3372812"/>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5"/>
          <p:cNvSpPr>
            <a:spLocks noEditPoints="1"/>
          </p:cNvSpPr>
          <p:nvPr/>
        </p:nvSpPr>
        <p:spPr bwMode="auto">
          <a:xfrm>
            <a:off x="8963677" y="4852331"/>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9"/>
          <p:cNvSpPr>
            <a:spLocks noEditPoints="1"/>
          </p:cNvSpPr>
          <p:nvPr/>
        </p:nvSpPr>
        <p:spPr bwMode="auto">
          <a:xfrm>
            <a:off x="7106198" y="3367839"/>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6014587" y="4355017"/>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11"/>
          <p:cNvSpPr>
            <a:spLocks/>
          </p:cNvSpPr>
          <p:nvPr/>
        </p:nvSpPr>
        <p:spPr bwMode="auto">
          <a:xfrm>
            <a:off x="5422780" y="3887536"/>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12"/>
          <p:cNvSpPr>
            <a:spLocks/>
          </p:cNvSpPr>
          <p:nvPr/>
        </p:nvSpPr>
        <p:spPr bwMode="auto">
          <a:xfrm>
            <a:off x="4614641" y="3798022"/>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5"/>
          <p:cNvSpPr>
            <a:spLocks/>
          </p:cNvSpPr>
          <p:nvPr/>
        </p:nvSpPr>
        <p:spPr bwMode="auto">
          <a:xfrm>
            <a:off x="3918397" y="3589147"/>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17"/>
          <p:cNvSpPr>
            <a:spLocks noEditPoints="1"/>
          </p:cNvSpPr>
          <p:nvPr/>
        </p:nvSpPr>
        <p:spPr bwMode="auto">
          <a:xfrm>
            <a:off x="3095337" y="2868036"/>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7"/>
          <p:cNvSpPr>
            <a:spLocks/>
          </p:cNvSpPr>
          <p:nvPr/>
        </p:nvSpPr>
        <p:spPr bwMode="auto">
          <a:xfrm>
            <a:off x="8971136" y="5016447"/>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8"/>
          <p:cNvSpPr>
            <a:spLocks/>
          </p:cNvSpPr>
          <p:nvPr/>
        </p:nvSpPr>
        <p:spPr bwMode="auto">
          <a:xfrm>
            <a:off x="8513604" y="4964226"/>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18" name="Group 17">
            <a:extLst>
              <a:ext uri="{FF2B5EF4-FFF2-40B4-BE49-F238E27FC236}">
                <a16:creationId xmlns:a16="http://schemas.microsoft.com/office/drawing/2014/main" id="{423184FD-7187-4B5D-BF7C-9CD118C4B4B6}"/>
              </a:ext>
            </a:extLst>
          </p:cNvPr>
          <p:cNvGrpSpPr/>
          <p:nvPr/>
        </p:nvGrpSpPr>
        <p:grpSpPr>
          <a:xfrm>
            <a:off x="666133" y="2165549"/>
            <a:ext cx="3594912" cy="1375905"/>
            <a:chOff x="2243731" y="2891162"/>
            <a:chExt cx="3594912" cy="1375905"/>
          </a:xfrm>
        </p:grpSpPr>
        <p:grpSp>
          <p:nvGrpSpPr>
            <p:cNvPr id="19" name="Group 18">
              <a:extLst>
                <a:ext uri="{FF2B5EF4-FFF2-40B4-BE49-F238E27FC236}">
                  <a16:creationId xmlns:a16="http://schemas.microsoft.com/office/drawing/2014/main" id="{6915F582-07CA-4D7B-885B-970CA615F79C}"/>
                </a:ext>
              </a:extLst>
            </p:cNvPr>
            <p:cNvGrpSpPr/>
            <p:nvPr/>
          </p:nvGrpSpPr>
          <p:grpSpPr>
            <a:xfrm>
              <a:off x="2243731" y="3192308"/>
              <a:ext cx="2743200" cy="508758"/>
              <a:chOff x="1066801" y="2238247"/>
              <a:chExt cx="2743200" cy="508758"/>
            </a:xfrm>
          </p:grpSpPr>
          <p:sp>
            <p:nvSpPr>
              <p:cNvPr id="27" name="Freeform: Shape 26">
                <a:extLst>
                  <a:ext uri="{FF2B5EF4-FFF2-40B4-BE49-F238E27FC236}">
                    <a16:creationId xmlns:a16="http://schemas.microsoft.com/office/drawing/2014/main" id="{EF548CED-45F2-40DD-B65C-CCA91C33421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F16CBDEF-5ACC-4365-A209-CC402CAC8E7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B990E8CB-E3F1-47EA-AAF7-CD4C8621951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 name="Freeform: Shape 20">
                <a:extLst>
                  <a:ext uri="{FF2B5EF4-FFF2-40B4-BE49-F238E27FC236}">
                    <a16:creationId xmlns:a16="http://schemas.microsoft.com/office/drawing/2014/main" id="{AEA6F426-4500-4E86-B3D7-783E0057C29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AA2EEF5-1D44-47C4-95A7-1913A6FF0AB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aphic 26" descr="Hike">
                <a:extLst>
                  <a:ext uri="{FF2B5EF4-FFF2-40B4-BE49-F238E27FC236}">
                    <a16:creationId xmlns:a16="http://schemas.microsoft.com/office/drawing/2014/main" id="{E1AF552A-41DA-41F8-A37E-6F74EA76A5DB}"/>
                  </a:ext>
                </a:extLst>
              </p:cNvPr>
              <p:cNvGrpSpPr>
                <a:grpSpLocks noChangeAspect="1"/>
              </p:cNvGrpSpPr>
              <p:nvPr/>
            </p:nvGrpSpPr>
            <p:grpSpPr>
              <a:xfrm>
                <a:off x="3835579" y="2208930"/>
                <a:ext cx="548640" cy="548640"/>
                <a:chOff x="5638800" y="2971800"/>
                <a:chExt cx="914400" cy="914400"/>
              </a:xfrm>
              <a:solidFill>
                <a:srgbClr val="4D4D4D"/>
              </a:solidFill>
            </p:grpSpPr>
            <p:sp>
              <p:nvSpPr>
                <p:cNvPr id="24" name="Freeform: Shape 23">
                  <a:extLst>
                    <a:ext uri="{FF2B5EF4-FFF2-40B4-BE49-F238E27FC236}">
                      <a16:creationId xmlns:a16="http://schemas.microsoft.com/office/drawing/2014/main" id="{9914E554-424F-4550-ABF4-E7EC7FA6B90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0C4DBFDF-A6AE-4FEB-B3A7-C96160A6B2F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4FC18D75-578B-41B6-856C-7D6FA4B5980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9" name="TextBox 28">
            <a:extLst>
              <a:ext uri="{FF2B5EF4-FFF2-40B4-BE49-F238E27FC236}">
                <a16:creationId xmlns:a16="http://schemas.microsoft.com/office/drawing/2014/main" id="{747974BD-E93F-4DAB-8829-9BA4946690AA}"/>
              </a:ext>
            </a:extLst>
          </p:cNvPr>
          <p:cNvSpPr txBox="1"/>
          <p:nvPr/>
        </p:nvSpPr>
        <p:spPr>
          <a:xfrm>
            <a:off x="8115750" y="1913164"/>
            <a:ext cx="3642357"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AC5730B5-AB6D-471C-9052-2E9EB7A8D7FC}"/>
              </a:ext>
            </a:extLst>
          </p:cNvPr>
          <p:cNvSpPr txBox="1"/>
          <p:nvPr/>
        </p:nvSpPr>
        <p:spPr>
          <a:xfrm>
            <a:off x="102996" y="3045045"/>
            <a:ext cx="29271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424F50B-9137-4C0E-865B-BAC497CE3CBF}"/>
              </a:ext>
            </a:extLst>
          </p:cNvPr>
          <p:cNvGrpSpPr/>
          <p:nvPr/>
        </p:nvGrpSpPr>
        <p:grpSpPr>
          <a:xfrm>
            <a:off x="6408342" y="1012219"/>
            <a:ext cx="3509383" cy="1375905"/>
            <a:chOff x="6025615" y="1230029"/>
            <a:chExt cx="3509383" cy="1375905"/>
          </a:xfrm>
        </p:grpSpPr>
        <p:grpSp>
          <p:nvGrpSpPr>
            <p:cNvPr id="32" name="Group 31">
              <a:extLst>
                <a:ext uri="{FF2B5EF4-FFF2-40B4-BE49-F238E27FC236}">
                  <a16:creationId xmlns:a16="http://schemas.microsoft.com/office/drawing/2014/main" id="{66FCA40A-4C63-40BA-95AB-DB1D74122841}"/>
                </a:ext>
              </a:extLst>
            </p:cNvPr>
            <p:cNvGrpSpPr/>
            <p:nvPr/>
          </p:nvGrpSpPr>
          <p:grpSpPr>
            <a:xfrm>
              <a:off x="6791798" y="1528954"/>
              <a:ext cx="2743200" cy="508758"/>
              <a:chOff x="7772400" y="675620"/>
              <a:chExt cx="2743200" cy="508758"/>
            </a:xfrm>
          </p:grpSpPr>
          <p:sp>
            <p:nvSpPr>
              <p:cNvPr id="37" name="Freeform: Shape 36">
                <a:extLst>
                  <a:ext uri="{FF2B5EF4-FFF2-40B4-BE49-F238E27FC236}">
                    <a16:creationId xmlns:a16="http://schemas.microsoft.com/office/drawing/2014/main" id="{F5357518-138C-41B2-80EF-650F1105E45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7E6BE849-C2B8-412B-9A6B-C6726ECDE41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3" name="Group 32">
              <a:extLst>
                <a:ext uri="{FF2B5EF4-FFF2-40B4-BE49-F238E27FC236}">
                  <a16:creationId xmlns:a16="http://schemas.microsoft.com/office/drawing/2014/main" id="{C458A40C-B8DE-4A58-8437-A2FD5721468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4" name="Freeform: Shape 33">
                <a:extLst>
                  <a:ext uri="{FF2B5EF4-FFF2-40B4-BE49-F238E27FC236}">
                    <a16:creationId xmlns:a16="http://schemas.microsoft.com/office/drawing/2014/main" id="{D3DAD7C6-4493-46B3-BA0C-5DACEE2C472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CBB5CC9F-BA99-4095-AC5A-569B6B02B01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descr="Tent">
                <a:extLst>
                  <a:ext uri="{FF2B5EF4-FFF2-40B4-BE49-F238E27FC236}">
                    <a16:creationId xmlns:a16="http://schemas.microsoft.com/office/drawing/2014/main" id="{3E19E553-81D3-451A-99F9-6CE0E44EF9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39" name="Chart 38">
            <a:extLst>
              <a:ext uri="{FF2B5EF4-FFF2-40B4-BE49-F238E27FC236}">
                <a16:creationId xmlns:a16="http://schemas.microsoft.com/office/drawing/2014/main" id="{F6EFC80B-5698-44B8-BA66-6460BF2CC051}"/>
              </a:ext>
            </a:extLst>
          </p:cNvPr>
          <p:cNvGraphicFramePr>
            <a:graphicFrameLocks noChangeAspect="1"/>
          </p:cNvGraphicFramePr>
          <p:nvPr>
            <p:extLst/>
          </p:nvPr>
        </p:nvGraphicFramePr>
        <p:xfrm>
          <a:off x="6221017" y="79399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Chart 39">
            <a:extLst>
              <a:ext uri="{FF2B5EF4-FFF2-40B4-BE49-F238E27FC236}">
                <a16:creationId xmlns:a16="http://schemas.microsoft.com/office/drawing/2014/main" id="{91A3B6EE-BF08-4C28-96EC-067680F4B9AC}"/>
              </a:ext>
            </a:extLst>
          </p:cNvPr>
          <p:cNvGraphicFramePr>
            <a:graphicFrameLocks noChangeAspect="1"/>
          </p:cNvGraphicFramePr>
          <p:nvPr>
            <p:extLst/>
          </p:nvPr>
        </p:nvGraphicFramePr>
        <p:xfrm>
          <a:off x="2976126" y="195329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41" name="Group 40">
            <a:extLst>
              <a:ext uri="{FF2B5EF4-FFF2-40B4-BE49-F238E27FC236}">
                <a16:creationId xmlns:a16="http://schemas.microsoft.com/office/drawing/2014/main" id="{EE9CB4CF-9455-40D9-8EB4-E873B732D6CC}"/>
              </a:ext>
            </a:extLst>
          </p:cNvPr>
          <p:cNvGrpSpPr/>
          <p:nvPr/>
        </p:nvGrpSpPr>
        <p:grpSpPr>
          <a:xfrm>
            <a:off x="2172646" y="4027103"/>
            <a:ext cx="3594912" cy="1375905"/>
            <a:chOff x="2243731" y="2891162"/>
            <a:chExt cx="3594912" cy="1375905"/>
          </a:xfrm>
        </p:grpSpPr>
        <p:grpSp>
          <p:nvGrpSpPr>
            <p:cNvPr id="42" name="Group 41">
              <a:extLst>
                <a:ext uri="{FF2B5EF4-FFF2-40B4-BE49-F238E27FC236}">
                  <a16:creationId xmlns:a16="http://schemas.microsoft.com/office/drawing/2014/main" id="{58BA8975-7471-442E-945E-2A9B73AC1B91}"/>
                </a:ext>
              </a:extLst>
            </p:cNvPr>
            <p:cNvGrpSpPr/>
            <p:nvPr/>
          </p:nvGrpSpPr>
          <p:grpSpPr>
            <a:xfrm>
              <a:off x="2243731" y="3192308"/>
              <a:ext cx="2743200" cy="508758"/>
              <a:chOff x="1066801" y="2238247"/>
              <a:chExt cx="2743200" cy="508758"/>
            </a:xfrm>
          </p:grpSpPr>
          <p:sp>
            <p:nvSpPr>
              <p:cNvPr id="50" name="Freeform: Shape 49">
                <a:extLst>
                  <a:ext uri="{FF2B5EF4-FFF2-40B4-BE49-F238E27FC236}">
                    <a16:creationId xmlns:a16="http://schemas.microsoft.com/office/drawing/2014/main" id="{2F0C00CF-1C54-4B77-AEA3-C99B47B57CE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6586865-E7BF-4E18-BFA3-99E90149C04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3" name="Group 42">
              <a:extLst>
                <a:ext uri="{FF2B5EF4-FFF2-40B4-BE49-F238E27FC236}">
                  <a16:creationId xmlns:a16="http://schemas.microsoft.com/office/drawing/2014/main" id="{A8FD44FE-6CAC-4324-9779-7F45ED9423E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4" name="Freeform: Shape 43">
                <a:extLst>
                  <a:ext uri="{FF2B5EF4-FFF2-40B4-BE49-F238E27FC236}">
                    <a16:creationId xmlns:a16="http://schemas.microsoft.com/office/drawing/2014/main" id="{84974755-D175-4853-BFAC-99671AA0251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FE12CD82-18B8-46A4-9C85-DCC6DA2E19C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aphic 26" descr="Hike">
                <a:extLst>
                  <a:ext uri="{FF2B5EF4-FFF2-40B4-BE49-F238E27FC236}">
                    <a16:creationId xmlns:a16="http://schemas.microsoft.com/office/drawing/2014/main" id="{0AEB13B6-360A-4B16-A87E-80EDF6876968}"/>
                  </a:ext>
                </a:extLst>
              </p:cNvPr>
              <p:cNvGrpSpPr>
                <a:grpSpLocks noChangeAspect="1"/>
              </p:cNvGrpSpPr>
              <p:nvPr/>
            </p:nvGrpSpPr>
            <p:grpSpPr>
              <a:xfrm>
                <a:off x="3835579" y="2208930"/>
                <a:ext cx="548640" cy="548640"/>
                <a:chOff x="5638800" y="2971800"/>
                <a:chExt cx="914400" cy="914400"/>
              </a:xfrm>
              <a:solidFill>
                <a:srgbClr val="4D4D4D"/>
              </a:solidFill>
            </p:grpSpPr>
            <p:sp>
              <p:nvSpPr>
                <p:cNvPr id="47" name="Freeform: Shape 46">
                  <a:extLst>
                    <a:ext uri="{FF2B5EF4-FFF2-40B4-BE49-F238E27FC236}">
                      <a16:creationId xmlns:a16="http://schemas.microsoft.com/office/drawing/2014/main" id="{BCC93BC3-8D73-4C70-BBC7-0DE73C5C643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7721572B-8BC3-420C-9760-D71A351B622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A16AFEFE-A541-42F0-8F4E-6A54210823B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2" name="TextBox 51">
            <a:extLst>
              <a:ext uri="{FF2B5EF4-FFF2-40B4-BE49-F238E27FC236}">
                <a16:creationId xmlns:a16="http://schemas.microsoft.com/office/drawing/2014/main" id="{D7EE4E5D-4A29-41C3-87B7-FE919FAA6DE6}"/>
              </a:ext>
            </a:extLst>
          </p:cNvPr>
          <p:cNvSpPr txBox="1"/>
          <p:nvPr/>
        </p:nvSpPr>
        <p:spPr>
          <a:xfrm>
            <a:off x="551494" y="516603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53" name="Chart 52">
            <a:extLst>
              <a:ext uri="{FF2B5EF4-FFF2-40B4-BE49-F238E27FC236}">
                <a16:creationId xmlns:a16="http://schemas.microsoft.com/office/drawing/2014/main" id="{5AFD06C1-5D6E-4C49-9F26-9005BF7BA4B6}"/>
              </a:ext>
            </a:extLst>
          </p:cNvPr>
          <p:cNvGraphicFramePr>
            <a:graphicFrameLocks noChangeAspect="1"/>
          </p:cNvGraphicFramePr>
          <p:nvPr>
            <p:extLst/>
          </p:nvPr>
        </p:nvGraphicFramePr>
        <p:xfrm>
          <a:off x="4482639" y="380741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4" name="Picture 53">
            <a:hlinkClick r:id="rId8"/>
            <a:extLst>
              <a:ext uri="{FF2B5EF4-FFF2-40B4-BE49-F238E27FC236}">
                <a16:creationId xmlns:a16="http://schemas.microsoft.com/office/drawing/2014/main" id="{DD187C25-4B1E-44A9-ACC1-30FC0E9C645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550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15"/>
                                        </p:tgtEl>
                                        <p:attrNameLst>
                                          <p:attrName>style.visibility</p:attrName>
                                        </p:attrNameLst>
                                      </p:cBhvr>
                                      <p:to>
                                        <p:strVal val="visible"/>
                                      </p:to>
                                    </p:set>
                                    <p:anim calcmode="lin" valueType="num">
                                      <p:cBhvr additive="base">
                                        <p:cTn id="11" dur="250" fill="hold"/>
                                        <p:tgtEl>
                                          <p:spTgt spid="115"/>
                                        </p:tgtEl>
                                        <p:attrNameLst>
                                          <p:attrName>ppt_x</p:attrName>
                                        </p:attrNameLst>
                                      </p:cBhvr>
                                      <p:tavLst>
                                        <p:tav tm="0">
                                          <p:val>
                                            <p:strVal val="#ppt_x"/>
                                          </p:val>
                                        </p:tav>
                                        <p:tav tm="100000">
                                          <p:val>
                                            <p:strVal val="#ppt_x"/>
                                          </p:val>
                                        </p:tav>
                                      </p:tavLst>
                                    </p:anim>
                                    <p:anim calcmode="lin" valueType="num">
                                      <p:cBhvr additive="base">
                                        <p:cTn id="12" dur="250" fill="hold"/>
                                        <p:tgtEl>
                                          <p:spTgt spid="1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250" fill="hold"/>
                                        <p:tgtEl>
                                          <p:spTgt spid="113"/>
                                        </p:tgtEl>
                                        <p:attrNameLst>
                                          <p:attrName>ppt_x</p:attrName>
                                        </p:attrNameLst>
                                      </p:cBhvr>
                                      <p:tavLst>
                                        <p:tav tm="0">
                                          <p:val>
                                            <p:strVal val="#ppt_x"/>
                                          </p:val>
                                        </p:tav>
                                        <p:tav tm="100000">
                                          <p:val>
                                            <p:strVal val="#ppt_x"/>
                                          </p:val>
                                        </p:tav>
                                      </p:tavLst>
                                    </p:anim>
                                    <p:anim calcmode="lin" valueType="num">
                                      <p:cBhvr additive="base">
                                        <p:cTn id="17" dur="250" fill="hold"/>
                                        <p:tgtEl>
                                          <p:spTgt spid="11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12"/>
                                        </p:tgtEl>
                                        <p:attrNameLst>
                                          <p:attrName>style.visibility</p:attrName>
                                        </p:attrNameLst>
                                      </p:cBhvr>
                                      <p:to>
                                        <p:strVal val="visible"/>
                                      </p:to>
                                    </p:set>
                                    <p:anim calcmode="lin" valueType="num">
                                      <p:cBhvr additive="base">
                                        <p:cTn id="21" dur="250" fill="hold"/>
                                        <p:tgtEl>
                                          <p:spTgt spid="112"/>
                                        </p:tgtEl>
                                        <p:attrNameLst>
                                          <p:attrName>ppt_x</p:attrName>
                                        </p:attrNameLst>
                                      </p:cBhvr>
                                      <p:tavLst>
                                        <p:tav tm="0">
                                          <p:val>
                                            <p:strVal val="#ppt_x"/>
                                          </p:val>
                                        </p:tav>
                                        <p:tav tm="100000">
                                          <p:val>
                                            <p:strVal val="#ppt_x"/>
                                          </p:val>
                                        </p:tav>
                                      </p:tavLst>
                                    </p:anim>
                                    <p:anim calcmode="lin" valueType="num">
                                      <p:cBhvr additive="base">
                                        <p:cTn id="22" dur="250" fill="hold"/>
                                        <p:tgtEl>
                                          <p:spTgt spid="1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5"/>
                                        </p:tgtEl>
                                        <p:attrNameLst>
                                          <p:attrName>style.visibility</p:attrName>
                                        </p:attrNameLst>
                                      </p:cBhvr>
                                      <p:to>
                                        <p:strVal val="visible"/>
                                      </p:to>
                                    </p:set>
                                    <p:anim calcmode="lin" valueType="num">
                                      <p:cBhvr additive="base">
                                        <p:cTn id="26" dur="250" fill="hold"/>
                                        <p:tgtEl>
                                          <p:spTgt spid="105"/>
                                        </p:tgtEl>
                                        <p:attrNameLst>
                                          <p:attrName>ppt_x</p:attrName>
                                        </p:attrNameLst>
                                      </p:cBhvr>
                                      <p:tavLst>
                                        <p:tav tm="0">
                                          <p:val>
                                            <p:strVal val="#ppt_x"/>
                                          </p:val>
                                        </p:tav>
                                        <p:tav tm="100000">
                                          <p:val>
                                            <p:strVal val="#ppt_x"/>
                                          </p:val>
                                        </p:tav>
                                      </p:tavLst>
                                    </p:anim>
                                    <p:anim calcmode="lin" valueType="num">
                                      <p:cBhvr additive="base">
                                        <p:cTn id="27" dur="250" fill="hold"/>
                                        <p:tgtEl>
                                          <p:spTgt spid="105"/>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04"/>
                                        </p:tgtEl>
                                        <p:attrNameLst>
                                          <p:attrName>style.visibility</p:attrName>
                                        </p:attrNameLst>
                                      </p:cBhvr>
                                      <p:to>
                                        <p:strVal val="visible"/>
                                      </p:to>
                                    </p:set>
                                    <p:anim calcmode="lin" valueType="num">
                                      <p:cBhvr additive="base">
                                        <p:cTn id="31" dur="250" fill="hold"/>
                                        <p:tgtEl>
                                          <p:spTgt spid="104"/>
                                        </p:tgtEl>
                                        <p:attrNameLst>
                                          <p:attrName>ppt_x</p:attrName>
                                        </p:attrNameLst>
                                      </p:cBhvr>
                                      <p:tavLst>
                                        <p:tav tm="0">
                                          <p:val>
                                            <p:strVal val="#ppt_x"/>
                                          </p:val>
                                        </p:tav>
                                        <p:tav tm="100000">
                                          <p:val>
                                            <p:strVal val="#ppt_x"/>
                                          </p:val>
                                        </p:tav>
                                      </p:tavLst>
                                    </p:anim>
                                    <p:anim calcmode="lin" valueType="num">
                                      <p:cBhvr additive="base">
                                        <p:cTn id="32" dur="250" fill="hold"/>
                                        <p:tgtEl>
                                          <p:spTgt spid="10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07"/>
                                        </p:tgtEl>
                                        <p:attrNameLst>
                                          <p:attrName>style.visibility</p:attrName>
                                        </p:attrNameLst>
                                      </p:cBhvr>
                                      <p:to>
                                        <p:strVal val="visible"/>
                                      </p:to>
                                    </p:set>
                                    <p:anim calcmode="lin" valueType="num">
                                      <p:cBhvr additive="base">
                                        <p:cTn id="36" dur="250" fill="hold"/>
                                        <p:tgtEl>
                                          <p:spTgt spid="107"/>
                                        </p:tgtEl>
                                        <p:attrNameLst>
                                          <p:attrName>ppt_x</p:attrName>
                                        </p:attrNameLst>
                                      </p:cBhvr>
                                      <p:tavLst>
                                        <p:tav tm="0">
                                          <p:val>
                                            <p:strVal val="#ppt_x"/>
                                          </p:val>
                                        </p:tav>
                                        <p:tav tm="100000">
                                          <p:val>
                                            <p:strVal val="#ppt_x"/>
                                          </p:val>
                                        </p:tav>
                                      </p:tavLst>
                                    </p:anim>
                                    <p:anim calcmode="lin" valueType="num">
                                      <p:cBhvr additive="base">
                                        <p:cTn id="37" dur="250" fill="hold"/>
                                        <p:tgtEl>
                                          <p:spTgt spid="107"/>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 calcmode="lin" valueType="num">
                                      <p:cBhvr additive="base">
                                        <p:cTn id="41" dur="250" fill="hold"/>
                                        <p:tgtEl>
                                          <p:spTgt spid="108"/>
                                        </p:tgtEl>
                                        <p:attrNameLst>
                                          <p:attrName>ppt_x</p:attrName>
                                        </p:attrNameLst>
                                      </p:cBhvr>
                                      <p:tavLst>
                                        <p:tav tm="0">
                                          <p:val>
                                            <p:strVal val="#ppt_x"/>
                                          </p:val>
                                        </p:tav>
                                        <p:tav tm="100000">
                                          <p:val>
                                            <p:strVal val="#ppt_x"/>
                                          </p:val>
                                        </p:tav>
                                      </p:tavLst>
                                    </p:anim>
                                    <p:anim calcmode="lin" valueType="num">
                                      <p:cBhvr additive="base">
                                        <p:cTn id="42" dur="250" fill="hold"/>
                                        <p:tgtEl>
                                          <p:spTgt spid="108"/>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09"/>
                                        </p:tgtEl>
                                        <p:attrNameLst>
                                          <p:attrName>style.visibility</p:attrName>
                                        </p:attrNameLst>
                                      </p:cBhvr>
                                      <p:to>
                                        <p:strVal val="visible"/>
                                      </p:to>
                                    </p:set>
                                    <p:anim calcmode="lin" valueType="num">
                                      <p:cBhvr additive="base">
                                        <p:cTn id="46" dur="250" fill="hold"/>
                                        <p:tgtEl>
                                          <p:spTgt spid="109"/>
                                        </p:tgtEl>
                                        <p:attrNameLst>
                                          <p:attrName>ppt_x</p:attrName>
                                        </p:attrNameLst>
                                      </p:cBhvr>
                                      <p:tavLst>
                                        <p:tav tm="0">
                                          <p:val>
                                            <p:strVal val="#ppt_x"/>
                                          </p:val>
                                        </p:tav>
                                        <p:tav tm="100000">
                                          <p:val>
                                            <p:strVal val="#ppt_x"/>
                                          </p:val>
                                        </p:tav>
                                      </p:tavLst>
                                    </p:anim>
                                    <p:anim calcmode="lin" valueType="num">
                                      <p:cBhvr additive="base">
                                        <p:cTn id="47" dur="250" fill="hold"/>
                                        <p:tgtEl>
                                          <p:spTgt spid="10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250" fill="hold"/>
                                        <p:tgtEl>
                                          <p:spTgt spid="110"/>
                                        </p:tgtEl>
                                        <p:attrNameLst>
                                          <p:attrName>ppt_x</p:attrName>
                                        </p:attrNameLst>
                                      </p:cBhvr>
                                      <p:tavLst>
                                        <p:tav tm="0">
                                          <p:val>
                                            <p:strVal val="#ppt_x"/>
                                          </p:val>
                                        </p:tav>
                                        <p:tav tm="100000">
                                          <p:val>
                                            <p:strVal val="#ppt_x"/>
                                          </p:val>
                                        </p:tav>
                                      </p:tavLst>
                                    </p:anim>
                                    <p:anim calcmode="lin" valueType="num">
                                      <p:cBhvr additive="base">
                                        <p:cTn id="52" dur="250" fill="hold"/>
                                        <p:tgtEl>
                                          <p:spTgt spid="11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additive="base">
                                        <p:cTn id="56" dur="250" fill="hold"/>
                                        <p:tgtEl>
                                          <p:spTgt spid="111"/>
                                        </p:tgtEl>
                                        <p:attrNameLst>
                                          <p:attrName>ppt_x</p:attrName>
                                        </p:attrNameLst>
                                      </p:cBhvr>
                                      <p:tavLst>
                                        <p:tav tm="0">
                                          <p:val>
                                            <p:strVal val="#ppt_x"/>
                                          </p:val>
                                        </p:tav>
                                        <p:tav tm="100000">
                                          <p:val>
                                            <p:strVal val="#ppt_x"/>
                                          </p:val>
                                        </p:tav>
                                      </p:tavLst>
                                    </p:anim>
                                    <p:anim calcmode="lin" valueType="num">
                                      <p:cBhvr additive="base">
                                        <p:cTn id="57" dur="250" fill="hold"/>
                                        <p:tgtEl>
                                          <p:spTgt spid="111"/>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250" fill="hold"/>
                                        <p:tgtEl>
                                          <p:spTgt spid="114"/>
                                        </p:tgtEl>
                                        <p:attrNameLst>
                                          <p:attrName>ppt_x</p:attrName>
                                        </p:attrNameLst>
                                      </p:cBhvr>
                                      <p:tavLst>
                                        <p:tav tm="0">
                                          <p:val>
                                            <p:strVal val="#ppt_x"/>
                                          </p:val>
                                        </p:tav>
                                        <p:tav tm="100000">
                                          <p:val>
                                            <p:strVal val="#ppt_x"/>
                                          </p:val>
                                        </p:tav>
                                      </p:tavLst>
                                    </p:anim>
                                    <p:anim calcmode="lin" valueType="num">
                                      <p:cBhvr additive="base">
                                        <p:cTn id="62" dur="25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16"/>
                                        </p:tgtEl>
                                        <p:attrNameLst>
                                          <p:attrName>style.visibility</p:attrName>
                                        </p:attrNameLst>
                                      </p:cBhvr>
                                      <p:to>
                                        <p:strVal val="visible"/>
                                      </p:to>
                                    </p:set>
                                    <p:anim calcmode="lin" valueType="num">
                                      <p:cBhvr additive="base">
                                        <p:cTn id="66" dur="250" fill="hold"/>
                                        <p:tgtEl>
                                          <p:spTgt spid="116"/>
                                        </p:tgtEl>
                                        <p:attrNameLst>
                                          <p:attrName>ppt_x</p:attrName>
                                        </p:attrNameLst>
                                      </p:cBhvr>
                                      <p:tavLst>
                                        <p:tav tm="0">
                                          <p:val>
                                            <p:strVal val="#ppt_x"/>
                                          </p:val>
                                        </p:tav>
                                        <p:tav tm="100000">
                                          <p:val>
                                            <p:strVal val="#ppt_x"/>
                                          </p:val>
                                        </p:tav>
                                      </p:tavLst>
                                    </p:anim>
                                    <p:anim calcmode="lin" valueType="num">
                                      <p:cBhvr additive="base">
                                        <p:cTn id="67" dur="250" fill="hold"/>
                                        <p:tgtEl>
                                          <p:spTgt spid="11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8" fill="hold" nodeType="after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0-#ppt_w/2"/>
                                          </p:val>
                                        </p:tav>
                                        <p:tav tm="100000">
                                          <p:val>
                                            <p:strVal val="#ppt_x"/>
                                          </p:val>
                                        </p:tav>
                                      </p:tavLst>
                                    </p:anim>
                                    <p:anim calcmode="lin" valueType="num">
                                      <p:cBhvr additive="base">
                                        <p:cTn id="72" dur="500" fill="hold"/>
                                        <p:tgtEl>
                                          <p:spTgt spid="18"/>
                                        </p:tgtEl>
                                        <p:attrNameLst>
                                          <p:attrName>ppt_y</p:attrName>
                                        </p:attrNameLst>
                                      </p:cBhvr>
                                      <p:tavLst>
                                        <p:tav tm="0">
                                          <p:val>
                                            <p:strVal val="#ppt_y"/>
                                          </p:val>
                                        </p:tav>
                                        <p:tav tm="100000">
                                          <p:val>
                                            <p:strVal val="#ppt_y"/>
                                          </p:val>
                                        </p:tav>
                                      </p:tavLst>
                                    </p:anim>
                                  </p:childTnLst>
                                </p:cTn>
                              </p:par>
                            </p:childTnLst>
                          </p:cTn>
                        </p:par>
                        <p:par>
                          <p:cTn id="73" fill="hold">
                            <p:stCondLst>
                              <p:cond delay="4250"/>
                            </p:stCondLst>
                            <p:childTnLst>
                              <p:par>
                                <p:cTn id="74" presetID="42" presetClass="entr" presetSubtype="0" fill="hold" grpId="0" nodeType="after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fade">
                                      <p:cBhvr>
                                        <p:cTn id="76" dur="1000"/>
                                        <p:tgtEl>
                                          <p:spTgt spid="30"/>
                                        </p:tgtEl>
                                      </p:cBhvr>
                                    </p:animEffect>
                                    <p:anim calcmode="lin" valueType="num">
                                      <p:cBhvr>
                                        <p:cTn id="77" dur="1000" fill="hold"/>
                                        <p:tgtEl>
                                          <p:spTgt spid="30"/>
                                        </p:tgtEl>
                                        <p:attrNameLst>
                                          <p:attrName>ppt_x</p:attrName>
                                        </p:attrNameLst>
                                      </p:cBhvr>
                                      <p:tavLst>
                                        <p:tav tm="0">
                                          <p:val>
                                            <p:strVal val="#ppt_x"/>
                                          </p:val>
                                        </p:tav>
                                        <p:tav tm="100000">
                                          <p:val>
                                            <p:strVal val="#ppt_x"/>
                                          </p:val>
                                        </p:tav>
                                      </p:tavLst>
                                    </p:anim>
                                    <p:anim calcmode="lin" valueType="num">
                                      <p:cBhvr>
                                        <p:cTn id="78" dur="1000" fill="hold"/>
                                        <p:tgtEl>
                                          <p:spTgt spid="30"/>
                                        </p:tgtEl>
                                        <p:attrNameLst>
                                          <p:attrName>ppt_y</p:attrName>
                                        </p:attrNameLst>
                                      </p:cBhvr>
                                      <p:tavLst>
                                        <p:tav tm="0">
                                          <p:val>
                                            <p:strVal val="#ppt_y+.1"/>
                                          </p:val>
                                        </p:tav>
                                        <p:tav tm="100000">
                                          <p:val>
                                            <p:strVal val="#ppt_y"/>
                                          </p:val>
                                        </p:tav>
                                      </p:tavLst>
                                    </p:anim>
                                  </p:childTnLst>
                                </p:cTn>
                              </p:par>
                            </p:childTnLst>
                          </p:cTn>
                        </p:par>
                        <p:par>
                          <p:cTn id="79" fill="hold">
                            <p:stCondLst>
                              <p:cond delay="5250"/>
                            </p:stCondLst>
                            <p:childTnLst>
                              <p:par>
                                <p:cTn id="80" presetID="31" presetClass="entr" presetSubtype="0" fill="hold" grpId="0" nodeType="after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p:cTn id="82" dur="1000" fill="hold"/>
                                        <p:tgtEl>
                                          <p:spTgt spid="40"/>
                                        </p:tgtEl>
                                        <p:attrNameLst>
                                          <p:attrName>ppt_w</p:attrName>
                                        </p:attrNameLst>
                                      </p:cBhvr>
                                      <p:tavLst>
                                        <p:tav tm="0">
                                          <p:val>
                                            <p:fltVal val="0"/>
                                          </p:val>
                                        </p:tav>
                                        <p:tav tm="100000">
                                          <p:val>
                                            <p:strVal val="#ppt_w"/>
                                          </p:val>
                                        </p:tav>
                                      </p:tavLst>
                                    </p:anim>
                                    <p:anim calcmode="lin" valueType="num">
                                      <p:cBhvr>
                                        <p:cTn id="83" dur="1000" fill="hold"/>
                                        <p:tgtEl>
                                          <p:spTgt spid="40"/>
                                        </p:tgtEl>
                                        <p:attrNameLst>
                                          <p:attrName>ppt_h</p:attrName>
                                        </p:attrNameLst>
                                      </p:cBhvr>
                                      <p:tavLst>
                                        <p:tav tm="0">
                                          <p:val>
                                            <p:fltVal val="0"/>
                                          </p:val>
                                        </p:tav>
                                        <p:tav tm="100000">
                                          <p:val>
                                            <p:strVal val="#ppt_h"/>
                                          </p:val>
                                        </p:tav>
                                      </p:tavLst>
                                    </p:anim>
                                    <p:anim calcmode="lin" valueType="num">
                                      <p:cBhvr>
                                        <p:cTn id="84" dur="1000" fill="hold"/>
                                        <p:tgtEl>
                                          <p:spTgt spid="40"/>
                                        </p:tgtEl>
                                        <p:attrNameLst>
                                          <p:attrName>style.rotation</p:attrName>
                                        </p:attrNameLst>
                                      </p:cBhvr>
                                      <p:tavLst>
                                        <p:tav tm="0">
                                          <p:val>
                                            <p:fltVal val="90"/>
                                          </p:val>
                                        </p:tav>
                                        <p:tav tm="100000">
                                          <p:val>
                                            <p:fltVal val="0"/>
                                          </p:val>
                                        </p:tav>
                                      </p:tavLst>
                                    </p:anim>
                                    <p:animEffect transition="in" filter="fade">
                                      <p:cBhvr>
                                        <p:cTn id="85" dur="1000"/>
                                        <p:tgtEl>
                                          <p:spTgt spid="40"/>
                                        </p:tgtEl>
                                      </p:cBhvr>
                                    </p:animEffect>
                                  </p:childTnLst>
                                </p:cTn>
                              </p:par>
                            </p:childTnLst>
                          </p:cTn>
                        </p:par>
                        <p:par>
                          <p:cTn id="86" fill="hold">
                            <p:stCondLst>
                              <p:cond delay="6250"/>
                            </p:stCondLst>
                            <p:childTnLst>
                              <p:par>
                                <p:cTn id="87" presetID="2" presetClass="entr" presetSubtype="2" fill="hold"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additive="base">
                                        <p:cTn id="89" dur="500" fill="hold"/>
                                        <p:tgtEl>
                                          <p:spTgt spid="31"/>
                                        </p:tgtEl>
                                        <p:attrNameLst>
                                          <p:attrName>ppt_x</p:attrName>
                                        </p:attrNameLst>
                                      </p:cBhvr>
                                      <p:tavLst>
                                        <p:tav tm="0">
                                          <p:val>
                                            <p:strVal val="1+#ppt_w/2"/>
                                          </p:val>
                                        </p:tav>
                                        <p:tav tm="100000">
                                          <p:val>
                                            <p:strVal val="#ppt_x"/>
                                          </p:val>
                                        </p:tav>
                                      </p:tavLst>
                                    </p:anim>
                                    <p:anim calcmode="lin" valueType="num">
                                      <p:cBhvr additive="base">
                                        <p:cTn id="90" dur="500" fill="hold"/>
                                        <p:tgtEl>
                                          <p:spTgt spid="31"/>
                                        </p:tgtEl>
                                        <p:attrNameLst>
                                          <p:attrName>ppt_y</p:attrName>
                                        </p:attrNameLst>
                                      </p:cBhvr>
                                      <p:tavLst>
                                        <p:tav tm="0">
                                          <p:val>
                                            <p:strVal val="#ppt_y"/>
                                          </p:val>
                                        </p:tav>
                                        <p:tav tm="100000">
                                          <p:val>
                                            <p:strVal val="#ppt_y"/>
                                          </p:val>
                                        </p:tav>
                                      </p:tavLst>
                                    </p:anim>
                                  </p:childTnLst>
                                </p:cTn>
                              </p:par>
                            </p:childTnLst>
                          </p:cTn>
                        </p:par>
                        <p:par>
                          <p:cTn id="91" fill="hold">
                            <p:stCondLst>
                              <p:cond delay="6750"/>
                            </p:stCondLst>
                            <p:childTnLst>
                              <p:par>
                                <p:cTn id="92" presetID="42" presetClass="entr" presetSubtype="0" fill="hold" grpId="0" nodeType="after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fade">
                                      <p:cBhvr>
                                        <p:cTn id="94" dur="1000"/>
                                        <p:tgtEl>
                                          <p:spTgt spid="29"/>
                                        </p:tgtEl>
                                      </p:cBhvr>
                                    </p:animEffect>
                                    <p:anim calcmode="lin" valueType="num">
                                      <p:cBhvr>
                                        <p:cTn id="95" dur="1000" fill="hold"/>
                                        <p:tgtEl>
                                          <p:spTgt spid="29"/>
                                        </p:tgtEl>
                                        <p:attrNameLst>
                                          <p:attrName>ppt_x</p:attrName>
                                        </p:attrNameLst>
                                      </p:cBhvr>
                                      <p:tavLst>
                                        <p:tav tm="0">
                                          <p:val>
                                            <p:strVal val="#ppt_x"/>
                                          </p:val>
                                        </p:tav>
                                        <p:tav tm="100000">
                                          <p:val>
                                            <p:strVal val="#ppt_x"/>
                                          </p:val>
                                        </p:tav>
                                      </p:tavLst>
                                    </p:anim>
                                    <p:anim calcmode="lin" valueType="num">
                                      <p:cBhvr>
                                        <p:cTn id="96" dur="1000" fill="hold"/>
                                        <p:tgtEl>
                                          <p:spTgt spid="29"/>
                                        </p:tgtEl>
                                        <p:attrNameLst>
                                          <p:attrName>ppt_y</p:attrName>
                                        </p:attrNameLst>
                                      </p:cBhvr>
                                      <p:tavLst>
                                        <p:tav tm="0">
                                          <p:val>
                                            <p:strVal val="#ppt_y+.1"/>
                                          </p:val>
                                        </p:tav>
                                        <p:tav tm="100000">
                                          <p:val>
                                            <p:strVal val="#ppt_y"/>
                                          </p:val>
                                        </p:tav>
                                      </p:tavLst>
                                    </p:anim>
                                  </p:childTnLst>
                                </p:cTn>
                              </p:par>
                            </p:childTnLst>
                          </p:cTn>
                        </p:par>
                        <p:par>
                          <p:cTn id="97" fill="hold">
                            <p:stCondLst>
                              <p:cond delay="7750"/>
                            </p:stCondLst>
                            <p:childTnLst>
                              <p:par>
                                <p:cTn id="98" presetID="31" presetClass="entr" presetSubtype="0" fill="hold" grpId="0"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 calcmode="lin" valueType="num">
                                      <p:cBhvr>
                                        <p:cTn id="102" dur="1000" fill="hold"/>
                                        <p:tgtEl>
                                          <p:spTgt spid="39"/>
                                        </p:tgtEl>
                                        <p:attrNameLst>
                                          <p:attrName>style.rotation</p:attrName>
                                        </p:attrNameLst>
                                      </p:cBhvr>
                                      <p:tavLst>
                                        <p:tav tm="0">
                                          <p:val>
                                            <p:fltVal val="90"/>
                                          </p:val>
                                        </p:tav>
                                        <p:tav tm="100000">
                                          <p:val>
                                            <p:fltVal val="0"/>
                                          </p:val>
                                        </p:tav>
                                      </p:tavLst>
                                    </p:anim>
                                    <p:animEffect transition="in" filter="fade">
                                      <p:cBhvr>
                                        <p:cTn id="103" dur="1000"/>
                                        <p:tgtEl>
                                          <p:spTgt spid="39"/>
                                        </p:tgtEl>
                                      </p:cBhvr>
                                    </p:animEffect>
                                  </p:childTnLst>
                                </p:cTn>
                              </p:par>
                            </p:childTnLst>
                          </p:cTn>
                        </p:par>
                        <p:par>
                          <p:cTn id="104" fill="hold">
                            <p:stCondLst>
                              <p:cond delay="8750"/>
                            </p:stCondLst>
                            <p:childTnLst>
                              <p:par>
                                <p:cTn id="105" presetID="2" presetClass="entr" presetSubtype="8" fill="hold"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9250"/>
                            </p:stCondLst>
                            <p:childTnLst>
                              <p:par>
                                <p:cTn id="110" presetID="42" presetClass="entr" presetSubtype="0" fill="hold" grpId="0" nodeType="after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childTnLst>
                          </p:cTn>
                        </p:par>
                        <p:par>
                          <p:cTn id="115" fill="hold">
                            <p:stCondLst>
                              <p:cond delay="10250"/>
                            </p:stCondLst>
                            <p:childTnLst>
                              <p:par>
                                <p:cTn id="116" presetID="31" presetClass="entr" presetSubtype="0" fill="hold" grpId="0" nodeType="afterEffect">
                                  <p:stCondLst>
                                    <p:cond delay="0"/>
                                  </p:stCondLst>
                                  <p:childTnLst>
                                    <p:set>
                                      <p:cBhvr>
                                        <p:cTn id="117" dur="1" fill="hold">
                                          <p:stCondLst>
                                            <p:cond delay="0"/>
                                          </p:stCondLst>
                                        </p:cTn>
                                        <p:tgtEl>
                                          <p:spTgt spid="53"/>
                                        </p:tgtEl>
                                        <p:attrNameLst>
                                          <p:attrName>style.visibility</p:attrName>
                                        </p:attrNameLst>
                                      </p:cBhvr>
                                      <p:to>
                                        <p:strVal val="visible"/>
                                      </p:to>
                                    </p:set>
                                    <p:anim calcmode="lin" valueType="num">
                                      <p:cBhvr>
                                        <p:cTn id="118" dur="1000" fill="hold"/>
                                        <p:tgtEl>
                                          <p:spTgt spid="53"/>
                                        </p:tgtEl>
                                        <p:attrNameLst>
                                          <p:attrName>ppt_w</p:attrName>
                                        </p:attrNameLst>
                                      </p:cBhvr>
                                      <p:tavLst>
                                        <p:tav tm="0">
                                          <p:val>
                                            <p:fltVal val="0"/>
                                          </p:val>
                                        </p:tav>
                                        <p:tav tm="100000">
                                          <p:val>
                                            <p:strVal val="#ppt_w"/>
                                          </p:val>
                                        </p:tav>
                                      </p:tavLst>
                                    </p:anim>
                                    <p:anim calcmode="lin" valueType="num">
                                      <p:cBhvr>
                                        <p:cTn id="119" dur="1000" fill="hold"/>
                                        <p:tgtEl>
                                          <p:spTgt spid="53"/>
                                        </p:tgtEl>
                                        <p:attrNameLst>
                                          <p:attrName>ppt_h</p:attrName>
                                        </p:attrNameLst>
                                      </p:cBhvr>
                                      <p:tavLst>
                                        <p:tav tm="0">
                                          <p:val>
                                            <p:fltVal val="0"/>
                                          </p:val>
                                        </p:tav>
                                        <p:tav tm="100000">
                                          <p:val>
                                            <p:strVal val="#ppt_h"/>
                                          </p:val>
                                        </p:tav>
                                      </p:tavLst>
                                    </p:anim>
                                    <p:anim calcmode="lin" valueType="num">
                                      <p:cBhvr>
                                        <p:cTn id="120" dur="1000" fill="hold"/>
                                        <p:tgtEl>
                                          <p:spTgt spid="53"/>
                                        </p:tgtEl>
                                        <p:attrNameLst>
                                          <p:attrName>style.rotation</p:attrName>
                                        </p:attrNameLst>
                                      </p:cBhvr>
                                      <p:tavLst>
                                        <p:tav tm="0">
                                          <p:val>
                                            <p:fltVal val="90"/>
                                          </p:val>
                                        </p:tav>
                                        <p:tav tm="100000">
                                          <p:val>
                                            <p:fltVal val="0"/>
                                          </p:val>
                                        </p:tav>
                                      </p:tavLst>
                                    </p:anim>
                                    <p:animEffect transition="in" filter="fade">
                                      <p:cBhvr>
                                        <p:cTn id="121"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13" grpId="0" animBg="1"/>
      <p:bldP spid="112" grpId="0" animBg="1"/>
      <p:bldP spid="105" grpId="0" animBg="1"/>
      <p:bldP spid="104" grpId="0" animBg="1"/>
      <p:bldP spid="108" grpId="0" animBg="1"/>
      <p:bldP spid="109" grpId="0" animBg="1"/>
      <p:bldP spid="110" grpId="0" animBg="1"/>
      <p:bldP spid="111" grpId="0" animBg="1"/>
      <p:bldP spid="114" grpId="0" animBg="1"/>
      <p:bldP spid="116" grpId="0" animBg="1"/>
      <p:bldP spid="107" grpId="0" animBg="1"/>
      <p:bldP spid="29" grpId="0"/>
      <p:bldP spid="30" grpId="0"/>
      <p:bldGraphic spid="39" grpId="0">
        <p:bldAsOne/>
      </p:bldGraphic>
      <p:bldGraphic spid="40" grpId="0">
        <p:bldAsOne/>
      </p:bldGraphic>
      <p:bldP spid="52" grpId="0"/>
      <p:bldGraphic spid="5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1905</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2019-07-14T22:42:03Z</dcterms:modified>
</cp:coreProperties>
</file>