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4F8-4281-A834-D738F49EFC06}"/>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4F8-4281-A834-D738F49EFC06}"/>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4F8-4281-A834-D738F49EFC06}"/>
              </c:ext>
            </c:extLst>
          </c:dPt>
          <c:dPt>
            <c:idx val="3"/>
            <c:bubble3D val="0"/>
            <c:extLst>
              <c:ext xmlns:c16="http://schemas.microsoft.com/office/drawing/2014/chart" uri="{C3380CC4-5D6E-409C-BE32-E72D297353CC}">
                <c16:uniqueId val="{00000006-24F8-4281-A834-D738F49EFC06}"/>
              </c:ext>
            </c:extLst>
          </c:dPt>
          <c:dPt>
            <c:idx val="4"/>
            <c:bubble3D val="0"/>
            <c:extLst>
              <c:ext xmlns:c16="http://schemas.microsoft.com/office/drawing/2014/chart" uri="{C3380CC4-5D6E-409C-BE32-E72D297353CC}">
                <c16:uniqueId val="{00000007-24F8-4281-A834-D738F49EFC06}"/>
              </c:ext>
            </c:extLst>
          </c:dPt>
          <c:dPt>
            <c:idx val="5"/>
            <c:bubble3D val="0"/>
            <c:extLst>
              <c:ext xmlns:c16="http://schemas.microsoft.com/office/drawing/2014/chart" uri="{C3380CC4-5D6E-409C-BE32-E72D297353CC}">
                <c16:uniqueId val="{00000008-24F8-4281-A834-D738F49EFC06}"/>
              </c:ext>
            </c:extLst>
          </c:dPt>
          <c:dPt>
            <c:idx val="6"/>
            <c:bubble3D val="0"/>
            <c:extLst>
              <c:ext xmlns:c16="http://schemas.microsoft.com/office/drawing/2014/chart" uri="{C3380CC4-5D6E-409C-BE32-E72D297353CC}">
                <c16:uniqueId val="{00000009-24F8-4281-A834-D738F49EFC06}"/>
              </c:ext>
            </c:extLst>
          </c:dPt>
          <c:dPt>
            <c:idx val="7"/>
            <c:bubble3D val="0"/>
            <c:extLst>
              <c:ext xmlns:c16="http://schemas.microsoft.com/office/drawing/2014/chart" uri="{C3380CC4-5D6E-409C-BE32-E72D297353CC}">
                <c16:uniqueId val="{0000000A-24F8-4281-A834-D738F49EFC06}"/>
              </c:ext>
            </c:extLst>
          </c:dPt>
          <c:dPt>
            <c:idx val="8"/>
            <c:bubble3D val="0"/>
            <c:extLst>
              <c:ext xmlns:c16="http://schemas.microsoft.com/office/drawing/2014/chart" uri="{C3380CC4-5D6E-409C-BE32-E72D297353CC}">
                <c16:uniqueId val="{0000000B-24F8-4281-A834-D738F49EFC06}"/>
              </c:ext>
            </c:extLst>
          </c:dPt>
          <c:dPt>
            <c:idx val="9"/>
            <c:bubble3D val="0"/>
            <c:extLst>
              <c:ext xmlns:c16="http://schemas.microsoft.com/office/drawing/2014/chart" uri="{C3380CC4-5D6E-409C-BE32-E72D297353CC}">
                <c16:uniqueId val="{0000000C-24F8-4281-A834-D738F49EFC0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4F8-4281-A834-D738F49EFC0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18C-413B-9A54-CF35A8EA3AAF}"/>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18C-413B-9A54-CF35A8EA3AAF}"/>
              </c:ext>
            </c:extLst>
          </c:dPt>
          <c:dPt>
            <c:idx val="2"/>
            <c:bubble3D val="0"/>
            <c:extLst>
              <c:ext xmlns:c16="http://schemas.microsoft.com/office/drawing/2014/chart" uri="{C3380CC4-5D6E-409C-BE32-E72D297353CC}">
                <c16:uniqueId val="{00000004-D18C-413B-9A54-CF35A8EA3AAF}"/>
              </c:ext>
            </c:extLst>
          </c:dPt>
          <c:dPt>
            <c:idx val="3"/>
            <c:bubble3D val="0"/>
            <c:extLst>
              <c:ext xmlns:c16="http://schemas.microsoft.com/office/drawing/2014/chart" uri="{C3380CC4-5D6E-409C-BE32-E72D297353CC}">
                <c16:uniqueId val="{00000005-D18C-413B-9A54-CF35A8EA3AAF}"/>
              </c:ext>
            </c:extLst>
          </c:dPt>
          <c:dPt>
            <c:idx val="4"/>
            <c:bubble3D val="0"/>
            <c:extLst>
              <c:ext xmlns:c16="http://schemas.microsoft.com/office/drawing/2014/chart" uri="{C3380CC4-5D6E-409C-BE32-E72D297353CC}">
                <c16:uniqueId val="{00000006-D18C-413B-9A54-CF35A8EA3AAF}"/>
              </c:ext>
            </c:extLst>
          </c:dPt>
          <c:dPt>
            <c:idx val="5"/>
            <c:bubble3D val="0"/>
            <c:extLst>
              <c:ext xmlns:c16="http://schemas.microsoft.com/office/drawing/2014/chart" uri="{C3380CC4-5D6E-409C-BE32-E72D297353CC}">
                <c16:uniqueId val="{00000007-D18C-413B-9A54-CF35A8EA3AAF}"/>
              </c:ext>
            </c:extLst>
          </c:dPt>
          <c:dPt>
            <c:idx val="6"/>
            <c:bubble3D val="0"/>
            <c:extLst>
              <c:ext xmlns:c16="http://schemas.microsoft.com/office/drawing/2014/chart" uri="{C3380CC4-5D6E-409C-BE32-E72D297353CC}">
                <c16:uniqueId val="{00000008-D18C-413B-9A54-CF35A8EA3AAF}"/>
              </c:ext>
            </c:extLst>
          </c:dPt>
          <c:dPt>
            <c:idx val="7"/>
            <c:bubble3D val="0"/>
            <c:extLst>
              <c:ext xmlns:c16="http://schemas.microsoft.com/office/drawing/2014/chart" uri="{C3380CC4-5D6E-409C-BE32-E72D297353CC}">
                <c16:uniqueId val="{00000009-D18C-413B-9A54-CF35A8EA3AAF}"/>
              </c:ext>
            </c:extLst>
          </c:dPt>
          <c:dPt>
            <c:idx val="8"/>
            <c:bubble3D val="0"/>
            <c:extLst>
              <c:ext xmlns:c16="http://schemas.microsoft.com/office/drawing/2014/chart" uri="{C3380CC4-5D6E-409C-BE32-E72D297353CC}">
                <c16:uniqueId val="{0000000A-D18C-413B-9A54-CF35A8EA3AAF}"/>
              </c:ext>
            </c:extLst>
          </c:dPt>
          <c:dPt>
            <c:idx val="9"/>
            <c:bubble3D val="0"/>
            <c:extLst>
              <c:ext xmlns:c16="http://schemas.microsoft.com/office/drawing/2014/chart" uri="{C3380CC4-5D6E-409C-BE32-E72D297353CC}">
                <c16:uniqueId val="{0000000B-D18C-413B-9A54-CF35A8EA3AA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D18C-413B-9A54-CF35A8EA3AA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5D9-4A93-A402-775295277022}"/>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5D9-4A93-A402-775295277022}"/>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5D9-4A93-A402-775295277022}"/>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5D9-4A93-A402-775295277022}"/>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5D9-4A93-A402-775295277022}"/>
              </c:ext>
            </c:extLst>
          </c:dPt>
          <c:dPt>
            <c:idx val="5"/>
            <c:bubble3D val="0"/>
            <c:extLst>
              <c:ext xmlns:c16="http://schemas.microsoft.com/office/drawing/2014/chart" uri="{C3380CC4-5D6E-409C-BE32-E72D297353CC}">
                <c16:uniqueId val="{0000000A-25D9-4A93-A402-775295277022}"/>
              </c:ext>
            </c:extLst>
          </c:dPt>
          <c:dPt>
            <c:idx val="6"/>
            <c:bubble3D val="0"/>
            <c:extLst>
              <c:ext xmlns:c16="http://schemas.microsoft.com/office/drawing/2014/chart" uri="{C3380CC4-5D6E-409C-BE32-E72D297353CC}">
                <c16:uniqueId val="{0000000B-25D9-4A93-A402-775295277022}"/>
              </c:ext>
            </c:extLst>
          </c:dPt>
          <c:dPt>
            <c:idx val="7"/>
            <c:bubble3D val="0"/>
            <c:extLst>
              <c:ext xmlns:c16="http://schemas.microsoft.com/office/drawing/2014/chart" uri="{C3380CC4-5D6E-409C-BE32-E72D297353CC}">
                <c16:uniqueId val="{0000000C-25D9-4A93-A402-775295277022}"/>
              </c:ext>
            </c:extLst>
          </c:dPt>
          <c:dPt>
            <c:idx val="8"/>
            <c:bubble3D val="0"/>
            <c:extLst>
              <c:ext xmlns:c16="http://schemas.microsoft.com/office/drawing/2014/chart" uri="{C3380CC4-5D6E-409C-BE32-E72D297353CC}">
                <c16:uniqueId val="{0000000D-25D9-4A93-A402-775295277022}"/>
              </c:ext>
            </c:extLst>
          </c:dPt>
          <c:dPt>
            <c:idx val="9"/>
            <c:bubble3D val="0"/>
            <c:extLst>
              <c:ext xmlns:c16="http://schemas.microsoft.com/office/drawing/2014/chart" uri="{C3380CC4-5D6E-409C-BE32-E72D297353CC}">
                <c16:uniqueId val="{0000000E-25D9-4A93-A402-77529527702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5D9-4A93-A402-77529527702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01796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07928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5"/>
          <p:cNvSpPr>
            <a:spLocks/>
          </p:cNvSpPr>
          <p:nvPr/>
        </p:nvSpPr>
        <p:spPr bwMode="auto">
          <a:xfrm>
            <a:off x="6252070" y="5538824"/>
            <a:ext cx="1386671" cy="933555"/>
          </a:xfrm>
          <a:custGeom>
            <a:avLst/>
            <a:gdLst/>
            <a:ahLst/>
            <a:cxnLst>
              <a:cxn ang="0">
                <a:pos x="506" y="287"/>
              </a:cxn>
              <a:cxn ang="0">
                <a:pos x="506" y="281"/>
              </a:cxn>
              <a:cxn ang="0">
                <a:pos x="508" y="270"/>
              </a:cxn>
              <a:cxn ang="0">
                <a:pos x="494" y="257"/>
              </a:cxn>
              <a:cxn ang="0">
                <a:pos x="488" y="239"/>
              </a:cxn>
              <a:cxn ang="0">
                <a:pos x="489" y="227"/>
              </a:cxn>
              <a:cxn ang="0">
                <a:pos x="468" y="218"/>
              </a:cxn>
              <a:cxn ang="0">
                <a:pos x="468" y="192"/>
              </a:cxn>
              <a:cxn ang="0">
                <a:pos x="471" y="171"/>
              </a:cxn>
              <a:cxn ang="0">
                <a:pos x="481" y="131"/>
              </a:cxn>
              <a:cxn ang="0">
                <a:pos x="495" y="99"/>
              </a:cxn>
              <a:cxn ang="0">
                <a:pos x="518" y="62"/>
              </a:cxn>
              <a:cxn ang="0">
                <a:pos x="531" y="23"/>
              </a:cxn>
              <a:cxn ang="0">
                <a:pos x="531" y="2"/>
              </a:cxn>
              <a:cxn ang="0">
                <a:pos x="506" y="13"/>
              </a:cxn>
              <a:cxn ang="0">
                <a:pos x="479" y="25"/>
              </a:cxn>
              <a:cxn ang="0">
                <a:pos x="474" y="22"/>
              </a:cxn>
              <a:cxn ang="0">
                <a:pos x="439" y="42"/>
              </a:cxn>
              <a:cxn ang="0">
                <a:pos x="400" y="44"/>
              </a:cxn>
              <a:cxn ang="0">
                <a:pos x="365" y="66"/>
              </a:cxn>
              <a:cxn ang="0">
                <a:pos x="317" y="77"/>
              </a:cxn>
              <a:cxn ang="0">
                <a:pos x="277" y="80"/>
              </a:cxn>
              <a:cxn ang="0">
                <a:pos x="255" y="80"/>
              </a:cxn>
              <a:cxn ang="0">
                <a:pos x="212" y="88"/>
              </a:cxn>
              <a:cxn ang="0">
                <a:pos x="187" y="62"/>
              </a:cxn>
              <a:cxn ang="0">
                <a:pos x="164" y="67"/>
              </a:cxn>
              <a:cxn ang="0">
                <a:pos x="150" y="41"/>
              </a:cxn>
              <a:cxn ang="0">
                <a:pos x="113" y="50"/>
              </a:cxn>
              <a:cxn ang="0">
                <a:pos x="106" y="67"/>
              </a:cxn>
              <a:cxn ang="0">
                <a:pos x="82" y="87"/>
              </a:cxn>
              <a:cxn ang="0">
                <a:pos x="54" y="62"/>
              </a:cxn>
              <a:cxn ang="0">
                <a:pos x="47" y="64"/>
              </a:cxn>
              <a:cxn ang="0">
                <a:pos x="34" y="75"/>
              </a:cxn>
              <a:cxn ang="0">
                <a:pos x="14" y="90"/>
              </a:cxn>
              <a:cxn ang="0">
                <a:pos x="10" y="103"/>
              </a:cxn>
              <a:cxn ang="0">
                <a:pos x="6" y="114"/>
              </a:cxn>
              <a:cxn ang="0">
                <a:pos x="3" y="137"/>
              </a:cxn>
              <a:cxn ang="0">
                <a:pos x="9" y="163"/>
              </a:cxn>
              <a:cxn ang="0">
                <a:pos x="33" y="182"/>
              </a:cxn>
              <a:cxn ang="0">
                <a:pos x="82" y="186"/>
              </a:cxn>
              <a:cxn ang="0">
                <a:pos x="106" y="203"/>
              </a:cxn>
              <a:cxn ang="0">
                <a:pos x="142" y="213"/>
              </a:cxn>
              <a:cxn ang="0">
                <a:pos x="172" y="236"/>
              </a:cxn>
              <a:cxn ang="0">
                <a:pos x="201" y="245"/>
              </a:cxn>
              <a:cxn ang="0">
                <a:pos x="228" y="266"/>
              </a:cxn>
              <a:cxn ang="0">
                <a:pos x="254" y="282"/>
              </a:cxn>
              <a:cxn ang="0">
                <a:pos x="302" y="282"/>
              </a:cxn>
              <a:cxn ang="0">
                <a:pos x="342" y="298"/>
              </a:cxn>
              <a:cxn ang="0">
                <a:pos x="365" y="333"/>
              </a:cxn>
              <a:cxn ang="0">
                <a:pos x="392" y="346"/>
              </a:cxn>
              <a:cxn ang="0">
                <a:pos x="424" y="359"/>
              </a:cxn>
              <a:cxn ang="0">
                <a:pos x="453" y="360"/>
              </a:cxn>
              <a:cxn ang="0">
                <a:pos x="479" y="363"/>
              </a:cxn>
              <a:cxn ang="0">
                <a:pos x="477" y="333"/>
              </a:cxn>
              <a:cxn ang="0">
                <a:pos x="491" y="300"/>
              </a:cxn>
            </a:cxnLst>
            <a:rect l="0" t="0" r="r" b="b"/>
            <a:pathLst>
              <a:path w="546" h="368">
                <a:moveTo>
                  <a:pt x="491" y="300"/>
                </a:moveTo>
                <a:cubicBezTo>
                  <a:pt x="493" y="299"/>
                  <a:pt x="495" y="297"/>
                  <a:pt x="497" y="297"/>
                </a:cubicBezTo>
                <a:cubicBezTo>
                  <a:pt x="498" y="296"/>
                  <a:pt x="500" y="296"/>
                  <a:pt x="501" y="296"/>
                </a:cubicBezTo>
                <a:cubicBezTo>
                  <a:pt x="501" y="295"/>
                  <a:pt x="502" y="293"/>
                  <a:pt x="502" y="291"/>
                </a:cubicBezTo>
                <a:cubicBezTo>
                  <a:pt x="502" y="291"/>
                  <a:pt x="502" y="289"/>
                  <a:pt x="502" y="288"/>
                </a:cubicBezTo>
                <a:cubicBezTo>
                  <a:pt x="503" y="287"/>
                  <a:pt x="505" y="287"/>
                  <a:pt x="506" y="287"/>
                </a:cubicBezTo>
                <a:cubicBezTo>
                  <a:pt x="506" y="286"/>
                  <a:pt x="507" y="285"/>
                  <a:pt x="508" y="285"/>
                </a:cubicBezTo>
                <a:cubicBezTo>
                  <a:pt x="509" y="285"/>
                  <a:pt x="511" y="287"/>
                  <a:pt x="512" y="287"/>
                </a:cubicBezTo>
                <a:cubicBezTo>
                  <a:pt x="513" y="287"/>
                  <a:pt x="514" y="285"/>
                  <a:pt x="514" y="284"/>
                </a:cubicBezTo>
                <a:cubicBezTo>
                  <a:pt x="514" y="283"/>
                  <a:pt x="512" y="282"/>
                  <a:pt x="512" y="282"/>
                </a:cubicBezTo>
                <a:cubicBezTo>
                  <a:pt x="511" y="281"/>
                  <a:pt x="511" y="279"/>
                  <a:pt x="510" y="279"/>
                </a:cubicBezTo>
                <a:cubicBezTo>
                  <a:pt x="509" y="279"/>
                  <a:pt x="507" y="281"/>
                  <a:pt x="506" y="281"/>
                </a:cubicBezTo>
                <a:cubicBezTo>
                  <a:pt x="505" y="281"/>
                  <a:pt x="503" y="280"/>
                  <a:pt x="503" y="279"/>
                </a:cubicBezTo>
                <a:cubicBezTo>
                  <a:pt x="503" y="278"/>
                  <a:pt x="502" y="276"/>
                  <a:pt x="503" y="276"/>
                </a:cubicBezTo>
                <a:cubicBezTo>
                  <a:pt x="503" y="276"/>
                  <a:pt x="504" y="276"/>
                  <a:pt x="505" y="276"/>
                </a:cubicBezTo>
                <a:cubicBezTo>
                  <a:pt x="506" y="277"/>
                  <a:pt x="507" y="278"/>
                  <a:pt x="508" y="278"/>
                </a:cubicBezTo>
                <a:cubicBezTo>
                  <a:pt x="509" y="277"/>
                  <a:pt x="510" y="276"/>
                  <a:pt x="510" y="275"/>
                </a:cubicBezTo>
                <a:cubicBezTo>
                  <a:pt x="510" y="273"/>
                  <a:pt x="508" y="271"/>
                  <a:pt x="508" y="270"/>
                </a:cubicBezTo>
                <a:cubicBezTo>
                  <a:pt x="507" y="269"/>
                  <a:pt x="507" y="268"/>
                  <a:pt x="507" y="267"/>
                </a:cubicBezTo>
                <a:cubicBezTo>
                  <a:pt x="506" y="266"/>
                  <a:pt x="504" y="264"/>
                  <a:pt x="503" y="264"/>
                </a:cubicBezTo>
                <a:cubicBezTo>
                  <a:pt x="503" y="264"/>
                  <a:pt x="501" y="266"/>
                  <a:pt x="500" y="266"/>
                </a:cubicBezTo>
                <a:cubicBezTo>
                  <a:pt x="498" y="265"/>
                  <a:pt x="494" y="264"/>
                  <a:pt x="493" y="262"/>
                </a:cubicBezTo>
                <a:cubicBezTo>
                  <a:pt x="493" y="262"/>
                  <a:pt x="492" y="260"/>
                  <a:pt x="492" y="259"/>
                </a:cubicBezTo>
                <a:cubicBezTo>
                  <a:pt x="493" y="259"/>
                  <a:pt x="494" y="258"/>
                  <a:pt x="494" y="257"/>
                </a:cubicBezTo>
                <a:cubicBezTo>
                  <a:pt x="494" y="257"/>
                  <a:pt x="494" y="255"/>
                  <a:pt x="493" y="255"/>
                </a:cubicBezTo>
                <a:cubicBezTo>
                  <a:pt x="493" y="254"/>
                  <a:pt x="491" y="256"/>
                  <a:pt x="490" y="255"/>
                </a:cubicBezTo>
                <a:cubicBezTo>
                  <a:pt x="489" y="255"/>
                  <a:pt x="488" y="254"/>
                  <a:pt x="488" y="253"/>
                </a:cubicBezTo>
                <a:cubicBezTo>
                  <a:pt x="487" y="252"/>
                  <a:pt x="485" y="250"/>
                  <a:pt x="485" y="248"/>
                </a:cubicBezTo>
                <a:cubicBezTo>
                  <a:pt x="485" y="247"/>
                  <a:pt x="484" y="243"/>
                  <a:pt x="485" y="241"/>
                </a:cubicBezTo>
                <a:cubicBezTo>
                  <a:pt x="485" y="241"/>
                  <a:pt x="487" y="239"/>
                  <a:pt x="488" y="239"/>
                </a:cubicBezTo>
                <a:cubicBezTo>
                  <a:pt x="489" y="240"/>
                  <a:pt x="487" y="242"/>
                  <a:pt x="488" y="243"/>
                </a:cubicBezTo>
                <a:cubicBezTo>
                  <a:pt x="488" y="243"/>
                  <a:pt x="490" y="244"/>
                  <a:pt x="491" y="244"/>
                </a:cubicBezTo>
                <a:cubicBezTo>
                  <a:pt x="493" y="244"/>
                  <a:pt x="495" y="242"/>
                  <a:pt x="496" y="241"/>
                </a:cubicBezTo>
                <a:cubicBezTo>
                  <a:pt x="496" y="240"/>
                  <a:pt x="498" y="238"/>
                  <a:pt x="497" y="236"/>
                </a:cubicBezTo>
                <a:cubicBezTo>
                  <a:pt x="497" y="235"/>
                  <a:pt x="494" y="233"/>
                  <a:pt x="492" y="231"/>
                </a:cubicBezTo>
                <a:cubicBezTo>
                  <a:pt x="492" y="230"/>
                  <a:pt x="490" y="228"/>
                  <a:pt x="489" y="227"/>
                </a:cubicBezTo>
                <a:cubicBezTo>
                  <a:pt x="489" y="227"/>
                  <a:pt x="487" y="225"/>
                  <a:pt x="486" y="225"/>
                </a:cubicBezTo>
                <a:cubicBezTo>
                  <a:pt x="485" y="226"/>
                  <a:pt x="486" y="228"/>
                  <a:pt x="485" y="228"/>
                </a:cubicBezTo>
                <a:cubicBezTo>
                  <a:pt x="485" y="229"/>
                  <a:pt x="483" y="228"/>
                  <a:pt x="482" y="228"/>
                </a:cubicBezTo>
                <a:cubicBezTo>
                  <a:pt x="480" y="227"/>
                  <a:pt x="476" y="225"/>
                  <a:pt x="475" y="224"/>
                </a:cubicBezTo>
                <a:cubicBezTo>
                  <a:pt x="473" y="224"/>
                  <a:pt x="470" y="223"/>
                  <a:pt x="469" y="222"/>
                </a:cubicBezTo>
                <a:cubicBezTo>
                  <a:pt x="468" y="221"/>
                  <a:pt x="468" y="219"/>
                  <a:pt x="468" y="218"/>
                </a:cubicBezTo>
                <a:cubicBezTo>
                  <a:pt x="468" y="216"/>
                  <a:pt x="467" y="213"/>
                  <a:pt x="467" y="211"/>
                </a:cubicBezTo>
                <a:cubicBezTo>
                  <a:pt x="466" y="209"/>
                  <a:pt x="467" y="206"/>
                  <a:pt x="467" y="204"/>
                </a:cubicBezTo>
                <a:cubicBezTo>
                  <a:pt x="467" y="203"/>
                  <a:pt x="467" y="202"/>
                  <a:pt x="467" y="201"/>
                </a:cubicBezTo>
                <a:cubicBezTo>
                  <a:pt x="468" y="200"/>
                  <a:pt x="470" y="199"/>
                  <a:pt x="471" y="198"/>
                </a:cubicBezTo>
                <a:cubicBezTo>
                  <a:pt x="471" y="198"/>
                  <a:pt x="472" y="195"/>
                  <a:pt x="471" y="194"/>
                </a:cubicBezTo>
                <a:cubicBezTo>
                  <a:pt x="471" y="193"/>
                  <a:pt x="469" y="193"/>
                  <a:pt x="468" y="192"/>
                </a:cubicBezTo>
                <a:cubicBezTo>
                  <a:pt x="467" y="191"/>
                  <a:pt x="466" y="189"/>
                  <a:pt x="465" y="188"/>
                </a:cubicBezTo>
                <a:cubicBezTo>
                  <a:pt x="465" y="187"/>
                  <a:pt x="464" y="186"/>
                  <a:pt x="464" y="185"/>
                </a:cubicBezTo>
                <a:cubicBezTo>
                  <a:pt x="464" y="184"/>
                  <a:pt x="465" y="184"/>
                  <a:pt x="466" y="183"/>
                </a:cubicBezTo>
                <a:cubicBezTo>
                  <a:pt x="466" y="182"/>
                  <a:pt x="465" y="179"/>
                  <a:pt x="465" y="177"/>
                </a:cubicBezTo>
                <a:cubicBezTo>
                  <a:pt x="466" y="176"/>
                  <a:pt x="468" y="176"/>
                  <a:pt x="469" y="175"/>
                </a:cubicBezTo>
                <a:cubicBezTo>
                  <a:pt x="470" y="174"/>
                  <a:pt x="471" y="172"/>
                  <a:pt x="471" y="171"/>
                </a:cubicBezTo>
                <a:cubicBezTo>
                  <a:pt x="472" y="170"/>
                  <a:pt x="473" y="168"/>
                  <a:pt x="474" y="167"/>
                </a:cubicBezTo>
                <a:cubicBezTo>
                  <a:pt x="475" y="166"/>
                  <a:pt x="478" y="165"/>
                  <a:pt x="478" y="164"/>
                </a:cubicBezTo>
                <a:cubicBezTo>
                  <a:pt x="479" y="161"/>
                  <a:pt x="479" y="155"/>
                  <a:pt x="479" y="153"/>
                </a:cubicBezTo>
                <a:cubicBezTo>
                  <a:pt x="479" y="150"/>
                  <a:pt x="478" y="145"/>
                  <a:pt x="479" y="142"/>
                </a:cubicBezTo>
                <a:cubicBezTo>
                  <a:pt x="479" y="141"/>
                  <a:pt x="480" y="139"/>
                  <a:pt x="481" y="137"/>
                </a:cubicBezTo>
                <a:cubicBezTo>
                  <a:pt x="481" y="136"/>
                  <a:pt x="481" y="133"/>
                  <a:pt x="481" y="131"/>
                </a:cubicBezTo>
                <a:cubicBezTo>
                  <a:pt x="480" y="130"/>
                  <a:pt x="479" y="127"/>
                  <a:pt x="479" y="126"/>
                </a:cubicBezTo>
                <a:cubicBezTo>
                  <a:pt x="480" y="124"/>
                  <a:pt x="482" y="121"/>
                  <a:pt x="483" y="119"/>
                </a:cubicBezTo>
                <a:cubicBezTo>
                  <a:pt x="483" y="117"/>
                  <a:pt x="486" y="114"/>
                  <a:pt x="487" y="112"/>
                </a:cubicBezTo>
                <a:cubicBezTo>
                  <a:pt x="488" y="111"/>
                  <a:pt x="489" y="108"/>
                  <a:pt x="490" y="107"/>
                </a:cubicBezTo>
                <a:cubicBezTo>
                  <a:pt x="491" y="106"/>
                  <a:pt x="493" y="105"/>
                  <a:pt x="494" y="104"/>
                </a:cubicBezTo>
                <a:cubicBezTo>
                  <a:pt x="495" y="103"/>
                  <a:pt x="494" y="100"/>
                  <a:pt x="495" y="99"/>
                </a:cubicBezTo>
                <a:cubicBezTo>
                  <a:pt x="495" y="98"/>
                  <a:pt x="497" y="95"/>
                  <a:pt x="498" y="94"/>
                </a:cubicBezTo>
                <a:cubicBezTo>
                  <a:pt x="499" y="92"/>
                  <a:pt x="500" y="88"/>
                  <a:pt x="501" y="86"/>
                </a:cubicBezTo>
                <a:cubicBezTo>
                  <a:pt x="502" y="84"/>
                  <a:pt x="504" y="81"/>
                  <a:pt x="505" y="80"/>
                </a:cubicBezTo>
                <a:cubicBezTo>
                  <a:pt x="507" y="78"/>
                  <a:pt x="510" y="74"/>
                  <a:pt x="512" y="72"/>
                </a:cubicBezTo>
                <a:cubicBezTo>
                  <a:pt x="512" y="72"/>
                  <a:pt x="512" y="70"/>
                  <a:pt x="513" y="69"/>
                </a:cubicBezTo>
                <a:cubicBezTo>
                  <a:pt x="514" y="67"/>
                  <a:pt x="517" y="64"/>
                  <a:pt x="518" y="62"/>
                </a:cubicBezTo>
                <a:cubicBezTo>
                  <a:pt x="520" y="60"/>
                  <a:pt x="521" y="55"/>
                  <a:pt x="522" y="53"/>
                </a:cubicBezTo>
                <a:cubicBezTo>
                  <a:pt x="523" y="52"/>
                  <a:pt x="525" y="51"/>
                  <a:pt x="525" y="50"/>
                </a:cubicBezTo>
                <a:cubicBezTo>
                  <a:pt x="527" y="48"/>
                  <a:pt x="527" y="42"/>
                  <a:pt x="528" y="40"/>
                </a:cubicBezTo>
                <a:cubicBezTo>
                  <a:pt x="528" y="38"/>
                  <a:pt x="528" y="35"/>
                  <a:pt x="529" y="34"/>
                </a:cubicBezTo>
                <a:cubicBezTo>
                  <a:pt x="530" y="32"/>
                  <a:pt x="533" y="30"/>
                  <a:pt x="533" y="29"/>
                </a:cubicBezTo>
                <a:cubicBezTo>
                  <a:pt x="533" y="27"/>
                  <a:pt x="531" y="25"/>
                  <a:pt x="531" y="23"/>
                </a:cubicBezTo>
                <a:cubicBezTo>
                  <a:pt x="531" y="22"/>
                  <a:pt x="533" y="18"/>
                  <a:pt x="534" y="17"/>
                </a:cubicBezTo>
                <a:cubicBezTo>
                  <a:pt x="535" y="15"/>
                  <a:pt x="538" y="13"/>
                  <a:pt x="540" y="12"/>
                </a:cubicBezTo>
                <a:cubicBezTo>
                  <a:pt x="541" y="11"/>
                  <a:pt x="545" y="9"/>
                  <a:pt x="546" y="8"/>
                </a:cubicBezTo>
                <a:cubicBezTo>
                  <a:pt x="546" y="7"/>
                  <a:pt x="546" y="6"/>
                  <a:pt x="545" y="5"/>
                </a:cubicBezTo>
                <a:cubicBezTo>
                  <a:pt x="544" y="3"/>
                  <a:pt x="538" y="4"/>
                  <a:pt x="536" y="3"/>
                </a:cubicBezTo>
                <a:cubicBezTo>
                  <a:pt x="534" y="3"/>
                  <a:pt x="532" y="3"/>
                  <a:pt x="531" y="2"/>
                </a:cubicBezTo>
                <a:cubicBezTo>
                  <a:pt x="530" y="2"/>
                  <a:pt x="529" y="0"/>
                  <a:pt x="528" y="0"/>
                </a:cubicBezTo>
                <a:cubicBezTo>
                  <a:pt x="527" y="0"/>
                  <a:pt x="525" y="2"/>
                  <a:pt x="524" y="3"/>
                </a:cubicBezTo>
                <a:cubicBezTo>
                  <a:pt x="523" y="3"/>
                  <a:pt x="522" y="2"/>
                  <a:pt x="521" y="3"/>
                </a:cubicBezTo>
                <a:cubicBezTo>
                  <a:pt x="520" y="4"/>
                  <a:pt x="519" y="7"/>
                  <a:pt x="519" y="8"/>
                </a:cubicBezTo>
                <a:cubicBezTo>
                  <a:pt x="517" y="9"/>
                  <a:pt x="514" y="13"/>
                  <a:pt x="512" y="13"/>
                </a:cubicBezTo>
                <a:cubicBezTo>
                  <a:pt x="510" y="14"/>
                  <a:pt x="507" y="12"/>
                  <a:pt x="506" y="13"/>
                </a:cubicBezTo>
                <a:cubicBezTo>
                  <a:pt x="505" y="13"/>
                  <a:pt x="504" y="13"/>
                  <a:pt x="503" y="13"/>
                </a:cubicBezTo>
                <a:cubicBezTo>
                  <a:pt x="502" y="14"/>
                  <a:pt x="502" y="17"/>
                  <a:pt x="501" y="18"/>
                </a:cubicBezTo>
                <a:cubicBezTo>
                  <a:pt x="500" y="20"/>
                  <a:pt x="497" y="23"/>
                  <a:pt x="495" y="24"/>
                </a:cubicBezTo>
                <a:cubicBezTo>
                  <a:pt x="493" y="25"/>
                  <a:pt x="489" y="27"/>
                  <a:pt x="487" y="28"/>
                </a:cubicBezTo>
                <a:cubicBezTo>
                  <a:pt x="485" y="28"/>
                  <a:pt x="482" y="28"/>
                  <a:pt x="480" y="27"/>
                </a:cubicBezTo>
                <a:cubicBezTo>
                  <a:pt x="480" y="27"/>
                  <a:pt x="479" y="25"/>
                  <a:pt x="479" y="25"/>
                </a:cubicBezTo>
                <a:cubicBezTo>
                  <a:pt x="479" y="23"/>
                  <a:pt x="480" y="20"/>
                  <a:pt x="480" y="19"/>
                </a:cubicBezTo>
                <a:cubicBezTo>
                  <a:pt x="479" y="17"/>
                  <a:pt x="479" y="14"/>
                  <a:pt x="478" y="13"/>
                </a:cubicBezTo>
                <a:cubicBezTo>
                  <a:pt x="477" y="12"/>
                  <a:pt x="474" y="11"/>
                  <a:pt x="473" y="11"/>
                </a:cubicBezTo>
                <a:cubicBezTo>
                  <a:pt x="472" y="12"/>
                  <a:pt x="471" y="12"/>
                  <a:pt x="470" y="13"/>
                </a:cubicBezTo>
                <a:cubicBezTo>
                  <a:pt x="470" y="14"/>
                  <a:pt x="472" y="15"/>
                  <a:pt x="472" y="16"/>
                </a:cubicBezTo>
                <a:cubicBezTo>
                  <a:pt x="473" y="17"/>
                  <a:pt x="474" y="20"/>
                  <a:pt x="474" y="22"/>
                </a:cubicBezTo>
                <a:cubicBezTo>
                  <a:pt x="474" y="24"/>
                  <a:pt x="473" y="30"/>
                  <a:pt x="472" y="33"/>
                </a:cubicBezTo>
                <a:cubicBezTo>
                  <a:pt x="471" y="36"/>
                  <a:pt x="468" y="40"/>
                  <a:pt x="466" y="41"/>
                </a:cubicBezTo>
                <a:cubicBezTo>
                  <a:pt x="463" y="43"/>
                  <a:pt x="459" y="47"/>
                  <a:pt x="456" y="47"/>
                </a:cubicBezTo>
                <a:cubicBezTo>
                  <a:pt x="455" y="48"/>
                  <a:pt x="452" y="48"/>
                  <a:pt x="450" y="47"/>
                </a:cubicBezTo>
                <a:cubicBezTo>
                  <a:pt x="449" y="47"/>
                  <a:pt x="447" y="44"/>
                  <a:pt x="446" y="43"/>
                </a:cubicBezTo>
                <a:cubicBezTo>
                  <a:pt x="444" y="42"/>
                  <a:pt x="441" y="42"/>
                  <a:pt x="439" y="42"/>
                </a:cubicBezTo>
                <a:cubicBezTo>
                  <a:pt x="437" y="42"/>
                  <a:pt x="433" y="42"/>
                  <a:pt x="431" y="41"/>
                </a:cubicBezTo>
                <a:cubicBezTo>
                  <a:pt x="430" y="40"/>
                  <a:pt x="428" y="36"/>
                  <a:pt x="426" y="35"/>
                </a:cubicBezTo>
                <a:cubicBezTo>
                  <a:pt x="425" y="35"/>
                  <a:pt x="422" y="35"/>
                  <a:pt x="421" y="35"/>
                </a:cubicBezTo>
                <a:cubicBezTo>
                  <a:pt x="419" y="36"/>
                  <a:pt x="417" y="39"/>
                  <a:pt x="415" y="40"/>
                </a:cubicBezTo>
                <a:cubicBezTo>
                  <a:pt x="414" y="42"/>
                  <a:pt x="410" y="44"/>
                  <a:pt x="408" y="44"/>
                </a:cubicBezTo>
                <a:cubicBezTo>
                  <a:pt x="406" y="45"/>
                  <a:pt x="402" y="44"/>
                  <a:pt x="400" y="44"/>
                </a:cubicBezTo>
                <a:cubicBezTo>
                  <a:pt x="398" y="44"/>
                  <a:pt x="394" y="43"/>
                  <a:pt x="392" y="44"/>
                </a:cubicBezTo>
                <a:cubicBezTo>
                  <a:pt x="390" y="45"/>
                  <a:pt x="388" y="50"/>
                  <a:pt x="387" y="52"/>
                </a:cubicBezTo>
                <a:cubicBezTo>
                  <a:pt x="386" y="54"/>
                  <a:pt x="384" y="58"/>
                  <a:pt x="382" y="59"/>
                </a:cubicBezTo>
                <a:cubicBezTo>
                  <a:pt x="380" y="61"/>
                  <a:pt x="376" y="63"/>
                  <a:pt x="374" y="64"/>
                </a:cubicBezTo>
                <a:cubicBezTo>
                  <a:pt x="373" y="65"/>
                  <a:pt x="370" y="66"/>
                  <a:pt x="369" y="66"/>
                </a:cubicBezTo>
                <a:cubicBezTo>
                  <a:pt x="368" y="66"/>
                  <a:pt x="366" y="66"/>
                  <a:pt x="365" y="66"/>
                </a:cubicBezTo>
                <a:cubicBezTo>
                  <a:pt x="364" y="67"/>
                  <a:pt x="362" y="68"/>
                  <a:pt x="362" y="69"/>
                </a:cubicBezTo>
                <a:cubicBezTo>
                  <a:pt x="359" y="70"/>
                  <a:pt x="354" y="72"/>
                  <a:pt x="351" y="72"/>
                </a:cubicBezTo>
                <a:cubicBezTo>
                  <a:pt x="349" y="73"/>
                  <a:pt x="344" y="71"/>
                  <a:pt x="341" y="72"/>
                </a:cubicBezTo>
                <a:cubicBezTo>
                  <a:pt x="340" y="72"/>
                  <a:pt x="337" y="73"/>
                  <a:pt x="335" y="73"/>
                </a:cubicBezTo>
                <a:cubicBezTo>
                  <a:pt x="333" y="74"/>
                  <a:pt x="329" y="77"/>
                  <a:pt x="327" y="77"/>
                </a:cubicBezTo>
                <a:cubicBezTo>
                  <a:pt x="324" y="78"/>
                  <a:pt x="319" y="77"/>
                  <a:pt x="317" y="77"/>
                </a:cubicBezTo>
                <a:cubicBezTo>
                  <a:pt x="315" y="78"/>
                  <a:pt x="311" y="80"/>
                  <a:pt x="308" y="80"/>
                </a:cubicBezTo>
                <a:cubicBezTo>
                  <a:pt x="307" y="80"/>
                  <a:pt x="303" y="80"/>
                  <a:pt x="301" y="79"/>
                </a:cubicBezTo>
                <a:cubicBezTo>
                  <a:pt x="299" y="79"/>
                  <a:pt x="295" y="77"/>
                  <a:pt x="293" y="77"/>
                </a:cubicBezTo>
                <a:cubicBezTo>
                  <a:pt x="292" y="77"/>
                  <a:pt x="290" y="77"/>
                  <a:pt x="289" y="78"/>
                </a:cubicBezTo>
                <a:cubicBezTo>
                  <a:pt x="288" y="78"/>
                  <a:pt x="287" y="80"/>
                  <a:pt x="285" y="80"/>
                </a:cubicBezTo>
                <a:cubicBezTo>
                  <a:pt x="283" y="81"/>
                  <a:pt x="279" y="80"/>
                  <a:pt x="277" y="80"/>
                </a:cubicBezTo>
                <a:cubicBezTo>
                  <a:pt x="276" y="79"/>
                  <a:pt x="275" y="77"/>
                  <a:pt x="274" y="77"/>
                </a:cubicBezTo>
                <a:cubicBezTo>
                  <a:pt x="273" y="76"/>
                  <a:pt x="271" y="76"/>
                  <a:pt x="270" y="76"/>
                </a:cubicBezTo>
                <a:cubicBezTo>
                  <a:pt x="269" y="76"/>
                  <a:pt x="267" y="78"/>
                  <a:pt x="266" y="78"/>
                </a:cubicBezTo>
                <a:cubicBezTo>
                  <a:pt x="265" y="78"/>
                  <a:pt x="264" y="79"/>
                  <a:pt x="263" y="79"/>
                </a:cubicBezTo>
                <a:cubicBezTo>
                  <a:pt x="263" y="79"/>
                  <a:pt x="261" y="77"/>
                  <a:pt x="260" y="77"/>
                </a:cubicBezTo>
                <a:cubicBezTo>
                  <a:pt x="259" y="77"/>
                  <a:pt x="257" y="79"/>
                  <a:pt x="255" y="80"/>
                </a:cubicBezTo>
                <a:cubicBezTo>
                  <a:pt x="254" y="80"/>
                  <a:pt x="251" y="82"/>
                  <a:pt x="249" y="83"/>
                </a:cubicBezTo>
                <a:cubicBezTo>
                  <a:pt x="248" y="83"/>
                  <a:pt x="247" y="86"/>
                  <a:pt x="246" y="86"/>
                </a:cubicBezTo>
                <a:cubicBezTo>
                  <a:pt x="245" y="87"/>
                  <a:pt x="243" y="89"/>
                  <a:pt x="242" y="89"/>
                </a:cubicBezTo>
                <a:cubicBezTo>
                  <a:pt x="240" y="90"/>
                  <a:pt x="236" y="92"/>
                  <a:pt x="234" y="93"/>
                </a:cubicBezTo>
                <a:cubicBezTo>
                  <a:pt x="231" y="93"/>
                  <a:pt x="225" y="93"/>
                  <a:pt x="222" y="92"/>
                </a:cubicBezTo>
                <a:cubicBezTo>
                  <a:pt x="220" y="92"/>
                  <a:pt x="215" y="89"/>
                  <a:pt x="212" y="88"/>
                </a:cubicBezTo>
                <a:cubicBezTo>
                  <a:pt x="211" y="87"/>
                  <a:pt x="207" y="86"/>
                  <a:pt x="205" y="85"/>
                </a:cubicBezTo>
                <a:cubicBezTo>
                  <a:pt x="203" y="83"/>
                  <a:pt x="201" y="80"/>
                  <a:pt x="199" y="79"/>
                </a:cubicBezTo>
                <a:cubicBezTo>
                  <a:pt x="197" y="78"/>
                  <a:pt x="194" y="78"/>
                  <a:pt x="192" y="78"/>
                </a:cubicBezTo>
                <a:cubicBezTo>
                  <a:pt x="191" y="77"/>
                  <a:pt x="189" y="75"/>
                  <a:pt x="188" y="74"/>
                </a:cubicBezTo>
                <a:cubicBezTo>
                  <a:pt x="188" y="72"/>
                  <a:pt x="188" y="69"/>
                  <a:pt x="188" y="67"/>
                </a:cubicBezTo>
                <a:cubicBezTo>
                  <a:pt x="188" y="66"/>
                  <a:pt x="188" y="63"/>
                  <a:pt x="187" y="62"/>
                </a:cubicBezTo>
                <a:cubicBezTo>
                  <a:pt x="186" y="62"/>
                  <a:pt x="185" y="62"/>
                  <a:pt x="184" y="62"/>
                </a:cubicBezTo>
                <a:cubicBezTo>
                  <a:pt x="183" y="62"/>
                  <a:pt x="182" y="61"/>
                  <a:pt x="181" y="61"/>
                </a:cubicBezTo>
                <a:cubicBezTo>
                  <a:pt x="180" y="62"/>
                  <a:pt x="180" y="64"/>
                  <a:pt x="180" y="65"/>
                </a:cubicBezTo>
                <a:cubicBezTo>
                  <a:pt x="179" y="65"/>
                  <a:pt x="177" y="67"/>
                  <a:pt x="176" y="67"/>
                </a:cubicBezTo>
                <a:cubicBezTo>
                  <a:pt x="174" y="68"/>
                  <a:pt x="171" y="66"/>
                  <a:pt x="169" y="66"/>
                </a:cubicBezTo>
                <a:cubicBezTo>
                  <a:pt x="168" y="66"/>
                  <a:pt x="165" y="67"/>
                  <a:pt x="164" y="67"/>
                </a:cubicBezTo>
                <a:cubicBezTo>
                  <a:pt x="163" y="67"/>
                  <a:pt x="161" y="66"/>
                  <a:pt x="161" y="65"/>
                </a:cubicBezTo>
                <a:cubicBezTo>
                  <a:pt x="159" y="64"/>
                  <a:pt x="159" y="60"/>
                  <a:pt x="158" y="59"/>
                </a:cubicBezTo>
                <a:cubicBezTo>
                  <a:pt x="158" y="57"/>
                  <a:pt x="158" y="52"/>
                  <a:pt x="157" y="50"/>
                </a:cubicBezTo>
                <a:cubicBezTo>
                  <a:pt x="156" y="49"/>
                  <a:pt x="154" y="49"/>
                  <a:pt x="153" y="48"/>
                </a:cubicBezTo>
                <a:cubicBezTo>
                  <a:pt x="152" y="47"/>
                  <a:pt x="151" y="46"/>
                  <a:pt x="150" y="45"/>
                </a:cubicBezTo>
                <a:cubicBezTo>
                  <a:pt x="150" y="44"/>
                  <a:pt x="150" y="42"/>
                  <a:pt x="150" y="41"/>
                </a:cubicBezTo>
                <a:cubicBezTo>
                  <a:pt x="148" y="40"/>
                  <a:pt x="145" y="40"/>
                  <a:pt x="143" y="41"/>
                </a:cubicBezTo>
                <a:cubicBezTo>
                  <a:pt x="142" y="42"/>
                  <a:pt x="141" y="44"/>
                  <a:pt x="140" y="45"/>
                </a:cubicBezTo>
                <a:cubicBezTo>
                  <a:pt x="139" y="46"/>
                  <a:pt x="136" y="49"/>
                  <a:pt x="135" y="50"/>
                </a:cubicBezTo>
                <a:cubicBezTo>
                  <a:pt x="133" y="51"/>
                  <a:pt x="128" y="51"/>
                  <a:pt x="125" y="51"/>
                </a:cubicBezTo>
                <a:cubicBezTo>
                  <a:pt x="123" y="51"/>
                  <a:pt x="120" y="50"/>
                  <a:pt x="118" y="50"/>
                </a:cubicBezTo>
                <a:cubicBezTo>
                  <a:pt x="117" y="49"/>
                  <a:pt x="114" y="50"/>
                  <a:pt x="113" y="50"/>
                </a:cubicBezTo>
                <a:cubicBezTo>
                  <a:pt x="112" y="50"/>
                  <a:pt x="110" y="51"/>
                  <a:pt x="109" y="52"/>
                </a:cubicBezTo>
                <a:cubicBezTo>
                  <a:pt x="108" y="53"/>
                  <a:pt x="106" y="55"/>
                  <a:pt x="106" y="56"/>
                </a:cubicBezTo>
                <a:cubicBezTo>
                  <a:pt x="106" y="57"/>
                  <a:pt x="107" y="59"/>
                  <a:pt x="106" y="60"/>
                </a:cubicBezTo>
                <a:cubicBezTo>
                  <a:pt x="106" y="60"/>
                  <a:pt x="105" y="60"/>
                  <a:pt x="104" y="61"/>
                </a:cubicBezTo>
                <a:cubicBezTo>
                  <a:pt x="104" y="61"/>
                  <a:pt x="104" y="63"/>
                  <a:pt x="104" y="63"/>
                </a:cubicBezTo>
                <a:cubicBezTo>
                  <a:pt x="105" y="64"/>
                  <a:pt x="106" y="66"/>
                  <a:pt x="106" y="67"/>
                </a:cubicBezTo>
                <a:cubicBezTo>
                  <a:pt x="107" y="69"/>
                  <a:pt x="106" y="72"/>
                  <a:pt x="106" y="74"/>
                </a:cubicBezTo>
                <a:cubicBezTo>
                  <a:pt x="105" y="75"/>
                  <a:pt x="102" y="76"/>
                  <a:pt x="100" y="77"/>
                </a:cubicBezTo>
                <a:cubicBezTo>
                  <a:pt x="99" y="78"/>
                  <a:pt x="95" y="80"/>
                  <a:pt x="93" y="81"/>
                </a:cubicBezTo>
                <a:cubicBezTo>
                  <a:pt x="92" y="82"/>
                  <a:pt x="91" y="84"/>
                  <a:pt x="90" y="85"/>
                </a:cubicBezTo>
                <a:cubicBezTo>
                  <a:pt x="90" y="85"/>
                  <a:pt x="87" y="85"/>
                  <a:pt x="86" y="85"/>
                </a:cubicBezTo>
                <a:cubicBezTo>
                  <a:pt x="85" y="85"/>
                  <a:pt x="83" y="87"/>
                  <a:pt x="82" y="87"/>
                </a:cubicBezTo>
                <a:cubicBezTo>
                  <a:pt x="80" y="88"/>
                  <a:pt x="77" y="88"/>
                  <a:pt x="75" y="88"/>
                </a:cubicBezTo>
                <a:cubicBezTo>
                  <a:pt x="74" y="87"/>
                  <a:pt x="71" y="83"/>
                  <a:pt x="70" y="82"/>
                </a:cubicBezTo>
                <a:cubicBezTo>
                  <a:pt x="69" y="82"/>
                  <a:pt x="66" y="80"/>
                  <a:pt x="65" y="80"/>
                </a:cubicBezTo>
                <a:cubicBezTo>
                  <a:pt x="63" y="78"/>
                  <a:pt x="60" y="76"/>
                  <a:pt x="59" y="74"/>
                </a:cubicBezTo>
                <a:cubicBezTo>
                  <a:pt x="58" y="72"/>
                  <a:pt x="58" y="68"/>
                  <a:pt x="57" y="66"/>
                </a:cubicBezTo>
                <a:cubicBezTo>
                  <a:pt x="57" y="65"/>
                  <a:pt x="55" y="63"/>
                  <a:pt x="54" y="62"/>
                </a:cubicBezTo>
                <a:cubicBezTo>
                  <a:pt x="54" y="61"/>
                  <a:pt x="56" y="59"/>
                  <a:pt x="55" y="58"/>
                </a:cubicBezTo>
                <a:cubicBezTo>
                  <a:pt x="55" y="57"/>
                  <a:pt x="52" y="57"/>
                  <a:pt x="51" y="56"/>
                </a:cubicBezTo>
                <a:cubicBezTo>
                  <a:pt x="51" y="56"/>
                  <a:pt x="50" y="54"/>
                  <a:pt x="49" y="54"/>
                </a:cubicBezTo>
                <a:cubicBezTo>
                  <a:pt x="48" y="54"/>
                  <a:pt x="46" y="55"/>
                  <a:pt x="46" y="56"/>
                </a:cubicBezTo>
                <a:cubicBezTo>
                  <a:pt x="45" y="57"/>
                  <a:pt x="44" y="60"/>
                  <a:pt x="45" y="61"/>
                </a:cubicBezTo>
                <a:cubicBezTo>
                  <a:pt x="45" y="62"/>
                  <a:pt x="47" y="63"/>
                  <a:pt x="47" y="64"/>
                </a:cubicBezTo>
                <a:cubicBezTo>
                  <a:pt x="47" y="65"/>
                  <a:pt x="45" y="67"/>
                  <a:pt x="45" y="68"/>
                </a:cubicBezTo>
                <a:cubicBezTo>
                  <a:pt x="45" y="69"/>
                  <a:pt x="46" y="70"/>
                  <a:pt x="46" y="71"/>
                </a:cubicBezTo>
                <a:cubicBezTo>
                  <a:pt x="45" y="72"/>
                  <a:pt x="43" y="74"/>
                  <a:pt x="42" y="74"/>
                </a:cubicBezTo>
                <a:cubicBezTo>
                  <a:pt x="41" y="74"/>
                  <a:pt x="40" y="72"/>
                  <a:pt x="39" y="72"/>
                </a:cubicBezTo>
                <a:cubicBezTo>
                  <a:pt x="38" y="71"/>
                  <a:pt x="37" y="72"/>
                  <a:pt x="36" y="72"/>
                </a:cubicBezTo>
                <a:cubicBezTo>
                  <a:pt x="35" y="73"/>
                  <a:pt x="35" y="75"/>
                  <a:pt x="34" y="75"/>
                </a:cubicBezTo>
                <a:cubicBezTo>
                  <a:pt x="34" y="77"/>
                  <a:pt x="33" y="79"/>
                  <a:pt x="32" y="80"/>
                </a:cubicBezTo>
                <a:cubicBezTo>
                  <a:pt x="31" y="81"/>
                  <a:pt x="29" y="82"/>
                  <a:pt x="28" y="82"/>
                </a:cubicBezTo>
                <a:cubicBezTo>
                  <a:pt x="27" y="83"/>
                  <a:pt x="25" y="81"/>
                  <a:pt x="24" y="81"/>
                </a:cubicBezTo>
                <a:cubicBezTo>
                  <a:pt x="23" y="82"/>
                  <a:pt x="20" y="83"/>
                  <a:pt x="19" y="84"/>
                </a:cubicBezTo>
                <a:cubicBezTo>
                  <a:pt x="18" y="84"/>
                  <a:pt x="17" y="87"/>
                  <a:pt x="16" y="88"/>
                </a:cubicBezTo>
                <a:cubicBezTo>
                  <a:pt x="16" y="88"/>
                  <a:pt x="14" y="89"/>
                  <a:pt x="14" y="90"/>
                </a:cubicBezTo>
                <a:cubicBezTo>
                  <a:pt x="13" y="90"/>
                  <a:pt x="10" y="91"/>
                  <a:pt x="9" y="92"/>
                </a:cubicBezTo>
                <a:cubicBezTo>
                  <a:pt x="8" y="92"/>
                  <a:pt x="5" y="93"/>
                  <a:pt x="5" y="94"/>
                </a:cubicBezTo>
                <a:cubicBezTo>
                  <a:pt x="5" y="95"/>
                  <a:pt x="8" y="95"/>
                  <a:pt x="8" y="96"/>
                </a:cubicBezTo>
                <a:cubicBezTo>
                  <a:pt x="8" y="96"/>
                  <a:pt x="7" y="98"/>
                  <a:pt x="7" y="99"/>
                </a:cubicBezTo>
                <a:cubicBezTo>
                  <a:pt x="8" y="99"/>
                  <a:pt x="10" y="99"/>
                  <a:pt x="10" y="100"/>
                </a:cubicBezTo>
                <a:cubicBezTo>
                  <a:pt x="11" y="101"/>
                  <a:pt x="10" y="102"/>
                  <a:pt x="10" y="103"/>
                </a:cubicBezTo>
                <a:cubicBezTo>
                  <a:pt x="10" y="103"/>
                  <a:pt x="8" y="103"/>
                  <a:pt x="8" y="104"/>
                </a:cubicBezTo>
                <a:cubicBezTo>
                  <a:pt x="8" y="105"/>
                  <a:pt x="8" y="106"/>
                  <a:pt x="8" y="107"/>
                </a:cubicBezTo>
                <a:cubicBezTo>
                  <a:pt x="7" y="107"/>
                  <a:pt x="6" y="108"/>
                  <a:pt x="6" y="108"/>
                </a:cubicBezTo>
                <a:cubicBezTo>
                  <a:pt x="6" y="109"/>
                  <a:pt x="8" y="109"/>
                  <a:pt x="8" y="110"/>
                </a:cubicBezTo>
                <a:cubicBezTo>
                  <a:pt x="9" y="111"/>
                  <a:pt x="9" y="112"/>
                  <a:pt x="8" y="113"/>
                </a:cubicBezTo>
                <a:cubicBezTo>
                  <a:pt x="8" y="113"/>
                  <a:pt x="7" y="114"/>
                  <a:pt x="6" y="114"/>
                </a:cubicBezTo>
                <a:cubicBezTo>
                  <a:pt x="5" y="114"/>
                  <a:pt x="4" y="116"/>
                  <a:pt x="4" y="116"/>
                </a:cubicBezTo>
                <a:cubicBezTo>
                  <a:pt x="4" y="117"/>
                  <a:pt x="4" y="119"/>
                  <a:pt x="5" y="120"/>
                </a:cubicBezTo>
                <a:cubicBezTo>
                  <a:pt x="5" y="121"/>
                  <a:pt x="7" y="122"/>
                  <a:pt x="7" y="123"/>
                </a:cubicBezTo>
                <a:cubicBezTo>
                  <a:pt x="8" y="124"/>
                  <a:pt x="7" y="127"/>
                  <a:pt x="7" y="128"/>
                </a:cubicBezTo>
                <a:cubicBezTo>
                  <a:pt x="7" y="130"/>
                  <a:pt x="7" y="133"/>
                  <a:pt x="7" y="135"/>
                </a:cubicBezTo>
                <a:cubicBezTo>
                  <a:pt x="6" y="135"/>
                  <a:pt x="4" y="136"/>
                  <a:pt x="3" y="137"/>
                </a:cubicBezTo>
                <a:cubicBezTo>
                  <a:pt x="3" y="137"/>
                  <a:pt x="1" y="138"/>
                  <a:pt x="0" y="139"/>
                </a:cubicBezTo>
                <a:cubicBezTo>
                  <a:pt x="0" y="140"/>
                  <a:pt x="0" y="141"/>
                  <a:pt x="0" y="142"/>
                </a:cubicBezTo>
                <a:cubicBezTo>
                  <a:pt x="1" y="143"/>
                  <a:pt x="3" y="144"/>
                  <a:pt x="3" y="145"/>
                </a:cubicBezTo>
                <a:cubicBezTo>
                  <a:pt x="4" y="146"/>
                  <a:pt x="5" y="149"/>
                  <a:pt x="6" y="151"/>
                </a:cubicBezTo>
                <a:cubicBezTo>
                  <a:pt x="7" y="153"/>
                  <a:pt x="8" y="156"/>
                  <a:pt x="8" y="158"/>
                </a:cubicBezTo>
                <a:cubicBezTo>
                  <a:pt x="8" y="159"/>
                  <a:pt x="8" y="162"/>
                  <a:pt x="9" y="163"/>
                </a:cubicBezTo>
                <a:cubicBezTo>
                  <a:pt x="9" y="164"/>
                  <a:pt x="13" y="166"/>
                  <a:pt x="14" y="168"/>
                </a:cubicBezTo>
                <a:cubicBezTo>
                  <a:pt x="15" y="168"/>
                  <a:pt x="16" y="170"/>
                  <a:pt x="16" y="170"/>
                </a:cubicBezTo>
                <a:cubicBezTo>
                  <a:pt x="18" y="171"/>
                  <a:pt x="21" y="170"/>
                  <a:pt x="22" y="170"/>
                </a:cubicBezTo>
                <a:cubicBezTo>
                  <a:pt x="24" y="170"/>
                  <a:pt x="26" y="172"/>
                  <a:pt x="28" y="173"/>
                </a:cubicBezTo>
                <a:cubicBezTo>
                  <a:pt x="29" y="173"/>
                  <a:pt x="30" y="174"/>
                  <a:pt x="31" y="175"/>
                </a:cubicBezTo>
                <a:cubicBezTo>
                  <a:pt x="32" y="177"/>
                  <a:pt x="32" y="180"/>
                  <a:pt x="33" y="182"/>
                </a:cubicBezTo>
                <a:cubicBezTo>
                  <a:pt x="34" y="184"/>
                  <a:pt x="37" y="188"/>
                  <a:pt x="39" y="190"/>
                </a:cubicBezTo>
                <a:cubicBezTo>
                  <a:pt x="41" y="191"/>
                  <a:pt x="44" y="191"/>
                  <a:pt x="46" y="191"/>
                </a:cubicBezTo>
                <a:cubicBezTo>
                  <a:pt x="49" y="191"/>
                  <a:pt x="54" y="188"/>
                  <a:pt x="57" y="187"/>
                </a:cubicBezTo>
                <a:cubicBezTo>
                  <a:pt x="58" y="187"/>
                  <a:pt x="62" y="187"/>
                  <a:pt x="64" y="187"/>
                </a:cubicBezTo>
                <a:cubicBezTo>
                  <a:pt x="66" y="187"/>
                  <a:pt x="70" y="186"/>
                  <a:pt x="73" y="186"/>
                </a:cubicBezTo>
                <a:cubicBezTo>
                  <a:pt x="75" y="186"/>
                  <a:pt x="80" y="186"/>
                  <a:pt x="82" y="186"/>
                </a:cubicBezTo>
                <a:cubicBezTo>
                  <a:pt x="83" y="186"/>
                  <a:pt x="86" y="186"/>
                  <a:pt x="87" y="186"/>
                </a:cubicBezTo>
                <a:cubicBezTo>
                  <a:pt x="89" y="186"/>
                  <a:pt x="92" y="188"/>
                  <a:pt x="93" y="189"/>
                </a:cubicBezTo>
                <a:cubicBezTo>
                  <a:pt x="94" y="190"/>
                  <a:pt x="94" y="192"/>
                  <a:pt x="94" y="193"/>
                </a:cubicBezTo>
                <a:cubicBezTo>
                  <a:pt x="95" y="194"/>
                  <a:pt x="100" y="194"/>
                  <a:pt x="101" y="195"/>
                </a:cubicBezTo>
                <a:cubicBezTo>
                  <a:pt x="102" y="196"/>
                  <a:pt x="102" y="199"/>
                  <a:pt x="102" y="200"/>
                </a:cubicBezTo>
                <a:cubicBezTo>
                  <a:pt x="103" y="201"/>
                  <a:pt x="105" y="202"/>
                  <a:pt x="106" y="203"/>
                </a:cubicBezTo>
                <a:cubicBezTo>
                  <a:pt x="109" y="203"/>
                  <a:pt x="113" y="199"/>
                  <a:pt x="115" y="199"/>
                </a:cubicBezTo>
                <a:cubicBezTo>
                  <a:pt x="117" y="199"/>
                  <a:pt x="122" y="200"/>
                  <a:pt x="124" y="200"/>
                </a:cubicBezTo>
                <a:cubicBezTo>
                  <a:pt x="125" y="201"/>
                  <a:pt x="126" y="202"/>
                  <a:pt x="127" y="202"/>
                </a:cubicBezTo>
                <a:cubicBezTo>
                  <a:pt x="129" y="203"/>
                  <a:pt x="133" y="202"/>
                  <a:pt x="134" y="203"/>
                </a:cubicBezTo>
                <a:cubicBezTo>
                  <a:pt x="136" y="204"/>
                  <a:pt x="136" y="207"/>
                  <a:pt x="137" y="208"/>
                </a:cubicBezTo>
                <a:cubicBezTo>
                  <a:pt x="138" y="209"/>
                  <a:pt x="141" y="211"/>
                  <a:pt x="142" y="213"/>
                </a:cubicBezTo>
                <a:cubicBezTo>
                  <a:pt x="143" y="214"/>
                  <a:pt x="146" y="215"/>
                  <a:pt x="147" y="217"/>
                </a:cubicBezTo>
                <a:cubicBezTo>
                  <a:pt x="148" y="218"/>
                  <a:pt x="149" y="221"/>
                  <a:pt x="151" y="222"/>
                </a:cubicBezTo>
                <a:cubicBezTo>
                  <a:pt x="151" y="223"/>
                  <a:pt x="153" y="222"/>
                  <a:pt x="154" y="223"/>
                </a:cubicBezTo>
                <a:cubicBezTo>
                  <a:pt x="155" y="224"/>
                  <a:pt x="158" y="227"/>
                  <a:pt x="159" y="228"/>
                </a:cubicBezTo>
                <a:cubicBezTo>
                  <a:pt x="160" y="229"/>
                  <a:pt x="162" y="230"/>
                  <a:pt x="163" y="231"/>
                </a:cubicBezTo>
                <a:cubicBezTo>
                  <a:pt x="166" y="232"/>
                  <a:pt x="170" y="234"/>
                  <a:pt x="172" y="236"/>
                </a:cubicBezTo>
                <a:cubicBezTo>
                  <a:pt x="173" y="236"/>
                  <a:pt x="175" y="238"/>
                  <a:pt x="176" y="239"/>
                </a:cubicBezTo>
                <a:cubicBezTo>
                  <a:pt x="178" y="239"/>
                  <a:pt x="180" y="239"/>
                  <a:pt x="181" y="239"/>
                </a:cubicBezTo>
                <a:cubicBezTo>
                  <a:pt x="182" y="240"/>
                  <a:pt x="184" y="241"/>
                  <a:pt x="185" y="242"/>
                </a:cubicBezTo>
                <a:cubicBezTo>
                  <a:pt x="186" y="242"/>
                  <a:pt x="189" y="242"/>
                  <a:pt x="190" y="242"/>
                </a:cubicBezTo>
                <a:cubicBezTo>
                  <a:pt x="192" y="243"/>
                  <a:pt x="194" y="244"/>
                  <a:pt x="196" y="244"/>
                </a:cubicBezTo>
                <a:cubicBezTo>
                  <a:pt x="197" y="244"/>
                  <a:pt x="200" y="244"/>
                  <a:pt x="201" y="245"/>
                </a:cubicBezTo>
                <a:cubicBezTo>
                  <a:pt x="203" y="246"/>
                  <a:pt x="207" y="250"/>
                  <a:pt x="209" y="252"/>
                </a:cubicBezTo>
                <a:cubicBezTo>
                  <a:pt x="210" y="252"/>
                  <a:pt x="211" y="255"/>
                  <a:pt x="212" y="255"/>
                </a:cubicBezTo>
                <a:cubicBezTo>
                  <a:pt x="212" y="256"/>
                  <a:pt x="213" y="255"/>
                  <a:pt x="214" y="256"/>
                </a:cubicBezTo>
                <a:cubicBezTo>
                  <a:pt x="215" y="256"/>
                  <a:pt x="215" y="259"/>
                  <a:pt x="215" y="260"/>
                </a:cubicBezTo>
                <a:cubicBezTo>
                  <a:pt x="216" y="261"/>
                  <a:pt x="219" y="264"/>
                  <a:pt x="221" y="264"/>
                </a:cubicBezTo>
                <a:cubicBezTo>
                  <a:pt x="223" y="265"/>
                  <a:pt x="227" y="265"/>
                  <a:pt x="228" y="266"/>
                </a:cubicBezTo>
                <a:cubicBezTo>
                  <a:pt x="230" y="267"/>
                  <a:pt x="231" y="270"/>
                  <a:pt x="233" y="271"/>
                </a:cubicBezTo>
                <a:cubicBezTo>
                  <a:pt x="234" y="271"/>
                  <a:pt x="236" y="271"/>
                  <a:pt x="237" y="271"/>
                </a:cubicBezTo>
                <a:cubicBezTo>
                  <a:pt x="239" y="271"/>
                  <a:pt x="243" y="271"/>
                  <a:pt x="245" y="272"/>
                </a:cubicBezTo>
                <a:cubicBezTo>
                  <a:pt x="246" y="273"/>
                  <a:pt x="247" y="275"/>
                  <a:pt x="248" y="275"/>
                </a:cubicBezTo>
                <a:cubicBezTo>
                  <a:pt x="249" y="276"/>
                  <a:pt x="252" y="276"/>
                  <a:pt x="253" y="277"/>
                </a:cubicBezTo>
                <a:cubicBezTo>
                  <a:pt x="254" y="278"/>
                  <a:pt x="253" y="281"/>
                  <a:pt x="254" y="282"/>
                </a:cubicBezTo>
                <a:cubicBezTo>
                  <a:pt x="255" y="283"/>
                  <a:pt x="259" y="284"/>
                  <a:pt x="260" y="284"/>
                </a:cubicBezTo>
                <a:cubicBezTo>
                  <a:pt x="262" y="283"/>
                  <a:pt x="265" y="281"/>
                  <a:pt x="267" y="281"/>
                </a:cubicBezTo>
                <a:cubicBezTo>
                  <a:pt x="269" y="281"/>
                  <a:pt x="272" y="282"/>
                  <a:pt x="274" y="281"/>
                </a:cubicBezTo>
                <a:cubicBezTo>
                  <a:pt x="276" y="281"/>
                  <a:pt x="281" y="279"/>
                  <a:pt x="283" y="279"/>
                </a:cubicBezTo>
                <a:cubicBezTo>
                  <a:pt x="285" y="278"/>
                  <a:pt x="291" y="279"/>
                  <a:pt x="293" y="280"/>
                </a:cubicBezTo>
                <a:cubicBezTo>
                  <a:pt x="295" y="280"/>
                  <a:pt x="299" y="282"/>
                  <a:pt x="302" y="282"/>
                </a:cubicBezTo>
                <a:cubicBezTo>
                  <a:pt x="303" y="282"/>
                  <a:pt x="307" y="281"/>
                  <a:pt x="309" y="281"/>
                </a:cubicBezTo>
                <a:cubicBezTo>
                  <a:pt x="310" y="281"/>
                  <a:pt x="314" y="283"/>
                  <a:pt x="315" y="283"/>
                </a:cubicBezTo>
                <a:cubicBezTo>
                  <a:pt x="317" y="284"/>
                  <a:pt x="321" y="284"/>
                  <a:pt x="323" y="285"/>
                </a:cubicBezTo>
                <a:cubicBezTo>
                  <a:pt x="324" y="286"/>
                  <a:pt x="327" y="288"/>
                  <a:pt x="329" y="289"/>
                </a:cubicBezTo>
                <a:cubicBezTo>
                  <a:pt x="330" y="290"/>
                  <a:pt x="333" y="291"/>
                  <a:pt x="334" y="291"/>
                </a:cubicBezTo>
                <a:cubicBezTo>
                  <a:pt x="336" y="293"/>
                  <a:pt x="340" y="297"/>
                  <a:pt x="342" y="298"/>
                </a:cubicBezTo>
                <a:cubicBezTo>
                  <a:pt x="343" y="300"/>
                  <a:pt x="348" y="302"/>
                  <a:pt x="349" y="304"/>
                </a:cubicBezTo>
                <a:cubicBezTo>
                  <a:pt x="350" y="305"/>
                  <a:pt x="350" y="308"/>
                  <a:pt x="350" y="309"/>
                </a:cubicBezTo>
                <a:cubicBezTo>
                  <a:pt x="351" y="311"/>
                  <a:pt x="352" y="313"/>
                  <a:pt x="353" y="315"/>
                </a:cubicBezTo>
                <a:cubicBezTo>
                  <a:pt x="354" y="316"/>
                  <a:pt x="356" y="317"/>
                  <a:pt x="357" y="318"/>
                </a:cubicBezTo>
                <a:cubicBezTo>
                  <a:pt x="359" y="320"/>
                  <a:pt x="360" y="325"/>
                  <a:pt x="361" y="328"/>
                </a:cubicBezTo>
                <a:cubicBezTo>
                  <a:pt x="362" y="329"/>
                  <a:pt x="364" y="331"/>
                  <a:pt x="365" y="333"/>
                </a:cubicBezTo>
                <a:cubicBezTo>
                  <a:pt x="365" y="334"/>
                  <a:pt x="364" y="336"/>
                  <a:pt x="364" y="337"/>
                </a:cubicBezTo>
                <a:cubicBezTo>
                  <a:pt x="365" y="338"/>
                  <a:pt x="368" y="339"/>
                  <a:pt x="370" y="340"/>
                </a:cubicBezTo>
                <a:cubicBezTo>
                  <a:pt x="370" y="340"/>
                  <a:pt x="371" y="342"/>
                  <a:pt x="372" y="342"/>
                </a:cubicBezTo>
                <a:cubicBezTo>
                  <a:pt x="373" y="343"/>
                  <a:pt x="377" y="343"/>
                  <a:pt x="378" y="343"/>
                </a:cubicBezTo>
                <a:cubicBezTo>
                  <a:pt x="380" y="343"/>
                  <a:pt x="383" y="344"/>
                  <a:pt x="384" y="345"/>
                </a:cubicBezTo>
                <a:cubicBezTo>
                  <a:pt x="386" y="345"/>
                  <a:pt x="390" y="345"/>
                  <a:pt x="392" y="346"/>
                </a:cubicBezTo>
                <a:cubicBezTo>
                  <a:pt x="394" y="346"/>
                  <a:pt x="398" y="347"/>
                  <a:pt x="399" y="348"/>
                </a:cubicBezTo>
                <a:cubicBezTo>
                  <a:pt x="400" y="349"/>
                  <a:pt x="401" y="353"/>
                  <a:pt x="402" y="354"/>
                </a:cubicBezTo>
                <a:cubicBezTo>
                  <a:pt x="403" y="355"/>
                  <a:pt x="404" y="356"/>
                  <a:pt x="405" y="356"/>
                </a:cubicBezTo>
                <a:cubicBezTo>
                  <a:pt x="407" y="356"/>
                  <a:pt x="410" y="355"/>
                  <a:pt x="412" y="356"/>
                </a:cubicBezTo>
                <a:cubicBezTo>
                  <a:pt x="414" y="356"/>
                  <a:pt x="416" y="357"/>
                  <a:pt x="418" y="358"/>
                </a:cubicBezTo>
                <a:cubicBezTo>
                  <a:pt x="419" y="358"/>
                  <a:pt x="422" y="359"/>
                  <a:pt x="424" y="359"/>
                </a:cubicBezTo>
                <a:cubicBezTo>
                  <a:pt x="425" y="359"/>
                  <a:pt x="427" y="356"/>
                  <a:pt x="428" y="356"/>
                </a:cubicBezTo>
                <a:cubicBezTo>
                  <a:pt x="429" y="355"/>
                  <a:pt x="432" y="354"/>
                  <a:pt x="433" y="354"/>
                </a:cubicBezTo>
                <a:cubicBezTo>
                  <a:pt x="434" y="353"/>
                  <a:pt x="436" y="352"/>
                  <a:pt x="437" y="352"/>
                </a:cubicBezTo>
                <a:cubicBezTo>
                  <a:pt x="439" y="352"/>
                  <a:pt x="443" y="352"/>
                  <a:pt x="444" y="353"/>
                </a:cubicBezTo>
                <a:cubicBezTo>
                  <a:pt x="446" y="353"/>
                  <a:pt x="447" y="356"/>
                  <a:pt x="448" y="357"/>
                </a:cubicBezTo>
                <a:cubicBezTo>
                  <a:pt x="449" y="358"/>
                  <a:pt x="451" y="360"/>
                  <a:pt x="453" y="360"/>
                </a:cubicBezTo>
                <a:cubicBezTo>
                  <a:pt x="454" y="360"/>
                  <a:pt x="457" y="357"/>
                  <a:pt x="458" y="357"/>
                </a:cubicBezTo>
                <a:cubicBezTo>
                  <a:pt x="460" y="356"/>
                  <a:pt x="463" y="357"/>
                  <a:pt x="465" y="357"/>
                </a:cubicBezTo>
                <a:cubicBezTo>
                  <a:pt x="466" y="358"/>
                  <a:pt x="468" y="362"/>
                  <a:pt x="469" y="363"/>
                </a:cubicBezTo>
                <a:cubicBezTo>
                  <a:pt x="470" y="364"/>
                  <a:pt x="472" y="366"/>
                  <a:pt x="473" y="366"/>
                </a:cubicBezTo>
                <a:cubicBezTo>
                  <a:pt x="474" y="367"/>
                  <a:pt x="476" y="368"/>
                  <a:pt x="477" y="367"/>
                </a:cubicBezTo>
                <a:cubicBezTo>
                  <a:pt x="479" y="367"/>
                  <a:pt x="478" y="364"/>
                  <a:pt x="479" y="363"/>
                </a:cubicBezTo>
                <a:cubicBezTo>
                  <a:pt x="480" y="362"/>
                  <a:pt x="483" y="364"/>
                  <a:pt x="484" y="363"/>
                </a:cubicBezTo>
                <a:cubicBezTo>
                  <a:pt x="485" y="362"/>
                  <a:pt x="484" y="358"/>
                  <a:pt x="483" y="357"/>
                </a:cubicBezTo>
                <a:cubicBezTo>
                  <a:pt x="483" y="355"/>
                  <a:pt x="481" y="353"/>
                  <a:pt x="481" y="352"/>
                </a:cubicBezTo>
                <a:cubicBezTo>
                  <a:pt x="481" y="351"/>
                  <a:pt x="481" y="348"/>
                  <a:pt x="481" y="347"/>
                </a:cubicBezTo>
                <a:cubicBezTo>
                  <a:pt x="481" y="346"/>
                  <a:pt x="479" y="344"/>
                  <a:pt x="479" y="343"/>
                </a:cubicBezTo>
                <a:cubicBezTo>
                  <a:pt x="478" y="341"/>
                  <a:pt x="477" y="336"/>
                  <a:pt x="477" y="333"/>
                </a:cubicBezTo>
                <a:cubicBezTo>
                  <a:pt x="476" y="331"/>
                  <a:pt x="476" y="328"/>
                  <a:pt x="476" y="326"/>
                </a:cubicBezTo>
                <a:cubicBezTo>
                  <a:pt x="477" y="324"/>
                  <a:pt x="479" y="321"/>
                  <a:pt x="480" y="319"/>
                </a:cubicBezTo>
                <a:cubicBezTo>
                  <a:pt x="480" y="318"/>
                  <a:pt x="480" y="314"/>
                  <a:pt x="481" y="312"/>
                </a:cubicBezTo>
                <a:cubicBezTo>
                  <a:pt x="482" y="311"/>
                  <a:pt x="486" y="308"/>
                  <a:pt x="487" y="307"/>
                </a:cubicBezTo>
                <a:cubicBezTo>
                  <a:pt x="488" y="306"/>
                  <a:pt x="489" y="303"/>
                  <a:pt x="489" y="302"/>
                </a:cubicBezTo>
                <a:cubicBezTo>
                  <a:pt x="490" y="302"/>
                  <a:pt x="491" y="301"/>
                  <a:pt x="491" y="300"/>
                </a:cubicBezTo>
                <a:close/>
              </a:path>
            </a:pathLst>
          </a:custGeom>
          <a:solidFill>
            <a:schemeClr val="bg1">
              <a:lumMod val="75000"/>
            </a:schemeClr>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7627357" y="4500528"/>
            <a:ext cx="658042" cy="1252330"/>
          </a:xfrm>
          <a:custGeom>
            <a:avLst/>
            <a:gdLst/>
            <a:ahLst/>
            <a:cxnLst>
              <a:cxn ang="0">
                <a:pos x="252" y="238"/>
              </a:cxn>
              <a:cxn ang="0">
                <a:pos x="247" y="253"/>
              </a:cxn>
              <a:cxn ang="0">
                <a:pos x="240" y="261"/>
              </a:cxn>
              <a:cxn ang="0">
                <a:pos x="231" y="258"/>
              </a:cxn>
              <a:cxn ang="0">
                <a:pos x="224" y="256"/>
              </a:cxn>
              <a:cxn ang="0">
                <a:pos x="205" y="257"/>
              </a:cxn>
              <a:cxn ang="0">
                <a:pos x="154" y="292"/>
              </a:cxn>
              <a:cxn ang="0">
                <a:pos x="149" y="312"/>
              </a:cxn>
              <a:cxn ang="0">
                <a:pos x="158" y="349"/>
              </a:cxn>
              <a:cxn ang="0">
                <a:pos x="156" y="377"/>
              </a:cxn>
              <a:cxn ang="0">
                <a:pos x="125" y="398"/>
              </a:cxn>
              <a:cxn ang="0">
                <a:pos x="96" y="459"/>
              </a:cxn>
              <a:cxn ang="0">
                <a:pos x="61" y="487"/>
              </a:cxn>
              <a:cxn ang="0">
                <a:pos x="17" y="484"/>
              </a:cxn>
              <a:cxn ang="0">
                <a:pos x="10" y="442"/>
              </a:cxn>
              <a:cxn ang="0">
                <a:pos x="16" y="418"/>
              </a:cxn>
              <a:cxn ang="0">
                <a:pos x="39" y="389"/>
              </a:cxn>
              <a:cxn ang="0">
                <a:pos x="46" y="352"/>
              </a:cxn>
              <a:cxn ang="0">
                <a:pos x="32" y="331"/>
              </a:cxn>
              <a:cxn ang="0">
                <a:pos x="59" y="311"/>
              </a:cxn>
              <a:cxn ang="0">
                <a:pos x="89" y="299"/>
              </a:cxn>
              <a:cxn ang="0">
                <a:pos x="83" y="262"/>
              </a:cxn>
              <a:cxn ang="0">
                <a:pos x="67" y="234"/>
              </a:cxn>
              <a:cxn ang="0">
                <a:pos x="58" y="188"/>
              </a:cxn>
              <a:cxn ang="0">
                <a:pos x="36" y="145"/>
              </a:cxn>
              <a:cxn ang="0">
                <a:pos x="14" y="112"/>
              </a:cxn>
              <a:cxn ang="0">
                <a:pos x="6" y="86"/>
              </a:cxn>
              <a:cxn ang="0">
                <a:pos x="2" y="69"/>
              </a:cxn>
              <a:cxn ang="0">
                <a:pos x="10" y="50"/>
              </a:cxn>
              <a:cxn ang="0">
                <a:pos x="24" y="41"/>
              </a:cxn>
              <a:cxn ang="0">
                <a:pos x="46" y="34"/>
              </a:cxn>
              <a:cxn ang="0">
                <a:pos x="54" y="57"/>
              </a:cxn>
              <a:cxn ang="0">
                <a:pos x="81" y="46"/>
              </a:cxn>
              <a:cxn ang="0">
                <a:pos x="104" y="45"/>
              </a:cxn>
              <a:cxn ang="0">
                <a:pos x="109" y="23"/>
              </a:cxn>
              <a:cxn ang="0">
                <a:pos x="121" y="2"/>
              </a:cxn>
              <a:cxn ang="0">
                <a:pos x="139" y="5"/>
              </a:cxn>
              <a:cxn ang="0">
                <a:pos x="139" y="31"/>
              </a:cxn>
              <a:cxn ang="0">
                <a:pos x="131" y="57"/>
              </a:cxn>
              <a:cxn ang="0">
                <a:pos x="131" y="99"/>
              </a:cxn>
              <a:cxn ang="0">
                <a:pos x="162" y="107"/>
              </a:cxn>
              <a:cxn ang="0">
                <a:pos x="189" y="121"/>
              </a:cxn>
              <a:cxn ang="0">
                <a:pos x="217" y="133"/>
              </a:cxn>
              <a:cxn ang="0">
                <a:pos x="238" y="150"/>
              </a:cxn>
              <a:cxn ang="0">
                <a:pos x="236" y="170"/>
              </a:cxn>
              <a:cxn ang="0">
                <a:pos x="244" y="196"/>
              </a:cxn>
              <a:cxn ang="0">
                <a:pos x="246" y="219"/>
              </a:cxn>
              <a:cxn ang="0">
                <a:pos x="257" y="227"/>
              </a:cxn>
            </a:cxnLst>
            <a:rect l="0" t="0" r="r" b="b"/>
            <a:pathLst>
              <a:path w="259" h="494">
                <a:moveTo>
                  <a:pt x="259" y="228"/>
                </a:moveTo>
                <a:cubicBezTo>
                  <a:pt x="259" y="229"/>
                  <a:pt x="259" y="231"/>
                  <a:pt x="258" y="232"/>
                </a:cubicBezTo>
                <a:cubicBezTo>
                  <a:pt x="258" y="232"/>
                  <a:pt x="256" y="232"/>
                  <a:pt x="255" y="233"/>
                </a:cubicBezTo>
                <a:cubicBezTo>
                  <a:pt x="254" y="234"/>
                  <a:pt x="252" y="236"/>
                  <a:pt x="252" y="238"/>
                </a:cubicBezTo>
                <a:cubicBezTo>
                  <a:pt x="252" y="239"/>
                  <a:pt x="252" y="242"/>
                  <a:pt x="252" y="243"/>
                </a:cubicBezTo>
                <a:cubicBezTo>
                  <a:pt x="252" y="244"/>
                  <a:pt x="255" y="246"/>
                  <a:pt x="254" y="248"/>
                </a:cubicBezTo>
                <a:cubicBezTo>
                  <a:pt x="254" y="249"/>
                  <a:pt x="251" y="248"/>
                  <a:pt x="250" y="249"/>
                </a:cubicBezTo>
                <a:cubicBezTo>
                  <a:pt x="249" y="250"/>
                  <a:pt x="247" y="252"/>
                  <a:pt x="247" y="253"/>
                </a:cubicBezTo>
                <a:cubicBezTo>
                  <a:pt x="246" y="254"/>
                  <a:pt x="246" y="257"/>
                  <a:pt x="246" y="257"/>
                </a:cubicBezTo>
                <a:cubicBezTo>
                  <a:pt x="245" y="258"/>
                  <a:pt x="244" y="259"/>
                  <a:pt x="244" y="259"/>
                </a:cubicBezTo>
                <a:cubicBezTo>
                  <a:pt x="243" y="260"/>
                  <a:pt x="243" y="262"/>
                  <a:pt x="242" y="262"/>
                </a:cubicBezTo>
                <a:cubicBezTo>
                  <a:pt x="242" y="262"/>
                  <a:pt x="240" y="262"/>
                  <a:pt x="240" y="261"/>
                </a:cubicBezTo>
                <a:cubicBezTo>
                  <a:pt x="240" y="261"/>
                  <a:pt x="241" y="259"/>
                  <a:pt x="240" y="259"/>
                </a:cubicBezTo>
                <a:cubicBezTo>
                  <a:pt x="239" y="258"/>
                  <a:pt x="237" y="259"/>
                  <a:pt x="236" y="259"/>
                </a:cubicBezTo>
                <a:cubicBezTo>
                  <a:pt x="235" y="258"/>
                  <a:pt x="234" y="258"/>
                  <a:pt x="233" y="258"/>
                </a:cubicBezTo>
                <a:cubicBezTo>
                  <a:pt x="233" y="258"/>
                  <a:pt x="231" y="258"/>
                  <a:pt x="231" y="258"/>
                </a:cubicBezTo>
                <a:cubicBezTo>
                  <a:pt x="230" y="259"/>
                  <a:pt x="231" y="260"/>
                  <a:pt x="231" y="261"/>
                </a:cubicBezTo>
                <a:cubicBezTo>
                  <a:pt x="231" y="262"/>
                  <a:pt x="230" y="263"/>
                  <a:pt x="229" y="263"/>
                </a:cubicBezTo>
                <a:cubicBezTo>
                  <a:pt x="228" y="263"/>
                  <a:pt x="226" y="260"/>
                  <a:pt x="225" y="259"/>
                </a:cubicBezTo>
                <a:cubicBezTo>
                  <a:pt x="225" y="258"/>
                  <a:pt x="225" y="256"/>
                  <a:pt x="224" y="256"/>
                </a:cubicBezTo>
                <a:cubicBezTo>
                  <a:pt x="224" y="255"/>
                  <a:pt x="223" y="254"/>
                  <a:pt x="222" y="254"/>
                </a:cubicBezTo>
                <a:cubicBezTo>
                  <a:pt x="221" y="254"/>
                  <a:pt x="219" y="255"/>
                  <a:pt x="218" y="256"/>
                </a:cubicBezTo>
                <a:cubicBezTo>
                  <a:pt x="216" y="256"/>
                  <a:pt x="212" y="256"/>
                  <a:pt x="210" y="256"/>
                </a:cubicBezTo>
                <a:cubicBezTo>
                  <a:pt x="209" y="256"/>
                  <a:pt x="206" y="257"/>
                  <a:pt x="205" y="257"/>
                </a:cubicBezTo>
                <a:cubicBezTo>
                  <a:pt x="200" y="259"/>
                  <a:pt x="189" y="262"/>
                  <a:pt x="185" y="264"/>
                </a:cubicBezTo>
                <a:cubicBezTo>
                  <a:pt x="180" y="267"/>
                  <a:pt x="171" y="273"/>
                  <a:pt x="167" y="277"/>
                </a:cubicBezTo>
                <a:cubicBezTo>
                  <a:pt x="164" y="279"/>
                  <a:pt x="160" y="284"/>
                  <a:pt x="158" y="286"/>
                </a:cubicBezTo>
                <a:cubicBezTo>
                  <a:pt x="157" y="288"/>
                  <a:pt x="155" y="291"/>
                  <a:pt x="154" y="292"/>
                </a:cubicBezTo>
                <a:cubicBezTo>
                  <a:pt x="154" y="294"/>
                  <a:pt x="154" y="298"/>
                  <a:pt x="153" y="299"/>
                </a:cubicBezTo>
                <a:cubicBezTo>
                  <a:pt x="153" y="300"/>
                  <a:pt x="151" y="303"/>
                  <a:pt x="151" y="304"/>
                </a:cubicBezTo>
                <a:cubicBezTo>
                  <a:pt x="151" y="305"/>
                  <a:pt x="151" y="307"/>
                  <a:pt x="151" y="308"/>
                </a:cubicBezTo>
                <a:cubicBezTo>
                  <a:pt x="150" y="309"/>
                  <a:pt x="149" y="311"/>
                  <a:pt x="149" y="312"/>
                </a:cubicBezTo>
                <a:cubicBezTo>
                  <a:pt x="150" y="314"/>
                  <a:pt x="153" y="317"/>
                  <a:pt x="153" y="319"/>
                </a:cubicBezTo>
                <a:cubicBezTo>
                  <a:pt x="154" y="322"/>
                  <a:pt x="153" y="329"/>
                  <a:pt x="154" y="332"/>
                </a:cubicBezTo>
                <a:cubicBezTo>
                  <a:pt x="154" y="334"/>
                  <a:pt x="156" y="338"/>
                  <a:pt x="156" y="340"/>
                </a:cubicBezTo>
                <a:cubicBezTo>
                  <a:pt x="157" y="343"/>
                  <a:pt x="158" y="347"/>
                  <a:pt x="158" y="349"/>
                </a:cubicBezTo>
                <a:cubicBezTo>
                  <a:pt x="158" y="350"/>
                  <a:pt x="159" y="353"/>
                  <a:pt x="159" y="354"/>
                </a:cubicBezTo>
                <a:cubicBezTo>
                  <a:pt x="159" y="357"/>
                  <a:pt x="161" y="361"/>
                  <a:pt x="161" y="363"/>
                </a:cubicBezTo>
                <a:cubicBezTo>
                  <a:pt x="162" y="365"/>
                  <a:pt x="162" y="368"/>
                  <a:pt x="161" y="370"/>
                </a:cubicBezTo>
                <a:cubicBezTo>
                  <a:pt x="161" y="372"/>
                  <a:pt x="158" y="375"/>
                  <a:pt x="156" y="377"/>
                </a:cubicBezTo>
                <a:cubicBezTo>
                  <a:pt x="154" y="379"/>
                  <a:pt x="150" y="382"/>
                  <a:pt x="149" y="383"/>
                </a:cubicBezTo>
                <a:cubicBezTo>
                  <a:pt x="147" y="385"/>
                  <a:pt x="144" y="389"/>
                  <a:pt x="142" y="391"/>
                </a:cubicBezTo>
                <a:cubicBezTo>
                  <a:pt x="140" y="393"/>
                  <a:pt x="135" y="395"/>
                  <a:pt x="132" y="396"/>
                </a:cubicBezTo>
                <a:cubicBezTo>
                  <a:pt x="130" y="397"/>
                  <a:pt x="126" y="397"/>
                  <a:pt x="125" y="398"/>
                </a:cubicBezTo>
                <a:cubicBezTo>
                  <a:pt x="123" y="399"/>
                  <a:pt x="120" y="403"/>
                  <a:pt x="119" y="404"/>
                </a:cubicBezTo>
                <a:cubicBezTo>
                  <a:pt x="115" y="409"/>
                  <a:pt x="110" y="419"/>
                  <a:pt x="107" y="424"/>
                </a:cubicBezTo>
                <a:cubicBezTo>
                  <a:pt x="104" y="428"/>
                  <a:pt x="96" y="434"/>
                  <a:pt x="95" y="439"/>
                </a:cubicBezTo>
                <a:cubicBezTo>
                  <a:pt x="93" y="444"/>
                  <a:pt x="97" y="454"/>
                  <a:pt x="96" y="459"/>
                </a:cubicBezTo>
                <a:cubicBezTo>
                  <a:pt x="96" y="462"/>
                  <a:pt x="93" y="469"/>
                  <a:pt x="92" y="472"/>
                </a:cubicBezTo>
                <a:cubicBezTo>
                  <a:pt x="90" y="475"/>
                  <a:pt x="88" y="481"/>
                  <a:pt x="86" y="483"/>
                </a:cubicBezTo>
                <a:cubicBezTo>
                  <a:pt x="84" y="485"/>
                  <a:pt x="78" y="489"/>
                  <a:pt x="75" y="489"/>
                </a:cubicBezTo>
                <a:cubicBezTo>
                  <a:pt x="72" y="490"/>
                  <a:pt x="65" y="487"/>
                  <a:pt x="61" y="487"/>
                </a:cubicBezTo>
                <a:cubicBezTo>
                  <a:pt x="59" y="487"/>
                  <a:pt x="53" y="488"/>
                  <a:pt x="51" y="489"/>
                </a:cubicBezTo>
                <a:cubicBezTo>
                  <a:pt x="47" y="490"/>
                  <a:pt x="40" y="494"/>
                  <a:pt x="36" y="494"/>
                </a:cubicBezTo>
                <a:cubicBezTo>
                  <a:pt x="34" y="494"/>
                  <a:pt x="30" y="491"/>
                  <a:pt x="28" y="491"/>
                </a:cubicBezTo>
                <a:cubicBezTo>
                  <a:pt x="25" y="489"/>
                  <a:pt x="19" y="486"/>
                  <a:pt x="17" y="484"/>
                </a:cubicBezTo>
                <a:cubicBezTo>
                  <a:pt x="15" y="482"/>
                  <a:pt x="11" y="477"/>
                  <a:pt x="10" y="474"/>
                </a:cubicBezTo>
                <a:cubicBezTo>
                  <a:pt x="10" y="472"/>
                  <a:pt x="10" y="466"/>
                  <a:pt x="10" y="464"/>
                </a:cubicBezTo>
                <a:cubicBezTo>
                  <a:pt x="9" y="461"/>
                  <a:pt x="9" y="455"/>
                  <a:pt x="9" y="453"/>
                </a:cubicBezTo>
                <a:cubicBezTo>
                  <a:pt x="9" y="450"/>
                  <a:pt x="10" y="445"/>
                  <a:pt x="10" y="442"/>
                </a:cubicBezTo>
                <a:cubicBezTo>
                  <a:pt x="10" y="439"/>
                  <a:pt x="7" y="434"/>
                  <a:pt x="6" y="432"/>
                </a:cubicBezTo>
                <a:cubicBezTo>
                  <a:pt x="6" y="431"/>
                  <a:pt x="6" y="428"/>
                  <a:pt x="6" y="427"/>
                </a:cubicBezTo>
                <a:cubicBezTo>
                  <a:pt x="7" y="426"/>
                  <a:pt x="10" y="426"/>
                  <a:pt x="11" y="425"/>
                </a:cubicBezTo>
                <a:cubicBezTo>
                  <a:pt x="13" y="424"/>
                  <a:pt x="15" y="419"/>
                  <a:pt x="16" y="418"/>
                </a:cubicBezTo>
                <a:cubicBezTo>
                  <a:pt x="18" y="417"/>
                  <a:pt x="23" y="418"/>
                  <a:pt x="25" y="417"/>
                </a:cubicBezTo>
                <a:cubicBezTo>
                  <a:pt x="28" y="416"/>
                  <a:pt x="32" y="412"/>
                  <a:pt x="33" y="410"/>
                </a:cubicBezTo>
                <a:cubicBezTo>
                  <a:pt x="35" y="407"/>
                  <a:pt x="35" y="399"/>
                  <a:pt x="36" y="396"/>
                </a:cubicBezTo>
                <a:cubicBezTo>
                  <a:pt x="36" y="394"/>
                  <a:pt x="38" y="391"/>
                  <a:pt x="39" y="389"/>
                </a:cubicBezTo>
                <a:cubicBezTo>
                  <a:pt x="40" y="386"/>
                  <a:pt x="44" y="381"/>
                  <a:pt x="44" y="378"/>
                </a:cubicBezTo>
                <a:cubicBezTo>
                  <a:pt x="44" y="377"/>
                  <a:pt x="42" y="374"/>
                  <a:pt x="42" y="373"/>
                </a:cubicBezTo>
                <a:cubicBezTo>
                  <a:pt x="42" y="370"/>
                  <a:pt x="47" y="366"/>
                  <a:pt x="47" y="363"/>
                </a:cubicBezTo>
                <a:cubicBezTo>
                  <a:pt x="48" y="360"/>
                  <a:pt x="48" y="354"/>
                  <a:pt x="46" y="352"/>
                </a:cubicBezTo>
                <a:cubicBezTo>
                  <a:pt x="45" y="349"/>
                  <a:pt x="39" y="348"/>
                  <a:pt x="37" y="346"/>
                </a:cubicBezTo>
                <a:cubicBezTo>
                  <a:pt x="36" y="345"/>
                  <a:pt x="35" y="342"/>
                  <a:pt x="33" y="342"/>
                </a:cubicBezTo>
                <a:cubicBezTo>
                  <a:pt x="32" y="341"/>
                  <a:pt x="29" y="341"/>
                  <a:pt x="28" y="340"/>
                </a:cubicBezTo>
                <a:cubicBezTo>
                  <a:pt x="27" y="338"/>
                  <a:pt x="30" y="333"/>
                  <a:pt x="32" y="331"/>
                </a:cubicBezTo>
                <a:cubicBezTo>
                  <a:pt x="33" y="328"/>
                  <a:pt x="38" y="324"/>
                  <a:pt x="40" y="323"/>
                </a:cubicBezTo>
                <a:cubicBezTo>
                  <a:pt x="41" y="322"/>
                  <a:pt x="44" y="322"/>
                  <a:pt x="45" y="321"/>
                </a:cubicBezTo>
                <a:cubicBezTo>
                  <a:pt x="47" y="320"/>
                  <a:pt x="49" y="315"/>
                  <a:pt x="51" y="314"/>
                </a:cubicBezTo>
                <a:cubicBezTo>
                  <a:pt x="53" y="313"/>
                  <a:pt x="57" y="311"/>
                  <a:pt x="59" y="311"/>
                </a:cubicBezTo>
                <a:cubicBezTo>
                  <a:pt x="61" y="310"/>
                  <a:pt x="65" y="309"/>
                  <a:pt x="67" y="309"/>
                </a:cubicBezTo>
                <a:cubicBezTo>
                  <a:pt x="69" y="309"/>
                  <a:pt x="74" y="311"/>
                  <a:pt x="76" y="311"/>
                </a:cubicBezTo>
                <a:cubicBezTo>
                  <a:pt x="78" y="311"/>
                  <a:pt x="81" y="309"/>
                  <a:pt x="82" y="308"/>
                </a:cubicBezTo>
                <a:cubicBezTo>
                  <a:pt x="84" y="306"/>
                  <a:pt x="88" y="302"/>
                  <a:pt x="89" y="299"/>
                </a:cubicBezTo>
                <a:cubicBezTo>
                  <a:pt x="91" y="296"/>
                  <a:pt x="93" y="289"/>
                  <a:pt x="93" y="285"/>
                </a:cubicBezTo>
                <a:cubicBezTo>
                  <a:pt x="93" y="281"/>
                  <a:pt x="94" y="274"/>
                  <a:pt x="93" y="270"/>
                </a:cubicBezTo>
                <a:cubicBezTo>
                  <a:pt x="92" y="269"/>
                  <a:pt x="90" y="265"/>
                  <a:pt x="88" y="264"/>
                </a:cubicBezTo>
                <a:cubicBezTo>
                  <a:pt x="87" y="263"/>
                  <a:pt x="84" y="263"/>
                  <a:pt x="83" y="262"/>
                </a:cubicBezTo>
                <a:cubicBezTo>
                  <a:pt x="81" y="260"/>
                  <a:pt x="80" y="255"/>
                  <a:pt x="78" y="253"/>
                </a:cubicBezTo>
                <a:cubicBezTo>
                  <a:pt x="77" y="251"/>
                  <a:pt x="74" y="250"/>
                  <a:pt x="72" y="248"/>
                </a:cubicBezTo>
                <a:cubicBezTo>
                  <a:pt x="71" y="247"/>
                  <a:pt x="69" y="243"/>
                  <a:pt x="68" y="241"/>
                </a:cubicBezTo>
                <a:cubicBezTo>
                  <a:pt x="67" y="239"/>
                  <a:pt x="67" y="236"/>
                  <a:pt x="67" y="234"/>
                </a:cubicBezTo>
                <a:cubicBezTo>
                  <a:pt x="66" y="232"/>
                  <a:pt x="64" y="229"/>
                  <a:pt x="64" y="227"/>
                </a:cubicBezTo>
                <a:cubicBezTo>
                  <a:pt x="63" y="224"/>
                  <a:pt x="64" y="218"/>
                  <a:pt x="63" y="214"/>
                </a:cubicBezTo>
                <a:cubicBezTo>
                  <a:pt x="63" y="211"/>
                  <a:pt x="60" y="204"/>
                  <a:pt x="60" y="201"/>
                </a:cubicBezTo>
                <a:cubicBezTo>
                  <a:pt x="59" y="197"/>
                  <a:pt x="59" y="191"/>
                  <a:pt x="58" y="188"/>
                </a:cubicBezTo>
                <a:cubicBezTo>
                  <a:pt x="57" y="185"/>
                  <a:pt x="54" y="180"/>
                  <a:pt x="53" y="177"/>
                </a:cubicBezTo>
                <a:cubicBezTo>
                  <a:pt x="52" y="174"/>
                  <a:pt x="52" y="167"/>
                  <a:pt x="50" y="164"/>
                </a:cubicBezTo>
                <a:cubicBezTo>
                  <a:pt x="48" y="161"/>
                  <a:pt x="41" y="157"/>
                  <a:pt x="39" y="154"/>
                </a:cubicBezTo>
                <a:cubicBezTo>
                  <a:pt x="38" y="152"/>
                  <a:pt x="38" y="147"/>
                  <a:pt x="36" y="145"/>
                </a:cubicBezTo>
                <a:cubicBezTo>
                  <a:pt x="35" y="142"/>
                  <a:pt x="30" y="139"/>
                  <a:pt x="28" y="138"/>
                </a:cubicBezTo>
                <a:cubicBezTo>
                  <a:pt x="26" y="137"/>
                  <a:pt x="23" y="136"/>
                  <a:pt x="23" y="135"/>
                </a:cubicBezTo>
                <a:cubicBezTo>
                  <a:pt x="21" y="133"/>
                  <a:pt x="21" y="128"/>
                  <a:pt x="20" y="126"/>
                </a:cubicBezTo>
                <a:cubicBezTo>
                  <a:pt x="18" y="122"/>
                  <a:pt x="16" y="115"/>
                  <a:pt x="14" y="112"/>
                </a:cubicBezTo>
                <a:cubicBezTo>
                  <a:pt x="13" y="110"/>
                  <a:pt x="9" y="106"/>
                  <a:pt x="8" y="104"/>
                </a:cubicBezTo>
                <a:cubicBezTo>
                  <a:pt x="8" y="101"/>
                  <a:pt x="9" y="96"/>
                  <a:pt x="8" y="94"/>
                </a:cubicBezTo>
                <a:cubicBezTo>
                  <a:pt x="8" y="93"/>
                  <a:pt x="6" y="91"/>
                  <a:pt x="6" y="90"/>
                </a:cubicBezTo>
                <a:cubicBezTo>
                  <a:pt x="6" y="89"/>
                  <a:pt x="6" y="87"/>
                  <a:pt x="6" y="86"/>
                </a:cubicBezTo>
                <a:cubicBezTo>
                  <a:pt x="5" y="86"/>
                  <a:pt x="4" y="84"/>
                  <a:pt x="3" y="83"/>
                </a:cubicBezTo>
                <a:cubicBezTo>
                  <a:pt x="3" y="83"/>
                  <a:pt x="3" y="81"/>
                  <a:pt x="2" y="80"/>
                </a:cubicBezTo>
                <a:cubicBezTo>
                  <a:pt x="2" y="79"/>
                  <a:pt x="0" y="76"/>
                  <a:pt x="0" y="75"/>
                </a:cubicBezTo>
                <a:cubicBezTo>
                  <a:pt x="0" y="73"/>
                  <a:pt x="2" y="71"/>
                  <a:pt x="2" y="69"/>
                </a:cubicBezTo>
                <a:cubicBezTo>
                  <a:pt x="2" y="67"/>
                  <a:pt x="1" y="63"/>
                  <a:pt x="0" y="61"/>
                </a:cubicBezTo>
                <a:cubicBezTo>
                  <a:pt x="1" y="59"/>
                  <a:pt x="4" y="58"/>
                  <a:pt x="5" y="57"/>
                </a:cubicBezTo>
                <a:cubicBezTo>
                  <a:pt x="6" y="57"/>
                  <a:pt x="9" y="57"/>
                  <a:pt x="10" y="56"/>
                </a:cubicBezTo>
                <a:cubicBezTo>
                  <a:pt x="10" y="55"/>
                  <a:pt x="10" y="52"/>
                  <a:pt x="10" y="50"/>
                </a:cubicBezTo>
                <a:cubicBezTo>
                  <a:pt x="10" y="49"/>
                  <a:pt x="7" y="47"/>
                  <a:pt x="7" y="45"/>
                </a:cubicBezTo>
                <a:cubicBezTo>
                  <a:pt x="7" y="44"/>
                  <a:pt x="10" y="41"/>
                  <a:pt x="12" y="40"/>
                </a:cubicBezTo>
                <a:cubicBezTo>
                  <a:pt x="14" y="39"/>
                  <a:pt x="18" y="38"/>
                  <a:pt x="20" y="39"/>
                </a:cubicBezTo>
                <a:cubicBezTo>
                  <a:pt x="21" y="39"/>
                  <a:pt x="23" y="41"/>
                  <a:pt x="24" y="41"/>
                </a:cubicBezTo>
                <a:cubicBezTo>
                  <a:pt x="25" y="41"/>
                  <a:pt x="29" y="41"/>
                  <a:pt x="31" y="40"/>
                </a:cubicBezTo>
                <a:cubicBezTo>
                  <a:pt x="32" y="40"/>
                  <a:pt x="33" y="37"/>
                  <a:pt x="34" y="37"/>
                </a:cubicBezTo>
                <a:cubicBezTo>
                  <a:pt x="35" y="36"/>
                  <a:pt x="38" y="34"/>
                  <a:pt x="40" y="34"/>
                </a:cubicBezTo>
                <a:cubicBezTo>
                  <a:pt x="41" y="33"/>
                  <a:pt x="45" y="33"/>
                  <a:pt x="46" y="34"/>
                </a:cubicBezTo>
                <a:cubicBezTo>
                  <a:pt x="47" y="35"/>
                  <a:pt x="47" y="38"/>
                  <a:pt x="47" y="39"/>
                </a:cubicBezTo>
                <a:cubicBezTo>
                  <a:pt x="48" y="41"/>
                  <a:pt x="50" y="44"/>
                  <a:pt x="50" y="45"/>
                </a:cubicBezTo>
                <a:cubicBezTo>
                  <a:pt x="50" y="47"/>
                  <a:pt x="48" y="51"/>
                  <a:pt x="48" y="52"/>
                </a:cubicBezTo>
                <a:cubicBezTo>
                  <a:pt x="49" y="54"/>
                  <a:pt x="52" y="57"/>
                  <a:pt x="54" y="57"/>
                </a:cubicBezTo>
                <a:cubicBezTo>
                  <a:pt x="56" y="58"/>
                  <a:pt x="61" y="58"/>
                  <a:pt x="62" y="57"/>
                </a:cubicBezTo>
                <a:cubicBezTo>
                  <a:pt x="64" y="56"/>
                  <a:pt x="64" y="52"/>
                  <a:pt x="65" y="51"/>
                </a:cubicBezTo>
                <a:cubicBezTo>
                  <a:pt x="66" y="50"/>
                  <a:pt x="69" y="50"/>
                  <a:pt x="71" y="50"/>
                </a:cubicBezTo>
                <a:cubicBezTo>
                  <a:pt x="73" y="49"/>
                  <a:pt x="78" y="46"/>
                  <a:pt x="81" y="46"/>
                </a:cubicBezTo>
                <a:cubicBezTo>
                  <a:pt x="83" y="46"/>
                  <a:pt x="87" y="46"/>
                  <a:pt x="88" y="47"/>
                </a:cubicBezTo>
                <a:cubicBezTo>
                  <a:pt x="90" y="48"/>
                  <a:pt x="92" y="52"/>
                  <a:pt x="94" y="53"/>
                </a:cubicBezTo>
                <a:cubicBezTo>
                  <a:pt x="96" y="54"/>
                  <a:pt x="99" y="54"/>
                  <a:pt x="101" y="53"/>
                </a:cubicBezTo>
                <a:cubicBezTo>
                  <a:pt x="102" y="52"/>
                  <a:pt x="105" y="48"/>
                  <a:pt x="104" y="45"/>
                </a:cubicBezTo>
                <a:cubicBezTo>
                  <a:pt x="104" y="44"/>
                  <a:pt x="101" y="42"/>
                  <a:pt x="101" y="40"/>
                </a:cubicBezTo>
                <a:cubicBezTo>
                  <a:pt x="100" y="38"/>
                  <a:pt x="100" y="35"/>
                  <a:pt x="101" y="33"/>
                </a:cubicBezTo>
                <a:cubicBezTo>
                  <a:pt x="101" y="31"/>
                  <a:pt x="103" y="27"/>
                  <a:pt x="105" y="26"/>
                </a:cubicBezTo>
                <a:cubicBezTo>
                  <a:pt x="105" y="25"/>
                  <a:pt x="108" y="24"/>
                  <a:pt x="109" y="23"/>
                </a:cubicBezTo>
                <a:cubicBezTo>
                  <a:pt x="109" y="21"/>
                  <a:pt x="109" y="17"/>
                  <a:pt x="110" y="16"/>
                </a:cubicBezTo>
                <a:cubicBezTo>
                  <a:pt x="110" y="15"/>
                  <a:pt x="112" y="13"/>
                  <a:pt x="112" y="12"/>
                </a:cubicBezTo>
                <a:cubicBezTo>
                  <a:pt x="113" y="11"/>
                  <a:pt x="114" y="7"/>
                  <a:pt x="115" y="6"/>
                </a:cubicBezTo>
                <a:cubicBezTo>
                  <a:pt x="116" y="5"/>
                  <a:pt x="119" y="2"/>
                  <a:pt x="121" y="2"/>
                </a:cubicBezTo>
                <a:cubicBezTo>
                  <a:pt x="122" y="1"/>
                  <a:pt x="126" y="2"/>
                  <a:pt x="128" y="2"/>
                </a:cubicBezTo>
                <a:cubicBezTo>
                  <a:pt x="129" y="2"/>
                  <a:pt x="133" y="0"/>
                  <a:pt x="134" y="0"/>
                </a:cubicBezTo>
                <a:cubicBezTo>
                  <a:pt x="136" y="0"/>
                  <a:pt x="138" y="1"/>
                  <a:pt x="140" y="2"/>
                </a:cubicBezTo>
                <a:cubicBezTo>
                  <a:pt x="140" y="3"/>
                  <a:pt x="139" y="4"/>
                  <a:pt x="139" y="5"/>
                </a:cubicBezTo>
                <a:cubicBezTo>
                  <a:pt x="138" y="6"/>
                  <a:pt x="135" y="9"/>
                  <a:pt x="135" y="10"/>
                </a:cubicBezTo>
                <a:cubicBezTo>
                  <a:pt x="134" y="13"/>
                  <a:pt x="135" y="18"/>
                  <a:pt x="135" y="20"/>
                </a:cubicBezTo>
                <a:cubicBezTo>
                  <a:pt x="136" y="22"/>
                  <a:pt x="138" y="24"/>
                  <a:pt x="138" y="26"/>
                </a:cubicBezTo>
                <a:cubicBezTo>
                  <a:pt x="139" y="27"/>
                  <a:pt x="139" y="30"/>
                  <a:pt x="139" y="31"/>
                </a:cubicBezTo>
                <a:cubicBezTo>
                  <a:pt x="140" y="32"/>
                  <a:pt x="142" y="33"/>
                  <a:pt x="142" y="34"/>
                </a:cubicBezTo>
                <a:cubicBezTo>
                  <a:pt x="142" y="36"/>
                  <a:pt x="139" y="38"/>
                  <a:pt x="138" y="39"/>
                </a:cubicBezTo>
                <a:cubicBezTo>
                  <a:pt x="137" y="41"/>
                  <a:pt x="137" y="47"/>
                  <a:pt x="136" y="49"/>
                </a:cubicBezTo>
                <a:cubicBezTo>
                  <a:pt x="135" y="51"/>
                  <a:pt x="132" y="55"/>
                  <a:pt x="131" y="57"/>
                </a:cubicBezTo>
                <a:cubicBezTo>
                  <a:pt x="129" y="59"/>
                  <a:pt x="124" y="62"/>
                  <a:pt x="123" y="65"/>
                </a:cubicBezTo>
                <a:cubicBezTo>
                  <a:pt x="122" y="68"/>
                  <a:pt x="122" y="75"/>
                  <a:pt x="122" y="78"/>
                </a:cubicBezTo>
                <a:cubicBezTo>
                  <a:pt x="123" y="82"/>
                  <a:pt x="130" y="86"/>
                  <a:pt x="131" y="89"/>
                </a:cubicBezTo>
                <a:cubicBezTo>
                  <a:pt x="131" y="92"/>
                  <a:pt x="130" y="97"/>
                  <a:pt x="131" y="99"/>
                </a:cubicBezTo>
                <a:cubicBezTo>
                  <a:pt x="132" y="100"/>
                  <a:pt x="135" y="101"/>
                  <a:pt x="136" y="102"/>
                </a:cubicBezTo>
                <a:cubicBezTo>
                  <a:pt x="139" y="104"/>
                  <a:pt x="143" y="109"/>
                  <a:pt x="146" y="110"/>
                </a:cubicBezTo>
                <a:cubicBezTo>
                  <a:pt x="149" y="110"/>
                  <a:pt x="155" y="110"/>
                  <a:pt x="157" y="109"/>
                </a:cubicBezTo>
                <a:cubicBezTo>
                  <a:pt x="159" y="109"/>
                  <a:pt x="161" y="108"/>
                  <a:pt x="162" y="107"/>
                </a:cubicBezTo>
                <a:cubicBezTo>
                  <a:pt x="163" y="107"/>
                  <a:pt x="165" y="108"/>
                  <a:pt x="166" y="108"/>
                </a:cubicBezTo>
                <a:cubicBezTo>
                  <a:pt x="168" y="108"/>
                  <a:pt x="171" y="107"/>
                  <a:pt x="173" y="107"/>
                </a:cubicBezTo>
                <a:cubicBezTo>
                  <a:pt x="175" y="107"/>
                  <a:pt x="179" y="110"/>
                  <a:pt x="181" y="111"/>
                </a:cubicBezTo>
                <a:cubicBezTo>
                  <a:pt x="184" y="113"/>
                  <a:pt x="187" y="119"/>
                  <a:pt x="189" y="121"/>
                </a:cubicBezTo>
                <a:cubicBezTo>
                  <a:pt x="192" y="123"/>
                  <a:pt x="198" y="126"/>
                  <a:pt x="201" y="127"/>
                </a:cubicBezTo>
                <a:cubicBezTo>
                  <a:pt x="203" y="128"/>
                  <a:pt x="207" y="129"/>
                  <a:pt x="209" y="130"/>
                </a:cubicBezTo>
                <a:cubicBezTo>
                  <a:pt x="210" y="131"/>
                  <a:pt x="212" y="132"/>
                  <a:pt x="212" y="133"/>
                </a:cubicBezTo>
                <a:cubicBezTo>
                  <a:pt x="213" y="133"/>
                  <a:pt x="216" y="133"/>
                  <a:pt x="217" y="133"/>
                </a:cubicBezTo>
                <a:cubicBezTo>
                  <a:pt x="218" y="134"/>
                  <a:pt x="221" y="137"/>
                  <a:pt x="222" y="138"/>
                </a:cubicBezTo>
                <a:cubicBezTo>
                  <a:pt x="223" y="140"/>
                  <a:pt x="225" y="144"/>
                  <a:pt x="227" y="145"/>
                </a:cubicBezTo>
                <a:cubicBezTo>
                  <a:pt x="228" y="146"/>
                  <a:pt x="232" y="148"/>
                  <a:pt x="234" y="149"/>
                </a:cubicBezTo>
                <a:cubicBezTo>
                  <a:pt x="235" y="149"/>
                  <a:pt x="237" y="149"/>
                  <a:pt x="238" y="150"/>
                </a:cubicBezTo>
                <a:cubicBezTo>
                  <a:pt x="239" y="150"/>
                  <a:pt x="241" y="150"/>
                  <a:pt x="241" y="150"/>
                </a:cubicBezTo>
                <a:cubicBezTo>
                  <a:pt x="242" y="151"/>
                  <a:pt x="241" y="153"/>
                  <a:pt x="240" y="154"/>
                </a:cubicBezTo>
                <a:cubicBezTo>
                  <a:pt x="240" y="156"/>
                  <a:pt x="238" y="160"/>
                  <a:pt x="237" y="162"/>
                </a:cubicBezTo>
                <a:cubicBezTo>
                  <a:pt x="237" y="164"/>
                  <a:pt x="236" y="168"/>
                  <a:pt x="236" y="170"/>
                </a:cubicBezTo>
                <a:cubicBezTo>
                  <a:pt x="236" y="173"/>
                  <a:pt x="236" y="178"/>
                  <a:pt x="237" y="180"/>
                </a:cubicBezTo>
                <a:cubicBezTo>
                  <a:pt x="238" y="182"/>
                  <a:pt x="240" y="186"/>
                  <a:pt x="241" y="187"/>
                </a:cubicBezTo>
                <a:cubicBezTo>
                  <a:pt x="242" y="188"/>
                  <a:pt x="244" y="188"/>
                  <a:pt x="245" y="189"/>
                </a:cubicBezTo>
                <a:cubicBezTo>
                  <a:pt x="246" y="191"/>
                  <a:pt x="245" y="194"/>
                  <a:pt x="244" y="196"/>
                </a:cubicBezTo>
                <a:cubicBezTo>
                  <a:pt x="244" y="197"/>
                  <a:pt x="242" y="200"/>
                  <a:pt x="242" y="202"/>
                </a:cubicBezTo>
                <a:cubicBezTo>
                  <a:pt x="241" y="203"/>
                  <a:pt x="241" y="205"/>
                  <a:pt x="241" y="207"/>
                </a:cubicBezTo>
                <a:cubicBezTo>
                  <a:pt x="241" y="208"/>
                  <a:pt x="240" y="212"/>
                  <a:pt x="241" y="214"/>
                </a:cubicBezTo>
                <a:cubicBezTo>
                  <a:pt x="242" y="216"/>
                  <a:pt x="246" y="217"/>
                  <a:pt x="246" y="219"/>
                </a:cubicBezTo>
                <a:cubicBezTo>
                  <a:pt x="247" y="220"/>
                  <a:pt x="246" y="223"/>
                  <a:pt x="247" y="225"/>
                </a:cubicBezTo>
                <a:cubicBezTo>
                  <a:pt x="248" y="226"/>
                  <a:pt x="251" y="227"/>
                  <a:pt x="252" y="228"/>
                </a:cubicBezTo>
                <a:cubicBezTo>
                  <a:pt x="253" y="228"/>
                  <a:pt x="254" y="230"/>
                  <a:pt x="254" y="230"/>
                </a:cubicBezTo>
                <a:cubicBezTo>
                  <a:pt x="255" y="230"/>
                  <a:pt x="256" y="227"/>
                  <a:pt x="257" y="227"/>
                </a:cubicBezTo>
                <a:cubicBezTo>
                  <a:pt x="257" y="227"/>
                  <a:pt x="259" y="228"/>
                  <a:pt x="259" y="228"/>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1"/>
          <p:cNvSpPr>
            <a:spLocks/>
          </p:cNvSpPr>
          <p:nvPr/>
        </p:nvSpPr>
        <p:spPr bwMode="auto">
          <a:xfrm>
            <a:off x="7422430" y="3963165"/>
            <a:ext cx="655766" cy="692197"/>
          </a:xfrm>
          <a:custGeom>
            <a:avLst/>
            <a:gdLst/>
            <a:ahLst/>
            <a:cxnLst>
              <a:cxn ang="0">
                <a:pos x="252" y="155"/>
              </a:cxn>
              <a:cxn ang="0">
                <a:pos x="241" y="177"/>
              </a:cxn>
              <a:cxn ang="0">
                <a:pos x="236" y="192"/>
              </a:cxn>
              <a:cxn ang="0">
                <a:pos x="222" y="212"/>
              </a:cxn>
              <a:cxn ang="0">
                <a:pos x="209" y="214"/>
              </a:cxn>
              <a:cxn ang="0">
                <a:pos x="193" y="224"/>
              </a:cxn>
              <a:cxn ang="0">
                <a:pos x="186" y="238"/>
              </a:cxn>
              <a:cxn ang="0">
                <a:pos x="185" y="257"/>
              </a:cxn>
              <a:cxn ang="0">
                <a:pos x="169" y="259"/>
              </a:cxn>
              <a:cxn ang="0">
                <a:pos x="146" y="263"/>
              </a:cxn>
              <a:cxn ang="0">
                <a:pos x="129" y="264"/>
              </a:cxn>
              <a:cxn ang="0">
                <a:pos x="127" y="246"/>
              </a:cxn>
              <a:cxn ang="0">
                <a:pos x="112" y="252"/>
              </a:cxn>
              <a:cxn ang="0">
                <a:pos x="93" y="252"/>
              </a:cxn>
              <a:cxn ang="0">
                <a:pos x="91" y="268"/>
              </a:cxn>
              <a:cxn ang="0">
                <a:pos x="80" y="273"/>
              </a:cxn>
              <a:cxn ang="0">
                <a:pos x="66" y="254"/>
              </a:cxn>
              <a:cxn ang="0">
                <a:pos x="58" y="239"/>
              </a:cxn>
              <a:cxn ang="0">
                <a:pos x="69" y="226"/>
              </a:cxn>
              <a:cxn ang="0">
                <a:pos x="78" y="210"/>
              </a:cxn>
              <a:cxn ang="0">
                <a:pos x="87" y="194"/>
              </a:cxn>
              <a:cxn ang="0">
                <a:pos x="79" y="182"/>
              </a:cxn>
              <a:cxn ang="0">
                <a:pos x="67" y="172"/>
              </a:cxn>
              <a:cxn ang="0">
                <a:pos x="46" y="159"/>
              </a:cxn>
              <a:cxn ang="0">
                <a:pos x="39" y="142"/>
              </a:cxn>
              <a:cxn ang="0">
                <a:pos x="25" y="127"/>
              </a:cxn>
              <a:cxn ang="0">
                <a:pos x="26" y="115"/>
              </a:cxn>
              <a:cxn ang="0">
                <a:pos x="16" y="101"/>
              </a:cxn>
              <a:cxn ang="0">
                <a:pos x="2" y="81"/>
              </a:cxn>
              <a:cxn ang="0">
                <a:pos x="11" y="64"/>
              </a:cxn>
              <a:cxn ang="0">
                <a:pos x="26" y="62"/>
              </a:cxn>
              <a:cxn ang="0">
                <a:pos x="35" y="43"/>
              </a:cxn>
              <a:cxn ang="0">
                <a:pos x="31" y="22"/>
              </a:cxn>
              <a:cxn ang="0">
                <a:pos x="52" y="11"/>
              </a:cxn>
              <a:cxn ang="0">
                <a:pos x="65" y="19"/>
              </a:cxn>
              <a:cxn ang="0">
                <a:pos x="75" y="3"/>
              </a:cxn>
              <a:cxn ang="0">
                <a:pos x="102" y="8"/>
              </a:cxn>
              <a:cxn ang="0">
                <a:pos x="106" y="31"/>
              </a:cxn>
              <a:cxn ang="0">
                <a:pos x="111" y="42"/>
              </a:cxn>
              <a:cxn ang="0">
                <a:pos x="128" y="52"/>
              </a:cxn>
              <a:cxn ang="0">
                <a:pos x="141" y="46"/>
              </a:cxn>
              <a:cxn ang="0">
                <a:pos x="149" y="69"/>
              </a:cxn>
              <a:cxn ang="0">
                <a:pos x="178" y="87"/>
              </a:cxn>
              <a:cxn ang="0">
                <a:pos x="192" y="82"/>
              </a:cxn>
              <a:cxn ang="0">
                <a:pos x="206" y="85"/>
              </a:cxn>
              <a:cxn ang="0">
                <a:pos x="224" y="78"/>
              </a:cxn>
              <a:cxn ang="0">
                <a:pos x="225" y="97"/>
              </a:cxn>
              <a:cxn ang="0">
                <a:pos x="231" y="112"/>
              </a:cxn>
              <a:cxn ang="0">
                <a:pos x="239" y="131"/>
              </a:cxn>
            </a:cxnLst>
            <a:rect l="0" t="0" r="r" b="b"/>
            <a:pathLst>
              <a:path w="258" h="273">
                <a:moveTo>
                  <a:pt x="254" y="139"/>
                </a:moveTo>
                <a:cubicBezTo>
                  <a:pt x="255" y="140"/>
                  <a:pt x="257" y="142"/>
                  <a:pt x="258" y="144"/>
                </a:cubicBezTo>
                <a:cubicBezTo>
                  <a:pt x="256" y="148"/>
                  <a:pt x="253" y="153"/>
                  <a:pt x="252" y="155"/>
                </a:cubicBezTo>
                <a:cubicBezTo>
                  <a:pt x="251" y="157"/>
                  <a:pt x="249" y="161"/>
                  <a:pt x="248" y="162"/>
                </a:cubicBezTo>
                <a:cubicBezTo>
                  <a:pt x="247" y="163"/>
                  <a:pt x="244" y="165"/>
                  <a:pt x="243" y="167"/>
                </a:cubicBezTo>
                <a:cubicBezTo>
                  <a:pt x="242" y="169"/>
                  <a:pt x="242" y="175"/>
                  <a:pt x="241" y="177"/>
                </a:cubicBezTo>
                <a:cubicBezTo>
                  <a:pt x="240" y="179"/>
                  <a:pt x="237" y="182"/>
                  <a:pt x="237" y="184"/>
                </a:cubicBezTo>
                <a:cubicBezTo>
                  <a:pt x="236" y="186"/>
                  <a:pt x="238" y="189"/>
                  <a:pt x="237" y="190"/>
                </a:cubicBezTo>
                <a:cubicBezTo>
                  <a:pt x="237" y="191"/>
                  <a:pt x="236" y="191"/>
                  <a:pt x="236" y="192"/>
                </a:cubicBezTo>
                <a:cubicBezTo>
                  <a:pt x="235" y="193"/>
                  <a:pt x="233" y="196"/>
                  <a:pt x="233" y="197"/>
                </a:cubicBezTo>
                <a:cubicBezTo>
                  <a:pt x="231" y="200"/>
                  <a:pt x="229" y="204"/>
                  <a:pt x="227" y="206"/>
                </a:cubicBezTo>
                <a:cubicBezTo>
                  <a:pt x="226" y="208"/>
                  <a:pt x="223" y="211"/>
                  <a:pt x="222" y="212"/>
                </a:cubicBezTo>
                <a:cubicBezTo>
                  <a:pt x="222" y="213"/>
                  <a:pt x="222" y="213"/>
                  <a:pt x="221" y="214"/>
                </a:cubicBezTo>
                <a:cubicBezTo>
                  <a:pt x="219" y="213"/>
                  <a:pt x="217" y="212"/>
                  <a:pt x="215" y="212"/>
                </a:cubicBezTo>
                <a:cubicBezTo>
                  <a:pt x="214" y="212"/>
                  <a:pt x="210" y="214"/>
                  <a:pt x="209" y="214"/>
                </a:cubicBezTo>
                <a:cubicBezTo>
                  <a:pt x="207" y="214"/>
                  <a:pt x="203" y="213"/>
                  <a:pt x="202" y="214"/>
                </a:cubicBezTo>
                <a:cubicBezTo>
                  <a:pt x="200" y="214"/>
                  <a:pt x="197" y="217"/>
                  <a:pt x="196" y="218"/>
                </a:cubicBezTo>
                <a:cubicBezTo>
                  <a:pt x="195" y="219"/>
                  <a:pt x="194" y="223"/>
                  <a:pt x="193" y="224"/>
                </a:cubicBezTo>
                <a:cubicBezTo>
                  <a:pt x="193" y="225"/>
                  <a:pt x="191" y="227"/>
                  <a:pt x="191" y="228"/>
                </a:cubicBezTo>
                <a:cubicBezTo>
                  <a:pt x="190" y="229"/>
                  <a:pt x="190" y="233"/>
                  <a:pt x="190" y="235"/>
                </a:cubicBezTo>
                <a:cubicBezTo>
                  <a:pt x="189" y="236"/>
                  <a:pt x="186" y="237"/>
                  <a:pt x="186" y="238"/>
                </a:cubicBezTo>
                <a:cubicBezTo>
                  <a:pt x="184" y="239"/>
                  <a:pt x="182" y="243"/>
                  <a:pt x="182" y="245"/>
                </a:cubicBezTo>
                <a:cubicBezTo>
                  <a:pt x="181" y="247"/>
                  <a:pt x="181" y="250"/>
                  <a:pt x="182" y="252"/>
                </a:cubicBezTo>
                <a:cubicBezTo>
                  <a:pt x="182" y="254"/>
                  <a:pt x="185" y="256"/>
                  <a:pt x="185" y="257"/>
                </a:cubicBezTo>
                <a:cubicBezTo>
                  <a:pt x="186" y="260"/>
                  <a:pt x="183" y="264"/>
                  <a:pt x="182" y="265"/>
                </a:cubicBezTo>
                <a:cubicBezTo>
                  <a:pt x="180" y="266"/>
                  <a:pt x="177" y="266"/>
                  <a:pt x="175" y="265"/>
                </a:cubicBezTo>
                <a:cubicBezTo>
                  <a:pt x="173" y="264"/>
                  <a:pt x="171" y="260"/>
                  <a:pt x="169" y="259"/>
                </a:cubicBezTo>
                <a:cubicBezTo>
                  <a:pt x="168" y="258"/>
                  <a:pt x="164" y="258"/>
                  <a:pt x="162" y="258"/>
                </a:cubicBezTo>
                <a:cubicBezTo>
                  <a:pt x="159" y="258"/>
                  <a:pt x="154" y="261"/>
                  <a:pt x="152" y="262"/>
                </a:cubicBezTo>
                <a:cubicBezTo>
                  <a:pt x="150" y="262"/>
                  <a:pt x="147" y="262"/>
                  <a:pt x="146" y="263"/>
                </a:cubicBezTo>
                <a:cubicBezTo>
                  <a:pt x="145" y="264"/>
                  <a:pt x="145" y="268"/>
                  <a:pt x="143" y="269"/>
                </a:cubicBezTo>
                <a:cubicBezTo>
                  <a:pt x="142" y="270"/>
                  <a:pt x="137" y="270"/>
                  <a:pt x="135" y="269"/>
                </a:cubicBezTo>
                <a:cubicBezTo>
                  <a:pt x="133" y="269"/>
                  <a:pt x="130" y="266"/>
                  <a:pt x="129" y="264"/>
                </a:cubicBezTo>
                <a:cubicBezTo>
                  <a:pt x="129" y="263"/>
                  <a:pt x="131" y="259"/>
                  <a:pt x="131" y="257"/>
                </a:cubicBezTo>
                <a:cubicBezTo>
                  <a:pt x="131" y="256"/>
                  <a:pt x="129" y="253"/>
                  <a:pt x="128" y="251"/>
                </a:cubicBezTo>
                <a:cubicBezTo>
                  <a:pt x="128" y="250"/>
                  <a:pt x="128" y="247"/>
                  <a:pt x="127" y="246"/>
                </a:cubicBezTo>
                <a:cubicBezTo>
                  <a:pt x="126" y="245"/>
                  <a:pt x="122" y="245"/>
                  <a:pt x="121" y="246"/>
                </a:cubicBezTo>
                <a:cubicBezTo>
                  <a:pt x="119" y="246"/>
                  <a:pt x="116" y="248"/>
                  <a:pt x="115" y="249"/>
                </a:cubicBezTo>
                <a:cubicBezTo>
                  <a:pt x="114" y="249"/>
                  <a:pt x="113" y="252"/>
                  <a:pt x="112" y="252"/>
                </a:cubicBezTo>
                <a:cubicBezTo>
                  <a:pt x="110" y="253"/>
                  <a:pt x="106" y="253"/>
                  <a:pt x="105" y="253"/>
                </a:cubicBezTo>
                <a:cubicBezTo>
                  <a:pt x="104" y="253"/>
                  <a:pt x="102" y="251"/>
                  <a:pt x="101" y="251"/>
                </a:cubicBezTo>
                <a:cubicBezTo>
                  <a:pt x="99" y="250"/>
                  <a:pt x="95" y="251"/>
                  <a:pt x="93" y="252"/>
                </a:cubicBezTo>
                <a:cubicBezTo>
                  <a:pt x="91" y="253"/>
                  <a:pt x="88" y="256"/>
                  <a:pt x="88" y="257"/>
                </a:cubicBezTo>
                <a:cubicBezTo>
                  <a:pt x="88" y="259"/>
                  <a:pt x="91" y="261"/>
                  <a:pt x="91" y="262"/>
                </a:cubicBezTo>
                <a:cubicBezTo>
                  <a:pt x="91" y="264"/>
                  <a:pt x="91" y="267"/>
                  <a:pt x="91" y="268"/>
                </a:cubicBezTo>
                <a:cubicBezTo>
                  <a:pt x="90" y="269"/>
                  <a:pt x="87" y="269"/>
                  <a:pt x="86" y="269"/>
                </a:cubicBezTo>
                <a:cubicBezTo>
                  <a:pt x="85" y="270"/>
                  <a:pt x="82" y="271"/>
                  <a:pt x="81" y="273"/>
                </a:cubicBezTo>
                <a:cubicBezTo>
                  <a:pt x="81" y="273"/>
                  <a:pt x="80" y="273"/>
                  <a:pt x="80" y="273"/>
                </a:cubicBezTo>
                <a:cubicBezTo>
                  <a:pt x="79" y="271"/>
                  <a:pt x="75" y="268"/>
                  <a:pt x="73" y="266"/>
                </a:cubicBezTo>
                <a:cubicBezTo>
                  <a:pt x="73" y="264"/>
                  <a:pt x="72" y="261"/>
                  <a:pt x="71" y="259"/>
                </a:cubicBezTo>
                <a:cubicBezTo>
                  <a:pt x="70" y="258"/>
                  <a:pt x="67" y="256"/>
                  <a:pt x="66" y="254"/>
                </a:cubicBezTo>
                <a:cubicBezTo>
                  <a:pt x="65" y="252"/>
                  <a:pt x="63" y="248"/>
                  <a:pt x="62" y="246"/>
                </a:cubicBezTo>
                <a:cubicBezTo>
                  <a:pt x="61" y="245"/>
                  <a:pt x="58" y="244"/>
                  <a:pt x="56" y="243"/>
                </a:cubicBezTo>
                <a:cubicBezTo>
                  <a:pt x="57" y="242"/>
                  <a:pt x="58" y="240"/>
                  <a:pt x="58" y="239"/>
                </a:cubicBezTo>
                <a:cubicBezTo>
                  <a:pt x="59" y="238"/>
                  <a:pt x="61" y="236"/>
                  <a:pt x="63" y="235"/>
                </a:cubicBezTo>
                <a:cubicBezTo>
                  <a:pt x="64" y="234"/>
                  <a:pt x="67" y="233"/>
                  <a:pt x="68" y="232"/>
                </a:cubicBezTo>
                <a:cubicBezTo>
                  <a:pt x="69" y="231"/>
                  <a:pt x="69" y="227"/>
                  <a:pt x="69" y="226"/>
                </a:cubicBezTo>
                <a:cubicBezTo>
                  <a:pt x="69" y="224"/>
                  <a:pt x="67" y="221"/>
                  <a:pt x="68" y="219"/>
                </a:cubicBezTo>
                <a:cubicBezTo>
                  <a:pt x="68" y="217"/>
                  <a:pt x="70" y="214"/>
                  <a:pt x="72" y="213"/>
                </a:cubicBezTo>
                <a:cubicBezTo>
                  <a:pt x="73" y="212"/>
                  <a:pt x="77" y="211"/>
                  <a:pt x="78" y="210"/>
                </a:cubicBezTo>
                <a:cubicBezTo>
                  <a:pt x="79" y="209"/>
                  <a:pt x="80" y="205"/>
                  <a:pt x="81" y="204"/>
                </a:cubicBezTo>
                <a:cubicBezTo>
                  <a:pt x="82" y="203"/>
                  <a:pt x="84" y="202"/>
                  <a:pt x="85" y="201"/>
                </a:cubicBezTo>
                <a:cubicBezTo>
                  <a:pt x="86" y="199"/>
                  <a:pt x="87" y="196"/>
                  <a:pt x="87" y="194"/>
                </a:cubicBezTo>
                <a:cubicBezTo>
                  <a:pt x="87" y="192"/>
                  <a:pt x="86" y="189"/>
                  <a:pt x="85" y="187"/>
                </a:cubicBezTo>
                <a:cubicBezTo>
                  <a:pt x="85" y="186"/>
                  <a:pt x="85" y="182"/>
                  <a:pt x="84" y="182"/>
                </a:cubicBezTo>
                <a:cubicBezTo>
                  <a:pt x="83" y="181"/>
                  <a:pt x="81" y="182"/>
                  <a:pt x="79" y="182"/>
                </a:cubicBezTo>
                <a:cubicBezTo>
                  <a:pt x="77" y="182"/>
                  <a:pt x="73" y="183"/>
                  <a:pt x="71" y="182"/>
                </a:cubicBezTo>
                <a:cubicBezTo>
                  <a:pt x="70" y="182"/>
                  <a:pt x="69" y="179"/>
                  <a:pt x="69" y="178"/>
                </a:cubicBezTo>
                <a:cubicBezTo>
                  <a:pt x="68" y="177"/>
                  <a:pt x="68" y="173"/>
                  <a:pt x="67" y="172"/>
                </a:cubicBezTo>
                <a:cubicBezTo>
                  <a:pt x="67" y="170"/>
                  <a:pt x="66" y="165"/>
                  <a:pt x="64" y="164"/>
                </a:cubicBezTo>
                <a:cubicBezTo>
                  <a:pt x="62" y="162"/>
                  <a:pt x="58" y="161"/>
                  <a:pt x="55" y="160"/>
                </a:cubicBezTo>
                <a:cubicBezTo>
                  <a:pt x="53" y="160"/>
                  <a:pt x="48" y="160"/>
                  <a:pt x="46" y="159"/>
                </a:cubicBezTo>
                <a:cubicBezTo>
                  <a:pt x="45" y="159"/>
                  <a:pt x="42" y="157"/>
                  <a:pt x="41" y="156"/>
                </a:cubicBezTo>
                <a:cubicBezTo>
                  <a:pt x="39" y="155"/>
                  <a:pt x="38" y="152"/>
                  <a:pt x="37" y="150"/>
                </a:cubicBezTo>
                <a:cubicBezTo>
                  <a:pt x="37" y="148"/>
                  <a:pt x="39" y="144"/>
                  <a:pt x="39" y="142"/>
                </a:cubicBezTo>
                <a:cubicBezTo>
                  <a:pt x="38" y="139"/>
                  <a:pt x="38" y="134"/>
                  <a:pt x="36" y="131"/>
                </a:cubicBezTo>
                <a:cubicBezTo>
                  <a:pt x="35" y="130"/>
                  <a:pt x="32" y="128"/>
                  <a:pt x="31" y="128"/>
                </a:cubicBezTo>
                <a:cubicBezTo>
                  <a:pt x="29" y="127"/>
                  <a:pt x="26" y="128"/>
                  <a:pt x="25" y="127"/>
                </a:cubicBezTo>
                <a:cubicBezTo>
                  <a:pt x="24" y="126"/>
                  <a:pt x="21" y="124"/>
                  <a:pt x="20" y="122"/>
                </a:cubicBezTo>
                <a:cubicBezTo>
                  <a:pt x="20" y="121"/>
                  <a:pt x="20" y="119"/>
                  <a:pt x="21" y="118"/>
                </a:cubicBezTo>
                <a:cubicBezTo>
                  <a:pt x="22" y="117"/>
                  <a:pt x="25" y="116"/>
                  <a:pt x="26" y="115"/>
                </a:cubicBezTo>
                <a:cubicBezTo>
                  <a:pt x="27" y="114"/>
                  <a:pt x="26" y="111"/>
                  <a:pt x="26" y="109"/>
                </a:cubicBezTo>
                <a:cubicBezTo>
                  <a:pt x="25" y="108"/>
                  <a:pt x="25" y="104"/>
                  <a:pt x="23" y="103"/>
                </a:cubicBezTo>
                <a:cubicBezTo>
                  <a:pt x="22" y="101"/>
                  <a:pt x="18" y="102"/>
                  <a:pt x="16" y="101"/>
                </a:cubicBezTo>
                <a:cubicBezTo>
                  <a:pt x="14" y="100"/>
                  <a:pt x="11" y="97"/>
                  <a:pt x="10" y="95"/>
                </a:cubicBezTo>
                <a:cubicBezTo>
                  <a:pt x="9" y="94"/>
                  <a:pt x="8" y="90"/>
                  <a:pt x="7" y="89"/>
                </a:cubicBezTo>
                <a:cubicBezTo>
                  <a:pt x="6" y="87"/>
                  <a:pt x="3" y="83"/>
                  <a:pt x="2" y="81"/>
                </a:cubicBezTo>
                <a:cubicBezTo>
                  <a:pt x="1" y="79"/>
                  <a:pt x="0" y="74"/>
                  <a:pt x="0" y="71"/>
                </a:cubicBezTo>
                <a:cubicBezTo>
                  <a:pt x="1" y="69"/>
                  <a:pt x="3" y="66"/>
                  <a:pt x="5" y="65"/>
                </a:cubicBezTo>
                <a:cubicBezTo>
                  <a:pt x="6" y="64"/>
                  <a:pt x="9" y="63"/>
                  <a:pt x="11" y="64"/>
                </a:cubicBezTo>
                <a:cubicBezTo>
                  <a:pt x="12" y="64"/>
                  <a:pt x="13" y="67"/>
                  <a:pt x="15" y="68"/>
                </a:cubicBezTo>
                <a:cubicBezTo>
                  <a:pt x="16" y="68"/>
                  <a:pt x="19" y="68"/>
                  <a:pt x="21" y="68"/>
                </a:cubicBezTo>
                <a:cubicBezTo>
                  <a:pt x="23" y="67"/>
                  <a:pt x="24" y="63"/>
                  <a:pt x="26" y="62"/>
                </a:cubicBezTo>
                <a:cubicBezTo>
                  <a:pt x="27" y="61"/>
                  <a:pt x="30" y="61"/>
                  <a:pt x="31" y="60"/>
                </a:cubicBezTo>
                <a:cubicBezTo>
                  <a:pt x="33" y="59"/>
                  <a:pt x="36" y="56"/>
                  <a:pt x="36" y="54"/>
                </a:cubicBezTo>
                <a:cubicBezTo>
                  <a:pt x="37" y="52"/>
                  <a:pt x="36" y="46"/>
                  <a:pt x="35" y="43"/>
                </a:cubicBezTo>
                <a:cubicBezTo>
                  <a:pt x="35" y="42"/>
                  <a:pt x="33" y="39"/>
                  <a:pt x="32" y="37"/>
                </a:cubicBezTo>
                <a:cubicBezTo>
                  <a:pt x="31" y="35"/>
                  <a:pt x="30" y="29"/>
                  <a:pt x="30" y="27"/>
                </a:cubicBezTo>
                <a:cubicBezTo>
                  <a:pt x="30" y="26"/>
                  <a:pt x="30" y="24"/>
                  <a:pt x="31" y="22"/>
                </a:cubicBezTo>
                <a:cubicBezTo>
                  <a:pt x="33" y="22"/>
                  <a:pt x="35" y="22"/>
                  <a:pt x="36" y="21"/>
                </a:cubicBezTo>
                <a:cubicBezTo>
                  <a:pt x="39" y="20"/>
                  <a:pt x="43" y="17"/>
                  <a:pt x="45" y="16"/>
                </a:cubicBezTo>
                <a:cubicBezTo>
                  <a:pt x="46" y="14"/>
                  <a:pt x="50" y="11"/>
                  <a:pt x="52" y="11"/>
                </a:cubicBezTo>
                <a:cubicBezTo>
                  <a:pt x="54" y="11"/>
                  <a:pt x="57" y="13"/>
                  <a:pt x="58" y="15"/>
                </a:cubicBezTo>
                <a:cubicBezTo>
                  <a:pt x="59" y="16"/>
                  <a:pt x="58" y="20"/>
                  <a:pt x="60" y="21"/>
                </a:cubicBezTo>
                <a:cubicBezTo>
                  <a:pt x="61" y="21"/>
                  <a:pt x="64" y="20"/>
                  <a:pt x="65" y="19"/>
                </a:cubicBezTo>
                <a:cubicBezTo>
                  <a:pt x="66" y="18"/>
                  <a:pt x="65" y="16"/>
                  <a:pt x="66" y="15"/>
                </a:cubicBezTo>
                <a:cubicBezTo>
                  <a:pt x="67" y="13"/>
                  <a:pt x="72" y="10"/>
                  <a:pt x="73" y="9"/>
                </a:cubicBezTo>
                <a:cubicBezTo>
                  <a:pt x="74" y="7"/>
                  <a:pt x="74" y="4"/>
                  <a:pt x="75" y="3"/>
                </a:cubicBezTo>
                <a:cubicBezTo>
                  <a:pt x="76" y="2"/>
                  <a:pt x="79" y="1"/>
                  <a:pt x="81" y="0"/>
                </a:cubicBezTo>
                <a:cubicBezTo>
                  <a:pt x="83" y="0"/>
                  <a:pt x="88" y="1"/>
                  <a:pt x="91" y="2"/>
                </a:cubicBezTo>
                <a:cubicBezTo>
                  <a:pt x="94" y="3"/>
                  <a:pt x="99" y="6"/>
                  <a:pt x="102" y="8"/>
                </a:cubicBezTo>
                <a:cubicBezTo>
                  <a:pt x="104" y="10"/>
                  <a:pt x="107" y="14"/>
                  <a:pt x="108" y="16"/>
                </a:cubicBezTo>
                <a:cubicBezTo>
                  <a:pt x="108" y="18"/>
                  <a:pt x="108" y="22"/>
                  <a:pt x="108" y="24"/>
                </a:cubicBezTo>
                <a:cubicBezTo>
                  <a:pt x="108" y="26"/>
                  <a:pt x="107" y="29"/>
                  <a:pt x="106" y="31"/>
                </a:cubicBezTo>
                <a:cubicBezTo>
                  <a:pt x="105" y="32"/>
                  <a:pt x="102" y="33"/>
                  <a:pt x="101" y="35"/>
                </a:cubicBezTo>
                <a:cubicBezTo>
                  <a:pt x="101" y="36"/>
                  <a:pt x="103" y="40"/>
                  <a:pt x="104" y="41"/>
                </a:cubicBezTo>
                <a:cubicBezTo>
                  <a:pt x="105" y="42"/>
                  <a:pt x="109" y="42"/>
                  <a:pt x="111" y="42"/>
                </a:cubicBezTo>
                <a:cubicBezTo>
                  <a:pt x="113" y="43"/>
                  <a:pt x="117" y="44"/>
                  <a:pt x="119" y="46"/>
                </a:cubicBezTo>
                <a:cubicBezTo>
                  <a:pt x="120" y="47"/>
                  <a:pt x="120" y="52"/>
                  <a:pt x="122" y="53"/>
                </a:cubicBezTo>
                <a:cubicBezTo>
                  <a:pt x="123" y="53"/>
                  <a:pt x="127" y="53"/>
                  <a:pt x="128" y="52"/>
                </a:cubicBezTo>
                <a:cubicBezTo>
                  <a:pt x="129" y="50"/>
                  <a:pt x="127" y="46"/>
                  <a:pt x="128" y="44"/>
                </a:cubicBezTo>
                <a:cubicBezTo>
                  <a:pt x="129" y="43"/>
                  <a:pt x="132" y="41"/>
                  <a:pt x="134" y="41"/>
                </a:cubicBezTo>
                <a:cubicBezTo>
                  <a:pt x="136" y="41"/>
                  <a:pt x="139" y="44"/>
                  <a:pt x="141" y="46"/>
                </a:cubicBezTo>
                <a:cubicBezTo>
                  <a:pt x="142" y="47"/>
                  <a:pt x="142" y="50"/>
                  <a:pt x="142" y="52"/>
                </a:cubicBezTo>
                <a:cubicBezTo>
                  <a:pt x="143" y="55"/>
                  <a:pt x="141" y="61"/>
                  <a:pt x="142" y="64"/>
                </a:cubicBezTo>
                <a:cubicBezTo>
                  <a:pt x="143" y="66"/>
                  <a:pt x="147" y="68"/>
                  <a:pt x="149" y="69"/>
                </a:cubicBezTo>
                <a:cubicBezTo>
                  <a:pt x="151" y="71"/>
                  <a:pt x="158" y="72"/>
                  <a:pt x="161" y="73"/>
                </a:cubicBezTo>
                <a:cubicBezTo>
                  <a:pt x="163" y="74"/>
                  <a:pt x="169" y="76"/>
                  <a:pt x="171" y="78"/>
                </a:cubicBezTo>
                <a:cubicBezTo>
                  <a:pt x="174" y="80"/>
                  <a:pt x="176" y="85"/>
                  <a:pt x="178" y="87"/>
                </a:cubicBezTo>
                <a:cubicBezTo>
                  <a:pt x="180" y="89"/>
                  <a:pt x="184" y="93"/>
                  <a:pt x="186" y="93"/>
                </a:cubicBezTo>
                <a:cubicBezTo>
                  <a:pt x="188" y="93"/>
                  <a:pt x="190" y="90"/>
                  <a:pt x="190" y="88"/>
                </a:cubicBezTo>
                <a:cubicBezTo>
                  <a:pt x="191" y="87"/>
                  <a:pt x="191" y="83"/>
                  <a:pt x="192" y="82"/>
                </a:cubicBezTo>
                <a:cubicBezTo>
                  <a:pt x="193" y="81"/>
                  <a:pt x="195" y="78"/>
                  <a:pt x="196" y="78"/>
                </a:cubicBezTo>
                <a:cubicBezTo>
                  <a:pt x="198" y="78"/>
                  <a:pt x="200" y="77"/>
                  <a:pt x="201" y="78"/>
                </a:cubicBezTo>
                <a:cubicBezTo>
                  <a:pt x="203" y="79"/>
                  <a:pt x="204" y="84"/>
                  <a:pt x="206" y="85"/>
                </a:cubicBezTo>
                <a:cubicBezTo>
                  <a:pt x="208" y="86"/>
                  <a:pt x="212" y="86"/>
                  <a:pt x="214" y="85"/>
                </a:cubicBezTo>
                <a:cubicBezTo>
                  <a:pt x="216" y="84"/>
                  <a:pt x="217" y="79"/>
                  <a:pt x="219" y="78"/>
                </a:cubicBezTo>
                <a:cubicBezTo>
                  <a:pt x="220" y="77"/>
                  <a:pt x="223" y="77"/>
                  <a:pt x="224" y="78"/>
                </a:cubicBezTo>
                <a:cubicBezTo>
                  <a:pt x="226" y="79"/>
                  <a:pt x="229" y="82"/>
                  <a:pt x="229" y="84"/>
                </a:cubicBezTo>
                <a:cubicBezTo>
                  <a:pt x="230" y="86"/>
                  <a:pt x="228" y="89"/>
                  <a:pt x="228" y="91"/>
                </a:cubicBezTo>
                <a:cubicBezTo>
                  <a:pt x="227" y="93"/>
                  <a:pt x="226" y="95"/>
                  <a:pt x="225" y="97"/>
                </a:cubicBezTo>
                <a:cubicBezTo>
                  <a:pt x="225" y="99"/>
                  <a:pt x="226" y="102"/>
                  <a:pt x="227" y="104"/>
                </a:cubicBezTo>
                <a:cubicBezTo>
                  <a:pt x="228" y="105"/>
                  <a:pt x="231" y="106"/>
                  <a:pt x="231" y="107"/>
                </a:cubicBezTo>
                <a:cubicBezTo>
                  <a:pt x="232" y="108"/>
                  <a:pt x="232" y="111"/>
                  <a:pt x="231" y="112"/>
                </a:cubicBezTo>
                <a:cubicBezTo>
                  <a:pt x="231" y="113"/>
                  <a:pt x="230" y="116"/>
                  <a:pt x="230" y="118"/>
                </a:cubicBezTo>
                <a:cubicBezTo>
                  <a:pt x="230" y="119"/>
                  <a:pt x="231" y="123"/>
                  <a:pt x="232" y="124"/>
                </a:cubicBezTo>
                <a:cubicBezTo>
                  <a:pt x="233" y="126"/>
                  <a:pt x="237" y="130"/>
                  <a:pt x="239" y="131"/>
                </a:cubicBezTo>
                <a:cubicBezTo>
                  <a:pt x="241" y="132"/>
                  <a:pt x="245" y="131"/>
                  <a:pt x="247" y="131"/>
                </a:cubicBezTo>
                <a:cubicBezTo>
                  <a:pt x="249" y="132"/>
                  <a:pt x="253" y="137"/>
                  <a:pt x="254" y="139"/>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49"/>
          <p:cNvSpPr>
            <a:spLocks/>
          </p:cNvSpPr>
          <p:nvPr/>
        </p:nvSpPr>
        <p:spPr bwMode="auto">
          <a:xfrm>
            <a:off x="7206118" y="3505494"/>
            <a:ext cx="1561997" cy="1113436"/>
          </a:xfrm>
          <a:custGeom>
            <a:avLst/>
            <a:gdLst/>
            <a:ahLst/>
            <a:cxnLst>
              <a:cxn ang="0">
                <a:pos x="4" y="100"/>
              </a:cxn>
              <a:cxn ang="0">
                <a:pos x="16" y="82"/>
              </a:cxn>
              <a:cxn ang="0">
                <a:pos x="35" y="66"/>
              </a:cxn>
              <a:cxn ang="0">
                <a:pos x="27" y="43"/>
              </a:cxn>
              <a:cxn ang="0">
                <a:pos x="35" y="17"/>
              </a:cxn>
              <a:cxn ang="0">
                <a:pos x="92" y="16"/>
              </a:cxn>
              <a:cxn ang="0">
                <a:pos x="130" y="13"/>
              </a:cxn>
              <a:cxn ang="0">
                <a:pos x="179" y="1"/>
              </a:cxn>
              <a:cxn ang="0">
                <a:pos x="202" y="24"/>
              </a:cxn>
              <a:cxn ang="0">
                <a:pos x="188" y="52"/>
              </a:cxn>
              <a:cxn ang="0">
                <a:pos x="161" y="76"/>
              </a:cxn>
              <a:cxn ang="0">
                <a:pos x="191" y="120"/>
              </a:cxn>
              <a:cxn ang="0">
                <a:pos x="235" y="138"/>
              </a:cxn>
              <a:cxn ang="0">
                <a:pos x="263" y="150"/>
              </a:cxn>
              <a:cxn ang="0">
                <a:pos x="282" y="160"/>
              </a:cxn>
              <a:cxn ang="0">
                <a:pos x="327" y="170"/>
              </a:cxn>
              <a:cxn ang="0">
                <a:pos x="373" y="186"/>
              </a:cxn>
              <a:cxn ang="0">
                <a:pos x="427" y="222"/>
              </a:cxn>
              <a:cxn ang="0">
                <a:pos x="486" y="247"/>
              </a:cxn>
              <a:cxn ang="0">
                <a:pos x="513" y="255"/>
              </a:cxn>
              <a:cxn ang="0">
                <a:pos x="522" y="258"/>
              </a:cxn>
              <a:cxn ang="0">
                <a:pos x="535" y="278"/>
              </a:cxn>
              <a:cxn ang="0">
                <a:pos x="574" y="306"/>
              </a:cxn>
              <a:cxn ang="0">
                <a:pos x="605" y="338"/>
              </a:cxn>
              <a:cxn ang="0">
                <a:pos x="615" y="367"/>
              </a:cxn>
              <a:cxn ang="0">
                <a:pos x="606" y="390"/>
              </a:cxn>
              <a:cxn ang="0">
                <a:pos x="601" y="414"/>
              </a:cxn>
              <a:cxn ang="0">
                <a:pos x="595" y="439"/>
              </a:cxn>
              <a:cxn ang="0">
                <a:pos x="571" y="430"/>
              </a:cxn>
              <a:cxn ang="0">
                <a:pos x="547" y="418"/>
              </a:cxn>
              <a:cxn ang="0">
                <a:pos x="531" y="399"/>
              </a:cxn>
              <a:cxn ang="0">
                <a:pos x="531" y="380"/>
              </a:cxn>
              <a:cxn ang="0">
                <a:pos x="517" y="365"/>
              </a:cxn>
              <a:cxn ang="0">
                <a:pos x="514" y="344"/>
              </a:cxn>
              <a:cxn ang="0">
                <a:pos x="495" y="338"/>
              </a:cxn>
              <a:cxn ang="0">
                <a:pos x="466" y="338"/>
              </a:cxn>
              <a:cxn ang="0">
                <a:pos x="444" y="339"/>
              </a:cxn>
              <a:cxn ang="0">
                <a:pos x="426" y="332"/>
              </a:cxn>
              <a:cxn ang="0">
                <a:pos x="398" y="324"/>
              </a:cxn>
              <a:cxn ang="0">
                <a:pos x="400" y="317"/>
              </a:cxn>
              <a:cxn ang="0">
                <a:pos x="408" y="308"/>
              </a:cxn>
              <a:cxn ang="0">
                <a:pos x="408" y="300"/>
              </a:cxn>
              <a:cxn ang="0">
                <a:pos x="388" y="306"/>
              </a:cxn>
              <a:cxn ang="0">
                <a:pos x="357" y="307"/>
              </a:cxn>
              <a:cxn ang="0">
                <a:pos x="332" y="311"/>
              </a:cxn>
              <a:cxn ang="0">
                <a:pos x="316" y="292"/>
              </a:cxn>
              <a:cxn ang="0">
                <a:pos x="313" y="271"/>
              </a:cxn>
              <a:cxn ang="0">
                <a:pos x="299" y="265"/>
              </a:cxn>
              <a:cxn ang="0">
                <a:pos x="277" y="262"/>
              </a:cxn>
              <a:cxn ang="0">
                <a:pos x="256" y="258"/>
              </a:cxn>
              <a:cxn ang="0">
                <a:pos x="227" y="232"/>
              </a:cxn>
              <a:cxn ang="0">
                <a:pos x="213" y="232"/>
              </a:cxn>
              <a:cxn ang="0">
                <a:pos x="189" y="221"/>
              </a:cxn>
              <a:cxn ang="0">
                <a:pos x="193" y="196"/>
              </a:cxn>
              <a:cxn ang="0">
                <a:pos x="160" y="183"/>
              </a:cxn>
              <a:cxn ang="0">
                <a:pos x="145" y="201"/>
              </a:cxn>
              <a:cxn ang="0">
                <a:pos x="121" y="201"/>
              </a:cxn>
              <a:cxn ang="0">
                <a:pos x="93" y="192"/>
              </a:cxn>
              <a:cxn ang="0">
                <a:pos x="64" y="184"/>
              </a:cxn>
              <a:cxn ang="0">
                <a:pos x="49" y="157"/>
              </a:cxn>
              <a:cxn ang="0">
                <a:pos x="39" y="135"/>
              </a:cxn>
            </a:cxnLst>
            <a:rect l="0" t="0" r="r" b="b"/>
            <a:pathLst>
              <a:path w="615" h="439">
                <a:moveTo>
                  <a:pt x="17" y="118"/>
                </a:moveTo>
                <a:cubicBezTo>
                  <a:pt x="17" y="118"/>
                  <a:pt x="17" y="118"/>
                  <a:pt x="17" y="118"/>
                </a:cubicBezTo>
                <a:cubicBezTo>
                  <a:pt x="15" y="117"/>
                  <a:pt x="13" y="112"/>
                  <a:pt x="12" y="110"/>
                </a:cubicBezTo>
                <a:cubicBezTo>
                  <a:pt x="10" y="108"/>
                  <a:pt x="6" y="103"/>
                  <a:pt x="4" y="100"/>
                </a:cubicBezTo>
                <a:cubicBezTo>
                  <a:pt x="3" y="97"/>
                  <a:pt x="0" y="90"/>
                  <a:pt x="1" y="87"/>
                </a:cubicBezTo>
                <a:cubicBezTo>
                  <a:pt x="2" y="85"/>
                  <a:pt x="6" y="80"/>
                  <a:pt x="8" y="79"/>
                </a:cubicBezTo>
                <a:cubicBezTo>
                  <a:pt x="9" y="78"/>
                  <a:pt x="12" y="76"/>
                  <a:pt x="14" y="77"/>
                </a:cubicBezTo>
                <a:cubicBezTo>
                  <a:pt x="15" y="77"/>
                  <a:pt x="15" y="81"/>
                  <a:pt x="16" y="82"/>
                </a:cubicBezTo>
                <a:cubicBezTo>
                  <a:pt x="17" y="82"/>
                  <a:pt x="21" y="81"/>
                  <a:pt x="22" y="79"/>
                </a:cubicBezTo>
                <a:cubicBezTo>
                  <a:pt x="23" y="78"/>
                  <a:pt x="23" y="75"/>
                  <a:pt x="24" y="74"/>
                </a:cubicBezTo>
                <a:cubicBezTo>
                  <a:pt x="26" y="73"/>
                  <a:pt x="30" y="73"/>
                  <a:pt x="31" y="72"/>
                </a:cubicBezTo>
                <a:cubicBezTo>
                  <a:pt x="33" y="71"/>
                  <a:pt x="35" y="68"/>
                  <a:pt x="35" y="66"/>
                </a:cubicBezTo>
                <a:cubicBezTo>
                  <a:pt x="35" y="64"/>
                  <a:pt x="33" y="61"/>
                  <a:pt x="32" y="60"/>
                </a:cubicBezTo>
                <a:cubicBezTo>
                  <a:pt x="30" y="59"/>
                  <a:pt x="25" y="58"/>
                  <a:pt x="24" y="56"/>
                </a:cubicBezTo>
                <a:cubicBezTo>
                  <a:pt x="23" y="54"/>
                  <a:pt x="23" y="50"/>
                  <a:pt x="24" y="48"/>
                </a:cubicBezTo>
                <a:cubicBezTo>
                  <a:pt x="24" y="46"/>
                  <a:pt x="27" y="44"/>
                  <a:pt x="27" y="43"/>
                </a:cubicBezTo>
                <a:cubicBezTo>
                  <a:pt x="27" y="40"/>
                  <a:pt x="25" y="36"/>
                  <a:pt x="25" y="34"/>
                </a:cubicBezTo>
                <a:cubicBezTo>
                  <a:pt x="25" y="33"/>
                  <a:pt x="25" y="30"/>
                  <a:pt x="25" y="29"/>
                </a:cubicBezTo>
                <a:cubicBezTo>
                  <a:pt x="26" y="27"/>
                  <a:pt x="28" y="23"/>
                  <a:pt x="30" y="21"/>
                </a:cubicBezTo>
                <a:cubicBezTo>
                  <a:pt x="31" y="20"/>
                  <a:pt x="33" y="18"/>
                  <a:pt x="35" y="17"/>
                </a:cubicBezTo>
                <a:cubicBezTo>
                  <a:pt x="36" y="17"/>
                  <a:pt x="38" y="17"/>
                  <a:pt x="39" y="17"/>
                </a:cubicBezTo>
                <a:cubicBezTo>
                  <a:pt x="43" y="18"/>
                  <a:pt x="52" y="18"/>
                  <a:pt x="57" y="18"/>
                </a:cubicBezTo>
                <a:cubicBezTo>
                  <a:pt x="61" y="18"/>
                  <a:pt x="68" y="19"/>
                  <a:pt x="72" y="19"/>
                </a:cubicBezTo>
                <a:cubicBezTo>
                  <a:pt x="77" y="19"/>
                  <a:pt x="87" y="17"/>
                  <a:pt x="92" y="16"/>
                </a:cubicBezTo>
                <a:cubicBezTo>
                  <a:pt x="95" y="15"/>
                  <a:pt x="101" y="13"/>
                  <a:pt x="104" y="12"/>
                </a:cubicBezTo>
                <a:cubicBezTo>
                  <a:pt x="106" y="12"/>
                  <a:pt x="110" y="10"/>
                  <a:pt x="112" y="10"/>
                </a:cubicBezTo>
                <a:cubicBezTo>
                  <a:pt x="114" y="10"/>
                  <a:pt x="118" y="13"/>
                  <a:pt x="120" y="13"/>
                </a:cubicBezTo>
                <a:cubicBezTo>
                  <a:pt x="123" y="14"/>
                  <a:pt x="128" y="13"/>
                  <a:pt x="130" y="13"/>
                </a:cubicBezTo>
                <a:cubicBezTo>
                  <a:pt x="134" y="12"/>
                  <a:pt x="142" y="10"/>
                  <a:pt x="146" y="9"/>
                </a:cubicBezTo>
                <a:cubicBezTo>
                  <a:pt x="148" y="8"/>
                  <a:pt x="152" y="6"/>
                  <a:pt x="155" y="6"/>
                </a:cubicBezTo>
                <a:cubicBezTo>
                  <a:pt x="157" y="5"/>
                  <a:pt x="162" y="4"/>
                  <a:pt x="165" y="4"/>
                </a:cubicBezTo>
                <a:cubicBezTo>
                  <a:pt x="168" y="3"/>
                  <a:pt x="175" y="0"/>
                  <a:pt x="179" y="1"/>
                </a:cubicBezTo>
                <a:cubicBezTo>
                  <a:pt x="181" y="1"/>
                  <a:pt x="185" y="5"/>
                  <a:pt x="188" y="6"/>
                </a:cubicBezTo>
                <a:cubicBezTo>
                  <a:pt x="190" y="7"/>
                  <a:pt x="195" y="9"/>
                  <a:pt x="197" y="11"/>
                </a:cubicBezTo>
                <a:cubicBezTo>
                  <a:pt x="199" y="13"/>
                  <a:pt x="201" y="18"/>
                  <a:pt x="201" y="20"/>
                </a:cubicBezTo>
                <a:cubicBezTo>
                  <a:pt x="202" y="21"/>
                  <a:pt x="202" y="23"/>
                  <a:pt x="202" y="24"/>
                </a:cubicBezTo>
                <a:cubicBezTo>
                  <a:pt x="203" y="27"/>
                  <a:pt x="206" y="31"/>
                  <a:pt x="206" y="34"/>
                </a:cubicBezTo>
                <a:cubicBezTo>
                  <a:pt x="205" y="36"/>
                  <a:pt x="203" y="39"/>
                  <a:pt x="201" y="41"/>
                </a:cubicBezTo>
                <a:cubicBezTo>
                  <a:pt x="200" y="43"/>
                  <a:pt x="198" y="46"/>
                  <a:pt x="196" y="47"/>
                </a:cubicBezTo>
                <a:cubicBezTo>
                  <a:pt x="194" y="49"/>
                  <a:pt x="189" y="51"/>
                  <a:pt x="188" y="52"/>
                </a:cubicBezTo>
                <a:cubicBezTo>
                  <a:pt x="186" y="54"/>
                  <a:pt x="185" y="58"/>
                  <a:pt x="184" y="59"/>
                </a:cubicBezTo>
                <a:cubicBezTo>
                  <a:pt x="182" y="61"/>
                  <a:pt x="178" y="62"/>
                  <a:pt x="176" y="63"/>
                </a:cubicBezTo>
                <a:cubicBezTo>
                  <a:pt x="174" y="65"/>
                  <a:pt x="169" y="68"/>
                  <a:pt x="167" y="70"/>
                </a:cubicBezTo>
                <a:cubicBezTo>
                  <a:pt x="166" y="72"/>
                  <a:pt x="162" y="74"/>
                  <a:pt x="161" y="76"/>
                </a:cubicBezTo>
                <a:cubicBezTo>
                  <a:pt x="160" y="78"/>
                  <a:pt x="159" y="83"/>
                  <a:pt x="160" y="85"/>
                </a:cubicBezTo>
                <a:cubicBezTo>
                  <a:pt x="160" y="90"/>
                  <a:pt x="164" y="99"/>
                  <a:pt x="167" y="104"/>
                </a:cubicBezTo>
                <a:cubicBezTo>
                  <a:pt x="168" y="106"/>
                  <a:pt x="172" y="111"/>
                  <a:pt x="174" y="113"/>
                </a:cubicBezTo>
                <a:cubicBezTo>
                  <a:pt x="177" y="116"/>
                  <a:pt x="187" y="118"/>
                  <a:pt x="191" y="120"/>
                </a:cubicBezTo>
                <a:cubicBezTo>
                  <a:pt x="195" y="122"/>
                  <a:pt x="204" y="128"/>
                  <a:pt x="209" y="129"/>
                </a:cubicBezTo>
                <a:cubicBezTo>
                  <a:pt x="210" y="130"/>
                  <a:pt x="214" y="128"/>
                  <a:pt x="216" y="128"/>
                </a:cubicBezTo>
                <a:cubicBezTo>
                  <a:pt x="219" y="129"/>
                  <a:pt x="221" y="134"/>
                  <a:pt x="224" y="135"/>
                </a:cubicBezTo>
                <a:cubicBezTo>
                  <a:pt x="226" y="136"/>
                  <a:pt x="232" y="137"/>
                  <a:pt x="235" y="138"/>
                </a:cubicBezTo>
                <a:cubicBezTo>
                  <a:pt x="237" y="139"/>
                  <a:pt x="241" y="142"/>
                  <a:pt x="243" y="142"/>
                </a:cubicBezTo>
                <a:cubicBezTo>
                  <a:pt x="245" y="143"/>
                  <a:pt x="250" y="143"/>
                  <a:pt x="252" y="144"/>
                </a:cubicBezTo>
                <a:cubicBezTo>
                  <a:pt x="254" y="145"/>
                  <a:pt x="256" y="149"/>
                  <a:pt x="258" y="149"/>
                </a:cubicBezTo>
                <a:cubicBezTo>
                  <a:pt x="259" y="150"/>
                  <a:pt x="262" y="150"/>
                  <a:pt x="263" y="150"/>
                </a:cubicBezTo>
                <a:cubicBezTo>
                  <a:pt x="265" y="150"/>
                  <a:pt x="268" y="151"/>
                  <a:pt x="269" y="152"/>
                </a:cubicBezTo>
                <a:cubicBezTo>
                  <a:pt x="270" y="153"/>
                  <a:pt x="272" y="155"/>
                  <a:pt x="273" y="156"/>
                </a:cubicBezTo>
                <a:cubicBezTo>
                  <a:pt x="274" y="156"/>
                  <a:pt x="278" y="156"/>
                  <a:pt x="279" y="157"/>
                </a:cubicBezTo>
                <a:cubicBezTo>
                  <a:pt x="280" y="157"/>
                  <a:pt x="281" y="159"/>
                  <a:pt x="282" y="160"/>
                </a:cubicBezTo>
                <a:cubicBezTo>
                  <a:pt x="284" y="160"/>
                  <a:pt x="288" y="160"/>
                  <a:pt x="289" y="160"/>
                </a:cubicBezTo>
                <a:cubicBezTo>
                  <a:pt x="292" y="160"/>
                  <a:pt x="297" y="161"/>
                  <a:pt x="299" y="162"/>
                </a:cubicBezTo>
                <a:cubicBezTo>
                  <a:pt x="303" y="163"/>
                  <a:pt x="308" y="167"/>
                  <a:pt x="312" y="168"/>
                </a:cubicBezTo>
                <a:cubicBezTo>
                  <a:pt x="315" y="170"/>
                  <a:pt x="323" y="169"/>
                  <a:pt x="327" y="170"/>
                </a:cubicBezTo>
                <a:cubicBezTo>
                  <a:pt x="329" y="170"/>
                  <a:pt x="333" y="173"/>
                  <a:pt x="335" y="174"/>
                </a:cubicBezTo>
                <a:cubicBezTo>
                  <a:pt x="339" y="175"/>
                  <a:pt x="347" y="177"/>
                  <a:pt x="351" y="178"/>
                </a:cubicBezTo>
                <a:cubicBezTo>
                  <a:pt x="354" y="179"/>
                  <a:pt x="361" y="182"/>
                  <a:pt x="365" y="183"/>
                </a:cubicBezTo>
                <a:cubicBezTo>
                  <a:pt x="367" y="184"/>
                  <a:pt x="371" y="185"/>
                  <a:pt x="373" y="186"/>
                </a:cubicBezTo>
                <a:cubicBezTo>
                  <a:pt x="376" y="187"/>
                  <a:pt x="382" y="190"/>
                  <a:pt x="385" y="192"/>
                </a:cubicBezTo>
                <a:cubicBezTo>
                  <a:pt x="387" y="193"/>
                  <a:pt x="391" y="196"/>
                  <a:pt x="393" y="197"/>
                </a:cubicBezTo>
                <a:cubicBezTo>
                  <a:pt x="397" y="200"/>
                  <a:pt x="405" y="208"/>
                  <a:pt x="410" y="211"/>
                </a:cubicBezTo>
                <a:cubicBezTo>
                  <a:pt x="414" y="214"/>
                  <a:pt x="423" y="219"/>
                  <a:pt x="427" y="222"/>
                </a:cubicBezTo>
                <a:cubicBezTo>
                  <a:pt x="430" y="224"/>
                  <a:pt x="436" y="229"/>
                  <a:pt x="440" y="230"/>
                </a:cubicBezTo>
                <a:cubicBezTo>
                  <a:pt x="444" y="232"/>
                  <a:pt x="453" y="233"/>
                  <a:pt x="458" y="234"/>
                </a:cubicBezTo>
                <a:cubicBezTo>
                  <a:pt x="461" y="235"/>
                  <a:pt x="467" y="237"/>
                  <a:pt x="470" y="238"/>
                </a:cubicBezTo>
                <a:cubicBezTo>
                  <a:pt x="474" y="240"/>
                  <a:pt x="482" y="245"/>
                  <a:pt x="486" y="247"/>
                </a:cubicBezTo>
                <a:cubicBezTo>
                  <a:pt x="488" y="248"/>
                  <a:pt x="493" y="250"/>
                  <a:pt x="495" y="251"/>
                </a:cubicBezTo>
                <a:cubicBezTo>
                  <a:pt x="497" y="251"/>
                  <a:pt x="502" y="250"/>
                  <a:pt x="504" y="250"/>
                </a:cubicBezTo>
                <a:cubicBezTo>
                  <a:pt x="506" y="250"/>
                  <a:pt x="511" y="250"/>
                  <a:pt x="513" y="251"/>
                </a:cubicBezTo>
                <a:cubicBezTo>
                  <a:pt x="514" y="252"/>
                  <a:pt x="514" y="254"/>
                  <a:pt x="513" y="255"/>
                </a:cubicBezTo>
                <a:cubicBezTo>
                  <a:pt x="513" y="256"/>
                  <a:pt x="511" y="257"/>
                  <a:pt x="511" y="258"/>
                </a:cubicBezTo>
                <a:cubicBezTo>
                  <a:pt x="511" y="259"/>
                  <a:pt x="512" y="261"/>
                  <a:pt x="513" y="261"/>
                </a:cubicBezTo>
                <a:cubicBezTo>
                  <a:pt x="514" y="261"/>
                  <a:pt x="516" y="259"/>
                  <a:pt x="517" y="259"/>
                </a:cubicBezTo>
                <a:cubicBezTo>
                  <a:pt x="518" y="258"/>
                  <a:pt x="521" y="257"/>
                  <a:pt x="522" y="258"/>
                </a:cubicBezTo>
                <a:cubicBezTo>
                  <a:pt x="523" y="258"/>
                  <a:pt x="522" y="261"/>
                  <a:pt x="522" y="262"/>
                </a:cubicBezTo>
                <a:cubicBezTo>
                  <a:pt x="523" y="264"/>
                  <a:pt x="526" y="265"/>
                  <a:pt x="527" y="267"/>
                </a:cubicBezTo>
                <a:cubicBezTo>
                  <a:pt x="527" y="268"/>
                  <a:pt x="525" y="272"/>
                  <a:pt x="526" y="274"/>
                </a:cubicBezTo>
                <a:cubicBezTo>
                  <a:pt x="527" y="276"/>
                  <a:pt x="533" y="277"/>
                  <a:pt x="535" y="278"/>
                </a:cubicBezTo>
                <a:cubicBezTo>
                  <a:pt x="536" y="279"/>
                  <a:pt x="538" y="282"/>
                  <a:pt x="539" y="283"/>
                </a:cubicBezTo>
                <a:cubicBezTo>
                  <a:pt x="541" y="285"/>
                  <a:pt x="547" y="290"/>
                  <a:pt x="551" y="291"/>
                </a:cubicBezTo>
                <a:cubicBezTo>
                  <a:pt x="554" y="293"/>
                  <a:pt x="561" y="295"/>
                  <a:pt x="565" y="298"/>
                </a:cubicBezTo>
                <a:cubicBezTo>
                  <a:pt x="567" y="299"/>
                  <a:pt x="572" y="304"/>
                  <a:pt x="574" y="306"/>
                </a:cubicBezTo>
                <a:cubicBezTo>
                  <a:pt x="577" y="309"/>
                  <a:pt x="583" y="314"/>
                  <a:pt x="586" y="316"/>
                </a:cubicBezTo>
                <a:cubicBezTo>
                  <a:pt x="588" y="318"/>
                  <a:pt x="591" y="323"/>
                  <a:pt x="593" y="325"/>
                </a:cubicBezTo>
                <a:cubicBezTo>
                  <a:pt x="594" y="326"/>
                  <a:pt x="597" y="328"/>
                  <a:pt x="598" y="329"/>
                </a:cubicBezTo>
                <a:cubicBezTo>
                  <a:pt x="600" y="331"/>
                  <a:pt x="604" y="335"/>
                  <a:pt x="605" y="338"/>
                </a:cubicBezTo>
                <a:cubicBezTo>
                  <a:pt x="605" y="340"/>
                  <a:pt x="605" y="344"/>
                  <a:pt x="605" y="346"/>
                </a:cubicBezTo>
                <a:cubicBezTo>
                  <a:pt x="606" y="348"/>
                  <a:pt x="608" y="352"/>
                  <a:pt x="609" y="354"/>
                </a:cubicBezTo>
                <a:cubicBezTo>
                  <a:pt x="610" y="355"/>
                  <a:pt x="613" y="357"/>
                  <a:pt x="614" y="359"/>
                </a:cubicBezTo>
                <a:cubicBezTo>
                  <a:pt x="615" y="361"/>
                  <a:pt x="615" y="365"/>
                  <a:pt x="615" y="367"/>
                </a:cubicBezTo>
                <a:cubicBezTo>
                  <a:pt x="614" y="369"/>
                  <a:pt x="611" y="371"/>
                  <a:pt x="610" y="372"/>
                </a:cubicBezTo>
                <a:cubicBezTo>
                  <a:pt x="609" y="374"/>
                  <a:pt x="609" y="379"/>
                  <a:pt x="608" y="381"/>
                </a:cubicBezTo>
                <a:cubicBezTo>
                  <a:pt x="608" y="382"/>
                  <a:pt x="606" y="384"/>
                  <a:pt x="606" y="385"/>
                </a:cubicBezTo>
                <a:cubicBezTo>
                  <a:pt x="605" y="386"/>
                  <a:pt x="606" y="388"/>
                  <a:pt x="606" y="390"/>
                </a:cubicBezTo>
                <a:cubicBezTo>
                  <a:pt x="605" y="391"/>
                  <a:pt x="601" y="391"/>
                  <a:pt x="600" y="392"/>
                </a:cubicBezTo>
                <a:cubicBezTo>
                  <a:pt x="599" y="394"/>
                  <a:pt x="599" y="399"/>
                  <a:pt x="599" y="401"/>
                </a:cubicBezTo>
                <a:cubicBezTo>
                  <a:pt x="598" y="403"/>
                  <a:pt x="597" y="407"/>
                  <a:pt x="598" y="408"/>
                </a:cubicBezTo>
                <a:cubicBezTo>
                  <a:pt x="598" y="410"/>
                  <a:pt x="600" y="412"/>
                  <a:pt x="601" y="414"/>
                </a:cubicBezTo>
                <a:cubicBezTo>
                  <a:pt x="601" y="416"/>
                  <a:pt x="600" y="421"/>
                  <a:pt x="600" y="423"/>
                </a:cubicBezTo>
                <a:cubicBezTo>
                  <a:pt x="600" y="425"/>
                  <a:pt x="601" y="428"/>
                  <a:pt x="601" y="430"/>
                </a:cubicBezTo>
                <a:cubicBezTo>
                  <a:pt x="601" y="432"/>
                  <a:pt x="601" y="436"/>
                  <a:pt x="599" y="438"/>
                </a:cubicBezTo>
                <a:cubicBezTo>
                  <a:pt x="598" y="438"/>
                  <a:pt x="596" y="439"/>
                  <a:pt x="595" y="439"/>
                </a:cubicBezTo>
                <a:cubicBezTo>
                  <a:pt x="594" y="438"/>
                  <a:pt x="591" y="438"/>
                  <a:pt x="590" y="437"/>
                </a:cubicBezTo>
                <a:cubicBezTo>
                  <a:pt x="589" y="436"/>
                  <a:pt x="587" y="432"/>
                  <a:pt x="585" y="431"/>
                </a:cubicBezTo>
                <a:cubicBezTo>
                  <a:pt x="584" y="430"/>
                  <a:pt x="581" y="429"/>
                  <a:pt x="580" y="429"/>
                </a:cubicBezTo>
                <a:cubicBezTo>
                  <a:pt x="578" y="428"/>
                  <a:pt x="573" y="429"/>
                  <a:pt x="571" y="430"/>
                </a:cubicBezTo>
                <a:cubicBezTo>
                  <a:pt x="570" y="430"/>
                  <a:pt x="569" y="432"/>
                  <a:pt x="568" y="432"/>
                </a:cubicBezTo>
                <a:cubicBezTo>
                  <a:pt x="566" y="431"/>
                  <a:pt x="563" y="426"/>
                  <a:pt x="561" y="425"/>
                </a:cubicBezTo>
                <a:cubicBezTo>
                  <a:pt x="559" y="423"/>
                  <a:pt x="555" y="421"/>
                  <a:pt x="553" y="420"/>
                </a:cubicBezTo>
                <a:cubicBezTo>
                  <a:pt x="551" y="420"/>
                  <a:pt x="549" y="419"/>
                  <a:pt x="547" y="418"/>
                </a:cubicBezTo>
                <a:cubicBezTo>
                  <a:pt x="545" y="416"/>
                  <a:pt x="540" y="412"/>
                  <a:pt x="539" y="409"/>
                </a:cubicBezTo>
                <a:cubicBezTo>
                  <a:pt x="538" y="409"/>
                  <a:pt x="538" y="406"/>
                  <a:pt x="538" y="406"/>
                </a:cubicBezTo>
                <a:cubicBezTo>
                  <a:pt x="537" y="405"/>
                  <a:pt x="535" y="405"/>
                  <a:pt x="534" y="404"/>
                </a:cubicBezTo>
                <a:cubicBezTo>
                  <a:pt x="533" y="403"/>
                  <a:pt x="530" y="400"/>
                  <a:pt x="531" y="399"/>
                </a:cubicBezTo>
                <a:cubicBezTo>
                  <a:pt x="531" y="398"/>
                  <a:pt x="533" y="399"/>
                  <a:pt x="534" y="398"/>
                </a:cubicBezTo>
                <a:cubicBezTo>
                  <a:pt x="535" y="397"/>
                  <a:pt x="534" y="394"/>
                  <a:pt x="533" y="392"/>
                </a:cubicBezTo>
                <a:cubicBezTo>
                  <a:pt x="533" y="391"/>
                  <a:pt x="531" y="389"/>
                  <a:pt x="531" y="388"/>
                </a:cubicBezTo>
                <a:cubicBezTo>
                  <a:pt x="531" y="386"/>
                  <a:pt x="532" y="382"/>
                  <a:pt x="531" y="380"/>
                </a:cubicBezTo>
                <a:cubicBezTo>
                  <a:pt x="531" y="378"/>
                  <a:pt x="528" y="374"/>
                  <a:pt x="527" y="372"/>
                </a:cubicBezTo>
                <a:cubicBezTo>
                  <a:pt x="527" y="370"/>
                  <a:pt x="526" y="367"/>
                  <a:pt x="525" y="366"/>
                </a:cubicBezTo>
                <a:cubicBezTo>
                  <a:pt x="524" y="365"/>
                  <a:pt x="522" y="364"/>
                  <a:pt x="521" y="364"/>
                </a:cubicBezTo>
                <a:cubicBezTo>
                  <a:pt x="520" y="364"/>
                  <a:pt x="518" y="366"/>
                  <a:pt x="517" y="365"/>
                </a:cubicBezTo>
                <a:cubicBezTo>
                  <a:pt x="516" y="364"/>
                  <a:pt x="517" y="360"/>
                  <a:pt x="517" y="359"/>
                </a:cubicBezTo>
                <a:cubicBezTo>
                  <a:pt x="517" y="357"/>
                  <a:pt x="516" y="354"/>
                  <a:pt x="516" y="352"/>
                </a:cubicBezTo>
                <a:cubicBezTo>
                  <a:pt x="515" y="350"/>
                  <a:pt x="513" y="348"/>
                  <a:pt x="513" y="346"/>
                </a:cubicBezTo>
                <a:cubicBezTo>
                  <a:pt x="513" y="345"/>
                  <a:pt x="514" y="344"/>
                  <a:pt x="514" y="344"/>
                </a:cubicBezTo>
                <a:cubicBezTo>
                  <a:pt x="513" y="342"/>
                  <a:pt x="509" y="343"/>
                  <a:pt x="508" y="342"/>
                </a:cubicBezTo>
                <a:cubicBezTo>
                  <a:pt x="507" y="342"/>
                  <a:pt x="507" y="339"/>
                  <a:pt x="506" y="338"/>
                </a:cubicBezTo>
                <a:cubicBezTo>
                  <a:pt x="505" y="338"/>
                  <a:pt x="504" y="340"/>
                  <a:pt x="503" y="340"/>
                </a:cubicBezTo>
                <a:cubicBezTo>
                  <a:pt x="501" y="341"/>
                  <a:pt x="497" y="339"/>
                  <a:pt x="495" y="338"/>
                </a:cubicBezTo>
                <a:cubicBezTo>
                  <a:pt x="492" y="338"/>
                  <a:pt x="487" y="339"/>
                  <a:pt x="485" y="338"/>
                </a:cubicBezTo>
                <a:cubicBezTo>
                  <a:pt x="484" y="338"/>
                  <a:pt x="482" y="336"/>
                  <a:pt x="481" y="336"/>
                </a:cubicBezTo>
                <a:cubicBezTo>
                  <a:pt x="480" y="336"/>
                  <a:pt x="477" y="337"/>
                  <a:pt x="476" y="338"/>
                </a:cubicBezTo>
                <a:cubicBezTo>
                  <a:pt x="474" y="338"/>
                  <a:pt x="468" y="338"/>
                  <a:pt x="466" y="338"/>
                </a:cubicBezTo>
                <a:cubicBezTo>
                  <a:pt x="465" y="339"/>
                  <a:pt x="463" y="340"/>
                  <a:pt x="462" y="340"/>
                </a:cubicBezTo>
                <a:cubicBezTo>
                  <a:pt x="460" y="341"/>
                  <a:pt x="454" y="340"/>
                  <a:pt x="452" y="340"/>
                </a:cubicBezTo>
                <a:cubicBezTo>
                  <a:pt x="451" y="341"/>
                  <a:pt x="449" y="342"/>
                  <a:pt x="448" y="342"/>
                </a:cubicBezTo>
                <a:cubicBezTo>
                  <a:pt x="447" y="341"/>
                  <a:pt x="445" y="339"/>
                  <a:pt x="444" y="339"/>
                </a:cubicBezTo>
                <a:cubicBezTo>
                  <a:pt x="443" y="338"/>
                  <a:pt x="440" y="339"/>
                  <a:pt x="439" y="339"/>
                </a:cubicBezTo>
                <a:cubicBezTo>
                  <a:pt x="438" y="338"/>
                  <a:pt x="436" y="335"/>
                  <a:pt x="435" y="335"/>
                </a:cubicBezTo>
                <a:cubicBezTo>
                  <a:pt x="433" y="334"/>
                  <a:pt x="431" y="335"/>
                  <a:pt x="430" y="335"/>
                </a:cubicBezTo>
                <a:cubicBezTo>
                  <a:pt x="429" y="335"/>
                  <a:pt x="427" y="333"/>
                  <a:pt x="426" y="332"/>
                </a:cubicBezTo>
                <a:cubicBezTo>
                  <a:pt x="424" y="331"/>
                  <a:pt x="420" y="328"/>
                  <a:pt x="418" y="328"/>
                </a:cubicBezTo>
                <a:cubicBezTo>
                  <a:pt x="417" y="327"/>
                  <a:pt x="414" y="328"/>
                  <a:pt x="412" y="328"/>
                </a:cubicBezTo>
                <a:cubicBezTo>
                  <a:pt x="410" y="327"/>
                  <a:pt x="406" y="324"/>
                  <a:pt x="404" y="324"/>
                </a:cubicBezTo>
                <a:cubicBezTo>
                  <a:pt x="402" y="323"/>
                  <a:pt x="399" y="323"/>
                  <a:pt x="398" y="324"/>
                </a:cubicBezTo>
                <a:cubicBezTo>
                  <a:pt x="397" y="324"/>
                  <a:pt x="396" y="326"/>
                  <a:pt x="395" y="326"/>
                </a:cubicBezTo>
                <a:cubicBezTo>
                  <a:pt x="394" y="325"/>
                  <a:pt x="394" y="322"/>
                  <a:pt x="394" y="321"/>
                </a:cubicBezTo>
                <a:cubicBezTo>
                  <a:pt x="394" y="320"/>
                  <a:pt x="394" y="319"/>
                  <a:pt x="394" y="319"/>
                </a:cubicBezTo>
                <a:cubicBezTo>
                  <a:pt x="395" y="318"/>
                  <a:pt x="399" y="318"/>
                  <a:pt x="400" y="317"/>
                </a:cubicBezTo>
                <a:cubicBezTo>
                  <a:pt x="400" y="317"/>
                  <a:pt x="400" y="315"/>
                  <a:pt x="400" y="315"/>
                </a:cubicBezTo>
                <a:cubicBezTo>
                  <a:pt x="400" y="314"/>
                  <a:pt x="399" y="312"/>
                  <a:pt x="399" y="311"/>
                </a:cubicBezTo>
                <a:cubicBezTo>
                  <a:pt x="399" y="310"/>
                  <a:pt x="400" y="308"/>
                  <a:pt x="401" y="308"/>
                </a:cubicBezTo>
                <a:cubicBezTo>
                  <a:pt x="402" y="307"/>
                  <a:pt x="406" y="309"/>
                  <a:pt x="408" y="308"/>
                </a:cubicBezTo>
                <a:cubicBezTo>
                  <a:pt x="409" y="308"/>
                  <a:pt x="412" y="308"/>
                  <a:pt x="413" y="308"/>
                </a:cubicBezTo>
                <a:cubicBezTo>
                  <a:pt x="413" y="307"/>
                  <a:pt x="414" y="305"/>
                  <a:pt x="414" y="304"/>
                </a:cubicBezTo>
                <a:cubicBezTo>
                  <a:pt x="414" y="303"/>
                  <a:pt x="413" y="300"/>
                  <a:pt x="412" y="299"/>
                </a:cubicBezTo>
                <a:cubicBezTo>
                  <a:pt x="411" y="299"/>
                  <a:pt x="409" y="300"/>
                  <a:pt x="408" y="300"/>
                </a:cubicBezTo>
                <a:cubicBezTo>
                  <a:pt x="406" y="301"/>
                  <a:pt x="403" y="299"/>
                  <a:pt x="401" y="300"/>
                </a:cubicBezTo>
                <a:cubicBezTo>
                  <a:pt x="400" y="300"/>
                  <a:pt x="399" y="302"/>
                  <a:pt x="398" y="302"/>
                </a:cubicBezTo>
                <a:cubicBezTo>
                  <a:pt x="397" y="303"/>
                  <a:pt x="395" y="305"/>
                  <a:pt x="394" y="306"/>
                </a:cubicBezTo>
                <a:cubicBezTo>
                  <a:pt x="393" y="307"/>
                  <a:pt x="390" y="307"/>
                  <a:pt x="388" y="306"/>
                </a:cubicBezTo>
                <a:cubicBezTo>
                  <a:pt x="387" y="305"/>
                  <a:pt x="387" y="301"/>
                  <a:pt x="386" y="300"/>
                </a:cubicBezTo>
                <a:cubicBezTo>
                  <a:pt x="385" y="299"/>
                  <a:pt x="380" y="299"/>
                  <a:pt x="378" y="299"/>
                </a:cubicBezTo>
                <a:cubicBezTo>
                  <a:pt x="376" y="299"/>
                  <a:pt x="370" y="300"/>
                  <a:pt x="367" y="301"/>
                </a:cubicBezTo>
                <a:cubicBezTo>
                  <a:pt x="364" y="302"/>
                  <a:pt x="359" y="305"/>
                  <a:pt x="357" y="307"/>
                </a:cubicBezTo>
                <a:cubicBezTo>
                  <a:pt x="353" y="309"/>
                  <a:pt x="348" y="316"/>
                  <a:pt x="346" y="320"/>
                </a:cubicBezTo>
                <a:cubicBezTo>
                  <a:pt x="345" y="321"/>
                  <a:pt x="344" y="322"/>
                  <a:pt x="343" y="324"/>
                </a:cubicBezTo>
                <a:cubicBezTo>
                  <a:pt x="342" y="322"/>
                  <a:pt x="340" y="320"/>
                  <a:pt x="339" y="319"/>
                </a:cubicBezTo>
                <a:cubicBezTo>
                  <a:pt x="338" y="317"/>
                  <a:pt x="334" y="312"/>
                  <a:pt x="332" y="311"/>
                </a:cubicBezTo>
                <a:cubicBezTo>
                  <a:pt x="330" y="311"/>
                  <a:pt x="326" y="312"/>
                  <a:pt x="324" y="311"/>
                </a:cubicBezTo>
                <a:cubicBezTo>
                  <a:pt x="322" y="310"/>
                  <a:pt x="318" y="306"/>
                  <a:pt x="317" y="304"/>
                </a:cubicBezTo>
                <a:cubicBezTo>
                  <a:pt x="316" y="303"/>
                  <a:pt x="315" y="299"/>
                  <a:pt x="315" y="298"/>
                </a:cubicBezTo>
                <a:cubicBezTo>
                  <a:pt x="315" y="296"/>
                  <a:pt x="316" y="293"/>
                  <a:pt x="316" y="292"/>
                </a:cubicBezTo>
                <a:cubicBezTo>
                  <a:pt x="317" y="291"/>
                  <a:pt x="317" y="288"/>
                  <a:pt x="316" y="287"/>
                </a:cubicBezTo>
                <a:cubicBezTo>
                  <a:pt x="316" y="286"/>
                  <a:pt x="313" y="285"/>
                  <a:pt x="312" y="284"/>
                </a:cubicBezTo>
                <a:cubicBezTo>
                  <a:pt x="311" y="282"/>
                  <a:pt x="310" y="279"/>
                  <a:pt x="310" y="277"/>
                </a:cubicBezTo>
                <a:cubicBezTo>
                  <a:pt x="311" y="275"/>
                  <a:pt x="312" y="273"/>
                  <a:pt x="313" y="271"/>
                </a:cubicBezTo>
                <a:cubicBezTo>
                  <a:pt x="313" y="269"/>
                  <a:pt x="315" y="266"/>
                  <a:pt x="314" y="264"/>
                </a:cubicBezTo>
                <a:cubicBezTo>
                  <a:pt x="314" y="262"/>
                  <a:pt x="311" y="259"/>
                  <a:pt x="309" y="258"/>
                </a:cubicBezTo>
                <a:cubicBezTo>
                  <a:pt x="308" y="257"/>
                  <a:pt x="305" y="257"/>
                  <a:pt x="304" y="258"/>
                </a:cubicBezTo>
                <a:cubicBezTo>
                  <a:pt x="302" y="259"/>
                  <a:pt x="301" y="264"/>
                  <a:pt x="299" y="265"/>
                </a:cubicBezTo>
                <a:cubicBezTo>
                  <a:pt x="297" y="266"/>
                  <a:pt x="293" y="266"/>
                  <a:pt x="291" y="265"/>
                </a:cubicBezTo>
                <a:cubicBezTo>
                  <a:pt x="289" y="264"/>
                  <a:pt x="288" y="259"/>
                  <a:pt x="286" y="258"/>
                </a:cubicBezTo>
                <a:cubicBezTo>
                  <a:pt x="285" y="257"/>
                  <a:pt x="283" y="258"/>
                  <a:pt x="281" y="258"/>
                </a:cubicBezTo>
                <a:cubicBezTo>
                  <a:pt x="280" y="258"/>
                  <a:pt x="278" y="261"/>
                  <a:pt x="277" y="262"/>
                </a:cubicBezTo>
                <a:cubicBezTo>
                  <a:pt x="276" y="263"/>
                  <a:pt x="276" y="267"/>
                  <a:pt x="275" y="268"/>
                </a:cubicBezTo>
                <a:cubicBezTo>
                  <a:pt x="275" y="270"/>
                  <a:pt x="273" y="273"/>
                  <a:pt x="271" y="273"/>
                </a:cubicBezTo>
                <a:cubicBezTo>
                  <a:pt x="269" y="273"/>
                  <a:pt x="265" y="269"/>
                  <a:pt x="263" y="267"/>
                </a:cubicBezTo>
                <a:cubicBezTo>
                  <a:pt x="261" y="265"/>
                  <a:pt x="259" y="260"/>
                  <a:pt x="256" y="258"/>
                </a:cubicBezTo>
                <a:cubicBezTo>
                  <a:pt x="254" y="256"/>
                  <a:pt x="248" y="254"/>
                  <a:pt x="246" y="253"/>
                </a:cubicBezTo>
                <a:cubicBezTo>
                  <a:pt x="243" y="252"/>
                  <a:pt x="236" y="251"/>
                  <a:pt x="234" y="249"/>
                </a:cubicBezTo>
                <a:cubicBezTo>
                  <a:pt x="232" y="248"/>
                  <a:pt x="228" y="246"/>
                  <a:pt x="227" y="244"/>
                </a:cubicBezTo>
                <a:cubicBezTo>
                  <a:pt x="226" y="241"/>
                  <a:pt x="228" y="235"/>
                  <a:pt x="227" y="232"/>
                </a:cubicBezTo>
                <a:cubicBezTo>
                  <a:pt x="227" y="230"/>
                  <a:pt x="227" y="227"/>
                  <a:pt x="226" y="226"/>
                </a:cubicBezTo>
                <a:cubicBezTo>
                  <a:pt x="224" y="224"/>
                  <a:pt x="221" y="221"/>
                  <a:pt x="219" y="221"/>
                </a:cubicBezTo>
                <a:cubicBezTo>
                  <a:pt x="217" y="221"/>
                  <a:pt x="214" y="223"/>
                  <a:pt x="213" y="224"/>
                </a:cubicBezTo>
                <a:cubicBezTo>
                  <a:pt x="212" y="226"/>
                  <a:pt x="214" y="230"/>
                  <a:pt x="213" y="232"/>
                </a:cubicBezTo>
                <a:cubicBezTo>
                  <a:pt x="212" y="233"/>
                  <a:pt x="208" y="233"/>
                  <a:pt x="207" y="233"/>
                </a:cubicBezTo>
                <a:cubicBezTo>
                  <a:pt x="205" y="232"/>
                  <a:pt x="205" y="227"/>
                  <a:pt x="204" y="226"/>
                </a:cubicBezTo>
                <a:cubicBezTo>
                  <a:pt x="202" y="224"/>
                  <a:pt x="198" y="223"/>
                  <a:pt x="196" y="222"/>
                </a:cubicBezTo>
                <a:cubicBezTo>
                  <a:pt x="194" y="222"/>
                  <a:pt x="190" y="222"/>
                  <a:pt x="189" y="221"/>
                </a:cubicBezTo>
                <a:cubicBezTo>
                  <a:pt x="188" y="220"/>
                  <a:pt x="186" y="216"/>
                  <a:pt x="186" y="215"/>
                </a:cubicBezTo>
                <a:cubicBezTo>
                  <a:pt x="187" y="213"/>
                  <a:pt x="190" y="212"/>
                  <a:pt x="191" y="211"/>
                </a:cubicBezTo>
                <a:cubicBezTo>
                  <a:pt x="192" y="209"/>
                  <a:pt x="193" y="206"/>
                  <a:pt x="193" y="204"/>
                </a:cubicBezTo>
                <a:cubicBezTo>
                  <a:pt x="193" y="202"/>
                  <a:pt x="193" y="198"/>
                  <a:pt x="193" y="196"/>
                </a:cubicBezTo>
                <a:cubicBezTo>
                  <a:pt x="192" y="194"/>
                  <a:pt x="189" y="190"/>
                  <a:pt x="187" y="188"/>
                </a:cubicBezTo>
                <a:cubicBezTo>
                  <a:pt x="184" y="186"/>
                  <a:pt x="179" y="183"/>
                  <a:pt x="176" y="182"/>
                </a:cubicBezTo>
                <a:cubicBezTo>
                  <a:pt x="173" y="181"/>
                  <a:pt x="168" y="180"/>
                  <a:pt x="166" y="180"/>
                </a:cubicBezTo>
                <a:cubicBezTo>
                  <a:pt x="164" y="181"/>
                  <a:pt x="161" y="182"/>
                  <a:pt x="160" y="183"/>
                </a:cubicBezTo>
                <a:cubicBezTo>
                  <a:pt x="159" y="184"/>
                  <a:pt x="159" y="187"/>
                  <a:pt x="158" y="189"/>
                </a:cubicBezTo>
                <a:cubicBezTo>
                  <a:pt x="157" y="190"/>
                  <a:pt x="152" y="193"/>
                  <a:pt x="151" y="195"/>
                </a:cubicBezTo>
                <a:cubicBezTo>
                  <a:pt x="150" y="196"/>
                  <a:pt x="151" y="198"/>
                  <a:pt x="150" y="199"/>
                </a:cubicBezTo>
                <a:cubicBezTo>
                  <a:pt x="149" y="200"/>
                  <a:pt x="146" y="201"/>
                  <a:pt x="145" y="201"/>
                </a:cubicBezTo>
                <a:cubicBezTo>
                  <a:pt x="143" y="200"/>
                  <a:pt x="144" y="196"/>
                  <a:pt x="143" y="195"/>
                </a:cubicBezTo>
                <a:cubicBezTo>
                  <a:pt x="142" y="193"/>
                  <a:pt x="139" y="191"/>
                  <a:pt x="137" y="191"/>
                </a:cubicBezTo>
                <a:cubicBezTo>
                  <a:pt x="135" y="191"/>
                  <a:pt x="131" y="194"/>
                  <a:pt x="130" y="196"/>
                </a:cubicBezTo>
                <a:cubicBezTo>
                  <a:pt x="128" y="197"/>
                  <a:pt x="124" y="200"/>
                  <a:pt x="121" y="201"/>
                </a:cubicBezTo>
                <a:cubicBezTo>
                  <a:pt x="120" y="202"/>
                  <a:pt x="118" y="202"/>
                  <a:pt x="116" y="202"/>
                </a:cubicBezTo>
                <a:cubicBezTo>
                  <a:pt x="114" y="202"/>
                  <a:pt x="113" y="202"/>
                  <a:pt x="112" y="202"/>
                </a:cubicBezTo>
                <a:cubicBezTo>
                  <a:pt x="110" y="201"/>
                  <a:pt x="106" y="199"/>
                  <a:pt x="104" y="198"/>
                </a:cubicBezTo>
                <a:cubicBezTo>
                  <a:pt x="101" y="197"/>
                  <a:pt x="97" y="192"/>
                  <a:pt x="93" y="192"/>
                </a:cubicBezTo>
                <a:cubicBezTo>
                  <a:pt x="92" y="192"/>
                  <a:pt x="89" y="194"/>
                  <a:pt x="87" y="195"/>
                </a:cubicBezTo>
                <a:cubicBezTo>
                  <a:pt x="85" y="195"/>
                  <a:pt x="81" y="198"/>
                  <a:pt x="79" y="198"/>
                </a:cubicBezTo>
                <a:cubicBezTo>
                  <a:pt x="76" y="198"/>
                  <a:pt x="70" y="196"/>
                  <a:pt x="68" y="195"/>
                </a:cubicBezTo>
                <a:cubicBezTo>
                  <a:pt x="66" y="193"/>
                  <a:pt x="66" y="187"/>
                  <a:pt x="64" y="184"/>
                </a:cubicBezTo>
                <a:cubicBezTo>
                  <a:pt x="63" y="183"/>
                  <a:pt x="60" y="180"/>
                  <a:pt x="60" y="179"/>
                </a:cubicBezTo>
                <a:cubicBezTo>
                  <a:pt x="59" y="176"/>
                  <a:pt x="61" y="170"/>
                  <a:pt x="61" y="167"/>
                </a:cubicBezTo>
                <a:cubicBezTo>
                  <a:pt x="60" y="164"/>
                  <a:pt x="59" y="159"/>
                  <a:pt x="57" y="157"/>
                </a:cubicBezTo>
                <a:cubicBezTo>
                  <a:pt x="55" y="156"/>
                  <a:pt x="51" y="158"/>
                  <a:pt x="49" y="157"/>
                </a:cubicBezTo>
                <a:cubicBezTo>
                  <a:pt x="46" y="157"/>
                  <a:pt x="41" y="155"/>
                  <a:pt x="39" y="154"/>
                </a:cubicBezTo>
                <a:cubicBezTo>
                  <a:pt x="38" y="153"/>
                  <a:pt x="35" y="151"/>
                  <a:pt x="34" y="150"/>
                </a:cubicBezTo>
                <a:cubicBezTo>
                  <a:pt x="32" y="147"/>
                  <a:pt x="31" y="140"/>
                  <a:pt x="32" y="137"/>
                </a:cubicBezTo>
                <a:cubicBezTo>
                  <a:pt x="33" y="136"/>
                  <a:pt x="38" y="137"/>
                  <a:pt x="39" y="135"/>
                </a:cubicBezTo>
                <a:cubicBezTo>
                  <a:pt x="40" y="133"/>
                  <a:pt x="36" y="127"/>
                  <a:pt x="35" y="125"/>
                </a:cubicBezTo>
                <a:cubicBezTo>
                  <a:pt x="33" y="123"/>
                  <a:pt x="28" y="121"/>
                  <a:pt x="26" y="120"/>
                </a:cubicBezTo>
                <a:cubicBezTo>
                  <a:pt x="24" y="119"/>
                  <a:pt x="19" y="120"/>
                  <a:pt x="17" y="118"/>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55"/>
          <p:cNvSpPr>
            <a:spLocks/>
          </p:cNvSpPr>
          <p:nvPr/>
        </p:nvSpPr>
        <p:spPr bwMode="auto">
          <a:xfrm>
            <a:off x="6741617" y="3806053"/>
            <a:ext cx="901678" cy="810599"/>
          </a:xfrm>
          <a:custGeom>
            <a:avLst/>
            <a:gdLst/>
            <a:ahLst/>
            <a:cxnLst>
              <a:cxn ang="0">
                <a:pos x="349" y="266"/>
              </a:cxn>
              <a:cxn ang="0">
                <a:pos x="337" y="288"/>
              </a:cxn>
              <a:cxn ang="0">
                <a:pos x="324" y="305"/>
              </a:cxn>
              <a:cxn ang="0">
                <a:pos x="309" y="300"/>
              </a:cxn>
              <a:cxn ang="0">
                <a:pos x="292" y="313"/>
              </a:cxn>
              <a:cxn ang="0">
                <a:pos x="275" y="318"/>
              </a:cxn>
              <a:cxn ang="0">
                <a:pos x="265" y="316"/>
              </a:cxn>
              <a:cxn ang="0">
                <a:pos x="265" y="307"/>
              </a:cxn>
              <a:cxn ang="0">
                <a:pos x="248" y="295"/>
              </a:cxn>
              <a:cxn ang="0">
                <a:pos x="233" y="285"/>
              </a:cxn>
              <a:cxn ang="0">
                <a:pos x="213" y="277"/>
              </a:cxn>
              <a:cxn ang="0">
                <a:pos x="204" y="274"/>
              </a:cxn>
              <a:cxn ang="0">
                <a:pos x="208" y="260"/>
              </a:cxn>
              <a:cxn ang="0">
                <a:pos x="216" y="244"/>
              </a:cxn>
              <a:cxn ang="0">
                <a:pos x="200" y="213"/>
              </a:cxn>
              <a:cxn ang="0">
                <a:pos x="176" y="184"/>
              </a:cxn>
              <a:cxn ang="0">
                <a:pos x="168" y="183"/>
              </a:cxn>
              <a:cxn ang="0">
                <a:pos x="153" y="191"/>
              </a:cxn>
              <a:cxn ang="0">
                <a:pos x="127" y="196"/>
              </a:cxn>
              <a:cxn ang="0">
                <a:pos x="100" y="209"/>
              </a:cxn>
              <a:cxn ang="0">
                <a:pos x="110" y="193"/>
              </a:cxn>
              <a:cxn ang="0">
                <a:pos x="123" y="172"/>
              </a:cxn>
              <a:cxn ang="0">
                <a:pos x="95" y="151"/>
              </a:cxn>
              <a:cxn ang="0">
                <a:pos x="76" y="159"/>
              </a:cxn>
              <a:cxn ang="0">
                <a:pos x="59" y="154"/>
              </a:cxn>
              <a:cxn ang="0">
                <a:pos x="57" y="165"/>
              </a:cxn>
              <a:cxn ang="0">
                <a:pos x="49" y="138"/>
              </a:cxn>
              <a:cxn ang="0">
                <a:pos x="26" y="103"/>
              </a:cxn>
              <a:cxn ang="0">
                <a:pos x="0" y="67"/>
              </a:cxn>
              <a:cxn ang="0">
                <a:pos x="18" y="42"/>
              </a:cxn>
              <a:cxn ang="0">
                <a:pos x="28" y="15"/>
              </a:cxn>
              <a:cxn ang="0">
                <a:pos x="50" y="24"/>
              </a:cxn>
              <a:cxn ang="0">
                <a:pos x="63" y="5"/>
              </a:cxn>
              <a:cxn ang="0">
                <a:pos x="89" y="12"/>
              </a:cxn>
              <a:cxn ang="0">
                <a:pos x="102" y="23"/>
              </a:cxn>
              <a:cxn ang="0">
                <a:pos x="127" y="22"/>
              </a:cxn>
              <a:cxn ang="0">
                <a:pos x="152" y="19"/>
              </a:cxn>
              <a:cxn ang="0">
                <a:pos x="187" y="9"/>
              </a:cxn>
              <a:cxn ang="0">
                <a:pos x="218" y="7"/>
              </a:cxn>
              <a:cxn ang="0">
                <a:pos x="222" y="36"/>
              </a:cxn>
              <a:cxn ang="0">
                <a:pos x="243" y="61"/>
              </a:cxn>
              <a:cxn ang="0">
                <a:pos x="270" y="77"/>
              </a:cxn>
              <a:cxn ang="0">
                <a:pos x="299" y="84"/>
              </a:cxn>
              <a:cxn ang="0">
                <a:pos x="304" y="116"/>
              </a:cxn>
              <a:cxn ang="0">
                <a:pos x="283" y="130"/>
              </a:cxn>
              <a:cxn ang="0">
                <a:pos x="270" y="143"/>
              </a:cxn>
              <a:cxn ang="0">
                <a:pos x="291" y="165"/>
              </a:cxn>
              <a:cxn ang="0">
                <a:pos x="288" y="184"/>
              </a:cxn>
              <a:cxn ang="0">
                <a:pos x="307" y="204"/>
              </a:cxn>
              <a:cxn ang="0">
                <a:pos x="323" y="222"/>
              </a:cxn>
              <a:cxn ang="0">
                <a:pos x="339" y="244"/>
              </a:cxn>
            </a:cxnLst>
            <a:rect l="0" t="0" r="r" b="b"/>
            <a:pathLst>
              <a:path w="355" h="320">
                <a:moveTo>
                  <a:pt x="353" y="249"/>
                </a:moveTo>
                <a:cubicBezTo>
                  <a:pt x="354" y="251"/>
                  <a:pt x="355" y="254"/>
                  <a:pt x="355" y="256"/>
                </a:cubicBezTo>
                <a:cubicBezTo>
                  <a:pt x="355" y="258"/>
                  <a:pt x="354" y="261"/>
                  <a:pt x="353" y="263"/>
                </a:cubicBezTo>
                <a:cubicBezTo>
                  <a:pt x="352" y="264"/>
                  <a:pt x="350" y="265"/>
                  <a:pt x="349" y="266"/>
                </a:cubicBezTo>
                <a:cubicBezTo>
                  <a:pt x="348" y="267"/>
                  <a:pt x="347" y="271"/>
                  <a:pt x="346" y="272"/>
                </a:cubicBezTo>
                <a:cubicBezTo>
                  <a:pt x="345" y="273"/>
                  <a:pt x="341" y="274"/>
                  <a:pt x="340" y="275"/>
                </a:cubicBezTo>
                <a:cubicBezTo>
                  <a:pt x="338" y="276"/>
                  <a:pt x="336" y="279"/>
                  <a:pt x="336" y="281"/>
                </a:cubicBezTo>
                <a:cubicBezTo>
                  <a:pt x="335" y="283"/>
                  <a:pt x="337" y="286"/>
                  <a:pt x="337" y="288"/>
                </a:cubicBezTo>
                <a:cubicBezTo>
                  <a:pt x="337" y="289"/>
                  <a:pt x="337" y="293"/>
                  <a:pt x="336" y="294"/>
                </a:cubicBezTo>
                <a:cubicBezTo>
                  <a:pt x="335" y="295"/>
                  <a:pt x="332" y="296"/>
                  <a:pt x="331" y="297"/>
                </a:cubicBezTo>
                <a:cubicBezTo>
                  <a:pt x="329" y="298"/>
                  <a:pt x="327" y="300"/>
                  <a:pt x="326" y="301"/>
                </a:cubicBezTo>
                <a:cubicBezTo>
                  <a:pt x="326" y="302"/>
                  <a:pt x="325" y="304"/>
                  <a:pt x="324" y="305"/>
                </a:cubicBezTo>
                <a:cubicBezTo>
                  <a:pt x="324" y="305"/>
                  <a:pt x="323" y="305"/>
                  <a:pt x="323" y="304"/>
                </a:cubicBezTo>
                <a:cubicBezTo>
                  <a:pt x="322" y="304"/>
                  <a:pt x="323" y="302"/>
                  <a:pt x="322" y="302"/>
                </a:cubicBezTo>
                <a:cubicBezTo>
                  <a:pt x="321" y="300"/>
                  <a:pt x="318" y="300"/>
                  <a:pt x="316" y="300"/>
                </a:cubicBezTo>
                <a:cubicBezTo>
                  <a:pt x="314" y="299"/>
                  <a:pt x="310" y="299"/>
                  <a:pt x="309" y="300"/>
                </a:cubicBezTo>
                <a:cubicBezTo>
                  <a:pt x="307" y="300"/>
                  <a:pt x="304" y="300"/>
                  <a:pt x="303" y="301"/>
                </a:cubicBezTo>
                <a:cubicBezTo>
                  <a:pt x="301" y="302"/>
                  <a:pt x="301" y="306"/>
                  <a:pt x="299" y="307"/>
                </a:cubicBezTo>
                <a:cubicBezTo>
                  <a:pt x="299" y="307"/>
                  <a:pt x="297" y="308"/>
                  <a:pt x="297" y="308"/>
                </a:cubicBezTo>
                <a:cubicBezTo>
                  <a:pt x="295" y="309"/>
                  <a:pt x="293" y="311"/>
                  <a:pt x="292" y="313"/>
                </a:cubicBezTo>
                <a:cubicBezTo>
                  <a:pt x="291" y="314"/>
                  <a:pt x="292" y="317"/>
                  <a:pt x="291" y="318"/>
                </a:cubicBezTo>
                <a:cubicBezTo>
                  <a:pt x="290" y="319"/>
                  <a:pt x="288" y="320"/>
                  <a:pt x="288" y="320"/>
                </a:cubicBezTo>
                <a:cubicBezTo>
                  <a:pt x="286" y="320"/>
                  <a:pt x="283" y="318"/>
                  <a:pt x="282" y="318"/>
                </a:cubicBezTo>
                <a:cubicBezTo>
                  <a:pt x="280" y="318"/>
                  <a:pt x="276" y="319"/>
                  <a:pt x="275" y="318"/>
                </a:cubicBezTo>
                <a:cubicBezTo>
                  <a:pt x="274" y="318"/>
                  <a:pt x="275" y="316"/>
                  <a:pt x="275" y="315"/>
                </a:cubicBezTo>
                <a:cubicBezTo>
                  <a:pt x="274" y="314"/>
                  <a:pt x="272" y="313"/>
                  <a:pt x="271" y="313"/>
                </a:cubicBezTo>
                <a:cubicBezTo>
                  <a:pt x="270" y="313"/>
                  <a:pt x="269" y="316"/>
                  <a:pt x="269" y="316"/>
                </a:cubicBezTo>
                <a:cubicBezTo>
                  <a:pt x="268" y="316"/>
                  <a:pt x="266" y="316"/>
                  <a:pt x="265" y="316"/>
                </a:cubicBezTo>
                <a:cubicBezTo>
                  <a:pt x="264" y="315"/>
                  <a:pt x="262" y="315"/>
                  <a:pt x="261" y="314"/>
                </a:cubicBezTo>
                <a:cubicBezTo>
                  <a:pt x="261" y="313"/>
                  <a:pt x="261" y="312"/>
                  <a:pt x="262" y="311"/>
                </a:cubicBezTo>
                <a:cubicBezTo>
                  <a:pt x="262" y="310"/>
                  <a:pt x="264" y="311"/>
                  <a:pt x="265" y="311"/>
                </a:cubicBezTo>
                <a:cubicBezTo>
                  <a:pt x="266" y="310"/>
                  <a:pt x="265" y="308"/>
                  <a:pt x="265" y="307"/>
                </a:cubicBezTo>
                <a:cubicBezTo>
                  <a:pt x="265" y="306"/>
                  <a:pt x="264" y="303"/>
                  <a:pt x="263" y="302"/>
                </a:cubicBezTo>
                <a:cubicBezTo>
                  <a:pt x="262" y="300"/>
                  <a:pt x="258" y="301"/>
                  <a:pt x="257" y="300"/>
                </a:cubicBezTo>
                <a:cubicBezTo>
                  <a:pt x="256" y="299"/>
                  <a:pt x="254" y="297"/>
                  <a:pt x="253" y="296"/>
                </a:cubicBezTo>
                <a:cubicBezTo>
                  <a:pt x="252" y="296"/>
                  <a:pt x="249" y="296"/>
                  <a:pt x="248" y="295"/>
                </a:cubicBezTo>
                <a:cubicBezTo>
                  <a:pt x="247" y="295"/>
                  <a:pt x="246" y="292"/>
                  <a:pt x="245" y="291"/>
                </a:cubicBezTo>
                <a:cubicBezTo>
                  <a:pt x="245" y="290"/>
                  <a:pt x="244" y="288"/>
                  <a:pt x="243" y="287"/>
                </a:cubicBezTo>
                <a:cubicBezTo>
                  <a:pt x="242" y="286"/>
                  <a:pt x="239" y="285"/>
                  <a:pt x="238" y="285"/>
                </a:cubicBezTo>
                <a:cubicBezTo>
                  <a:pt x="237" y="285"/>
                  <a:pt x="234" y="285"/>
                  <a:pt x="233" y="285"/>
                </a:cubicBezTo>
                <a:cubicBezTo>
                  <a:pt x="232" y="286"/>
                  <a:pt x="229" y="287"/>
                  <a:pt x="228" y="287"/>
                </a:cubicBezTo>
                <a:cubicBezTo>
                  <a:pt x="226" y="287"/>
                  <a:pt x="222" y="285"/>
                  <a:pt x="220" y="284"/>
                </a:cubicBezTo>
                <a:cubicBezTo>
                  <a:pt x="219" y="283"/>
                  <a:pt x="218" y="278"/>
                  <a:pt x="217" y="277"/>
                </a:cubicBezTo>
                <a:cubicBezTo>
                  <a:pt x="216" y="277"/>
                  <a:pt x="214" y="277"/>
                  <a:pt x="213" y="277"/>
                </a:cubicBezTo>
                <a:cubicBezTo>
                  <a:pt x="212" y="277"/>
                  <a:pt x="210" y="277"/>
                  <a:pt x="210" y="276"/>
                </a:cubicBezTo>
                <a:cubicBezTo>
                  <a:pt x="210" y="276"/>
                  <a:pt x="210" y="275"/>
                  <a:pt x="209" y="274"/>
                </a:cubicBezTo>
                <a:cubicBezTo>
                  <a:pt x="209" y="274"/>
                  <a:pt x="208" y="274"/>
                  <a:pt x="207" y="274"/>
                </a:cubicBezTo>
                <a:cubicBezTo>
                  <a:pt x="206" y="274"/>
                  <a:pt x="204" y="275"/>
                  <a:pt x="204" y="274"/>
                </a:cubicBezTo>
                <a:cubicBezTo>
                  <a:pt x="203" y="274"/>
                  <a:pt x="201" y="272"/>
                  <a:pt x="201" y="272"/>
                </a:cubicBezTo>
                <a:cubicBezTo>
                  <a:pt x="200" y="270"/>
                  <a:pt x="200" y="268"/>
                  <a:pt x="201" y="267"/>
                </a:cubicBezTo>
                <a:cubicBezTo>
                  <a:pt x="201" y="266"/>
                  <a:pt x="203" y="265"/>
                  <a:pt x="204" y="264"/>
                </a:cubicBezTo>
                <a:cubicBezTo>
                  <a:pt x="205" y="263"/>
                  <a:pt x="207" y="261"/>
                  <a:pt x="208" y="260"/>
                </a:cubicBezTo>
                <a:cubicBezTo>
                  <a:pt x="208" y="259"/>
                  <a:pt x="206" y="257"/>
                  <a:pt x="205" y="256"/>
                </a:cubicBezTo>
                <a:cubicBezTo>
                  <a:pt x="205" y="255"/>
                  <a:pt x="206" y="253"/>
                  <a:pt x="207" y="252"/>
                </a:cubicBezTo>
                <a:cubicBezTo>
                  <a:pt x="208" y="250"/>
                  <a:pt x="211" y="248"/>
                  <a:pt x="212" y="246"/>
                </a:cubicBezTo>
                <a:cubicBezTo>
                  <a:pt x="213" y="246"/>
                  <a:pt x="216" y="245"/>
                  <a:pt x="216" y="244"/>
                </a:cubicBezTo>
                <a:cubicBezTo>
                  <a:pt x="217" y="243"/>
                  <a:pt x="217" y="241"/>
                  <a:pt x="217" y="240"/>
                </a:cubicBezTo>
                <a:cubicBezTo>
                  <a:pt x="216" y="239"/>
                  <a:pt x="213" y="238"/>
                  <a:pt x="212" y="237"/>
                </a:cubicBezTo>
                <a:cubicBezTo>
                  <a:pt x="210" y="234"/>
                  <a:pt x="209" y="228"/>
                  <a:pt x="208" y="225"/>
                </a:cubicBezTo>
                <a:cubicBezTo>
                  <a:pt x="206" y="222"/>
                  <a:pt x="202" y="216"/>
                  <a:pt x="200" y="213"/>
                </a:cubicBezTo>
                <a:cubicBezTo>
                  <a:pt x="199" y="210"/>
                  <a:pt x="197" y="204"/>
                  <a:pt x="195" y="202"/>
                </a:cubicBezTo>
                <a:cubicBezTo>
                  <a:pt x="194" y="200"/>
                  <a:pt x="191" y="198"/>
                  <a:pt x="189" y="197"/>
                </a:cubicBezTo>
                <a:cubicBezTo>
                  <a:pt x="188" y="195"/>
                  <a:pt x="185" y="191"/>
                  <a:pt x="183" y="189"/>
                </a:cubicBezTo>
                <a:cubicBezTo>
                  <a:pt x="181" y="188"/>
                  <a:pt x="177" y="186"/>
                  <a:pt x="176" y="184"/>
                </a:cubicBezTo>
                <a:cubicBezTo>
                  <a:pt x="176" y="184"/>
                  <a:pt x="176" y="183"/>
                  <a:pt x="176" y="182"/>
                </a:cubicBezTo>
                <a:cubicBezTo>
                  <a:pt x="175" y="181"/>
                  <a:pt x="173" y="181"/>
                  <a:pt x="172" y="181"/>
                </a:cubicBezTo>
                <a:cubicBezTo>
                  <a:pt x="171" y="182"/>
                  <a:pt x="171" y="184"/>
                  <a:pt x="170" y="184"/>
                </a:cubicBezTo>
                <a:cubicBezTo>
                  <a:pt x="170" y="184"/>
                  <a:pt x="169" y="183"/>
                  <a:pt x="168" y="183"/>
                </a:cubicBezTo>
                <a:cubicBezTo>
                  <a:pt x="167" y="184"/>
                  <a:pt x="166" y="187"/>
                  <a:pt x="165" y="188"/>
                </a:cubicBezTo>
                <a:cubicBezTo>
                  <a:pt x="164" y="189"/>
                  <a:pt x="164" y="192"/>
                  <a:pt x="162" y="192"/>
                </a:cubicBezTo>
                <a:cubicBezTo>
                  <a:pt x="161" y="193"/>
                  <a:pt x="159" y="191"/>
                  <a:pt x="158" y="191"/>
                </a:cubicBezTo>
                <a:cubicBezTo>
                  <a:pt x="156" y="191"/>
                  <a:pt x="154" y="190"/>
                  <a:pt x="153" y="191"/>
                </a:cubicBezTo>
                <a:cubicBezTo>
                  <a:pt x="152" y="191"/>
                  <a:pt x="150" y="194"/>
                  <a:pt x="148" y="194"/>
                </a:cubicBezTo>
                <a:cubicBezTo>
                  <a:pt x="146" y="195"/>
                  <a:pt x="142" y="197"/>
                  <a:pt x="140" y="198"/>
                </a:cubicBezTo>
                <a:cubicBezTo>
                  <a:pt x="138" y="198"/>
                  <a:pt x="135" y="199"/>
                  <a:pt x="133" y="199"/>
                </a:cubicBezTo>
                <a:cubicBezTo>
                  <a:pt x="132" y="198"/>
                  <a:pt x="129" y="196"/>
                  <a:pt x="127" y="196"/>
                </a:cubicBezTo>
                <a:cubicBezTo>
                  <a:pt x="125" y="195"/>
                  <a:pt x="121" y="197"/>
                  <a:pt x="119" y="198"/>
                </a:cubicBezTo>
                <a:cubicBezTo>
                  <a:pt x="117" y="199"/>
                  <a:pt x="113" y="201"/>
                  <a:pt x="112" y="202"/>
                </a:cubicBezTo>
                <a:cubicBezTo>
                  <a:pt x="111" y="203"/>
                  <a:pt x="110" y="206"/>
                  <a:pt x="109" y="206"/>
                </a:cubicBezTo>
                <a:cubicBezTo>
                  <a:pt x="107" y="208"/>
                  <a:pt x="102" y="209"/>
                  <a:pt x="100" y="209"/>
                </a:cubicBezTo>
                <a:cubicBezTo>
                  <a:pt x="99" y="208"/>
                  <a:pt x="97" y="206"/>
                  <a:pt x="97" y="205"/>
                </a:cubicBezTo>
                <a:cubicBezTo>
                  <a:pt x="97" y="204"/>
                  <a:pt x="101" y="202"/>
                  <a:pt x="102" y="200"/>
                </a:cubicBezTo>
                <a:cubicBezTo>
                  <a:pt x="102" y="199"/>
                  <a:pt x="101" y="196"/>
                  <a:pt x="102" y="195"/>
                </a:cubicBezTo>
                <a:cubicBezTo>
                  <a:pt x="103" y="194"/>
                  <a:pt x="109" y="195"/>
                  <a:pt x="110" y="193"/>
                </a:cubicBezTo>
                <a:cubicBezTo>
                  <a:pt x="112" y="192"/>
                  <a:pt x="112" y="188"/>
                  <a:pt x="113" y="186"/>
                </a:cubicBezTo>
                <a:cubicBezTo>
                  <a:pt x="114" y="184"/>
                  <a:pt x="118" y="181"/>
                  <a:pt x="120" y="180"/>
                </a:cubicBezTo>
                <a:cubicBezTo>
                  <a:pt x="121" y="179"/>
                  <a:pt x="123" y="179"/>
                  <a:pt x="124" y="178"/>
                </a:cubicBezTo>
                <a:cubicBezTo>
                  <a:pt x="125" y="176"/>
                  <a:pt x="123" y="173"/>
                  <a:pt x="123" y="172"/>
                </a:cubicBezTo>
                <a:cubicBezTo>
                  <a:pt x="122" y="171"/>
                  <a:pt x="121" y="169"/>
                  <a:pt x="120" y="168"/>
                </a:cubicBezTo>
                <a:cubicBezTo>
                  <a:pt x="118" y="166"/>
                  <a:pt x="112" y="167"/>
                  <a:pt x="110" y="166"/>
                </a:cubicBezTo>
                <a:cubicBezTo>
                  <a:pt x="107" y="165"/>
                  <a:pt x="104" y="161"/>
                  <a:pt x="102" y="159"/>
                </a:cubicBezTo>
                <a:cubicBezTo>
                  <a:pt x="100" y="157"/>
                  <a:pt x="98" y="152"/>
                  <a:pt x="95" y="151"/>
                </a:cubicBezTo>
                <a:cubicBezTo>
                  <a:pt x="94" y="150"/>
                  <a:pt x="91" y="148"/>
                  <a:pt x="89" y="148"/>
                </a:cubicBezTo>
                <a:cubicBezTo>
                  <a:pt x="88" y="148"/>
                  <a:pt x="85" y="150"/>
                  <a:pt x="83" y="151"/>
                </a:cubicBezTo>
                <a:cubicBezTo>
                  <a:pt x="82" y="152"/>
                  <a:pt x="79" y="155"/>
                  <a:pt x="78" y="156"/>
                </a:cubicBezTo>
                <a:cubicBezTo>
                  <a:pt x="77" y="157"/>
                  <a:pt x="77" y="159"/>
                  <a:pt x="76" y="159"/>
                </a:cubicBezTo>
                <a:cubicBezTo>
                  <a:pt x="75" y="160"/>
                  <a:pt x="73" y="159"/>
                  <a:pt x="72" y="159"/>
                </a:cubicBezTo>
                <a:cubicBezTo>
                  <a:pt x="71" y="158"/>
                  <a:pt x="69" y="155"/>
                  <a:pt x="68" y="155"/>
                </a:cubicBezTo>
                <a:cubicBezTo>
                  <a:pt x="67" y="154"/>
                  <a:pt x="64" y="154"/>
                  <a:pt x="63" y="154"/>
                </a:cubicBezTo>
                <a:cubicBezTo>
                  <a:pt x="62" y="154"/>
                  <a:pt x="60" y="154"/>
                  <a:pt x="59" y="154"/>
                </a:cubicBezTo>
                <a:cubicBezTo>
                  <a:pt x="58" y="155"/>
                  <a:pt x="57" y="158"/>
                  <a:pt x="58" y="159"/>
                </a:cubicBezTo>
                <a:cubicBezTo>
                  <a:pt x="58" y="160"/>
                  <a:pt x="61" y="160"/>
                  <a:pt x="61" y="161"/>
                </a:cubicBezTo>
                <a:cubicBezTo>
                  <a:pt x="62" y="161"/>
                  <a:pt x="62" y="163"/>
                  <a:pt x="62" y="164"/>
                </a:cubicBezTo>
                <a:cubicBezTo>
                  <a:pt x="61" y="165"/>
                  <a:pt x="58" y="165"/>
                  <a:pt x="57" y="165"/>
                </a:cubicBezTo>
                <a:cubicBezTo>
                  <a:pt x="56" y="165"/>
                  <a:pt x="54" y="165"/>
                  <a:pt x="53" y="164"/>
                </a:cubicBezTo>
                <a:cubicBezTo>
                  <a:pt x="52" y="163"/>
                  <a:pt x="51" y="160"/>
                  <a:pt x="50" y="159"/>
                </a:cubicBezTo>
                <a:cubicBezTo>
                  <a:pt x="50" y="156"/>
                  <a:pt x="52" y="152"/>
                  <a:pt x="52" y="150"/>
                </a:cubicBezTo>
                <a:cubicBezTo>
                  <a:pt x="52" y="147"/>
                  <a:pt x="50" y="141"/>
                  <a:pt x="49" y="138"/>
                </a:cubicBezTo>
                <a:cubicBezTo>
                  <a:pt x="48" y="135"/>
                  <a:pt x="45" y="128"/>
                  <a:pt x="43" y="125"/>
                </a:cubicBezTo>
                <a:cubicBezTo>
                  <a:pt x="42" y="124"/>
                  <a:pt x="38" y="122"/>
                  <a:pt x="36" y="121"/>
                </a:cubicBezTo>
                <a:cubicBezTo>
                  <a:pt x="34" y="119"/>
                  <a:pt x="30" y="115"/>
                  <a:pt x="29" y="112"/>
                </a:cubicBezTo>
                <a:cubicBezTo>
                  <a:pt x="28" y="110"/>
                  <a:pt x="27" y="106"/>
                  <a:pt x="26" y="103"/>
                </a:cubicBezTo>
                <a:cubicBezTo>
                  <a:pt x="24" y="101"/>
                  <a:pt x="21" y="95"/>
                  <a:pt x="19" y="92"/>
                </a:cubicBezTo>
                <a:cubicBezTo>
                  <a:pt x="17" y="88"/>
                  <a:pt x="12" y="81"/>
                  <a:pt x="9" y="78"/>
                </a:cubicBezTo>
                <a:cubicBezTo>
                  <a:pt x="7" y="75"/>
                  <a:pt x="3" y="70"/>
                  <a:pt x="1" y="68"/>
                </a:cubicBezTo>
                <a:cubicBezTo>
                  <a:pt x="1" y="67"/>
                  <a:pt x="0" y="67"/>
                  <a:pt x="0" y="67"/>
                </a:cubicBezTo>
                <a:cubicBezTo>
                  <a:pt x="1" y="65"/>
                  <a:pt x="5" y="64"/>
                  <a:pt x="6" y="63"/>
                </a:cubicBezTo>
                <a:cubicBezTo>
                  <a:pt x="8" y="62"/>
                  <a:pt x="11" y="61"/>
                  <a:pt x="12" y="60"/>
                </a:cubicBezTo>
                <a:cubicBezTo>
                  <a:pt x="14" y="58"/>
                  <a:pt x="17" y="54"/>
                  <a:pt x="17" y="51"/>
                </a:cubicBezTo>
                <a:cubicBezTo>
                  <a:pt x="18" y="49"/>
                  <a:pt x="17" y="44"/>
                  <a:pt x="18" y="42"/>
                </a:cubicBezTo>
                <a:cubicBezTo>
                  <a:pt x="18" y="39"/>
                  <a:pt x="19" y="34"/>
                  <a:pt x="19" y="32"/>
                </a:cubicBezTo>
                <a:cubicBezTo>
                  <a:pt x="20" y="30"/>
                  <a:pt x="22" y="26"/>
                  <a:pt x="23" y="24"/>
                </a:cubicBezTo>
                <a:cubicBezTo>
                  <a:pt x="24" y="22"/>
                  <a:pt x="27" y="19"/>
                  <a:pt x="28" y="16"/>
                </a:cubicBezTo>
                <a:cubicBezTo>
                  <a:pt x="28" y="16"/>
                  <a:pt x="28" y="16"/>
                  <a:pt x="28" y="15"/>
                </a:cubicBezTo>
                <a:cubicBezTo>
                  <a:pt x="30" y="15"/>
                  <a:pt x="32" y="14"/>
                  <a:pt x="33" y="15"/>
                </a:cubicBezTo>
                <a:cubicBezTo>
                  <a:pt x="35" y="15"/>
                  <a:pt x="41" y="15"/>
                  <a:pt x="42" y="17"/>
                </a:cubicBezTo>
                <a:cubicBezTo>
                  <a:pt x="44" y="18"/>
                  <a:pt x="43" y="21"/>
                  <a:pt x="44" y="22"/>
                </a:cubicBezTo>
                <a:cubicBezTo>
                  <a:pt x="45" y="23"/>
                  <a:pt x="48" y="24"/>
                  <a:pt x="50" y="24"/>
                </a:cubicBezTo>
                <a:cubicBezTo>
                  <a:pt x="52" y="24"/>
                  <a:pt x="56" y="25"/>
                  <a:pt x="58" y="23"/>
                </a:cubicBezTo>
                <a:cubicBezTo>
                  <a:pt x="59" y="22"/>
                  <a:pt x="59" y="18"/>
                  <a:pt x="59" y="16"/>
                </a:cubicBezTo>
                <a:cubicBezTo>
                  <a:pt x="59" y="14"/>
                  <a:pt x="58" y="10"/>
                  <a:pt x="59" y="8"/>
                </a:cubicBezTo>
                <a:cubicBezTo>
                  <a:pt x="59" y="7"/>
                  <a:pt x="62" y="5"/>
                  <a:pt x="63" y="5"/>
                </a:cubicBezTo>
                <a:cubicBezTo>
                  <a:pt x="65" y="4"/>
                  <a:pt x="69" y="4"/>
                  <a:pt x="71" y="5"/>
                </a:cubicBezTo>
                <a:cubicBezTo>
                  <a:pt x="72" y="6"/>
                  <a:pt x="74" y="9"/>
                  <a:pt x="75" y="9"/>
                </a:cubicBezTo>
                <a:cubicBezTo>
                  <a:pt x="78" y="10"/>
                  <a:pt x="83" y="9"/>
                  <a:pt x="85" y="10"/>
                </a:cubicBezTo>
                <a:cubicBezTo>
                  <a:pt x="86" y="10"/>
                  <a:pt x="89" y="11"/>
                  <a:pt x="89" y="12"/>
                </a:cubicBezTo>
                <a:cubicBezTo>
                  <a:pt x="90" y="14"/>
                  <a:pt x="88" y="17"/>
                  <a:pt x="88" y="19"/>
                </a:cubicBezTo>
                <a:cubicBezTo>
                  <a:pt x="88" y="21"/>
                  <a:pt x="88" y="26"/>
                  <a:pt x="90" y="28"/>
                </a:cubicBezTo>
                <a:cubicBezTo>
                  <a:pt x="91" y="29"/>
                  <a:pt x="95" y="29"/>
                  <a:pt x="96" y="28"/>
                </a:cubicBezTo>
                <a:cubicBezTo>
                  <a:pt x="98" y="28"/>
                  <a:pt x="100" y="24"/>
                  <a:pt x="102" y="23"/>
                </a:cubicBezTo>
                <a:cubicBezTo>
                  <a:pt x="103" y="23"/>
                  <a:pt x="105" y="24"/>
                  <a:pt x="106" y="24"/>
                </a:cubicBezTo>
                <a:cubicBezTo>
                  <a:pt x="108" y="25"/>
                  <a:pt x="110" y="27"/>
                  <a:pt x="112" y="27"/>
                </a:cubicBezTo>
                <a:cubicBezTo>
                  <a:pt x="115" y="28"/>
                  <a:pt x="122" y="27"/>
                  <a:pt x="125" y="25"/>
                </a:cubicBezTo>
                <a:cubicBezTo>
                  <a:pt x="126" y="25"/>
                  <a:pt x="126" y="22"/>
                  <a:pt x="127" y="22"/>
                </a:cubicBezTo>
                <a:cubicBezTo>
                  <a:pt x="129" y="21"/>
                  <a:pt x="134" y="23"/>
                  <a:pt x="136" y="24"/>
                </a:cubicBezTo>
                <a:cubicBezTo>
                  <a:pt x="138" y="25"/>
                  <a:pt x="141" y="31"/>
                  <a:pt x="143" y="31"/>
                </a:cubicBezTo>
                <a:cubicBezTo>
                  <a:pt x="145" y="32"/>
                  <a:pt x="150" y="30"/>
                  <a:pt x="151" y="28"/>
                </a:cubicBezTo>
                <a:cubicBezTo>
                  <a:pt x="153" y="26"/>
                  <a:pt x="151" y="21"/>
                  <a:pt x="152" y="19"/>
                </a:cubicBezTo>
                <a:cubicBezTo>
                  <a:pt x="154" y="17"/>
                  <a:pt x="158" y="14"/>
                  <a:pt x="160" y="13"/>
                </a:cubicBezTo>
                <a:cubicBezTo>
                  <a:pt x="162" y="11"/>
                  <a:pt x="167" y="9"/>
                  <a:pt x="169" y="9"/>
                </a:cubicBezTo>
                <a:cubicBezTo>
                  <a:pt x="172" y="8"/>
                  <a:pt x="177" y="11"/>
                  <a:pt x="180" y="11"/>
                </a:cubicBezTo>
                <a:cubicBezTo>
                  <a:pt x="182" y="11"/>
                  <a:pt x="186" y="10"/>
                  <a:pt x="187" y="9"/>
                </a:cubicBezTo>
                <a:cubicBezTo>
                  <a:pt x="189" y="7"/>
                  <a:pt x="190" y="3"/>
                  <a:pt x="191" y="2"/>
                </a:cubicBezTo>
                <a:cubicBezTo>
                  <a:pt x="193" y="1"/>
                  <a:pt x="198" y="1"/>
                  <a:pt x="200" y="0"/>
                </a:cubicBezTo>
                <a:cubicBezTo>
                  <a:pt x="202" y="2"/>
                  <a:pt x="207" y="1"/>
                  <a:pt x="209" y="2"/>
                </a:cubicBezTo>
                <a:cubicBezTo>
                  <a:pt x="211" y="3"/>
                  <a:pt x="216" y="5"/>
                  <a:pt x="218" y="7"/>
                </a:cubicBezTo>
                <a:cubicBezTo>
                  <a:pt x="219" y="9"/>
                  <a:pt x="223" y="15"/>
                  <a:pt x="222" y="17"/>
                </a:cubicBezTo>
                <a:cubicBezTo>
                  <a:pt x="221" y="19"/>
                  <a:pt x="216" y="18"/>
                  <a:pt x="215" y="19"/>
                </a:cubicBezTo>
                <a:cubicBezTo>
                  <a:pt x="214" y="22"/>
                  <a:pt x="215" y="29"/>
                  <a:pt x="217" y="32"/>
                </a:cubicBezTo>
                <a:cubicBezTo>
                  <a:pt x="218" y="33"/>
                  <a:pt x="221" y="35"/>
                  <a:pt x="222" y="36"/>
                </a:cubicBezTo>
                <a:cubicBezTo>
                  <a:pt x="224" y="37"/>
                  <a:pt x="229" y="39"/>
                  <a:pt x="232" y="39"/>
                </a:cubicBezTo>
                <a:cubicBezTo>
                  <a:pt x="234" y="40"/>
                  <a:pt x="238" y="38"/>
                  <a:pt x="240" y="39"/>
                </a:cubicBezTo>
                <a:cubicBezTo>
                  <a:pt x="242" y="41"/>
                  <a:pt x="243" y="46"/>
                  <a:pt x="244" y="49"/>
                </a:cubicBezTo>
                <a:cubicBezTo>
                  <a:pt x="244" y="52"/>
                  <a:pt x="242" y="58"/>
                  <a:pt x="243" y="61"/>
                </a:cubicBezTo>
                <a:cubicBezTo>
                  <a:pt x="243" y="62"/>
                  <a:pt x="246" y="65"/>
                  <a:pt x="247" y="66"/>
                </a:cubicBezTo>
                <a:cubicBezTo>
                  <a:pt x="249" y="69"/>
                  <a:pt x="249" y="75"/>
                  <a:pt x="251" y="77"/>
                </a:cubicBezTo>
                <a:cubicBezTo>
                  <a:pt x="253" y="78"/>
                  <a:pt x="259" y="80"/>
                  <a:pt x="262" y="80"/>
                </a:cubicBezTo>
                <a:cubicBezTo>
                  <a:pt x="264" y="80"/>
                  <a:pt x="268" y="77"/>
                  <a:pt x="270" y="77"/>
                </a:cubicBezTo>
                <a:cubicBezTo>
                  <a:pt x="272" y="76"/>
                  <a:pt x="275" y="74"/>
                  <a:pt x="276" y="74"/>
                </a:cubicBezTo>
                <a:cubicBezTo>
                  <a:pt x="280" y="74"/>
                  <a:pt x="284" y="79"/>
                  <a:pt x="287" y="80"/>
                </a:cubicBezTo>
                <a:cubicBezTo>
                  <a:pt x="289" y="81"/>
                  <a:pt x="293" y="83"/>
                  <a:pt x="295" y="84"/>
                </a:cubicBezTo>
                <a:cubicBezTo>
                  <a:pt x="296" y="84"/>
                  <a:pt x="297" y="84"/>
                  <a:pt x="299" y="84"/>
                </a:cubicBezTo>
                <a:cubicBezTo>
                  <a:pt x="298" y="86"/>
                  <a:pt x="298" y="88"/>
                  <a:pt x="298" y="89"/>
                </a:cubicBezTo>
                <a:cubicBezTo>
                  <a:pt x="298" y="91"/>
                  <a:pt x="299" y="97"/>
                  <a:pt x="300" y="99"/>
                </a:cubicBezTo>
                <a:cubicBezTo>
                  <a:pt x="301" y="101"/>
                  <a:pt x="303" y="104"/>
                  <a:pt x="303" y="105"/>
                </a:cubicBezTo>
                <a:cubicBezTo>
                  <a:pt x="304" y="108"/>
                  <a:pt x="305" y="114"/>
                  <a:pt x="304" y="116"/>
                </a:cubicBezTo>
                <a:cubicBezTo>
                  <a:pt x="304" y="118"/>
                  <a:pt x="301" y="121"/>
                  <a:pt x="299" y="122"/>
                </a:cubicBezTo>
                <a:cubicBezTo>
                  <a:pt x="298" y="123"/>
                  <a:pt x="295" y="123"/>
                  <a:pt x="294" y="124"/>
                </a:cubicBezTo>
                <a:cubicBezTo>
                  <a:pt x="292" y="125"/>
                  <a:pt x="291" y="129"/>
                  <a:pt x="289" y="130"/>
                </a:cubicBezTo>
                <a:cubicBezTo>
                  <a:pt x="287" y="130"/>
                  <a:pt x="284" y="130"/>
                  <a:pt x="283" y="130"/>
                </a:cubicBezTo>
                <a:cubicBezTo>
                  <a:pt x="281" y="129"/>
                  <a:pt x="280" y="126"/>
                  <a:pt x="279" y="126"/>
                </a:cubicBezTo>
                <a:cubicBezTo>
                  <a:pt x="277" y="125"/>
                  <a:pt x="274" y="126"/>
                  <a:pt x="273" y="127"/>
                </a:cubicBezTo>
                <a:cubicBezTo>
                  <a:pt x="271" y="128"/>
                  <a:pt x="269" y="131"/>
                  <a:pt x="268" y="133"/>
                </a:cubicBezTo>
                <a:cubicBezTo>
                  <a:pt x="268" y="136"/>
                  <a:pt x="269" y="141"/>
                  <a:pt x="270" y="143"/>
                </a:cubicBezTo>
                <a:cubicBezTo>
                  <a:pt x="271" y="145"/>
                  <a:pt x="274" y="149"/>
                  <a:pt x="275" y="151"/>
                </a:cubicBezTo>
                <a:cubicBezTo>
                  <a:pt x="276" y="152"/>
                  <a:pt x="277" y="156"/>
                  <a:pt x="278" y="157"/>
                </a:cubicBezTo>
                <a:cubicBezTo>
                  <a:pt x="279" y="159"/>
                  <a:pt x="282" y="162"/>
                  <a:pt x="284" y="163"/>
                </a:cubicBezTo>
                <a:cubicBezTo>
                  <a:pt x="286" y="164"/>
                  <a:pt x="290" y="163"/>
                  <a:pt x="291" y="165"/>
                </a:cubicBezTo>
                <a:cubicBezTo>
                  <a:pt x="293" y="166"/>
                  <a:pt x="293" y="170"/>
                  <a:pt x="294" y="171"/>
                </a:cubicBezTo>
                <a:cubicBezTo>
                  <a:pt x="294" y="173"/>
                  <a:pt x="295" y="176"/>
                  <a:pt x="294" y="177"/>
                </a:cubicBezTo>
                <a:cubicBezTo>
                  <a:pt x="293" y="178"/>
                  <a:pt x="290" y="179"/>
                  <a:pt x="289" y="180"/>
                </a:cubicBezTo>
                <a:cubicBezTo>
                  <a:pt x="288" y="181"/>
                  <a:pt x="288" y="183"/>
                  <a:pt x="288" y="184"/>
                </a:cubicBezTo>
                <a:cubicBezTo>
                  <a:pt x="289" y="186"/>
                  <a:pt x="292" y="188"/>
                  <a:pt x="293" y="189"/>
                </a:cubicBezTo>
                <a:cubicBezTo>
                  <a:pt x="294" y="190"/>
                  <a:pt x="297" y="189"/>
                  <a:pt x="299" y="190"/>
                </a:cubicBezTo>
                <a:cubicBezTo>
                  <a:pt x="300" y="190"/>
                  <a:pt x="303" y="192"/>
                  <a:pt x="304" y="193"/>
                </a:cubicBezTo>
                <a:cubicBezTo>
                  <a:pt x="306" y="196"/>
                  <a:pt x="306" y="201"/>
                  <a:pt x="307" y="204"/>
                </a:cubicBezTo>
                <a:cubicBezTo>
                  <a:pt x="307" y="206"/>
                  <a:pt x="305" y="210"/>
                  <a:pt x="305" y="212"/>
                </a:cubicBezTo>
                <a:cubicBezTo>
                  <a:pt x="306" y="214"/>
                  <a:pt x="307" y="217"/>
                  <a:pt x="309" y="218"/>
                </a:cubicBezTo>
                <a:cubicBezTo>
                  <a:pt x="310" y="219"/>
                  <a:pt x="313" y="221"/>
                  <a:pt x="314" y="221"/>
                </a:cubicBezTo>
                <a:cubicBezTo>
                  <a:pt x="316" y="222"/>
                  <a:pt x="321" y="222"/>
                  <a:pt x="323" y="222"/>
                </a:cubicBezTo>
                <a:cubicBezTo>
                  <a:pt x="326" y="223"/>
                  <a:pt x="330" y="224"/>
                  <a:pt x="332" y="226"/>
                </a:cubicBezTo>
                <a:cubicBezTo>
                  <a:pt x="334" y="227"/>
                  <a:pt x="335" y="232"/>
                  <a:pt x="335" y="234"/>
                </a:cubicBezTo>
                <a:cubicBezTo>
                  <a:pt x="336" y="235"/>
                  <a:pt x="336" y="239"/>
                  <a:pt x="337" y="240"/>
                </a:cubicBezTo>
                <a:cubicBezTo>
                  <a:pt x="337" y="241"/>
                  <a:pt x="338" y="244"/>
                  <a:pt x="339" y="244"/>
                </a:cubicBezTo>
                <a:cubicBezTo>
                  <a:pt x="341" y="245"/>
                  <a:pt x="345" y="244"/>
                  <a:pt x="347" y="244"/>
                </a:cubicBezTo>
                <a:cubicBezTo>
                  <a:pt x="349" y="244"/>
                  <a:pt x="351" y="243"/>
                  <a:pt x="352" y="244"/>
                </a:cubicBezTo>
                <a:cubicBezTo>
                  <a:pt x="353" y="244"/>
                  <a:pt x="353" y="248"/>
                  <a:pt x="353" y="249"/>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6814480" y="3485002"/>
            <a:ext cx="480439" cy="400746"/>
          </a:xfrm>
          <a:custGeom>
            <a:avLst/>
            <a:gdLst/>
            <a:ahLst/>
            <a:cxnLst>
              <a:cxn ang="0">
                <a:pos x="190" y="74"/>
              </a:cxn>
              <a:cxn ang="0">
                <a:pos x="179" y="82"/>
              </a:cxn>
              <a:cxn ang="0">
                <a:pos x="171" y="90"/>
              </a:cxn>
              <a:cxn ang="0">
                <a:pos x="163" y="87"/>
              </a:cxn>
              <a:cxn ang="0">
                <a:pos x="159" y="108"/>
              </a:cxn>
              <a:cxn ang="0">
                <a:pos x="172" y="126"/>
              </a:cxn>
              <a:cxn ang="0">
                <a:pos x="163" y="128"/>
              </a:cxn>
              <a:cxn ang="0">
                <a:pos x="152" y="137"/>
              </a:cxn>
              <a:cxn ang="0">
                <a:pos x="132" y="139"/>
              </a:cxn>
              <a:cxn ang="0">
                <a:pos x="123" y="154"/>
              </a:cxn>
              <a:cxn ang="0">
                <a:pos x="108" y="150"/>
              </a:cxn>
              <a:cxn ang="0">
                <a:pos x="97" y="151"/>
              </a:cxn>
              <a:cxn ang="0">
                <a:pos x="78" y="150"/>
              </a:cxn>
              <a:cxn ang="0">
                <a:pos x="68" y="154"/>
              </a:cxn>
              <a:cxn ang="0">
                <a:pos x="60" y="145"/>
              </a:cxn>
              <a:cxn ang="0">
                <a:pos x="57" y="136"/>
              </a:cxn>
              <a:cxn ang="0">
                <a:pos x="43" y="131"/>
              </a:cxn>
              <a:cxn ang="0">
                <a:pos x="31" y="134"/>
              </a:cxn>
              <a:cxn ang="0">
                <a:pos x="30" y="149"/>
              </a:cxn>
              <a:cxn ang="0">
                <a:pos x="16" y="148"/>
              </a:cxn>
              <a:cxn ang="0">
                <a:pos x="5" y="141"/>
              </a:cxn>
              <a:cxn ang="0">
                <a:pos x="0" y="135"/>
              </a:cxn>
              <a:cxn ang="0">
                <a:pos x="8" y="122"/>
              </a:cxn>
              <a:cxn ang="0">
                <a:pos x="7" y="99"/>
              </a:cxn>
              <a:cxn ang="0">
                <a:pos x="14" y="87"/>
              </a:cxn>
              <a:cxn ang="0">
                <a:pos x="23" y="90"/>
              </a:cxn>
              <a:cxn ang="0">
                <a:pos x="29" y="80"/>
              </a:cxn>
              <a:cxn ang="0">
                <a:pos x="40" y="73"/>
              </a:cxn>
              <a:cxn ang="0">
                <a:pos x="39" y="64"/>
              </a:cxn>
              <a:cxn ang="0">
                <a:pos x="41" y="49"/>
              </a:cxn>
              <a:cxn ang="0">
                <a:pos x="53" y="47"/>
              </a:cxn>
              <a:cxn ang="0">
                <a:pos x="60" y="46"/>
              </a:cxn>
              <a:cxn ang="0">
                <a:pos x="71" y="54"/>
              </a:cxn>
              <a:cxn ang="0">
                <a:pos x="78" y="68"/>
              </a:cxn>
              <a:cxn ang="0">
                <a:pos x="100" y="57"/>
              </a:cxn>
              <a:cxn ang="0">
                <a:pos x="112" y="41"/>
              </a:cxn>
              <a:cxn ang="0">
                <a:pos x="111" y="23"/>
              </a:cxn>
              <a:cxn ang="0">
                <a:pos x="122" y="6"/>
              </a:cxn>
              <a:cxn ang="0">
                <a:pos x="131" y="0"/>
              </a:cxn>
              <a:cxn ang="0">
                <a:pos x="146" y="5"/>
              </a:cxn>
              <a:cxn ang="0">
                <a:pos x="162" y="9"/>
              </a:cxn>
              <a:cxn ang="0">
                <a:pos x="177" y="20"/>
              </a:cxn>
              <a:cxn ang="0">
                <a:pos x="185" y="29"/>
              </a:cxn>
              <a:cxn ang="0">
                <a:pos x="180" y="42"/>
              </a:cxn>
              <a:cxn ang="0">
                <a:pos x="179" y="56"/>
              </a:cxn>
              <a:cxn ang="0">
                <a:pos x="187" y="68"/>
              </a:cxn>
            </a:cxnLst>
            <a:rect l="0" t="0" r="r" b="b"/>
            <a:pathLst>
              <a:path w="190" h="158">
                <a:moveTo>
                  <a:pt x="187" y="68"/>
                </a:moveTo>
                <a:cubicBezTo>
                  <a:pt x="188" y="69"/>
                  <a:pt x="190" y="72"/>
                  <a:pt x="190" y="74"/>
                </a:cubicBezTo>
                <a:cubicBezTo>
                  <a:pt x="190" y="76"/>
                  <a:pt x="188" y="79"/>
                  <a:pt x="186" y="80"/>
                </a:cubicBezTo>
                <a:cubicBezTo>
                  <a:pt x="185" y="81"/>
                  <a:pt x="181" y="81"/>
                  <a:pt x="179" y="82"/>
                </a:cubicBezTo>
                <a:cubicBezTo>
                  <a:pt x="178" y="83"/>
                  <a:pt x="178" y="86"/>
                  <a:pt x="177" y="87"/>
                </a:cubicBezTo>
                <a:cubicBezTo>
                  <a:pt x="176" y="89"/>
                  <a:pt x="172" y="90"/>
                  <a:pt x="171" y="90"/>
                </a:cubicBezTo>
                <a:cubicBezTo>
                  <a:pt x="170" y="89"/>
                  <a:pt x="170" y="85"/>
                  <a:pt x="169" y="85"/>
                </a:cubicBezTo>
                <a:cubicBezTo>
                  <a:pt x="167" y="84"/>
                  <a:pt x="164" y="86"/>
                  <a:pt x="163" y="87"/>
                </a:cubicBezTo>
                <a:cubicBezTo>
                  <a:pt x="161" y="88"/>
                  <a:pt x="157" y="93"/>
                  <a:pt x="156" y="95"/>
                </a:cubicBezTo>
                <a:cubicBezTo>
                  <a:pt x="155" y="98"/>
                  <a:pt x="158" y="105"/>
                  <a:pt x="159" y="108"/>
                </a:cubicBezTo>
                <a:cubicBezTo>
                  <a:pt x="161" y="111"/>
                  <a:pt x="165" y="116"/>
                  <a:pt x="167" y="118"/>
                </a:cubicBezTo>
                <a:cubicBezTo>
                  <a:pt x="168" y="120"/>
                  <a:pt x="170" y="125"/>
                  <a:pt x="172" y="126"/>
                </a:cubicBezTo>
                <a:cubicBezTo>
                  <a:pt x="172" y="126"/>
                  <a:pt x="172" y="126"/>
                  <a:pt x="172" y="126"/>
                </a:cubicBezTo>
                <a:cubicBezTo>
                  <a:pt x="170" y="127"/>
                  <a:pt x="165" y="127"/>
                  <a:pt x="163" y="128"/>
                </a:cubicBezTo>
                <a:cubicBezTo>
                  <a:pt x="162" y="129"/>
                  <a:pt x="161" y="133"/>
                  <a:pt x="159" y="135"/>
                </a:cubicBezTo>
                <a:cubicBezTo>
                  <a:pt x="158" y="136"/>
                  <a:pt x="154" y="137"/>
                  <a:pt x="152" y="137"/>
                </a:cubicBezTo>
                <a:cubicBezTo>
                  <a:pt x="149" y="137"/>
                  <a:pt x="144" y="134"/>
                  <a:pt x="141" y="135"/>
                </a:cubicBezTo>
                <a:cubicBezTo>
                  <a:pt x="139" y="135"/>
                  <a:pt x="134" y="137"/>
                  <a:pt x="132" y="139"/>
                </a:cubicBezTo>
                <a:cubicBezTo>
                  <a:pt x="130" y="140"/>
                  <a:pt x="126" y="143"/>
                  <a:pt x="124" y="145"/>
                </a:cubicBezTo>
                <a:cubicBezTo>
                  <a:pt x="123" y="147"/>
                  <a:pt x="125" y="152"/>
                  <a:pt x="123" y="154"/>
                </a:cubicBezTo>
                <a:cubicBezTo>
                  <a:pt x="122" y="156"/>
                  <a:pt x="117" y="158"/>
                  <a:pt x="115" y="157"/>
                </a:cubicBezTo>
                <a:cubicBezTo>
                  <a:pt x="113" y="157"/>
                  <a:pt x="110" y="151"/>
                  <a:pt x="108" y="150"/>
                </a:cubicBezTo>
                <a:cubicBezTo>
                  <a:pt x="106" y="149"/>
                  <a:pt x="101" y="147"/>
                  <a:pt x="99" y="148"/>
                </a:cubicBezTo>
                <a:cubicBezTo>
                  <a:pt x="98" y="148"/>
                  <a:pt x="98" y="151"/>
                  <a:pt x="97" y="151"/>
                </a:cubicBezTo>
                <a:cubicBezTo>
                  <a:pt x="94" y="153"/>
                  <a:pt x="87" y="154"/>
                  <a:pt x="84" y="153"/>
                </a:cubicBezTo>
                <a:cubicBezTo>
                  <a:pt x="82" y="153"/>
                  <a:pt x="80" y="151"/>
                  <a:pt x="78" y="150"/>
                </a:cubicBezTo>
                <a:cubicBezTo>
                  <a:pt x="77" y="150"/>
                  <a:pt x="75" y="149"/>
                  <a:pt x="74" y="149"/>
                </a:cubicBezTo>
                <a:cubicBezTo>
                  <a:pt x="72" y="150"/>
                  <a:pt x="70" y="154"/>
                  <a:pt x="68" y="154"/>
                </a:cubicBezTo>
                <a:cubicBezTo>
                  <a:pt x="67" y="155"/>
                  <a:pt x="63" y="155"/>
                  <a:pt x="62" y="154"/>
                </a:cubicBezTo>
                <a:cubicBezTo>
                  <a:pt x="60" y="152"/>
                  <a:pt x="60" y="147"/>
                  <a:pt x="60" y="145"/>
                </a:cubicBezTo>
                <a:cubicBezTo>
                  <a:pt x="60" y="143"/>
                  <a:pt x="62" y="140"/>
                  <a:pt x="61" y="138"/>
                </a:cubicBezTo>
                <a:cubicBezTo>
                  <a:pt x="61" y="137"/>
                  <a:pt x="58" y="136"/>
                  <a:pt x="57" y="136"/>
                </a:cubicBezTo>
                <a:cubicBezTo>
                  <a:pt x="55" y="135"/>
                  <a:pt x="50" y="136"/>
                  <a:pt x="47" y="135"/>
                </a:cubicBezTo>
                <a:cubicBezTo>
                  <a:pt x="46" y="135"/>
                  <a:pt x="44" y="132"/>
                  <a:pt x="43" y="131"/>
                </a:cubicBezTo>
                <a:cubicBezTo>
                  <a:pt x="41" y="130"/>
                  <a:pt x="37" y="130"/>
                  <a:pt x="35" y="131"/>
                </a:cubicBezTo>
                <a:cubicBezTo>
                  <a:pt x="34" y="131"/>
                  <a:pt x="31" y="133"/>
                  <a:pt x="31" y="134"/>
                </a:cubicBezTo>
                <a:cubicBezTo>
                  <a:pt x="30" y="136"/>
                  <a:pt x="31" y="140"/>
                  <a:pt x="31" y="142"/>
                </a:cubicBezTo>
                <a:cubicBezTo>
                  <a:pt x="31" y="144"/>
                  <a:pt x="31" y="148"/>
                  <a:pt x="30" y="149"/>
                </a:cubicBezTo>
                <a:cubicBezTo>
                  <a:pt x="28" y="151"/>
                  <a:pt x="24" y="150"/>
                  <a:pt x="22" y="150"/>
                </a:cubicBezTo>
                <a:cubicBezTo>
                  <a:pt x="20" y="150"/>
                  <a:pt x="17" y="149"/>
                  <a:pt x="16" y="148"/>
                </a:cubicBezTo>
                <a:cubicBezTo>
                  <a:pt x="15" y="147"/>
                  <a:pt x="16" y="144"/>
                  <a:pt x="14" y="143"/>
                </a:cubicBezTo>
                <a:cubicBezTo>
                  <a:pt x="13" y="141"/>
                  <a:pt x="7" y="141"/>
                  <a:pt x="5" y="141"/>
                </a:cubicBezTo>
                <a:cubicBezTo>
                  <a:pt x="4" y="140"/>
                  <a:pt x="2" y="141"/>
                  <a:pt x="0" y="141"/>
                </a:cubicBezTo>
                <a:cubicBezTo>
                  <a:pt x="0" y="139"/>
                  <a:pt x="0" y="136"/>
                  <a:pt x="0" y="135"/>
                </a:cubicBezTo>
                <a:cubicBezTo>
                  <a:pt x="0" y="133"/>
                  <a:pt x="2" y="129"/>
                  <a:pt x="3" y="127"/>
                </a:cubicBezTo>
                <a:cubicBezTo>
                  <a:pt x="4" y="125"/>
                  <a:pt x="7" y="124"/>
                  <a:pt x="8" y="122"/>
                </a:cubicBezTo>
                <a:cubicBezTo>
                  <a:pt x="9" y="120"/>
                  <a:pt x="10" y="114"/>
                  <a:pt x="10" y="111"/>
                </a:cubicBezTo>
                <a:cubicBezTo>
                  <a:pt x="10" y="108"/>
                  <a:pt x="9" y="102"/>
                  <a:pt x="7" y="99"/>
                </a:cubicBezTo>
                <a:cubicBezTo>
                  <a:pt x="8" y="97"/>
                  <a:pt x="10" y="95"/>
                  <a:pt x="10" y="94"/>
                </a:cubicBezTo>
                <a:cubicBezTo>
                  <a:pt x="11" y="92"/>
                  <a:pt x="12" y="88"/>
                  <a:pt x="14" y="87"/>
                </a:cubicBezTo>
                <a:cubicBezTo>
                  <a:pt x="15" y="86"/>
                  <a:pt x="18" y="87"/>
                  <a:pt x="19" y="87"/>
                </a:cubicBezTo>
                <a:cubicBezTo>
                  <a:pt x="20" y="88"/>
                  <a:pt x="22" y="90"/>
                  <a:pt x="23" y="90"/>
                </a:cubicBezTo>
                <a:cubicBezTo>
                  <a:pt x="24" y="90"/>
                  <a:pt x="27" y="88"/>
                  <a:pt x="28" y="87"/>
                </a:cubicBezTo>
                <a:cubicBezTo>
                  <a:pt x="29" y="85"/>
                  <a:pt x="28" y="82"/>
                  <a:pt x="29" y="80"/>
                </a:cubicBezTo>
                <a:cubicBezTo>
                  <a:pt x="29" y="78"/>
                  <a:pt x="30" y="74"/>
                  <a:pt x="31" y="72"/>
                </a:cubicBezTo>
                <a:cubicBezTo>
                  <a:pt x="33" y="71"/>
                  <a:pt x="38" y="74"/>
                  <a:pt x="40" y="73"/>
                </a:cubicBezTo>
                <a:cubicBezTo>
                  <a:pt x="41" y="72"/>
                  <a:pt x="41" y="70"/>
                  <a:pt x="41" y="69"/>
                </a:cubicBezTo>
                <a:cubicBezTo>
                  <a:pt x="41" y="67"/>
                  <a:pt x="39" y="65"/>
                  <a:pt x="39" y="64"/>
                </a:cubicBezTo>
                <a:cubicBezTo>
                  <a:pt x="38" y="62"/>
                  <a:pt x="37" y="58"/>
                  <a:pt x="37" y="56"/>
                </a:cubicBezTo>
                <a:cubicBezTo>
                  <a:pt x="37" y="54"/>
                  <a:pt x="40" y="51"/>
                  <a:pt x="41" y="49"/>
                </a:cubicBezTo>
                <a:cubicBezTo>
                  <a:pt x="42" y="48"/>
                  <a:pt x="45" y="47"/>
                  <a:pt x="47" y="47"/>
                </a:cubicBezTo>
                <a:cubicBezTo>
                  <a:pt x="48" y="46"/>
                  <a:pt x="52" y="46"/>
                  <a:pt x="53" y="47"/>
                </a:cubicBezTo>
                <a:cubicBezTo>
                  <a:pt x="54" y="47"/>
                  <a:pt x="53" y="50"/>
                  <a:pt x="54" y="50"/>
                </a:cubicBezTo>
                <a:cubicBezTo>
                  <a:pt x="56" y="51"/>
                  <a:pt x="58" y="47"/>
                  <a:pt x="60" y="46"/>
                </a:cubicBezTo>
                <a:cubicBezTo>
                  <a:pt x="62" y="46"/>
                  <a:pt x="66" y="46"/>
                  <a:pt x="68" y="47"/>
                </a:cubicBezTo>
                <a:cubicBezTo>
                  <a:pt x="70" y="48"/>
                  <a:pt x="71" y="52"/>
                  <a:pt x="71" y="54"/>
                </a:cubicBezTo>
                <a:cubicBezTo>
                  <a:pt x="72" y="56"/>
                  <a:pt x="71" y="61"/>
                  <a:pt x="72" y="63"/>
                </a:cubicBezTo>
                <a:cubicBezTo>
                  <a:pt x="73" y="65"/>
                  <a:pt x="76" y="68"/>
                  <a:pt x="78" y="68"/>
                </a:cubicBezTo>
                <a:cubicBezTo>
                  <a:pt x="81" y="69"/>
                  <a:pt x="87" y="70"/>
                  <a:pt x="90" y="68"/>
                </a:cubicBezTo>
                <a:cubicBezTo>
                  <a:pt x="93" y="67"/>
                  <a:pt x="98" y="61"/>
                  <a:pt x="100" y="57"/>
                </a:cubicBezTo>
                <a:cubicBezTo>
                  <a:pt x="101" y="55"/>
                  <a:pt x="101" y="48"/>
                  <a:pt x="103" y="46"/>
                </a:cubicBezTo>
                <a:cubicBezTo>
                  <a:pt x="105" y="44"/>
                  <a:pt x="110" y="43"/>
                  <a:pt x="112" y="41"/>
                </a:cubicBezTo>
                <a:cubicBezTo>
                  <a:pt x="113" y="39"/>
                  <a:pt x="113" y="34"/>
                  <a:pt x="113" y="32"/>
                </a:cubicBezTo>
                <a:cubicBezTo>
                  <a:pt x="113" y="30"/>
                  <a:pt x="110" y="25"/>
                  <a:pt x="111" y="23"/>
                </a:cubicBezTo>
                <a:cubicBezTo>
                  <a:pt x="112" y="21"/>
                  <a:pt x="116" y="18"/>
                  <a:pt x="118" y="16"/>
                </a:cubicBezTo>
                <a:cubicBezTo>
                  <a:pt x="119" y="14"/>
                  <a:pt x="121" y="9"/>
                  <a:pt x="122" y="6"/>
                </a:cubicBezTo>
                <a:cubicBezTo>
                  <a:pt x="123" y="5"/>
                  <a:pt x="126" y="3"/>
                  <a:pt x="127" y="2"/>
                </a:cubicBezTo>
                <a:cubicBezTo>
                  <a:pt x="128" y="1"/>
                  <a:pt x="130" y="1"/>
                  <a:pt x="131" y="0"/>
                </a:cubicBezTo>
                <a:cubicBezTo>
                  <a:pt x="132" y="1"/>
                  <a:pt x="133" y="2"/>
                  <a:pt x="134" y="2"/>
                </a:cubicBezTo>
                <a:cubicBezTo>
                  <a:pt x="137" y="4"/>
                  <a:pt x="143" y="4"/>
                  <a:pt x="146" y="5"/>
                </a:cubicBezTo>
                <a:cubicBezTo>
                  <a:pt x="148" y="6"/>
                  <a:pt x="150" y="8"/>
                  <a:pt x="152" y="8"/>
                </a:cubicBezTo>
                <a:cubicBezTo>
                  <a:pt x="154" y="9"/>
                  <a:pt x="159" y="8"/>
                  <a:pt x="162" y="9"/>
                </a:cubicBezTo>
                <a:cubicBezTo>
                  <a:pt x="164" y="10"/>
                  <a:pt x="168" y="14"/>
                  <a:pt x="170" y="15"/>
                </a:cubicBezTo>
                <a:cubicBezTo>
                  <a:pt x="172" y="17"/>
                  <a:pt x="175" y="19"/>
                  <a:pt x="177" y="20"/>
                </a:cubicBezTo>
                <a:cubicBezTo>
                  <a:pt x="180" y="22"/>
                  <a:pt x="186" y="23"/>
                  <a:pt x="190" y="25"/>
                </a:cubicBezTo>
                <a:cubicBezTo>
                  <a:pt x="188" y="26"/>
                  <a:pt x="186" y="28"/>
                  <a:pt x="185" y="29"/>
                </a:cubicBezTo>
                <a:cubicBezTo>
                  <a:pt x="183" y="31"/>
                  <a:pt x="181" y="35"/>
                  <a:pt x="180" y="37"/>
                </a:cubicBezTo>
                <a:cubicBezTo>
                  <a:pt x="180" y="38"/>
                  <a:pt x="180" y="41"/>
                  <a:pt x="180" y="42"/>
                </a:cubicBezTo>
                <a:cubicBezTo>
                  <a:pt x="180" y="44"/>
                  <a:pt x="182" y="48"/>
                  <a:pt x="182" y="51"/>
                </a:cubicBezTo>
                <a:cubicBezTo>
                  <a:pt x="182" y="52"/>
                  <a:pt x="179" y="54"/>
                  <a:pt x="179" y="56"/>
                </a:cubicBezTo>
                <a:cubicBezTo>
                  <a:pt x="178" y="58"/>
                  <a:pt x="178" y="62"/>
                  <a:pt x="179" y="64"/>
                </a:cubicBezTo>
                <a:cubicBezTo>
                  <a:pt x="180" y="66"/>
                  <a:pt x="185" y="67"/>
                  <a:pt x="187" y="68"/>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59"/>
          <p:cNvSpPr>
            <a:spLocks/>
          </p:cNvSpPr>
          <p:nvPr/>
        </p:nvSpPr>
        <p:spPr bwMode="auto">
          <a:xfrm>
            <a:off x="6429673" y="3050101"/>
            <a:ext cx="717243" cy="687643"/>
          </a:xfrm>
          <a:custGeom>
            <a:avLst/>
            <a:gdLst/>
            <a:ahLst/>
            <a:cxnLst>
              <a:cxn ang="0">
                <a:pos x="273" y="178"/>
              </a:cxn>
              <a:cxn ang="0">
                <a:pos x="264" y="204"/>
              </a:cxn>
              <a:cxn ang="0">
                <a:pos x="251" y="229"/>
              </a:cxn>
              <a:cxn ang="0">
                <a:pos x="223" y="235"/>
              </a:cxn>
              <a:cxn ang="0">
                <a:pos x="211" y="218"/>
              </a:cxn>
              <a:cxn ang="0">
                <a:pos x="198" y="219"/>
              </a:cxn>
              <a:cxn ang="0">
                <a:pos x="190" y="236"/>
              </a:cxn>
              <a:cxn ang="0">
                <a:pos x="182" y="244"/>
              </a:cxn>
              <a:cxn ang="0">
                <a:pos x="174" y="262"/>
              </a:cxn>
              <a:cxn ang="0">
                <a:pos x="161" y="266"/>
              </a:cxn>
              <a:cxn ang="0">
                <a:pos x="150" y="264"/>
              </a:cxn>
              <a:cxn ang="0">
                <a:pos x="140" y="251"/>
              </a:cxn>
              <a:cxn ang="0">
                <a:pos x="125" y="261"/>
              </a:cxn>
              <a:cxn ang="0">
                <a:pos x="107" y="242"/>
              </a:cxn>
              <a:cxn ang="0">
                <a:pos x="96" y="249"/>
              </a:cxn>
              <a:cxn ang="0">
                <a:pos x="85" y="251"/>
              </a:cxn>
              <a:cxn ang="0">
                <a:pos x="72" y="236"/>
              </a:cxn>
              <a:cxn ang="0">
                <a:pos x="56" y="237"/>
              </a:cxn>
              <a:cxn ang="0">
                <a:pos x="55" y="222"/>
              </a:cxn>
              <a:cxn ang="0">
                <a:pos x="35" y="215"/>
              </a:cxn>
              <a:cxn ang="0">
                <a:pos x="22" y="203"/>
              </a:cxn>
              <a:cxn ang="0">
                <a:pos x="7" y="196"/>
              </a:cxn>
              <a:cxn ang="0">
                <a:pos x="1" y="182"/>
              </a:cxn>
              <a:cxn ang="0">
                <a:pos x="11" y="175"/>
              </a:cxn>
              <a:cxn ang="0">
                <a:pos x="27" y="166"/>
              </a:cxn>
              <a:cxn ang="0">
                <a:pos x="39" y="172"/>
              </a:cxn>
              <a:cxn ang="0">
                <a:pos x="50" y="167"/>
              </a:cxn>
              <a:cxn ang="0">
                <a:pos x="40" y="154"/>
              </a:cxn>
              <a:cxn ang="0">
                <a:pos x="29" y="138"/>
              </a:cxn>
              <a:cxn ang="0">
                <a:pos x="24" y="122"/>
              </a:cxn>
              <a:cxn ang="0">
                <a:pos x="15" y="112"/>
              </a:cxn>
              <a:cxn ang="0">
                <a:pos x="24" y="101"/>
              </a:cxn>
              <a:cxn ang="0">
                <a:pos x="19" y="93"/>
              </a:cxn>
              <a:cxn ang="0">
                <a:pos x="26" y="83"/>
              </a:cxn>
              <a:cxn ang="0">
                <a:pos x="48" y="77"/>
              </a:cxn>
              <a:cxn ang="0">
                <a:pos x="53" y="65"/>
              </a:cxn>
              <a:cxn ang="0">
                <a:pos x="49" y="56"/>
              </a:cxn>
              <a:cxn ang="0">
                <a:pos x="61" y="47"/>
              </a:cxn>
              <a:cxn ang="0">
                <a:pos x="68" y="33"/>
              </a:cxn>
              <a:cxn ang="0">
                <a:pos x="76" y="24"/>
              </a:cxn>
              <a:cxn ang="0">
                <a:pos x="91" y="28"/>
              </a:cxn>
              <a:cxn ang="0">
                <a:pos x="98" y="19"/>
              </a:cxn>
              <a:cxn ang="0">
                <a:pos x="105" y="8"/>
              </a:cxn>
              <a:cxn ang="0">
                <a:pos x="117" y="3"/>
              </a:cxn>
              <a:cxn ang="0">
                <a:pos x="132" y="0"/>
              </a:cxn>
              <a:cxn ang="0">
                <a:pos x="143" y="32"/>
              </a:cxn>
              <a:cxn ang="0">
                <a:pos x="162" y="62"/>
              </a:cxn>
              <a:cxn ang="0">
                <a:pos x="196" y="96"/>
              </a:cxn>
              <a:cxn ang="0">
                <a:pos x="214" y="111"/>
              </a:cxn>
              <a:cxn ang="0">
                <a:pos x="234" y="131"/>
              </a:cxn>
              <a:cxn ang="0">
                <a:pos x="257" y="140"/>
              </a:cxn>
              <a:cxn ang="0">
                <a:pos x="269" y="147"/>
              </a:cxn>
              <a:cxn ang="0">
                <a:pos x="273" y="167"/>
              </a:cxn>
            </a:cxnLst>
            <a:rect l="0" t="0" r="r" b="b"/>
            <a:pathLst>
              <a:path w="282" h="271">
                <a:moveTo>
                  <a:pt x="282" y="172"/>
                </a:moveTo>
                <a:cubicBezTo>
                  <a:pt x="281" y="173"/>
                  <a:pt x="279" y="173"/>
                  <a:pt x="278" y="174"/>
                </a:cubicBezTo>
                <a:cubicBezTo>
                  <a:pt x="277" y="175"/>
                  <a:pt x="274" y="177"/>
                  <a:pt x="273" y="178"/>
                </a:cubicBezTo>
                <a:cubicBezTo>
                  <a:pt x="272" y="181"/>
                  <a:pt x="270" y="186"/>
                  <a:pt x="269" y="188"/>
                </a:cubicBezTo>
                <a:cubicBezTo>
                  <a:pt x="267" y="190"/>
                  <a:pt x="263" y="193"/>
                  <a:pt x="262" y="195"/>
                </a:cubicBezTo>
                <a:cubicBezTo>
                  <a:pt x="261" y="197"/>
                  <a:pt x="264" y="202"/>
                  <a:pt x="264" y="204"/>
                </a:cubicBezTo>
                <a:cubicBezTo>
                  <a:pt x="264" y="206"/>
                  <a:pt x="264" y="211"/>
                  <a:pt x="263" y="213"/>
                </a:cubicBezTo>
                <a:cubicBezTo>
                  <a:pt x="261" y="215"/>
                  <a:pt x="256" y="216"/>
                  <a:pt x="254" y="218"/>
                </a:cubicBezTo>
                <a:cubicBezTo>
                  <a:pt x="252" y="220"/>
                  <a:pt x="252" y="227"/>
                  <a:pt x="251" y="229"/>
                </a:cubicBezTo>
                <a:cubicBezTo>
                  <a:pt x="249" y="233"/>
                  <a:pt x="244" y="239"/>
                  <a:pt x="241" y="240"/>
                </a:cubicBezTo>
                <a:cubicBezTo>
                  <a:pt x="238" y="242"/>
                  <a:pt x="232" y="241"/>
                  <a:pt x="229" y="240"/>
                </a:cubicBezTo>
                <a:cubicBezTo>
                  <a:pt x="227" y="240"/>
                  <a:pt x="224" y="237"/>
                  <a:pt x="223" y="235"/>
                </a:cubicBezTo>
                <a:cubicBezTo>
                  <a:pt x="222" y="233"/>
                  <a:pt x="223" y="228"/>
                  <a:pt x="222" y="226"/>
                </a:cubicBezTo>
                <a:cubicBezTo>
                  <a:pt x="222" y="224"/>
                  <a:pt x="221" y="220"/>
                  <a:pt x="219" y="219"/>
                </a:cubicBezTo>
                <a:cubicBezTo>
                  <a:pt x="217" y="218"/>
                  <a:pt x="213" y="218"/>
                  <a:pt x="211" y="218"/>
                </a:cubicBezTo>
                <a:cubicBezTo>
                  <a:pt x="209" y="219"/>
                  <a:pt x="207" y="223"/>
                  <a:pt x="205" y="222"/>
                </a:cubicBezTo>
                <a:cubicBezTo>
                  <a:pt x="204" y="222"/>
                  <a:pt x="205" y="219"/>
                  <a:pt x="204" y="219"/>
                </a:cubicBezTo>
                <a:cubicBezTo>
                  <a:pt x="203" y="218"/>
                  <a:pt x="199" y="218"/>
                  <a:pt x="198" y="219"/>
                </a:cubicBezTo>
                <a:cubicBezTo>
                  <a:pt x="196" y="219"/>
                  <a:pt x="193" y="220"/>
                  <a:pt x="192" y="221"/>
                </a:cubicBezTo>
                <a:cubicBezTo>
                  <a:pt x="191" y="223"/>
                  <a:pt x="188" y="226"/>
                  <a:pt x="188" y="228"/>
                </a:cubicBezTo>
                <a:cubicBezTo>
                  <a:pt x="188" y="230"/>
                  <a:pt x="189" y="234"/>
                  <a:pt x="190" y="236"/>
                </a:cubicBezTo>
                <a:cubicBezTo>
                  <a:pt x="190" y="237"/>
                  <a:pt x="192" y="239"/>
                  <a:pt x="192" y="241"/>
                </a:cubicBezTo>
                <a:cubicBezTo>
                  <a:pt x="192" y="242"/>
                  <a:pt x="192" y="244"/>
                  <a:pt x="191" y="245"/>
                </a:cubicBezTo>
                <a:cubicBezTo>
                  <a:pt x="189" y="246"/>
                  <a:pt x="184" y="243"/>
                  <a:pt x="182" y="244"/>
                </a:cubicBezTo>
                <a:cubicBezTo>
                  <a:pt x="181" y="246"/>
                  <a:pt x="180" y="250"/>
                  <a:pt x="180" y="252"/>
                </a:cubicBezTo>
                <a:cubicBezTo>
                  <a:pt x="179" y="254"/>
                  <a:pt x="180" y="257"/>
                  <a:pt x="179" y="259"/>
                </a:cubicBezTo>
                <a:cubicBezTo>
                  <a:pt x="178" y="260"/>
                  <a:pt x="175" y="262"/>
                  <a:pt x="174" y="262"/>
                </a:cubicBezTo>
                <a:cubicBezTo>
                  <a:pt x="173" y="262"/>
                  <a:pt x="171" y="260"/>
                  <a:pt x="170" y="259"/>
                </a:cubicBezTo>
                <a:cubicBezTo>
                  <a:pt x="169" y="259"/>
                  <a:pt x="166" y="258"/>
                  <a:pt x="165" y="259"/>
                </a:cubicBezTo>
                <a:cubicBezTo>
                  <a:pt x="163" y="260"/>
                  <a:pt x="162" y="264"/>
                  <a:pt x="161" y="266"/>
                </a:cubicBezTo>
                <a:cubicBezTo>
                  <a:pt x="161" y="267"/>
                  <a:pt x="159" y="269"/>
                  <a:pt x="158" y="271"/>
                </a:cubicBezTo>
                <a:cubicBezTo>
                  <a:pt x="158" y="271"/>
                  <a:pt x="158" y="271"/>
                  <a:pt x="158" y="271"/>
                </a:cubicBezTo>
                <a:cubicBezTo>
                  <a:pt x="157" y="269"/>
                  <a:pt x="152" y="266"/>
                  <a:pt x="150" y="264"/>
                </a:cubicBezTo>
                <a:cubicBezTo>
                  <a:pt x="149" y="263"/>
                  <a:pt x="148" y="260"/>
                  <a:pt x="147" y="258"/>
                </a:cubicBezTo>
                <a:cubicBezTo>
                  <a:pt x="146" y="257"/>
                  <a:pt x="145" y="254"/>
                  <a:pt x="143" y="253"/>
                </a:cubicBezTo>
                <a:cubicBezTo>
                  <a:pt x="142" y="252"/>
                  <a:pt x="140" y="251"/>
                  <a:pt x="140" y="251"/>
                </a:cubicBezTo>
                <a:cubicBezTo>
                  <a:pt x="138" y="251"/>
                  <a:pt x="137" y="253"/>
                  <a:pt x="136" y="254"/>
                </a:cubicBezTo>
                <a:cubicBezTo>
                  <a:pt x="135" y="255"/>
                  <a:pt x="134" y="258"/>
                  <a:pt x="133" y="259"/>
                </a:cubicBezTo>
                <a:cubicBezTo>
                  <a:pt x="131" y="260"/>
                  <a:pt x="127" y="261"/>
                  <a:pt x="125" y="261"/>
                </a:cubicBezTo>
                <a:cubicBezTo>
                  <a:pt x="123" y="260"/>
                  <a:pt x="120" y="259"/>
                  <a:pt x="118" y="257"/>
                </a:cubicBezTo>
                <a:cubicBezTo>
                  <a:pt x="116" y="255"/>
                  <a:pt x="115" y="249"/>
                  <a:pt x="114" y="247"/>
                </a:cubicBezTo>
                <a:cubicBezTo>
                  <a:pt x="112" y="246"/>
                  <a:pt x="109" y="243"/>
                  <a:pt x="107" y="242"/>
                </a:cubicBezTo>
                <a:cubicBezTo>
                  <a:pt x="106" y="241"/>
                  <a:pt x="103" y="240"/>
                  <a:pt x="101" y="240"/>
                </a:cubicBezTo>
                <a:cubicBezTo>
                  <a:pt x="99" y="241"/>
                  <a:pt x="97" y="243"/>
                  <a:pt x="96" y="245"/>
                </a:cubicBezTo>
                <a:cubicBezTo>
                  <a:pt x="96" y="246"/>
                  <a:pt x="97" y="248"/>
                  <a:pt x="96" y="249"/>
                </a:cubicBezTo>
                <a:cubicBezTo>
                  <a:pt x="95" y="250"/>
                  <a:pt x="93" y="250"/>
                  <a:pt x="93" y="250"/>
                </a:cubicBezTo>
                <a:cubicBezTo>
                  <a:pt x="92" y="251"/>
                  <a:pt x="91" y="255"/>
                  <a:pt x="90" y="255"/>
                </a:cubicBezTo>
                <a:cubicBezTo>
                  <a:pt x="88" y="255"/>
                  <a:pt x="86" y="252"/>
                  <a:pt x="85" y="251"/>
                </a:cubicBezTo>
                <a:cubicBezTo>
                  <a:pt x="84" y="249"/>
                  <a:pt x="84" y="245"/>
                  <a:pt x="83" y="244"/>
                </a:cubicBezTo>
                <a:cubicBezTo>
                  <a:pt x="82" y="242"/>
                  <a:pt x="79" y="240"/>
                  <a:pt x="78" y="239"/>
                </a:cubicBezTo>
                <a:cubicBezTo>
                  <a:pt x="77" y="238"/>
                  <a:pt x="74" y="236"/>
                  <a:pt x="72" y="236"/>
                </a:cubicBezTo>
                <a:cubicBezTo>
                  <a:pt x="71" y="236"/>
                  <a:pt x="69" y="239"/>
                  <a:pt x="67" y="239"/>
                </a:cubicBezTo>
                <a:cubicBezTo>
                  <a:pt x="66" y="240"/>
                  <a:pt x="62" y="240"/>
                  <a:pt x="61" y="240"/>
                </a:cubicBezTo>
                <a:cubicBezTo>
                  <a:pt x="59" y="240"/>
                  <a:pt x="57" y="238"/>
                  <a:pt x="56" y="237"/>
                </a:cubicBezTo>
                <a:cubicBezTo>
                  <a:pt x="55" y="236"/>
                  <a:pt x="53" y="234"/>
                  <a:pt x="53" y="232"/>
                </a:cubicBezTo>
                <a:cubicBezTo>
                  <a:pt x="54" y="231"/>
                  <a:pt x="57" y="229"/>
                  <a:pt x="57" y="228"/>
                </a:cubicBezTo>
                <a:cubicBezTo>
                  <a:pt x="57" y="226"/>
                  <a:pt x="56" y="223"/>
                  <a:pt x="55" y="222"/>
                </a:cubicBezTo>
                <a:cubicBezTo>
                  <a:pt x="54" y="220"/>
                  <a:pt x="51" y="216"/>
                  <a:pt x="49" y="216"/>
                </a:cubicBezTo>
                <a:cubicBezTo>
                  <a:pt x="47" y="215"/>
                  <a:pt x="44" y="215"/>
                  <a:pt x="43" y="215"/>
                </a:cubicBezTo>
                <a:cubicBezTo>
                  <a:pt x="41" y="215"/>
                  <a:pt x="37" y="216"/>
                  <a:pt x="35" y="215"/>
                </a:cubicBezTo>
                <a:cubicBezTo>
                  <a:pt x="34" y="215"/>
                  <a:pt x="31" y="213"/>
                  <a:pt x="30" y="212"/>
                </a:cubicBezTo>
                <a:cubicBezTo>
                  <a:pt x="29" y="211"/>
                  <a:pt x="29" y="207"/>
                  <a:pt x="28" y="206"/>
                </a:cubicBezTo>
                <a:cubicBezTo>
                  <a:pt x="26" y="205"/>
                  <a:pt x="23" y="204"/>
                  <a:pt x="22" y="203"/>
                </a:cubicBezTo>
                <a:cubicBezTo>
                  <a:pt x="21" y="203"/>
                  <a:pt x="18" y="205"/>
                  <a:pt x="17" y="205"/>
                </a:cubicBezTo>
                <a:cubicBezTo>
                  <a:pt x="15" y="205"/>
                  <a:pt x="12" y="205"/>
                  <a:pt x="10" y="204"/>
                </a:cubicBezTo>
                <a:cubicBezTo>
                  <a:pt x="9" y="202"/>
                  <a:pt x="7" y="198"/>
                  <a:pt x="7" y="196"/>
                </a:cubicBezTo>
                <a:cubicBezTo>
                  <a:pt x="6" y="195"/>
                  <a:pt x="7" y="192"/>
                  <a:pt x="6" y="190"/>
                </a:cubicBezTo>
                <a:cubicBezTo>
                  <a:pt x="6" y="188"/>
                  <a:pt x="5" y="185"/>
                  <a:pt x="4" y="183"/>
                </a:cubicBezTo>
                <a:cubicBezTo>
                  <a:pt x="3" y="183"/>
                  <a:pt x="1" y="182"/>
                  <a:pt x="1" y="182"/>
                </a:cubicBezTo>
                <a:cubicBezTo>
                  <a:pt x="0" y="181"/>
                  <a:pt x="0" y="178"/>
                  <a:pt x="1" y="177"/>
                </a:cubicBezTo>
                <a:cubicBezTo>
                  <a:pt x="1" y="176"/>
                  <a:pt x="3" y="174"/>
                  <a:pt x="5" y="174"/>
                </a:cubicBezTo>
                <a:cubicBezTo>
                  <a:pt x="6" y="173"/>
                  <a:pt x="10" y="175"/>
                  <a:pt x="11" y="175"/>
                </a:cubicBezTo>
                <a:cubicBezTo>
                  <a:pt x="13" y="175"/>
                  <a:pt x="17" y="175"/>
                  <a:pt x="19" y="174"/>
                </a:cubicBezTo>
                <a:cubicBezTo>
                  <a:pt x="20" y="173"/>
                  <a:pt x="21" y="171"/>
                  <a:pt x="22" y="170"/>
                </a:cubicBezTo>
                <a:cubicBezTo>
                  <a:pt x="23" y="169"/>
                  <a:pt x="25" y="167"/>
                  <a:pt x="27" y="166"/>
                </a:cubicBezTo>
                <a:cubicBezTo>
                  <a:pt x="28" y="165"/>
                  <a:pt x="30" y="164"/>
                  <a:pt x="31" y="164"/>
                </a:cubicBezTo>
                <a:cubicBezTo>
                  <a:pt x="32" y="164"/>
                  <a:pt x="35" y="166"/>
                  <a:pt x="36" y="167"/>
                </a:cubicBezTo>
                <a:cubicBezTo>
                  <a:pt x="37" y="167"/>
                  <a:pt x="38" y="171"/>
                  <a:pt x="39" y="172"/>
                </a:cubicBezTo>
                <a:cubicBezTo>
                  <a:pt x="40" y="172"/>
                  <a:pt x="42" y="173"/>
                  <a:pt x="44" y="173"/>
                </a:cubicBezTo>
                <a:cubicBezTo>
                  <a:pt x="45" y="173"/>
                  <a:pt x="47" y="173"/>
                  <a:pt x="48" y="172"/>
                </a:cubicBezTo>
                <a:cubicBezTo>
                  <a:pt x="49" y="171"/>
                  <a:pt x="50" y="168"/>
                  <a:pt x="50" y="167"/>
                </a:cubicBezTo>
                <a:cubicBezTo>
                  <a:pt x="50" y="165"/>
                  <a:pt x="49" y="162"/>
                  <a:pt x="48" y="161"/>
                </a:cubicBezTo>
                <a:cubicBezTo>
                  <a:pt x="47" y="160"/>
                  <a:pt x="45" y="158"/>
                  <a:pt x="44" y="157"/>
                </a:cubicBezTo>
                <a:cubicBezTo>
                  <a:pt x="43" y="156"/>
                  <a:pt x="41" y="155"/>
                  <a:pt x="40" y="154"/>
                </a:cubicBezTo>
                <a:cubicBezTo>
                  <a:pt x="40" y="153"/>
                  <a:pt x="41" y="151"/>
                  <a:pt x="40" y="149"/>
                </a:cubicBezTo>
                <a:cubicBezTo>
                  <a:pt x="40" y="147"/>
                  <a:pt x="39" y="143"/>
                  <a:pt x="38" y="142"/>
                </a:cubicBezTo>
                <a:cubicBezTo>
                  <a:pt x="36" y="140"/>
                  <a:pt x="31" y="139"/>
                  <a:pt x="29" y="138"/>
                </a:cubicBezTo>
                <a:cubicBezTo>
                  <a:pt x="28" y="137"/>
                  <a:pt x="26" y="135"/>
                  <a:pt x="25" y="134"/>
                </a:cubicBezTo>
                <a:cubicBezTo>
                  <a:pt x="24" y="133"/>
                  <a:pt x="23" y="130"/>
                  <a:pt x="23" y="128"/>
                </a:cubicBezTo>
                <a:cubicBezTo>
                  <a:pt x="23" y="126"/>
                  <a:pt x="24" y="123"/>
                  <a:pt x="24" y="122"/>
                </a:cubicBezTo>
                <a:cubicBezTo>
                  <a:pt x="24" y="120"/>
                  <a:pt x="24" y="117"/>
                  <a:pt x="23" y="115"/>
                </a:cubicBezTo>
                <a:cubicBezTo>
                  <a:pt x="22" y="114"/>
                  <a:pt x="20" y="113"/>
                  <a:pt x="19" y="112"/>
                </a:cubicBezTo>
                <a:cubicBezTo>
                  <a:pt x="18" y="112"/>
                  <a:pt x="16" y="113"/>
                  <a:pt x="15" y="112"/>
                </a:cubicBezTo>
                <a:cubicBezTo>
                  <a:pt x="14" y="111"/>
                  <a:pt x="14" y="109"/>
                  <a:pt x="14" y="108"/>
                </a:cubicBezTo>
                <a:cubicBezTo>
                  <a:pt x="14" y="107"/>
                  <a:pt x="16" y="104"/>
                  <a:pt x="18" y="103"/>
                </a:cubicBezTo>
                <a:cubicBezTo>
                  <a:pt x="19" y="102"/>
                  <a:pt x="23" y="102"/>
                  <a:pt x="24" y="101"/>
                </a:cubicBezTo>
                <a:cubicBezTo>
                  <a:pt x="25" y="101"/>
                  <a:pt x="27" y="100"/>
                  <a:pt x="28" y="99"/>
                </a:cubicBezTo>
                <a:cubicBezTo>
                  <a:pt x="28" y="97"/>
                  <a:pt x="25" y="95"/>
                  <a:pt x="24" y="95"/>
                </a:cubicBezTo>
                <a:cubicBezTo>
                  <a:pt x="23" y="94"/>
                  <a:pt x="20" y="94"/>
                  <a:pt x="19" y="93"/>
                </a:cubicBezTo>
                <a:cubicBezTo>
                  <a:pt x="18" y="93"/>
                  <a:pt x="17" y="91"/>
                  <a:pt x="16" y="90"/>
                </a:cubicBezTo>
                <a:cubicBezTo>
                  <a:pt x="16" y="89"/>
                  <a:pt x="17" y="86"/>
                  <a:pt x="18" y="86"/>
                </a:cubicBezTo>
                <a:cubicBezTo>
                  <a:pt x="19" y="84"/>
                  <a:pt x="24" y="83"/>
                  <a:pt x="26" y="83"/>
                </a:cubicBezTo>
                <a:cubicBezTo>
                  <a:pt x="29" y="82"/>
                  <a:pt x="33" y="80"/>
                  <a:pt x="36" y="79"/>
                </a:cubicBezTo>
                <a:cubicBezTo>
                  <a:pt x="37" y="79"/>
                  <a:pt x="39" y="80"/>
                  <a:pt x="40" y="80"/>
                </a:cubicBezTo>
                <a:cubicBezTo>
                  <a:pt x="43" y="79"/>
                  <a:pt x="47" y="78"/>
                  <a:pt x="48" y="77"/>
                </a:cubicBezTo>
                <a:cubicBezTo>
                  <a:pt x="49" y="76"/>
                  <a:pt x="49" y="73"/>
                  <a:pt x="50" y="73"/>
                </a:cubicBezTo>
                <a:cubicBezTo>
                  <a:pt x="50" y="72"/>
                  <a:pt x="52" y="71"/>
                  <a:pt x="53" y="70"/>
                </a:cubicBezTo>
                <a:cubicBezTo>
                  <a:pt x="53" y="69"/>
                  <a:pt x="53" y="66"/>
                  <a:pt x="53" y="65"/>
                </a:cubicBezTo>
                <a:cubicBezTo>
                  <a:pt x="52" y="64"/>
                  <a:pt x="50" y="62"/>
                  <a:pt x="50" y="60"/>
                </a:cubicBezTo>
                <a:cubicBezTo>
                  <a:pt x="50" y="59"/>
                  <a:pt x="50" y="57"/>
                  <a:pt x="50" y="56"/>
                </a:cubicBezTo>
                <a:cubicBezTo>
                  <a:pt x="49" y="56"/>
                  <a:pt x="49" y="56"/>
                  <a:pt x="49" y="56"/>
                </a:cubicBezTo>
                <a:cubicBezTo>
                  <a:pt x="50" y="55"/>
                  <a:pt x="53" y="55"/>
                  <a:pt x="53" y="54"/>
                </a:cubicBezTo>
                <a:cubicBezTo>
                  <a:pt x="54" y="53"/>
                  <a:pt x="55" y="51"/>
                  <a:pt x="56" y="50"/>
                </a:cubicBezTo>
                <a:cubicBezTo>
                  <a:pt x="57" y="49"/>
                  <a:pt x="60" y="48"/>
                  <a:pt x="61" y="47"/>
                </a:cubicBezTo>
                <a:cubicBezTo>
                  <a:pt x="62" y="47"/>
                  <a:pt x="65" y="45"/>
                  <a:pt x="66" y="44"/>
                </a:cubicBezTo>
                <a:cubicBezTo>
                  <a:pt x="67" y="43"/>
                  <a:pt x="68" y="40"/>
                  <a:pt x="68" y="38"/>
                </a:cubicBezTo>
                <a:cubicBezTo>
                  <a:pt x="68" y="37"/>
                  <a:pt x="68" y="34"/>
                  <a:pt x="68" y="33"/>
                </a:cubicBezTo>
                <a:cubicBezTo>
                  <a:pt x="68" y="32"/>
                  <a:pt x="69" y="31"/>
                  <a:pt x="70" y="31"/>
                </a:cubicBezTo>
                <a:cubicBezTo>
                  <a:pt x="70" y="29"/>
                  <a:pt x="71" y="27"/>
                  <a:pt x="72" y="26"/>
                </a:cubicBezTo>
                <a:cubicBezTo>
                  <a:pt x="73" y="25"/>
                  <a:pt x="75" y="24"/>
                  <a:pt x="76" y="24"/>
                </a:cubicBezTo>
                <a:cubicBezTo>
                  <a:pt x="78" y="24"/>
                  <a:pt x="81" y="25"/>
                  <a:pt x="82" y="25"/>
                </a:cubicBezTo>
                <a:cubicBezTo>
                  <a:pt x="83" y="26"/>
                  <a:pt x="85" y="27"/>
                  <a:pt x="86" y="28"/>
                </a:cubicBezTo>
                <a:cubicBezTo>
                  <a:pt x="87" y="28"/>
                  <a:pt x="90" y="28"/>
                  <a:pt x="91" y="28"/>
                </a:cubicBezTo>
                <a:cubicBezTo>
                  <a:pt x="92" y="28"/>
                  <a:pt x="95" y="28"/>
                  <a:pt x="96" y="27"/>
                </a:cubicBezTo>
                <a:cubicBezTo>
                  <a:pt x="96" y="26"/>
                  <a:pt x="97" y="25"/>
                  <a:pt x="98" y="24"/>
                </a:cubicBezTo>
                <a:cubicBezTo>
                  <a:pt x="98" y="23"/>
                  <a:pt x="98" y="20"/>
                  <a:pt x="98" y="19"/>
                </a:cubicBezTo>
                <a:cubicBezTo>
                  <a:pt x="98" y="18"/>
                  <a:pt x="100" y="17"/>
                  <a:pt x="100" y="16"/>
                </a:cubicBezTo>
                <a:cubicBezTo>
                  <a:pt x="101" y="15"/>
                  <a:pt x="100" y="12"/>
                  <a:pt x="101" y="10"/>
                </a:cubicBezTo>
                <a:cubicBezTo>
                  <a:pt x="102" y="9"/>
                  <a:pt x="104" y="8"/>
                  <a:pt x="105" y="8"/>
                </a:cubicBezTo>
                <a:cubicBezTo>
                  <a:pt x="106" y="8"/>
                  <a:pt x="109" y="8"/>
                  <a:pt x="110" y="8"/>
                </a:cubicBezTo>
                <a:cubicBezTo>
                  <a:pt x="111" y="7"/>
                  <a:pt x="112" y="7"/>
                  <a:pt x="113" y="6"/>
                </a:cubicBezTo>
                <a:cubicBezTo>
                  <a:pt x="114" y="5"/>
                  <a:pt x="116" y="3"/>
                  <a:pt x="117" y="3"/>
                </a:cubicBezTo>
                <a:cubicBezTo>
                  <a:pt x="118" y="2"/>
                  <a:pt x="121" y="3"/>
                  <a:pt x="123" y="2"/>
                </a:cubicBezTo>
                <a:cubicBezTo>
                  <a:pt x="124" y="2"/>
                  <a:pt x="127" y="3"/>
                  <a:pt x="128" y="2"/>
                </a:cubicBezTo>
                <a:cubicBezTo>
                  <a:pt x="129" y="2"/>
                  <a:pt x="130" y="1"/>
                  <a:pt x="132" y="0"/>
                </a:cubicBezTo>
                <a:cubicBezTo>
                  <a:pt x="132" y="2"/>
                  <a:pt x="132" y="3"/>
                  <a:pt x="133" y="4"/>
                </a:cubicBezTo>
                <a:cubicBezTo>
                  <a:pt x="133" y="7"/>
                  <a:pt x="135" y="13"/>
                  <a:pt x="136" y="16"/>
                </a:cubicBezTo>
                <a:cubicBezTo>
                  <a:pt x="137" y="20"/>
                  <a:pt x="141" y="28"/>
                  <a:pt x="143" y="32"/>
                </a:cubicBezTo>
                <a:cubicBezTo>
                  <a:pt x="145" y="35"/>
                  <a:pt x="149" y="40"/>
                  <a:pt x="150" y="43"/>
                </a:cubicBezTo>
                <a:cubicBezTo>
                  <a:pt x="152" y="46"/>
                  <a:pt x="154" y="52"/>
                  <a:pt x="155" y="54"/>
                </a:cubicBezTo>
                <a:cubicBezTo>
                  <a:pt x="157" y="57"/>
                  <a:pt x="161" y="60"/>
                  <a:pt x="162" y="62"/>
                </a:cubicBezTo>
                <a:cubicBezTo>
                  <a:pt x="164" y="64"/>
                  <a:pt x="167" y="69"/>
                  <a:pt x="168" y="70"/>
                </a:cubicBezTo>
                <a:cubicBezTo>
                  <a:pt x="171" y="74"/>
                  <a:pt x="177" y="82"/>
                  <a:pt x="180" y="85"/>
                </a:cubicBezTo>
                <a:cubicBezTo>
                  <a:pt x="184" y="89"/>
                  <a:pt x="192" y="93"/>
                  <a:pt x="196" y="96"/>
                </a:cubicBezTo>
                <a:cubicBezTo>
                  <a:pt x="198" y="97"/>
                  <a:pt x="201" y="99"/>
                  <a:pt x="203" y="100"/>
                </a:cubicBezTo>
                <a:cubicBezTo>
                  <a:pt x="205" y="101"/>
                  <a:pt x="209" y="103"/>
                  <a:pt x="211" y="105"/>
                </a:cubicBezTo>
                <a:cubicBezTo>
                  <a:pt x="212" y="106"/>
                  <a:pt x="213" y="110"/>
                  <a:pt x="214" y="111"/>
                </a:cubicBezTo>
                <a:cubicBezTo>
                  <a:pt x="216" y="113"/>
                  <a:pt x="219" y="116"/>
                  <a:pt x="221" y="118"/>
                </a:cubicBezTo>
                <a:cubicBezTo>
                  <a:pt x="223" y="119"/>
                  <a:pt x="226" y="121"/>
                  <a:pt x="228" y="122"/>
                </a:cubicBezTo>
                <a:cubicBezTo>
                  <a:pt x="230" y="124"/>
                  <a:pt x="232" y="129"/>
                  <a:pt x="234" y="131"/>
                </a:cubicBezTo>
                <a:cubicBezTo>
                  <a:pt x="236" y="132"/>
                  <a:pt x="240" y="132"/>
                  <a:pt x="241" y="133"/>
                </a:cubicBezTo>
                <a:cubicBezTo>
                  <a:pt x="244" y="134"/>
                  <a:pt x="248" y="137"/>
                  <a:pt x="251" y="138"/>
                </a:cubicBezTo>
                <a:cubicBezTo>
                  <a:pt x="252" y="139"/>
                  <a:pt x="255" y="139"/>
                  <a:pt x="257" y="140"/>
                </a:cubicBezTo>
                <a:cubicBezTo>
                  <a:pt x="258" y="140"/>
                  <a:pt x="262" y="142"/>
                  <a:pt x="264" y="142"/>
                </a:cubicBezTo>
                <a:cubicBezTo>
                  <a:pt x="264" y="143"/>
                  <a:pt x="266" y="142"/>
                  <a:pt x="267" y="142"/>
                </a:cubicBezTo>
                <a:cubicBezTo>
                  <a:pt x="268" y="143"/>
                  <a:pt x="269" y="145"/>
                  <a:pt x="269" y="147"/>
                </a:cubicBezTo>
                <a:cubicBezTo>
                  <a:pt x="269" y="148"/>
                  <a:pt x="268" y="151"/>
                  <a:pt x="268" y="153"/>
                </a:cubicBezTo>
                <a:cubicBezTo>
                  <a:pt x="267" y="155"/>
                  <a:pt x="267" y="160"/>
                  <a:pt x="268" y="162"/>
                </a:cubicBezTo>
                <a:cubicBezTo>
                  <a:pt x="269" y="164"/>
                  <a:pt x="272" y="166"/>
                  <a:pt x="273" y="167"/>
                </a:cubicBezTo>
                <a:cubicBezTo>
                  <a:pt x="275" y="168"/>
                  <a:pt x="279" y="169"/>
                  <a:pt x="281" y="170"/>
                </a:cubicBezTo>
                <a:cubicBezTo>
                  <a:pt x="281" y="170"/>
                  <a:pt x="282" y="171"/>
                  <a:pt x="282" y="172"/>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noEditPoints="1"/>
          </p:cNvSpPr>
          <p:nvPr/>
        </p:nvSpPr>
        <p:spPr bwMode="auto">
          <a:xfrm>
            <a:off x="5810339" y="3109302"/>
            <a:ext cx="1029188" cy="885740"/>
          </a:xfrm>
          <a:custGeom>
            <a:avLst/>
            <a:gdLst/>
            <a:ahLst/>
            <a:cxnLst>
              <a:cxn ang="0">
                <a:pos x="40" y="47"/>
              </a:cxn>
              <a:cxn ang="0">
                <a:pos x="45" y="21"/>
              </a:cxn>
              <a:cxn ang="0">
                <a:pos x="61" y="0"/>
              </a:cxn>
              <a:cxn ang="0">
                <a:pos x="68" y="20"/>
              </a:cxn>
              <a:cxn ang="0">
                <a:pos x="70" y="29"/>
              </a:cxn>
              <a:cxn ang="0">
                <a:pos x="85" y="49"/>
              </a:cxn>
              <a:cxn ang="0">
                <a:pos x="113" y="50"/>
              </a:cxn>
              <a:cxn ang="0">
                <a:pos x="124" y="71"/>
              </a:cxn>
              <a:cxn ang="0">
                <a:pos x="148" y="81"/>
              </a:cxn>
              <a:cxn ang="0">
                <a:pos x="152" y="100"/>
              </a:cxn>
              <a:cxn ang="0">
                <a:pos x="161" y="109"/>
              </a:cxn>
              <a:cxn ang="0">
                <a:pos x="178" y="95"/>
              </a:cxn>
              <a:cxn ang="0">
                <a:pos x="195" y="85"/>
              </a:cxn>
              <a:cxn ang="0">
                <a:pos x="204" y="72"/>
              </a:cxn>
              <a:cxn ang="0">
                <a:pos x="223" y="50"/>
              </a:cxn>
              <a:cxn ang="0">
                <a:pos x="240" y="44"/>
              </a:cxn>
              <a:cxn ang="0">
                <a:pos x="266" y="27"/>
              </a:cxn>
              <a:cxn ang="0">
                <a:pos x="283" y="26"/>
              </a:cxn>
              <a:cxn ang="0">
                <a:pos x="294" y="36"/>
              </a:cxn>
              <a:cxn ang="0">
                <a:pos x="284" y="56"/>
              </a:cxn>
              <a:cxn ang="0">
                <a:pos x="263" y="69"/>
              </a:cxn>
              <a:cxn ang="0">
                <a:pos x="258" y="84"/>
              </a:cxn>
              <a:cxn ang="0">
                <a:pos x="267" y="104"/>
              </a:cxn>
              <a:cxn ang="0">
                <a:pos x="284" y="130"/>
              </a:cxn>
              <a:cxn ang="0">
                <a:pos x="288" y="149"/>
              </a:cxn>
              <a:cxn ang="0">
                <a:pos x="266" y="146"/>
              </a:cxn>
              <a:cxn ang="0">
                <a:pos x="245" y="158"/>
              </a:cxn>
              <a:cxn ang="0">
                <a:pos x="261" y="181"/>
              </a:cxn>
              <a:cxn ang="0">
                <a:pos x="287" y="191"/>
              </a:cxn>
              <a:cxn ang="0">
                <a:pos x="300" y="213"/>
              </a:cxn>
              <a:cxn ang="0">
                <a:pos x="327" y="220"/>
              </a:cxn>
              <a:cxn ang="0">
                <a:pos x="340" y="221"/>
              </a:cxn>
              <a:cxn ang="0">
                <a:pos x="369" y="237"/>
              </a:cxn>
              <a:cxn ang="0">
                <a:pos x="391" y="234"/>
              </a:cxn>
              <a:cxn ang="0">
                <a:pos x="403" y="270"/>
              </a:cxn>
              <a:cxn ang="0">
                <a:pos x="390" y="298"/>
              </a:cxn>
              <a:cxn ang="0">
                <a:pos x="373" y="337"/>
              </a:cxn>
              <a:cxn ang="0">
                <a:pos x="350" y="336"/>
              </a:cxn>
              <a:cxn ang="0">
                <a:pos x="341" y="346"/>
              </a:cxn>
              <a:cxn ang="0">
                <a:pos x="320" y="340"/>
              </a:cxn>
              <a:cxn ang="0">
                <a:pos x="277" y="333"/>
              </a:cxn>
              <a:cxn ang="0">
                <a:pos x="255" y="347"/>
              </a:cxn>
              <a:cxn ang="0">
                <a:pos x="224" y="314"/>
              </a:cxn>
              <a:cxn ang="0">
                <a:pos x="196" y="303"/>
              </a:cxn>
              <a:cxn ang="0">
                <a:pos x="163" y="277"/>
              </a:cxn>
              <a:cxn ang="0">
                <a:pos x="110" y="235"/>
              </a:cxn>
              <a:cxn ang="0">
                <a:pos x="97" y="196"/>
              </a:cxn>
              <a:cxn ang="0">
                <a:pos x="52" y="171"/>
              </a:cxn>
              <a:cxn ang="0">
                <a:pos x="32" y="144"/>
              </a:cxn>
              <a:cxn ang="0">
                <a:pos x="21" y="120"/>
              </a:cxn>
              <a:cxn ang="0">
                <a:pos x="11" y="97"/>
              </a:cxn>
              <a:cxn ang="0">
                <a:pos x="14" y="81"/>
              </a:cxn>
              <a:cxn ang="0">
                <a:pos x="35" y="68"/>
              </a:cxn>
            </a:cxnLst>
            <a:rect l="0" t="0" r="r" b="b"/>
            <a:pathLst>
              <a:path w="405" h="349">
                <a:moveTo>
                  <a:pt x="35" y="68"/>
                </a:moveTo>
                <a:cubicBezTo>
                  <a:pt x="34" y="68"/>
                  <a:pt x="36" y="64"/>
                  <a:pt x="37" y="62"/>
                </a:cubicBezTo>
                <a:cubicBezTo>
                  <a:pt x="38" y="61"/>
                  <a:pt x="40" y="60"/>
                  <a:pt x="40" y="59"/>
                </a:cubicBezTo>
                <a:cubicBezTo>
                  <a:pt x="41" y="57"/>
                  <a:pt x="39" y="54"/>
                  <a:pt x="39" y="52"/>
                </a:cubicBezTo>
                <a:cubicBezTo>
                  <a:pt x="39" y="51"/>
                  <a:pt x="40" y="48"/>
                  <a:pt x="40" y="47"/>
                </a:cubicBezTo>
                <a:cubicBezTo>
                  <a:pt x="41" y="46"/>
                  <a:pt x="44" y="45"/>
                  <a:pt x="45" y="44"/>
                </a:cubicBezTo>
                <a:cubicBezTo>
                  <a:pt x="46" y="43"/>
                  <a:pt x="48" y="40"/>
                  <a:pt x="49" y="39"/>
                </a:cubicBezTo>
                <a:cubicBezTo>
                  <a:pt x="50" y="38"/>
                  <a:pt x="52" y="35"/>
                  <a:pt x="52" y="34"/>
                </a:cubicBezTo>
                <a:cubicBezTo>
                  <a:pt x="52" y="32"/>
                  <a:pt x="51" y="28"/>
                  <a:pt x="50" y="26"/>
                </a:cubicBezTo>
                <a:cubicBezTo>
                  <a:pt x="49" y="25"/>
                  <a:pt x="46" y="23"/>
                  <a:pt x="45" y="21"/>
                </a:cubicBezTo>
                <a:cubicBezTo>
                  <a:pt x="44" y="19"/>
                  <a:pt x="42" y="16"/>
                  <a:pt x="42" y="14"/>
                </a:cubicBezTo>
                <a:cubicBezTo>
                  <a:pt x="42" y="12"/>
                  <a:pt x="44" y="9"/>
                  <a:pt x="45" y="7"/>
                </a:cubicBezTo>
                <a:cubicBezTo>
                  <a:pt x="46" y="6"/>
                  <a:pt x="48" y="3"/>
                  <a:pt x="50" y="3"/>
                </a:cubicBezTo>
                <a:cubicBezTo>
                  <a:pt x="52" y="2"/>
                  <a:pt x="57" y="2"/>
                  <a:pt x="59" y="1"/>
                </a:cubicBezTo>
                <a:cubicBezTo>
                  <a:pt x="59" y="0"/>
                  <a:pt x="60" y="0"/>
                  <a:pt x="61" y="0"/>
                </a:cubicBezTo>
                <a:cubicBezTo>
                  <a:pt x="61" y="1"/>
                  <a:pt x="62" y="3"/>
                  <a:pt x="63" y="4"/>
                </a:cubicBezTo>
                <a:cubicBezTo>
                  <a:pt x="63" y="5"/>
                  <a:pt x="64" y="8"/>
                  <a:pt x="64" y="9"/>
                </a:cubicBezTo>
                <a:cubicBezTo>
                  <a:pt x="63" y="10"/>
                  <a:pt x="62" y="12"/>
                  <a:pt x="61" y="13"/>
                </a:cubicBezTo>
                <a:cubicBezTo>
                  <a:pt x="61" y="14"/>
                  <a:pt x="61" y="17"/>
                  <a:pt x="62" y="18"/>
                </a:cubicBezTo>
                <a:cubicBezTo>
                  <a:pt x="63" y="19"/>
                  <a:pt x="66" y="20"/>
                  <a:pt x="68" y="20"/>
                </a:cubicBezTo>
                <a:cubicBezTo>
                  <a:pt x="68" y="20"/>
                  <a:pt x="70" y="18"/>
                  <a:pt x="71" y="18"/>
                </a:cubicBezTo>
                <a:cubicBezTo>
                  <a:pt x="72" y="18"/>
                  <a:pt x="73" y="19"/>
                  <a:pt x="74" y="20"/>
                </a:cubicBezTo>
                <a:cubicBezTo>
                  <a:pt x="74" y="21"/>
                  <a:pt x="74" y="23"/>
                  <a:pt x="74" y="24"/>
                </a:cubicBezTo>
                <a:cubicBezTo>
                  <a:pt x="74" y="25"/>
                  <a:pt x="73" y="27"/>
                  <a:pt x="73" y="28"/>
                </a:cubicBezTo>
                <a:cubicBezTo>
                  <a:pt x="72" y="29"/>
                  <a:pt x="71" y="29"/>
                  <a:pt x="70" y="29"/>
                </a:cubicBezTo>
                <a:cubicBezTo>
                  <a:pt x="70" y="30"/>
                  <a:pt x="69" y="34"/>
                  <a:pt x="70" y="35"/>
                </a:cubicBezTo>
                <a:cubicBezTo>
                  <a:pt x="70" y="36"/>
                  <a:pt x="74" y="36"/>
                  <a:pt x="75" y="37"/>
                </a:cubicBezTo>
                <a:cubicBezTo>
                  <a:pt x="76" y="38"/>
                  <a:pt x="77" y="40"/>
                  <a:pt x="78" y="41"/>
                </a:cubicBezTo>
                <a:cubicBezTo>
                  <a:pt x="79" y="42"/>
                  <a:pt x="82" y="44"/>
                  <a:pt x="83" y="45"/>
                </a:cubicBezTo>
                <a:cubicBezTo>
                  <a:pt x="84" y="46"/>
                  <a:pt x="85" y="49"/>
                  <a:pt x="85" y="49"/>
                </a:cubicBezTo>
                <a:cubicBezTo>
                  <a:pt x="87" y="50"/>
                  <a:pt x="90" y="51"/>
                  <a:pt x="91" y="51"/>
                </a:cubicBezTo>
                <a:cubicBezTo>
                  <a:pt x="92" y="51"/>
                  <a:pt x="94" y="48"/>
                  <a:pt x="95" y="47"/>
                </a:cubicBezTo>
                <a:cubicBezTo>
                  <a:pt x="96" y="46"/>
                  <a:pt x="99" y="45"/>
                  <a:pt x="100" y="44"/>
                </a:cubicBezTo>
                <a:cubicBezTo>
                  <a:pt x="101" y="44"/>
                  <a:pt x="104" y="45"/>
                  <a:pt x="106" y="45"/>
                </a:cubicBezTo>
                <a:cubicBezTo>
                  <a:pt x="108" y="46"/>
                  <a:pt x="111" y="49"/>
                  <a:pt x="113" y="50"/>
                </a:cubicBezTo>
                <a:cubicBezTo>
                  <a:pt x="114" y="51"/>
                  <a:pt x="116" y="51"/>
                  <a:pt x="116" y="52"/>
                </a:cubicBezTo>
                <a:cubicBezTo>
                  <a:pt x="117" y="53"/>
                  <a:pt x="119" y="55"/>
                  <a:pt x="119" y="56"/>
                </a:cubicBezTo>
                <a:cubicBezTo>
                  <a:pt x="119" y="58"/>
                  <a:pt x="118" y="60"/>
                  <a:pt x="119" y="62"/>
                </a:cubicBezTo>
                <a:cubicBezTo>
                  <a:pt x="119" y="63"/>
                  <a:pt x="120" y="65"/>
                  <a:pt x="121" y="66"/>
                </a:cubicBezTo>
                <a:cubicBezTo>
                  <a:pt x="121" y="68"/>
                  <a:pt x="123" y="70"/>
                  <a:pt x="124" y="71"/>
                </a:cubicBezTo>
                <a:cubicBezTo>
                  <a:pt x="125" y="72"/>
                  <a:pt x="124" y="75"/>
                  <a:pt x="125" y="76"/>
                </a:cubicBezTo>
                <a:cubicBezTo>
                  <a:pt x="126" y="77"/>
                  <a:pt x="129" y="79"/>
                  <a:pt x="130" y="80"/>
                </a:cubicBezTo>
                <a:cubicBezTo>
                  <a:pt x="132" y="80"/>
                  <a:pt x="135" y="82"/>
                  <a:pt x="136" y="82"/>
                </a:cubicBezTo>
                <a:cubicBezTo>
                  <a:pt x="138" y="82"/>
                  <a:pt x="141" y="80"/>
                  <a:pt x="142" y="80"/>
                </a:cubicBezTo>
                <a:cubicBezTo>
                  <a:pt x="144" y="80"/>
                  <a:pt x="147" y="80"/>
                  <a:pt x="148" y="81"/>
                </a:cubicBezTo>
                <a:cubicBezTo>
                  <a:pt x="149" y="82"/>
                  <a:pt x="149" y="84"/>
                  <a:pt x="150" y="85"/>
                </a:cubicBezTo>
                <a:cubicBezTo>
                  <a:pt x="150" y="86"/>
                  <a:pt x="150" y="89"/>
                  <a:pt x="149" y="90"/>
                </a:cubicBezTo>
                <a:cubicBezTo>
                  <a:pt x="149" y="91"/>
                  <a:pt x="147" y="92"/>
                  <a:pt x="147" y="93"/>
                </a:cubicBezTo>
                <a:cubicBezTo>
                  <a:pt x="147" y="94"/>
                  <a:pt x="147" y="96"/>
                  <a:pt x="148" y="97"/>
                </a:cubicBezTo>
                <a:cubicBezTo>
                  <a:pt x="148" y="98"/>
                  <a:pt x="151" y="100"/>
                  <a:pt x="152" y="100"/>
                </a:cubicBezTo>
                <a:cubicBezTo>
                  <a:pt x="153" y="100"/>
                  <a:pt x="154" y="97"/>
                  <a:pt x="155" y="97"/>
                </a:cubicBezTo>
                <a:cubicBezTo>
                  <a:pt x="156" y="96"/>
                  <a:pt x="159" y="96"/>
                  <a:pt x="160" y="96"/>
                </a:cubicBezTo>
                <a:cubicBezTo>
                  <a:pt x="161" y="97"/>
                  <a:pt x="162" y="100"/>
                  <a:pt x="161" y="101"/>
                </a:cubicBezTo>
                <a:cubicBezTo>
                  <a:pt x="161" y="102"/>
                  <a:pt x="160" y="104"/>
                  <a:pt x="160" y="105"/>
                </a:cubicBezTo>
                <a:cubicBezTo>
                  <a:pt x="159" y="106"/>
                  <a:pt x="160" y="109"/>
                  <a:pt x="161" y="109"/>
                </a:cubicBezTo>
                <a:cubicBezTo>
                  <a:pt x="162" y="110"/>
                  <a:pt x="165" y="110"/>
                  <a:pt x="166" y="110"/>
                </a:cubicBezTo>
                <a:cubicBezTo>
                  <a:pt x="167" y="109"/>
                  <a:pt x="168" y="107"/>
                  <a:pt x="169" y="106"/>
                </a:cubicBezTo>
                <a:cubicBezTo>
                  <a:pt x="171" y="105"/>
                  <a:pt x="175" y="104"/>
                  <a:pt x="176" y="103"/>
                </a:cubicBezTo>
                <a:cubicBezTo>
                  <a:pt x="177" y="102"/>
                  <a:pt x="179" y="100"/>
                  <a:pt x="179" y="99"/>
                </a:cubicBezTo>
                <a:cubicBezTo>
                  <a:pt x="179" y="98"/>
                  <a:pt x="178" y="96"/>
                  <a:pt x="178" y="95"/>
                </a:cubicBezTo>
                <a:cubicBezTo>
                  <a:pt x="178" y="94"/>
                  <a:pt x="179" y="90"/>
                  <a:pt x="180" y="89"/>
                </a:cubicBezTo>
                <a:cubicBezTo>
                  <a:pt x="180" y="88"/>
                  <a:pt x="183" y="88"/>
                  <a:pt x="184" y="88"/>
                </a:cubicBezTo>
                <a:cubicBezTo>
                  <a:pt x="185" y="88"/>
                  <a:pt x="187" y="90"/>
                  <a:pt x="188" y="90"/>
                </a:cubicBezTo>
                <a:cubicBezTo>
                  <a:pt x="189" y="90"/>
                  <a:pt x="192" y="90"/>
                  <a:pt x="193" y="89"/>
                </a:cubicBezTo>
                <a:cubicBezTo>
                  <a:pt x="194" y="88"/>
                  <a:pt x="195" y="86"/>
                  <a:pt x="195" y="85"/>
                </a:cubicBezTo>
                <a:cubicBezTo>
                  <a:pt x="195" y="83"/>
                  <a:pt x="194" y="81"/>
                  <a:pt x="193" y="80"/>
                </a:cubicBezTo>
                <a:cubicBezTo>
                  <a:pt x="193" y="79"/>
                  <a:pt x="192" y="76"/>
                  <a:pt x="192" y="75"/>
                </a:cubicBezTo>
                <a:cubicBezTo>
                  <a:pt x="192" y="74"/>
                  <a:pt x="193" y="72"/>
                  <a:pt x="194" y="72"/>
                </a:cubicBezTo>
                <a:cubicBezTo>
                  <a:pt x="195" y="71"/>
                  <a:pt x="198" y="70"/>
                  <a:pt x="199" y="70"/>
                </a:cubicBezTo>
                <a:cubicBezTo>
                  <a:pt x="200" y="70"/>
                  <a:pt x="203" y="72"/>
                  <a:pt x="204" y="72"/>
                </a:cubicBezTo>
                <a:cubicBezTo>
                  <a:pt x="205" y="71"/>
                  <a:pt x="208" y="70"/>
                  <a:pt x="209" y="69"/>
                </a:cubicBezTo>
                <a:cubicBezTo>
                  <a:pt x="210" y="68"/>
                  <a:pt x="210" y="65"/>
                  <a:pt x="211" y="64"/>
                </a:cubicBezTo>
                <a:cubicBezTo>
                  <a:pt x="212" y="63"/>
                  <a:pt x="216" y="61"/>
                  <a:pt x="217" y="60"/>
                </a:cubicBezTo>
                <a:cubicBezTo>
                  <a:pt x="219" y="58"/>
                  <a:pt x="219" y="54"/>
                  <a:pt x="220" y="52"/>
                </a:cubicBezTo>
                <a:cubicBezTo>
                  <a:pt x="220" y="52"/>
                  <a:pt x="222" y="50"/>
                  <a:pt x="223" y="50"/>
                </a:cubicBezTo>
                <a:cubicBezTo>
                  <a:pt x="224" y="50"/>
                  <a:pt x="226" y="51"/>
                  <a:pt x="227" y="52"/>
                </a:cubicBezTo>
                <a:cubicBezTo>
                  <a:pt x="228" y="53"/>
                  <a:pt x="229" y="56"/>
                  <a:pt x="231" y="56"/>
                </a:cubicBezTo>
                <a:cubicBezTo>
                  <a:pt x="232" y="56"/>
                  <a:pt x="234" y="54"/>
                  <a:pt x="235" y="53"/>
                </a:cubicBezTo>
                <a:cubicBezTo>
                  <a:pt x="235" y="52"/>
                  <a:pt x="236" y="50"/>
                  <a:pt x="236" y="49"/>
                </a:cubicBezTo>
                <a:cubicBezTo>
                  <a:pt x="237" y="47"/>
                  <a:pt x="239" y="45"/>
                  <a:pt x="240" y="44"/>
                </a:cubicBezTo>
                <a:cubicBezTo>
                  <a:pt x="242" y="42"/>
                  <a:pt x="247" y="41"/>
                  <a:pt x="250" y="41"/>
                </a:cubicBezTo>
                <a:cubicBezTo>
                  <a:pt x="252" y="41"/>
                  <a:pt x="256" y="43"/>
                  <a:pt x="258" y="42"/>
                </a:cubicBezTo>
                <a:cubicBezTo>
                  <a:pt x="259" y="42"/>
                  <a:pt x="260" y="39"/>
                  <a:pt x="261" y="38"/>
                </a:cubicBezTo>
                <a:cubicBezTo>
                  <a:pt x="261" y="36"/>
                  <a:pt x="262" y="33"/>
                  <a:pt x="263" y="31"/>
                </a:cubicBezTo>
                <a:cubicBezTo>
                  <a:pt x="263" y="30"/>
                  <a:pt x="266" y="28"/>
                  <a:pt x="266" y="27"/>
                </a:cubicBezTo>
                <a:cubicBezTo>
                  <a:pt x="266" y="26"/>
                  <a:pt x="267" y="24"/>
                  <a:pt x="267" y="22"/>
                </a:cubicBezTo>
                <a:cubicBezTo>
                  <a:pt x="268" y="22"/>
                  <a:pt x="269" y="22"/>
                  <a:pt x="269" y="22"/>
                </a:cubicBezTo>
                <a:cubicBezTo>
                  <a:pt x="271" y="22"/>
                  <a:pt x="273" y="20"/>
                  <a:pt x="275" y="20"/>
                </a:cubicBezTo>
                <a:cubicBezTo>
                  <a:pt x="276" y="21"/>
                  <a:pt x="277" y="22"/>
                  <a:pt x="278" y="22"/>
                </a:cubicBezTo>
                <a:cubicBezTo>
                  <a:pt x="279" y="23"/>
                  <a:pt x="282" y="25"/>
                  <a:pt x="283" y="26"/>
                </a:cubicBezTo>
                <a:cubicBezTo>
                  <a:pt x="284" y="27"/>
                  <a:pt x="284" y="30"/>
                  <a:pt x="285" y="31"/>
                </a:cubicBezTo>
                <a:cubicBezTo>
                  <a:pt x="286" y="32"/>
                  <a:pt x="289" y="33"/>
                  <a:pt x="290" y="33"/>
                </a:cubicBezTo>
                <a:cubicBezTo>
                  <a:pt x="291" y="33"/>
                  <a:pt x="292" y="32"/>
                  <a:pt x="293" y="32"/>
                </a:cubicBezTo>
                <a:cubicBezTo>
                  <a:pt x="293" y="32"/>
                  <a:pt x="293" y="32"/>
                  <a:pt x="294" y="32"/>
                </a:cubicBezTo>
                <a:cubicBezTo>
                  <a:pt x="294" y="33"/>
                  <a:pt x="294" y="35"/>
                  <a:pt x="294" y="36"/>
                </a:cubicBezTo>
                <a:cubicBezTo>
                  <a:pt x="294" y="38"/>
                  <a:pt x="296" y="40"/>
                  <a:pt x="297" y="41"/>
                </a:cubicBezTo>
                <a:cubicBezTo>
                  <a:pt x="297" y="42"/>
                  <a:pt x="297" y="45"/>
                  <a:pt x="297" y="46"/>
                </a:cubicBezTo>
                <a:cubicBezTo>
                  <a:pt x="296" y="47"/>
                  <a:pt x="294" y="48"/>
                  <a:pt x="294" y="49"/>
                </a:cubicBezTo>
                <a:cubicBezTo>
                  <a:pt x="293" y="49"/>
                  <a:pt x="293" y="52"/>
                  <a:pt x="292" y="53"/>
                </a:cubicBezTo>
                <a:cubicBezTo>
                  <a:pt x="291" y="54"/>
                  <a:pt x="287" y="55"/>
                  <a:pt x="284" y="56"/>
                </a:cubicBezTo>
                <a:cubicBezTo>
                  <a:pt x="283" y="56"/>
                  <a:pt x="281" y="55"/>
                  <a:pt x="280" y="55"/>
                </a:cubicBezTo>
                <a:cubicBezTo>
                  <a:pt x="277" y="56"/>
                  <a:pt x="273" y="58"/>
                  <a:pt x="270" y="59"/>
                </a:cubicBezTo>
                <a:cubicBezTo>
                  <a:pt x="268" y="59"/>
                  <a:pt x="263" y="60"/>
                  <a:pt x="262" y="62"/>
                </a:cubicBezTo>
                <a:cubicBezTo>
                  <a:pt x="261" y="62"/>
                  <a:pt x="260" y="65"/>
                  <a:pt x="260" y="66"/>
                </a:cubicBezTo>
                <a:cubicBezTo>
                  <a:pt x="261" y="67"/>
                  <a:pt x="262" y="69"/>
                  <a:pt x="263" y="69"/>
                </a:cubicBezTo>
                <a:cubicBezTo>
                  <a:pt x="264" y="70"/>
                  <a:pt x="267" y="70"/>
                  <a:pt x="268" y="71"/>
                </a:cubicBezTo>
                <a:cubicBezTo>
                  <a:pt x="269" y="71"/>
                  <a:pt x="272" y="73"/>
                  <a:pt x="272" y="75"/>
                </a:cubicBezTo>
                <a:cubicBezTo>
                  <a:pt x="271" y="76"/>
                  <a:pt x="269" y="77"/>
                  <a:pt x="268" y="77"/>
                </a:cubicBezTo>
                <a:cubicBezTo>
                  <a:pt x="267" y="78"/>
                  <a:pt x="263" y="78"/>
                  <a:pt x="262" y="79"/>
                </a:cubicBezTo>
                <a:cubicBezTo>
                  <a:pt x="260" y="80"/>
                  <a:pt x="258" y="83"/>
                  <a:pt x="258" y="84"/>
                </a:cubicBezTo>
                <a:cubicBezTo>
                  <a:pt x="258" y="85"/>
                  <a:pt x="258" y="87"/>
                  <a:pt x="259" y="88"/>
                </a:cubicBezTo>
                <a:cubicBezTo>
                  <a:pt x="260" y="89"/>
                  <a:pt x="262" y="88"/>
                  <a:pt x="263" y="88"/>
                </a:cubicBezTo>
                <a:cubicBezTo>
                  <a:pt x="264" y="89"/>
                  <a:pt x="266" y="90"/>
                  <a:pt x="267" y="91"/>
                </a:cubicBezTo>
                <a:cubicBezTo>
                  <a:pt x="268" y="93"/>
                  <a:pt x="268" y="96"/>
                  <a:pt x="268" y="98"/>
                </a:cubicBezTo>
                <a:cubicBezTo>
                  <a:pt x="268" y="99"/>
                  <a:pt x="267" y="102"/>
                  <a:pt x="267" y="104"/>
                </a:cubicBezTo>
                <a:cubicBezTo>
                  <a:pt x="267" y="106"/>
                  <a:pt x="268" y="109"/>
                  <a:pt x="269" y="110"/>
                </a:cubicBezTo>
                <a:cubicBezTo>
                  <a:pt x="270" y="111"/>
                  <a:pt x="272" y="113"/>
                  <a:pt x="273" y="114"/>
                </a:cubicBezTo>
                <a:cubicBezTo>
                  <a:pt x="275" y="115"/>
                  <a:pt x="280" y="116"/>
                  <a:pt x="282" y="118"/>
                </a:cubicBezTo>
                <a:cubicBezTo>
                  <a:pt x="283" y="119"/>
                  <a:pt x="284" y="123"/>
                  <a:pt x="284" y="125"/>
                </a:cubicBezTo>
                <a:cubicBezTo>
                  <a:pt x="285" y="127"/>
                  <a:pt x="284" y="129"/>
                  <a:pt x="284" y="130"/>
                </a:cubicBezTo>
                <a:cubicBezTo>
                  <a:pt x="285" y="131"/>
                  <a:pt x="287" y="132"/>
                  <a:pt x="288" y="133"/>
                </a:cubicBezTo>
                <a:cubicBezTo>
                  <a:pt x="289" y="134"/>
                  <a:pt x="291" y="136"/>
                  <a:pt x="292" y="137"/>
                </a:cubicBezTo>
                <a:cubicBezTo>
                  <a:pt x="293" y="138"/>
                  <a:pt x="294" y="141"/>
                  <a:pt x="294" y="143"/>
                </a:cubicBezTo>
                <a:cubicBezTo>
                  <a:pt x="294" y="144"/>
                  <a:pt x="293" y="147"/>
                  <a:pt x="292" y="148"/>
                </a:cubicBezTo>
                <a:cubicBezTo>
                  <a:pt x="291" y="149"/>
                  <a:pt x="289" y="149"/>
                  <a:pt x="288" y="149"/>
                </a:cubicBezTo>
                <a:cubicBezTo>
                  <a:pt x="286" y="149"/>
                  <a:pt x="284" y="148"/>
                  <a:pt x="283" y="148"/>
                </a:cubicBezTo>
                <a:cubicBezTo>
                  <a:pt x="282" y="147"/>
                  <a:pt x="281" y="143"/>
                  <a:pt x="280" y="143"/>
                </a:cubicBezTo>
                <a:cubicBezTo>
                  <a:pt x="279" y="142"/>
                  <a:pt x="276" y="140"/>
                  <a:pt x="275" y="140"/>
                </a:cubicBezTo>
                <a:cubicBezTo>
                  <a:pt x="274" y="140"/>
                  <a:pt x="272" y="141"/>
                  <a:pt x="271" y="142"/>
                </a:cubicBezTo>
                <a:cubicBezTo>
                  <a:pt x="269" y="143"/>
                  <a:pt x="267" y="145"/>
                  <a:pt x="266" y="146"/>
                </a:cubicBezTo>
                <a:cubicBezTo>
                  <a:pt x="265" y="147"/>
                  <a:pt x="264" y="149"/>
                  <a:pt x="263" y="150"/>
                </a:cubicBezTo>
                <a:cubicBezTo>
                  <a:pt x="261" y="151"/>
                  <a:pt x="257" y="151"/>
                  <a:pt x="255" y="151"/>
                </a:cubicBezTo>
                <a:cubicBezTo>
                  <a:pt x="254" y="151"/>
                  <a:pt x="250" y="149"/>
                  <a:pt x="249" y="150"/>
                </a:cubicBezTo>
                <a:cubicBezTo>
                  <a:pt x="247" y="150"/>
                  <a:pt x="245" y="152"/>
                  <a:pt x="245" y="153"/>
                </a:cubicBezTo>
                <a:cubicBezTo>
                  <a:pt x="244" y="154"/>
                  <a:pt x="244" y="157"/>
                  <a:pt x="245" y="158"/>
                </a:cubicBezTo>
                <a:cubicBezTo>
                  <a:pt x="245" y="158"/>
                  <a:pt x="247" y="159"/>
                  <a:pt x="248" y="159"/>
                </a:cubicBezTo>
                <a:cubicBezTo>
                  <a:pt x="249" y="161"/>
                  <a:pt x="250" y="164"/>
                  <a:pt x="250" y="166"/>
                </a:cubicBezTo>
                <a:cubicBezTo>
                  <a:pt x="251" y="168"/>
                  <a:pt x="250" y="171"/>
                  <a:pt x="251" y="172"/>
                </a:cubicBezTo>
                <a:cubicBezTo>
                  <a:pt x="251" y="174"/>
                  <a:pt x="253" y="178"/>
                  <a:pt x="254" y="180"/>
                </a:cubicBezTo>
                <a:cubicBezTo>
                  <a:pt x="256" y="181"/>
                  <a:pt x="259" y="181"/>
                  <a:pt x="261" y="181"/>
                </a:cubicBezTo>
                <a:cubicBezTo>
                  <a:pt x="262" y="181"/>
                  <a:pt x="265" y="179"/>
                  <a:pt x="266" y="179"/>
                </a:cubicBezTo>
                <a:cubicBezTo>
                  <a:pt x="267" y="180"/>
                  <a:pt x="270" y="181"/>
                  <a:pt x="272" y="182"/>
                </a:cubicBezTo>
                <a:cubicBezTo>
                  <a:pt x="273" y="183"/>
                  <a:pt x="273" y="187"/>
                  <a:pt x="274" y="188"/>
                </a:cubicBezTo>
                <a:cubicBezTo>
                  <a:pt x="275" y="189"/>
                  <a:pt x="278" y="191"/>
                  <a:pt x="279" y="191"/>
                </a:cubicBezTo>
                <a:cubicBezTo>
                  <a:pt x="281" y="192"/>
                  <a:pt x="285" y="191"/>
                  <a:pt x="287" y="191"/>
                </a:cubicBezTo>
                <a:cubicBezTo>
                  <a:pt x="288" y="191"/>
                  <a:pt x="291" y="191"/>
                  <a:pt x="293" y="192"/>
                </a:cubicBezTo>
                <a:cubicBezTo>
                  <a:pt x="295" y="192"/>
                  <a:pt x="298" y="196"/>
                  <a:pt x="299" y="198"/>
                </a:cubicBezTo>
                <a:cubicBezTo>
                  <a:pt x="300" y="199"/>
                  <a:pt x="301" y="202"/>
                  <a:pt x="301" y="204"/>
                </a:cubicBezTo>
                <a:cubicBezTo>
                  <a:pt x="301" y="205"/>
                  <a:pt x="298" y="207"/>
                  <a:pt x="297" y="208"/>
                </a:cubicBezTo>
                <a:cubicBezTo>
                  <a:pt x="297" y="210"/>
                  <a:pt x="299" y="212"/>
                  <a:pt x="300" y="213"/>
                </a:cubicBezTo>
                <a:cubicBezTo>
                  <a:pt x="301" y="214"/>
                  <a:pt x="303" y="216"/>
                  <a:pt x="305" y="216"/>
                </a:cubicBezTo>
                <a:cubicBezTo>
                  <a:pt x="306" y="216"/>
                  <a:pt x="310" y="216"/>
                  <a:pt x="311" y="215"/>
                </a:cubicBezTo>
                <a:cubicBezTo>
                  <a:pt x="313" y="215"/>
                  <a:pt x="315" y="212"/>
                  <a:pt x="316" y="212"/>
                </a:cubicBezTo>
                <a:cubicBezTo>
                  <a:pt x="318" y="212"/>
                  <a:pt x="321" y="214"/>
                  <a:pt x="322" y="215"/>
                </a:cubicBezTo>
                <a:cubicBezTo>
                  <a:pt x="323" y="216"/>
                  <a:pt x="326" y="218"/>
                  <a:pt x="327" y="220"/>
                </a:cubicBezTo>
                <a:cubicBezTo>
                  <a:pt x="328" y="221"/>
                  <a:pt x="328" y="225"/>
                  <a:pt x="329" y="227"/>
                </a:cubicBezTo>
                <a:cubicBezTo>
                  <a:pt x="330" y="228"/>
                  <a:pt x="332" y="231"/>
                  <a:pt x="334" y="231"/>
                </a:cubicBezTo>
                <a:cubicBezTo>
                  <a:pt x="335" y="231"/>
                  <a:pt x="336" y="227"/>
                  <a:pt x="337" y="226"/>
                </a:cubicBezTo>
                <a:cubicBezTo>
                  <a:pt x="337" y="226"/>
                  <a:pt x="339" y="226"/>
                  <a:pt x="340" y="225"/>
                </a:cubicBezTo>
                <a:cubicBezTo>
                  <a:pt x="341" y="224"/>
                  <a:pt x="340" y="222"/>
                  <a:pt x="340" y="221"/>
                </a:cubicBezTo>
                <a:cubicBezTo>
                  <a:pt x="341" y="219"/>
                  <a:pt x="343" y="217"/>
                  <a:pt x="345" y="216"/>
                </a:cubicBezTo>
                <a:cubicBezTo>
                  <a:pt x="347" y="216"/>
                  <a:pt x="350" y="217"/>
                  <a:pt x="351" y="218"/>
                </a:cubicBezTo>
                <a:cubicBezTo>
                  <a:pt x="353" y="219"/>
                  <a:pt x="356" y="222"/>
                  <a:pt x="358" y="223"/>
                </a:cubicBezTo>
                <a:cubicBezTo>
                  <a:pt x="359" y="225"/>
                  <a:pt x="360" y="231"/>
                  <a:pt x="362" y="233"/>
                </a:cubicBezTo>
                <a:cubicBezTo>
                  <a:pt x="364" y="235"/>
                  <a:pt x="367" y="236"/>
                  <a:pt x="369" y="237"/>
                </a:cubicBezTo>
                <a:cubicBezTo>
                  <a:pt x="371" y="237"/>
                  <a:pt x="375" y="236"/>
                  <a:pt x="377" y="235"/>
                </a:cubicBezTo>
                <a:cubicBezTo>
                  <a:pt x="378" y="234"/>
                  <a:pt x="379" y="231"/>
                  <a:pt x="380" y="230"/>
                </a:cubicBezTo>
                <a:cubicBezTo>
                  <a:pt x="381" y="229"/>
                  <a:pt x="382" y="227"/>
                  <a:pt x="384" y="227"/>
                </a:cubicBezTo>
                <a:cubicBezTo>
                  <a:pt x="384" y="227"/>
                  <a:pt x="386" y="228"/>
                  <a:pt x="387" y="229"/>
                </a:cubicBezTo>
                <a:cubicBezTo>
                  <a:pt x="389" y="230"/>
                  <a:pt x="390" y="233"/>
                  <a:pt x="391" y="234"/>
                </a:cubicBezTo>
                <a:cubicBezTo>
                  <a:pt x="392" y="236"/>
                  <a:pt x="393" y="239"/>
                  <a:pt x="394" y="240"/>
                </a:cubicBezTo>
                <a:cubicBezTo>
                  <a:pt x="396" y="242"/>
                  <a:pt x="401" y="245"/>
                  <a:pt x="402" y="247"/>
                </a:cubicBezTo>
                <a:cubicBezTo>
                  <a:pt x="402" y="247"/>
                  <a:pt x="402" y="247"/>
                  <a:pt x="402" y="247"/>
                </a:cubicBezTo>
                <a:cubicBezTo>
                  <a:pt x="404" y="250"/>
                  <a:pt x="405" y="256"/>
                  <a:pt x="405" y="259"/>
                </a:cubicBezTo>
                <a:cubicBezTo>
                  <a:pt x="405" y="262"/>
                  <a:pt x="404" y="268"/>
                  <a:pt x="403" y="270"/>
                </a:cubicBezTo>
                <a:cubicBezTo>
                  <a:pt x="402" y="272"/>
                  <a:pt x="399" y="273"/>
                  <a:pt x="398" y="275"/>
                </a:cubicBezTo>
                <a:cubicBezTo>
                  <a:pt x="397" y="277"/>
                  <a:pt x="395" y="281"/>
                  <a:pt x="395" y="283"/>
                </a:cubicBezTo>
                <a:cubicBezTo>
                  <a:pt x="395" y="284"/>
                  <a:pt x="395" y="287"/>
                  <a:pt x="395" y="289"/>
                </a:cubicBezTo>
                <a:cubicBezTo>
                  <a:pt x="395" y="290"/>
                  <a:pt x="395" y="290"/>
                  <a:pt x="395" y="290"/>
                </a:cubicBezTo>
                <a:cubicBezTo>
                  <a:pt x="394" y="293"/>
                  <a:pt x="391" y="296"/>
                  <a:pt x="390" y="298"/>
                </a:cubicBezTo>
                <a:cubicBezTo>
                  <a:pt x="389" y="300"/>
                  <a:pt x="387" y="304"/>
                  <a:pt x="386" y="306"/>
                </a:cubicBezTo>
                <a:cubicBezTo>
                  <a:pt x="386" y="308"/>
                  <a:pt x="385" y="313"/>
                  <a:pt x="385" y="316"/>
                </a:cubicBezTo>
                <a:cubicBezTo>
                  <a:pt x="384" y="318"/>
                  <a:pt x="385" y="323"/>
                  <a:pt x="384" y="325"/>
                </a:cubicBezTo>
                <a:cubicBezTo>
                  <a:pt x="384" y="328"/>
                  <a:pt x="381" y="332"/>
                  <a:pt x="379" y="334"/>
                </a:cubicBezTo>
                <a:cubicBezTo>
                  <a:pt x="378" y="335"/>
                  <a:pt x="375" y="336"/>
                  <a:pt x="373" y="337"/>
                </a:cubicBezTo>
                <a:cubicBezTo>
                  <a:pt x="372" y="338"/>
                  <a:pt x="368" y="339"/>
                  <a:pt x="367" y="341"/>
                </a:cubicBezTo>
                <a:cubicBezTo>
                  <a:pt x="366" y="339"/>
                  <a:pt x="364" y="338"/>
                  <a:pt x="362" y="337"/>
                </a:cubicBezTo>
                <a:cubicBezTo>
                  <a:pt x="362" y="336"/>
                  <a:pt x="360" y="335"/>
                  <a:pt x="359" y="335"/>
                </a:cubicBezTo>
                <a:cubicBezTo>
                  <a:pt x="357" y="335"/>
                  <a:pt x="355" y="337"/>
                  <a:pt x="353" y="337"/>
                </a:cubicBezTo>
                <a:cubicBezTo>
                  <a:pt x="352" y="337"/>
                  <a:pt x="351" y="336"/>
                  <a:pt x="350" y="336"/>
                </a:cubicBezTo>
                <a:cubicBezTo>
                  <a:pt x="349" y="336"/>
                  <a:pt x="347" y="335"/>
                  <a:pt x="345" y="335"/>
                </a:cubicBezTo>
                <a:cubicBezTo>
                  <a:pt x="344" y="335"/>
                  <a:pt x="343" y="337"/>
                  <a:pt x="342" y="337"/>
                </a:cubicBezTo>
                <a:cubicBezTo>
                  <a:pt x="341" y="338"/>
                  <a:pt x="338" y="340"/>
                  <a:pt x="338" y="341"/>
                </a:cubicBezTo>
                <a:cubicBezTo>
                  <a:pt x="339" y="342"/>
                  <a:pt x="342" y="342"/>
                  <a:pt x="342" y="343"/>
                </a:cubicBezTo>
                <a:cubicBezTo>
                  <a:pt x="342" y="343"/>
                  <a:pt x="341" y="345"/>
                  <a:pt x="341" y="346"/>
                </a:cubicBezTo>
                <a:cubicBezTo>
                  <a:pt x="340" y="347"/>
                  <a:pt x="336" y="348"/>
                  <a:pt x="335" y="348"/>
                </a:cubicBezTo>
                <a:cubicBezTo>
                  <a:pt x="334" y="348"/>
                  <a:pt x="332" y="346"/>
                  <a:pt x="331" y="346"/>
                </a:cubicBezTo>
                <a:cubicBezTo>
                  <a:pt x="330" y="345"/>
                  <a:pt x="329" y="343"/>
                  <a:pt x="328" y="343"/>
                </a:cubicBezTo>
                <a:cubicBezTo>
                  <a:pt x="327" y="342"/>
                  <a:pt x="324" y="343"/>
                  <a:pt x="323" y="342"/>
                </a:cubicBezTo>
                <a:cubicBezTo>
                  <a:pt x="322" y="342"/>
                  <a:pt x="321" y="341"/>
                  <a:pt x="320" y="340"/>
                </a:cubicBezTo>
                <a:cubicBezTo>
                  <a:pt x="319" y="339"/>
                  <a:pt x="316" y="336"/>
                  <a:pt x="314" y="335"/>
                </a:cubicBezTo>
                <a:cubicBezTo>
                  <a:pt x="312" y="334"/>
                  <a:pt x="307" y="335"/>
                  <a:pt x="305" y="334"/>
                </a:cubicBezTo>
                <a:cubicBezTo>
                  <a:pt x="303" y="333"/>
                  <a:pt x="300" y="332"/>
                  <a:pt x="298" y="331"/>
                </a:cubicBezTo>
                <a:cubicBezTo>
                  <a:pt x="296" y="331"/>
                  <a:pt x="291" y="331"/>
                  <a:pt x="289" y="331"/>
                </a:cubicBezTo>
                <a:cubicBezTo>
                  <a:pt x="286" y="331"/>
                  <a:pt x="280" y="332"/>
                  <a:pt x="277" y="333"/>
                </a:cubicBezTo>
                <a:cubicBezTo>
                  <a:pt x="274" y="334"/>
                  <a:pt x="269" y="337"/>
                  <a:pt x="267" y="339"/>
                </a:cubicBezTo>
                <a:cubicBezTo>
                  <a:pt x="266" y="339"/>
                  <a:pt x="263" y="340"/>
                  <a:pt x="263" y="341"/>
                </a:cubicBezTo>
                <a:cubicBezTo>
                  <a:pt x="262" y="342"/>
                  <a:pt x="263" y="343"/>
                  <a:pt x="263" y="344"/>
                </a:cubicBezTo>
                <a:cubicBezTo>
                  <a:pt x="262" y="345"/>
                  <a:pt x="261" y="348"/>
                  <a:pt x="260" y="348"/>
                </a:cubicBezTo>
                <a:cubicBezTo>
                  <a:pt x="259" y="349"/>
                  <a:pt x="256" y="348"/>
                  <a:pt x="255" y="347"/>
                </a:cubicBezTo>
                <a:cubicBezTo>
                  <a:pt x="253" y="347"/>
                  <a:pt x="250" y="345"/>
                  <a:pt x="249" y="344"/>
                </a:cubicBezTo>
                <a:cubicBezTo>
                  <a:pt x="248" y="342"/>
                  <a:pt x="248" y="339"/>
                  <a:pt x="247" y="338"/>
                </a:cubicBezTo>
                <a:cubicBezTo>
                  <a:pt x="246" y="336"/>
                  <a:pt x="245" y="331"/>
                  <a:pt x="244" y="329"/>
                </a:cubicBezTo>
                <a:cubicBezTo>
                  <a:pt x="242" y="327"/>
                  <a:pt x="237" y="323"/>
                  <a:pt x="234" y="321"/>
                </a:cubicBezTo>
                <a:cubicBezTo>
                  <a:pt x="232" y="319"/>
                  <a:pt x="227" y="315"/>
                  <a:pt x="224" y="314"/>
                </a:cubicBezTo>
                <a:cubicBezTo>
                  <a:pt x="222" y="313"/>
                  <a:pt x="217" y="312"/>
                  <a:pt x="215" y="311"/>
                </a:cubicBezTo>
                <a:cubicBezTo>
                  <a:pt x="213" y="310"/>
                  <a:pt x="209" y="309"/>
                  <a:pt x="208" y="309"/>
                </a:cubicBezTo>
                <a:cubicBezTo>
                  <a:pt x="206" y="309"/>
                  <a:pt x="204" y="310"/>
                  <a:pt x="203" y="310"/>
                </a:cubicBezTo>
                <a:cubicBezTo>
                  <a:pt x="202" y="310"/>
                  <a:pt x="201" y="309"/>
                  <a:pt x="200" y="309"/>
                </a:cubicBezTo>
                <a:cubicBezTo>
                  <a:pt x="199" y="307"/>
                  <a:pt x="198" y="304"/>
                  <a:pt x="196" y="303"/>
                </a:cubicBezTo>
                <a:cubicBezTo>
                  <a:pt x="194" y="302"/>
                  <a:pt x="190" y="301"/>
                  <a:pt x="188" y="302"/>
                </a:cubicBezTo>
                <a:cubicBezTo>
                  <a:pt x="187" y="302"/>
                  <a:pt x="184" y="303"/>
                  <a:pt x="183" y="303"/>
                </a:cubicBezTo>
                <a:cubicBezTo>
                  <a:pt x="182" y="303"/>
                  <a:pt x="180" y="303"/>
                  <a:pt x="179" y="303"/>
                </a:cubicBezTo>
                <a:cubicBezTo>
                  <a:pt x="177" y="302"/>
                  <a:pt x="174" y="296"/>
                  <a:pt x="173" y="294"/>
                </a:cubicBezTo>
                <a:cubicBezTo>
                  <a:pt x="171" y="290"/>
                  <a:pt x="166" y="281"/>
                  <a:pt x="163" y="277"/>
                </a:cubicBezTo>
                <a:cubicBezTo>
                  <a:pt x="161" y="273"/>
                  <a:pt x="155" y="266"/>
                  <a:pt x="152" y="263"/>
                </a:cubicBezTo>
                <a:cubicBezTo>
                  <a:pt x="149" y="260"/>
                  <a:pt x="143" y="254"/>
                  <a:pt x="139" y="251"/>
                </a:cubicBezTo>
                <a:cubicBezTo>
                  <a:pt x="137" y="249"/>
                  <a:pt x="132" y="244"/>
                  <a:pt x="128" y="242"/>
                </a:cubicBezTo>
                <a:cubicBezTo>
                  <a:pt x="126" y="241"/>
                  <a:pt x="119" y="240"/>
                  <a:pt x="116" y="238"/>
                </a:cubicBezTo>
                <a:cubicBezTo>
                  <a:pt x="114" y="238"/>
                  <a:pt x="111" y="237"/>
                  <a:pt x="110" y="235"/>
                </a:cubicBezTo>
                <a:cubicBezTo>
                  <a:pt x="109" y="234"/>
                  <a:pt x="110" y="232"/>
                  <a:pt x="110" y="231"/>
                </a:cubicBezTo>
                <a:cubicBezTo>
                  <a:pt x="110" y="229"/>
                  <a:pt x="108" y="227"/>
                  <a:pt x="108" y="225"/>
                </a:cubicBezTo>
                <a:cubicBezTo>
                  <a:pt x="107" y="223"/>
                  <a:pt x="108" y="219"/>
                  <a:pt x="108" y="217"/>
                </a:cubicBezTo>
                <a:cubicBezTo>
                  <a:pt x="107" y="214"/>
                  <a:pt x="104" y="209"/>
                  <a:pt x="103" y="206"/>
                </a:cubicBezTo>
                <a:cubicBezTo>
                  <a:pt x="102" y="204"/>
                  <a:pt x="100" y="198"/>
                  <a:pt x="97" y="196"/>
                </a:cubicBezTo>
                <a:cubicBezTo>
                  <a:pt x="95" y="193"/>
                  <a:pt x="88" y="191"/>
                  <a:pt x="85" y="189"/>
                </a:cubicBezTo>
                <a:cubicBezTo>
                  <a:pt x="82" y="187"/>
                  <a:pt x="78" y="181"/>
                  <a:pt x="75" y="178"/>
                </a:cubicBezTo>
                <a:cubicBezTo>
                  <a:pt x="73" y="177"/>
                  <a:pt x="68" y="173"/>
                  <a:pt x="66" y="171"/>
                </a:cubicBezTo>
                <a:cubicBezTo>
                  <a:pt x="64" y="171"/>
                  <a:pt x="61" y="169"/>
                  <a:pt x="60" y="169"/>
                </a:cubicBezTo>
                <a:cubicBezTo>
                  <a:pt x="58" y="169"/>
                  <a:pt x="54" y="171"/>
                  <a:pt x="52" y="171"/>
                </a:cubicBezTo>
                <a:cubicBezTo>
                  <a:pt x="51" y="171"/>
                  <a:pt x="49" y="171"/>
                  <a:pt x="48" y="171"/>
                </a:cubicBezTo>
                <a:cubicBezTo>
                  <a:pt x="47" y="170"/>
                  <a:pt x="46" y="167"/>
                  <a:pt x="45" y="166"/>
                </a:cubicBezTo>
                <a:cubicBezTo>
                  <a:pt x="44" y="164"/>
                  <a:pt x="43" y="161"/>
                  <a:pt x="42" y="159"/>
                </a:cubicBezTo>
                <a:cubicBezTo>
                  <a:pt x="40" y="157"/>
                  <a:pt x="37" y="153"/>
                  <a:pt x="35" y="151"/>
                </a:cubicBezTo>
                <a:cubicBezTo>
                  <a:pt x="34" y="149"/>
                  <a:pt x="32" y="146"/>
                  <a:pt x="32" y="144"/>
                </a:cubicBezTo>
                <a:cubicBezTo>
                  <a:pt x="31" y="144"/>
                  <a:pt x="32" y="142"/>
                  <a:pt x="32" y="141"/>
                </a:cubicBezTo>
                <a:cubicBezTo>
                  <a:pt x="31" y="140"/>
                  <a:pt x="28" y="139"/>
                  <a:pt x="28" y="138"/>
                </a:cubicBezTo>
                <a:cubicBezTo>
                  <a:pt x="27" y="137"/>
                  <a:pt x="28" y="135"/>
                  <a:pt x="27" y="134"/>
                </a:cubicBezTo>
                <a:cubicBezTo>
                  <a:pt x="27" y="132"/>
                  <a:pt x="24" y="129"/>
                  <a:pt x="23" y="127"/>
                </a:cubicBezTo>
                <a:cubicBezTo>
                  <a:pt x="23" y="125"/>
                  <a:pt x="22" y="122"/>
                  <a:pt x="21" y="120"/>
                </a:cubicBezTo>
                <a:cubicBezTo>
                  <a:pt x="20" y="118"/>
                  <a:pt x="17" y="115"/>
                  <a:pt x="15" y="113"/>
                </a:cubicBezTo>
                <a:cubicBezTo>
                  <a:pt x="12" y="111"/>
                  <a:pt x="5" y="106"/>
                  <a:pt x="2" y="104"/>
                </a:cubicBezTo>
                <a:cubicBezTo>
                  <a:pt x="2" y="104"/>
                  <a:pt x="1" y="104"/>
                  <a:pt x="0" y="103"/>
                </a:cubicBezTo>
                <a:cubicBezTo>
                  <a:pt x="2" y="102"/>
                  <a:pt x="3" y="100"/>
                  <a:pt x="4" y="99"/>
                </a:cubicBezTo>
                <a:cubicBezTo>
                  <a:pt x="5" y="98"/>
                  <a:pt x="9" y="98"/>
                  <a:pt x="11" y="97"/>
                </a:cubicBezTo>
                <a:cubicBezTo>
                  <a:pt x="13" y="97"/>
                  <a:pt x="16" y="97"/>
                  <a:pt x="17" y="96"/>
                </a:cubicBezTo>
                <a:cubicBezTo>
                  <a:pt x="19" y="95"/>
                  <a:pt x="22" y="94"/>
                  <a:pt x="23" y="92"/>
                </a:cubicBezTo>
                <a:cubicBezTo>
                  <a:pt x="24" y="91"/>
                  <a:pt x="26" y="88"/>
                  <a:pt x="25" y="86"/>
                </a:cubicBezTo>
                <a:cubicBezTo>
                  <a:pt x="25" y="84"/>
                  <a:pt x="22" y="82"/>
                  <a:pt x="21" y="81"/>
                </a:cubicBezTo>
                <a:cubicBezTo>
                  <a:pt x="19" y="80"/>
                  <a:pt x="16" y="82"/>
                  <a:pt x="14" y="81"/>
                </a:cubicBezTo>
                <a:cubicBezTo>
                  <a:pt x="13" y="80"/>
                  <a:pt x="12" y="77"/>
                  <a:pt x="12" y="76"/>
                </a:cubicBezTo>
                <a:cubicBezTo>
                  <a:pt x="12" y="74"/>
                  <a:pt x="15" y="72"/>
                  <a:pt x="17" y="71"/>
                </a:cubicBezTo>
                <a:cubicBezTo>
                  <a:pt x="18" y="71"/>
                  <a:pt x="22" y="71"/>
                  <a:pt x="24" y="70"/>
                </a:cubicBezTo>
                <a:cubicBezTo>
                  <a:pt x="27" y="70"/>
                  <a:pt x="34" y="68"/>
                  <a:pt x="35" y="68"/>
                </a:cubicBezTo>
                <a:close/>
                <a:moveTo>
                  <a:pt x="35" y="68"/>
                </a:moveTo>
                <a:cubicBezTo>
                  <a:pt x="35" y="68"/>
                  <a:pt x="35" y="68"/>
                  <a:pt x="35" y="68"/>
                </a:cubicBezTo>
                <a:cubicBezTo>
                  <a:pt x="35" y="68"/>
                  <a:pt x="35" y="68"/>
                  <a:pt x="35" y="68"/>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5962895" y="2674403"/>
            <a:ext cx="532810" cy="714967"/>
          </a:xfrm>
          <a:custGeom>
            <a:avLst/>
            <a:gdLst/>
            <a:ahLst/>
            <a:cxnLst>
              <a:cxn ang="0">
                <a:pos x="203" y="203"/>
              </a:cxn>
              <a:cxn ang="0">
                <a:pos x="190" y="213"/>
              </a:cxn>
              <a:cxn ang="0">
                <a:pos x="175" y="225"/>
              </a:cxn>
              <a:cxn ang="0">
                <a:pos x="163" y="222"/>
              </a:cxn>
              <a:cxn ang="0">
                <a:pos x="151" y="236"/>
              </a:cxn>
              <a:cxn ang="0">
                <a:pos x="139" y="242"/>
              </a:cxn>
              <a:cxn ang="0">
                <a:pos x="133" y="252"/>
              </a:cxn>
              <a:cxn ang="0">
                <a:pos x="128" y="262"/>
              </a:cxn>
              <a:cxn ang="0">
                <a:pos x="118" y="267"/>
              </a:cxn>
              <a:cxn ang="0">
                <a:pos x="109" y="278"/>
              </a:cxn>
              <a:cxn ang="0">
                <a:pos x="100" y="277"/>
              </a:cxn>
              <a:cxn ang="0">
                <a:pos x="95" y="269"/>
              </a:cxn>
              <a:cxn ang="0">
                <a:pos x="87" y="265"/>
              </a:cxn>
              <a:cxn ang="0">
                <a:pos x="88" y="253"/>
              </a:cxn>
              <a:cxn ang="0">
                <a:pos x="70" y="252"/>
              </a:cxn>
              <a:cxn ang="0">
                <a:pos x="61" y="238"/>
              </a:cxn>
              <a:cxn ang="0">
                <a:pos x="56" y="224"/>
              </a:cxn>
              <a:cxn ang="0">
                <a:pos x="40" y="216"/>
              </a:cxn>
              <a:cxn ang="0">
                <a:pos x="25" y="221"/>
              </a:cxn>
              <a:cxn ang="0">
                <a:pos x="15" y="209"/>
              </a:cxn>
              <a:cxn ang="0">
                <a:pos x="13" y="200"/>
              </a:cxn>
              <a:cxn ang="0">
                <a:pos x="11" y="190"/>
              </a:cxn>
              <a:cxn ang="0">
                <a:pos x="1" y="185"/>
              </a:cxn>
              <a:cxn ang="0">
                <a:pos x="1" y="172"/>
              </a:cxn>
              <a:cxn ang="0">
                <a:pos x="11" y="154"/>
              </a:cxn>
              <a:cxn ang="0">
                <a:pos x="7" y="133"/>
              </a:cxn>
              <a:cxn ang="0">
                <a:pos x="1" y="115"/>
              </a:cxn>
              <a:cxn ang="0">
                <a:pos x="9" y="102"/>
              </a:cxn>
              <a:cxn ang="0">
                <a:pos x="19" y="93"/>
              </a:cxn>
              <a:cxn ang="0">
                <a:pos x="36" y="80"/>
              </a:cxn>
              <a:cxn ang="0">
                <a:pos x="41" y="62"/>
              </a:cxn>
              <a:cxn ang="0">
                <a:pos x="23" y="52"/>
              </a:cxn>
              <a:cxn ang="0">
                <a:pos x="20" y="35"/>
              </a:cxn>
              <a:cxn ang="0">
                <a:pos x="26" y="23"/>
              </a:cxn>
              <a:cxn ang="0">
                <a:pos x="38" y="11"/>
              </a:cxn>
              <a:cxn ang="0">
                <a:pos x="50" y="5"/>
              </a:cxn>
              <a:cxn ang="0">
                <a:pos x="64" y="0"/>
              </a:cxn>
              <a:cxn ang="0">
                <a:pos x="68" y="11"/>
              </a:cxn>
              <a:cxn ang="0">
                <a:pos x="75" y="22"/>
              </a:cxn>
              <a:cxn ang="0">
                <a:pos x="91" y="16"/>
              </a:cxn>
              <a:cxn ang="0">
                <a:pos x="103" y="29"/>
              </a:cxn>
              <a:cxn ang="0">
                <a:pos x="121" y="39"/>
              </a:cxn>
              <a:cxn ang="0">
                <a:pos x="132" y="35"/>
              </a:cxn>
              <a:cxn ang="0">
                <a:pos x="128" y="50"/>
              </a:cxn>
              <a:cxn ang="0">
                <a:pos x="136" y="71"/>
              </a:cxn>
              <a:cxn ang="0">
                <a:pos x="149" y="87"/>
              </a:cxn>
              <a:cxn ang="0">
                <a:pos x="147" y="107"/>
              </a:cxn>
              <a:cxn ang="0">
                <a:pos x="156" y="121"/>
              </a:cxn>
              <a:cxn ang="0">
                <a:pos x="159" y="145"/>
              </a:cxn>
              <a:cxn ang="0">
                <a:pos x="171" y="156"/>
              </a:cxn>
              <a:cxn ang="0">
                <a:pos x="182" y="152"/>
              </a:cxn>
              <a:cxn ang="0">
                <a:pos x="189" y="167"/>
              </a:cxn>
              <a:cxn ang="0">
                <a:pos x="201" y="162"/>
              </a:cxn>
              <a:cxn ang="0">
                <a:pos x="210" y="173"/>
              </a:cxn>
              <a:cxn ang="0">
                <a:pos x="205" y="186"/>
              </a:cxn>
            </a:cxnLst>
            <a:rect l="0" t="0" r="r" b="b"/>
            <a:pathLst>
              <a:path w="210" h="282">
                <a:moveTo>
                  <a:pt x="207" y="194"/>
                </a:moveTo>
                <a:cubicBezTo>
                  <a:pt x="207" y="196"/>
                  <a:pt x="206" y="198"/>
                  <a:pt x="206" y="199"/>
                </a:cubicBezTo>
                <a:cubicBezTo>
                  <a:pt x="206" y="200"/>
                  <a:pt x="203" y="202"/>
                  <a:pt x="203" y="203"/>
                </a:cubicBezTo>
                <a:cubicBezTo>
                  <a:pt x="202" y="205"/>
                  <a:pt x="201" y="208"/>
                  <a:pt x="201" y="210"/>
                </a:cubicBezTo>
                <a:cubicBezTo>
                  <a:pt x="200" y="211"/>
                  <a:pt x="199" y="214"/>
                  <a:pt x="198" y="214"/>
                </a:cubicBezTo>
                <a:cubicBezTo>
                  <a:pt x="196" y="215"/>
                  <a:pt x="192" y="213"/>
                  <a:pt x="190" y="213"/>
                </a:cubicBezTo>
                <a:cubicBezTo>
                  <a:pt x="187" y="213"/>
                  <a:pt x="182" y="214"/>
                  <a:pt x="180" y="216"/>
                </a:cubicBezTo>
                <a:cubicBezTo>
                  <a:pt x="179" y="217"/>
                  <a:pt x="177" y="219"/>
                  <a:pt x="176" y="221"/>
                </a:cubicBezTo>
                <a:cubicBezTo>
                  <a:pt x="176" y="222"/>
                  <a:pt x="175" y="224"/>
                  <a:pt x="175" y="225"/>
                </a:cubicBezTo>
                <a:cubicBezTo>
                  <a:pt x="174" y="226"/>
                  <a:pt x="172" y="228"/>
                  <a:pt x="171" y="228"/>
                </a:cubicBezTo>
                <a:cubicBezTo>
                  <a:pt x="169" y="228"/>
                  <a:pt x="168" y="225"/>
                  <a:pt x="167" y="224"/>
                </a:cubicBezTo>
                <a:cubicBezTo>
                  <a:pt x="166" y="223"/>
                  <a:pt x="164" y="222"/>
                  <a:pt x="163" y="222"/>
                </a:cubicBezTo>
                <a:cubicBezTo>
                  <a:pt x="162" y="222"/>
                  <a:pt x="160" y="224"/>
                  <a:pt x="160" y="224"/>
                </a:cubicBezTo>
                <a:cubicBezTo>
                  <a:pt x="159" y="226"/>
                  <a:pt x="159" y="230"/>
                  <a:pt x="157" y="232"/>
                </a:cubicBezTo>
                <a:cubicBezTo>
                  <a:pt x="156" y="233"/>
                  <a:pt x="152" y="235"/>
                  <a:pt x="151" y="236"/>
                </a:cubicBezTo>
                <a:cubicBezTo>
                  <a:pt x="150" y="237"/>
                  <a:pt x="150" y="240"/>
                  <a:pt x="149" y="241"/>
                </a:cubicBezTo>
                <a:cubicBezTo>
                  <a:pt x="148" y="242"/>
                  <a:pt x="145" y="243"/>
                  <a:pt x="144" y="244"/>
                </a:cubicBezTo>
                <a:cubicBezTo>
                  <a:pt x="143" y="244"/>
                  <a:pt x="140" y="242"/>
                  <a:pt x="139" y="242"/>
                </a:cubicBezTo>
                <a:cubicBezTo>
                  <a:pt x="138" y="242"/>
                  <a:pt x="135" y="243"/>
                  <a:pt x="134" y="244"/>
                </a:cubicBezTo>
                <a:cubicBezTo>
                  <a:pt x="133" y="244"/>
                  <a:pt x="132" y="246"/>
                  <a:pt x="132" y="247"/>
                </a:cubicBezTo>
                <a:cubicBezTo>
                  <a:pt x="132" y="248"/>
                  <a:pt x="133" y="251"/>
                  <a:pt x="133" y="252"/>
                </a:cubicBezTo>
                <a:cubicBezTo>
                  <a:pt x="134" y="253"/>
                  <a:pt x="135" y="255"/>
                  <a:pt x="135" y="257"/>
                </a:cubicBezTo>
                <a:cubicBezTo>
                  <a:pt x="135" y="258"/>
                  <a:pt x="134" y="260"/>
                  <a:pt x="133" y="261"/>
                </a:cubicBezTo>
                <a:cubicBezTo>
                  <a:pt x="132" y="262"/>
                  <a:pt x="129" y="262"/>
                  <a:pt x="128" y="262"/>
                </a:cubicBezTo>
                <a:cubicBezTo>
                  <a:pt x="127" y="262"/>
                  <a:pt x="125" y="260"/>
                  <a:pt x="124" y="260"/>
                </a:cubicBezTo>
                <a:cubicBezTo>
                  <a:pt x="123" y="260"/>
                  <a:pt x="120" y="260"/>
                  <a:pt x="120" y="261"/>
                </a:cubicBezTo>
                <a:cubicBezTo>
                  <a:pt x="119" y="262"/>
                  <a:pt x="118" y="266"/>
                  <a:pt x="118" y="267"/>
                </a:cubicBezTo>
                <a:cubicBezTo>
                  <a:pt x="118" y="268"/>
                  <a:pt x="119" y="270"/>
                  <a:pt x="119" y="271"/>
                </a:cubicBezTo>
                <a:cubicBezTo>
                  <a:pt x="119" y="272"/>
                  <a:pt x="117" y="274"/>
                  <a:pt x="116" y="275"/>
                </a:cubicBezTo>
                <a:cubicBezTo>
                  <a:pt x="115" y="276"/>
                  <a:pt x="111" y="277"/>
                  <a:pt x="109" y="278"/>
                </a:cubicBezTo>
                <a:cubicBezTo>
                  <a:pt x="108" y="279"/>
                  <a:pt x="107" y="281"/>
                  <a:pt x="106" y="282"/>
                </a:cubicBezTo>
                <a:cubicBezTo>
                  <a:pt x="105" y="282"/>
                  <a:pt x="102" y="282"/>
                  <a:pt x="101" y="281"/>
                </a:cubicBezTo>
                <a:cubicBezTo>
                  <a:pt x="100" y="281"/>
                  <a:pt x="99" y="278"/>
                  <a:pt x="100" y="277"/>
                </a:cubicBezTo>
                <a:cubicBezTo>
                  <a:pt x="100" y="276"/>
                  <a:pt x="101" y="274"/>
                  <a:pt x="101" y="273"/>
                </a:cubicBezTo>
                <a:cubicBezTo>
                  <a:pt x="102" y="272"/>
                  <a:pt x="101" y="269"/>
                  <a:pt x="100" y="268"/>
                </a:cubicBezTo>
                <a:cubicBezTo>
                  <a:pt x="99" y="268"/>
                  <a:pt x="96" y="268"/>
                  <a:pt x="95" y="269"/>
                </a:cubicBezTo>
                <a:cubicBezTo>
                  <a:pt x="94" y="269"/>
                  <a:pt x="93" y="272"/>
                  <a:pt x="92" y="272"/>
                </a:cubicBezTo>
                <a:cubicBezTo>
                  <a:pt x="91" y="272"/>
                  <a:pt x="88" y="270"/>
                  <a:pt x="88" y="269"/>
                </a:cubicBezTo>
                <a:cubicBezTo>
                  <a:pt x="87" y="268"/>
                  <a:pt x="87" y="266"/>
                  <a:pt x="87" y="265"/>
                </a:cubicBezTo>
                <a:cubicBezTo>
                  <a:pt x="87" y="264"/>
                  <a:pt x="89" y="263"/>
                  <a:pt x="89" y="262"/>
                </a:cubicBezTo>
                <a:cubicBezTo>
                  <a:pt x="90" y="261"/>
                  <a:pt x="90" y="258"/>
                  <a:pt x="90" y="257"/>
                </a:cubicBezTo>
                <a:cubicBezTo>
                  <a:pt x="89" y="256"/>
                  <a:pt x="89" y="254"/>
                  <a:pt x="88" y="253"/>
                </a:cubicBezTo>
                <a:cubicBezTo>
                  <a:pt x="87" y="252"/>
                  <a:pt x="84" y="252"/>
                  <a:pt x="82" y="252"/>
                </a:cubicBezTo>
                <a:cubicBezTo>
                  <a:pt x="81" y="252"/>
                  <a:pt x="78" y="254"/>
                  <a:pt x="76" y="254"/>
                </a:cubicBezTo>
                <a:cubicBezTo>
                  <a:pt x="75" y="254"/>
                  <a:pt x="72" y="252"/>
                  <a:pt x="70" y="252"/>
                </a:cubicBezTo>
                <a:cubicBezTo>
                  <a:pt x="69" y="251"/>
                  <a:pt x="66" y="249"/>
                  <a:pt x="65" y="248"/>
                </a:cubicBezTo>
                <a:cubicBezTo>
                  <a:pt x="64" y="247"/>
                  <a:pt x="65" y="244"/>
                  <a:pt x="64" y="243"/>
                </a:cubicBezTo>
                <a:cubicBezTo>
                  <a:pt x="63" y="242"/>
                  <a:pt x="61" y="240"/>
                  <a:pt x="61" y="238"/>
                </a:cubicBezTo>
                <a:cubicBezTo>
                  <a:pt x="60" y="237"/>
                  <a:pt x="59" y="235"/>
                  <a:pt x="59" y="234"/>
                </a:cubicBezTo>
                <a:cubicBezTo>
                  <a:pt x="58" y="232"/>
                  <a:pt x="59" y="230"/>
                  <a:pt x="59" y="228"/>
                </a:cubicBezTo>
                <a:cubicBezTo>
                  <a:pt x="59" y="227"/>
                  <a:pt x="57" y="225"/>
                  <a:pt x="56" y="224"/>
                </a:cubicBezTo>
                <a:cubicBezTo>
                  <a:pt x="56" y="223"/>
                  <a:pt x="54" y="223"/>
                  <a:pt x="53" y="222"/>
                </a:cubicBezTo>
                <a:cubicBezTo>
                  <a:pt x="51" y="221"/>
                  <a:pt x="48" y="218"/>
                  <a:pt x="46" y="217"/>
                </a:cubicBezTo>
                <a:cubicBezTo>
                  <a:pt x="44" y="217"/>
                  <a:pt x="41" y="216"/>
                  <a:pt x="40" y="216"/>
                </a:cubicBezTo>
                <a:cubicBezTo>
                  <a:pt x="39" y="217"/>
                  <a:pt x="36" y="218"/>
                  <a:pt x="35" y="219"/>
                </a:cubicBezTo>
                <a:cubicBezTo>
                  <a:pt x="34" y="220"/>
                  <a:pt x="32" y="223"/>
                  <a:pt x="31" y="223"/>
                </a:cubicBezTo>
                <a:cubicBezTo>
                  <a:pt x="30" y="223"/>
                  <a:pt x="27" y="222"/>
                  <a:pt x="25" y="221"/>
                </a:cubicBezTo>
                <a:cubicBezTo>
                  <a:pt x="25" y="221"/>
                  <a:pt x="24" y="218"/>
                  <a:pt x="23" y="217"/>
                </a:cubicBezTo>
                <a:cubicBezTo>
                  <a:pt x="22" y="216"/>
                  <a:pt x="19" y="214"/>
                  <a:pt x="18" y="213"/>
                </a:cubicBezTo>
                <a:cubicBezTo>
                  <a:pt x="17" y="212"/>
                  <a:pt x="16" y="210"/>
                  <a:pt x="15" y="209"/>
                </a:cubicBezTo>
                <a:cubicBezTo>
                  <a:pt x="14" y="208"/>
                  <a:pt x="10" y="208"/>
                  <a:pt x="10" y="207"/>
                </a:cubicBezTo>
                <a:cubicBezTo>
                  <a:pt x="9" y="206"/>
                  <a:pt x="10" y="202"/>
                  <a:pt x="10" y="201"/>
                </a:cubicBezTo>
                <a:cubicBezTo>
                  <a:pt x="11" y="201"/>
                  <a:pt x="12" y="201"/>
                  <a:pt x="13" y="200"/>
                </a:cubicBezTo>
                <a:cubicBezTo>
                  <a:pt x="13" y="199"/>
                  <a:pt x="14" y="197"/>
                  <a:pt x="14" y="196"/>
                </a:cubicBezTo>
                <a:cubicBezTo>
                  <a:pt x="14" y="195"/>
                  <a:pt x="14" y="193"/>
                  <a:pt x="14" y="192"/>
                </a:cubicBezTo>
                <a:cubicBezTo>
                  <a:pt x="13" y="191"/>
                  <a:pt x="12" y="190"/>
                  <a:pt x="11" y="190"/>
                </a:cubicBezTo>
                <a:cubicBezTo>
                  <a:pt x="10" y="190"/>
                  <a:pt x="8" y="192"/>
                  <a:pt x="8" y="192"/>
                </a:cubicBezTo>
                <a:cubicBezTo>
                  <a:pt x="6" y="192"/>
                  <a:pt x="3" y="191"/>
                  <a:pt x="2" y="190"/>
                </a:cubicBezTo>
                <a:cubicBezTo>
                  <a:pt x="1" y="189"/>
                  <a:pt x="1" y="186"/>
                  <a:pt x="1" y="185"/>
                </a:cubicBezTo>
                <a:cubicBezTo>
                  <a:pt x="2" y="184"/>
                  <a:pt x="3" y="182"/>
                  <a:pt x="4" y="181"/>
                </a:cubicBezTo>
                <a:cubicBezTo>
                  <a:pt x="4" y="180"/>
                  <a:pt x="3" y="177"/>
                  <a:pt x="3" y="176"/>
                </a:cubicBezTo>
                <a:cubicBezTo>
                  <a:pt x="2" y="175"/>
                  <a:pt x="1" y="173"/>
                  <a:pt x="1" y="172"/>
                </a:cubicBezTo>
                <a:cubicBezTo>
                  <a:pt x="2" y="171"/>
                  <a:pt x="3" y="169"/>
                  <a:pt x="4" y="169"/>
                </a:cubicBezTo>
                <a:cubicBezTo>
                  <a:pt x="5" y="167"/>
                  <a:pt x="5" y="161"/>
                  <a:pt x="7" y="159"/>
                </a:cubicBezTo>
                <a:cubicBezTo>
                  <a:pt x="7" y="158"/>
                  <a:pt x="11" y="156"/>
                  <a:pt x="11" y="154"/>
                </a:cubicBezTo>
                <a:cubicBezTo>
                  <a:pt x="12" y="153"/>
                  <a:pt x="12" y="150"/>
                  <a:pt x="12" y="149"/>
                </a:cubicBezTo>
                <a:cubicBezTo>
                  <a:pt x="13" y="146"/>
                  <a:pt x="12" y="140"/>
                  <a:pt x="11" y="138"/>
                </a:cubicBezTo>
                <a:cubicBezTo>
                  <a:pt x="10" y="136"/>
                  <a:pt x="7" y="134"/>
                  <a:pt x="7" y="133"/>
                </a:cubicBezTo>
                <a:cubicBezTo>
                  <a:pt x="6" y="132"/>
                  <a:pt x="6" y="129"/>
                  <a:pt x="6" y="128"/>
                </a:cubicBezTo>
                <a:cubicBezTo>
                  <a:pt x="5" y="126"/>
                  <a:pt x="2" y="124"/>
                  <a:pt x="1" y="123"/>
                </a:cubicBezTo>
                <a:cubicBezTo>
                  <a:pt x="0" y="121"/>
                  <a:pt x="1" y="117"/>
                  <a:pt x="1" y="115"/>
                </a:cubicBezTo>
                <a:cubicBezTo>
                  <a:pt x="1" y="113"/>
                  <a:pt x="0" y="108"/>
                  <a:pt x="1" y="106"/>
                </a:cubicBezTo>
                <a:cubicBezTo>
                  <a:pt x="1" y="105"/>
                  <a:pt x="4" y="101"/>
                  <a:pt x="5" y="101"/>
                </a:cubicBezTo>
                <a:cubicBezTo>
                  <a:pt x="6" y="101"/>
                  <a:pt x="8" y="101"/>
                  <a:pt x="9" y="102"/>
                </a:cubicBezTo>
                <a:cubicBezTo>
                  <a:pt x="9" y="102"/>
                  <a:pt x="10" y="104"/>
                  <a:pt x="11" y="104"/>
                </a:cubicBezTo>
                <a:cubicBezTo>
                  <a:pt x="13" y="104"/>
                  <a:pt x="16" y="102"/>
                  <a:pt x="17" y="100"/>
                </a:cubicBezTo>
                <a:cubicBezTo>
                  <a:pt x="19" y="99"/>
                  <a:pt x="18" y="94"/>
                  <a:pt x="19" y="93"/>
                </a:cubicBezTo>
                <a:cubicBezTo>
                  <a:pt x="19" y="91"/>
                  <a:pt x="20" y="88"/>
                  <a:pt x="21" y="87"/>
                </a:cubicBezTo>
                <a:cubicBezTo>
                  <a:pt x="23" y="85"/>
                  <a:pt x="31" y="88"/>
                  <a:pt x="33" y="86"/>
                </a:cubicBezTo>
                <a:cubicBezTo>
                  <a:pt x="35" y="85"/>
                  <a:pt x="35" y="81"/>
                  <a:pt x="36" y="80"/>
                </a:cubicBezTo>
                <a:cubicBezTo>
                  <a:pt x="37" y="79"/>
                  <a:pt x="41" y="78"/>
                  <a:pt x="42" y="77"/>
                </a:cubicBezTo>
                <a:cubicBezTo>
                  <a:pt x="43" y="76"/>
                  <a:pt x="45" y="73"/>
                  <a:pt x="45" y="71"/>
                </a:cubicBezTo>
                <a:cubicBezTo>
                  <a:pt x="45" y="69"/>
                  <a:pt x="42" y="64"/>
                  <a:pt x="41" y="62"/>
                </a:cubicBezTo>
                <a:cubicBezTo>
                  <a:pt x="39" y="61"/>
                  <a:pt x="36" y="58"/>
                  <a:pt x="34" y="57"/>
                </a:cubicBezTo>
                <a:cubicBezTo>
                  <a:pt x="33" y="56"/>
                  <a:pt x="29" y="57"/>
                  <a:pt x="28" y="56"/>
                </a:cubicBezTo>
                <a:cubicBezTo>
                  <a:pt x="26" y="55"/>
                  <a:pt x="24" y="53"/>
                  <a:pt x="23" y="52"/>
                </a:cubicBezTo>
                <a:cubicBezTo>
                  <a:pt x="22" y="50"/>
                  <a:pt x="22" y="46"/>
                  <a:pt x="22" y="45"/>
                </a:cubicBezTo>
                <a:cubicBezTo>
                  <a:pt x="21" y="43"/>
                  <a:pt x="19" y="40"/>
                  <a:pt x="19" y="38"/>
                </a:cubicBezTo>
                <a:cubicBezTo>
                  <a:pt x="19" y="38"/>
                  <a:pt x="19" y="36"/>
                  <a:pt x="20" y="35"/>
                </a:cubicBezTo>
                <a:cubicBezTo>
                  <a:pt x="21" y="34"/>
                  <a:pt x="23" y="35"/>
                  <a:pt x="24" y="34"/>
                </a:cubicBezTo>
                <a:cubicBezTo>
                  <a:pt x="25" y="33"/>
                  <a:pt x="27" y="31"/>
                  <a:pt x="27" y="30"/>
                </a:cubicBezTo>
                <a:cubicBezTo>
                  <a:pt x="27" y="28"/>
                  <a:pt x="26" y="25"/>
                  <a:pt x="26" y="23"/>
                </a:cubicBezTo>
                <a:cubicBezTo>
                  <a:pt x="26" y="22"/>
                  <a:pt x="27" y="18"/>
                  <a:pt x="28" y="17"/>
                </a:cubicBezTo>
                <a:cubicBezTo>
                  <a:pt x="29" y="16"/>
                  <a:pt x="32" y="16"/>
                  <a:pt x="34" y="15"/>
                </a:cubicBezTo>
                <a:cubicBezTo>
                  <a:pt x="35" y="14"/>
                  <a:pt x="37" y="12"/>
                  <a:pt x="38" y="11"/>
                </a:cubicBezTo>
                <a:cubicBezTo>
                  <a:pt x="40" y="10"/>
                  <a:pt x="44" y="8"/>
                  <a:pt x="45" y="6"/>
                </a:cubicBezTo>
                <a:cubicBezTo>
                  <a:pt x="46" y="6"/>
                  <a:pt x="46" y="5"/>
                  <a:pt x="46" y="4"/>
                </a:cubicBezTo>
                <a:cubicBezTo>
                  <a:pt x="48" y="4"/>
                  <a:pt x="49" y="5"/>
                  <a:pt x="50" y="5"/>
                </a:cubicBezTo>
                <a:cubicBezTo>
                  <a:pt x="52" y="5"/>
                  <a:pt x="55" y="4"/>
                  <a:pt x="56" y="3"/>
                </a:cubicBezTo>
                <a:cubicBezTo>
                  <a:pt x="57" y="3"/>
                  <a:pt x="57" y="1"/>
                  <a:pt x="58" y="1"/>
                </a:cubicBezTo>
                <a:cubicBezTo>
                  <a:pt x="59" y="0"/>
                  <a:pt x="62" y="0"/>
                  <a:pt x="64" y="0"/>
                </a:cubicBezTo>
                <a:cubicBezTo>
                  <a:pt x="65" y="0"/>
                  <a:pt x="68" y="1"/>
                  <a:pt x="69" y="2"/>
                </a:cubicBezTo>
                <a:cubicBezTo>
                  <a:pt x="70" y="3"/>
                  <a:pt x="71" y="6"/>
                  <a:pt x="70" y="8"/>
                </a:cubicBezTo>
                <a:cubicBezTo>
                  <a:pt x="70" y="9"/>
                  <a:pt x="68" y="10"/>
                  <a:pt x="68" y="11"/>
                </a:cubicBezTo>
                <a:cubicBezTo>
                  <a:pt x="67" y="12"/>
                  <a:pt x="65" y="15"/>
                  <a:pt x="66" y="17"/>
                </a:cubicBezTo>
                <a:cubicBezTo>
                  <a:pt x="66" y="19"/>
                  <a:pt x="69" y="22"/>
                  <a:pt x="71" y="23"/>
                </a:cubicBezTo>
                <a:cubicBezTo>
                  <a:pt x="72" y="23"/>
                  <a:pt x="74" y="23"/>
                  <a:pt x="75" y="22"/>
                </a:cubicBezTo>
                <a:cubicBezTo>
                  <a:pt x="77" y="21"/>
                  <a:pt x="78" y="18"/>
                  <a:pt x="79" y="17"/>
                </a:cubicBezTo>
                <a:cubicBezTo>
                  <a:pt x="81" y="16"/>
                  <a:pt x="84" y="16"/>
                  <a:pt x="86" y="16"/>
                </a:cubicBezTo>
                <a:cubicBezTo>
                  <a:pt x="87" y="16"/>
                  <a:pt x="90" y="16"/>
                  <a:pt x="91" y="16"/>
                </a:cubicBezTo>
                <a:cubicBezTo>
                  <a:pt x="92" y="17"/>
                  <a:pt x="93" y="21"/>
                  <a:pt x="94" y="23"/>
                </a:cubicBezTo>
                <a:cubicBezTo>
                  <a:pt x="94" y="23"/>
                  <a:pt x="97" y="24"/>
                  <a:pt x="97" y="25"/>
                </a:cubicBezTo>
                <a:cubicBezTo>
                  <a:pt x="99" y="26"/>
                  <a:pt x="102" y="27"/>
                  <a:pt x="103" y="29"/>
                </a:cubicBezTo>
                <a:cubicBezTo>
                  <a:pt x="105" y="30"/>
                  <a:pt x="106" y="35"/>
                  <a:pt x="107" y="37"/>
                </a:cubicBezTo>
                <a:cubicBezTo>
                  <a:pt x="109" y="38"/>
                  <a:pt x="112" y="40"/>
                  <a:pt x="113" y="40"/>
                </a:cubicBezTo>
                <a:cubicBezTo>
                  <a:pt x="115" y="40"/>
                  <a:pt x="119" y="40"/>
                  <a:pt x="121" y="39"/>
                </a:cubicBezTo>
                <a:cubicBezTo>
                  <a:pt x="122" y="38"/>
                  <a:pt x="122" y="35"/>
                  <a:pt x="123" y="34"/>
                </a:cubicBezTo>
                <a:cubicBezTo>
                  <a:pt x="124" y="33"/>
                  <a:pt x="126" y="32"/>
                  <a:pt x="128" y="32"/>
                </a:cubicBezTo>
                <a:cubicBezTo>
                  <a:pt x="129" y="32"/>
                  <a:pt x="131" y="34"/>
                  <a:pt x="132" y="35"/>
                </a:cubicBezTo>
                <a:cubicBezTo>
                  <a:pt x="133" y="36"/>
                  <a:pt x="133" y="39"/>
                  <a:pt x="133" y="40"/>
                </a:cubicBezTo>
                <a:cubicBezTo>
                  <a:pt x="133" y="42"/>
                  <a:pt x="130" y="44"/>
                  <a:pt x="130" y="46"/>
                </a:cubicBezTo>
                <a:cubicBezTo>
                  <a:pt x="129" y="47"/>
                  <a:pt x="128" y="49"/>
                  <a:pt x="128" y="50"/>
                </a:cubicBezTo>
                <a:cubicBezTo>
                  <a:pt x="129" y="51"/>
                  <a:pt x="131" y="53"/>
                  <a:pt x="131" y="54"/>
                </a:cubicBezTo>
                <a:cubicBezTo>
                  <a:pt x="132" y="55"/>
                  <a:pt x="133" y="57"/>
                  <a:pt x="134" y="58"/>
                </a:cubicBezTo>
                <a:cubicBezTo>
                  <a:pt x="135" y="61"/>
                  <a:pt x="135" y="68"/>
                  <a:pt x="136" y="71"/>
                </a:cubicBezTo>
                <a:cubicBezTo>
                  <a:pt x="136" y="73"/>
                  <a:pt x="138" y="75"/>
                  <a:pt x="139" y="77"/>
                </a:cubicBezTo>
                <a:cubicBezTo>
                  <a:pt x="140" y="78"/>
                  <a:pt x="143" y="80"/>
                  <a:pt x="144" y="81"/>
                </a:cubicBezTo>
                <a:cubicBezTo>
                  <a:pt x="146" y="82"/>
                  <a:pt x="149" y="85"/>
                  <a:pt x="149" y="87"/>
                </a:cubicBezTo>
                <a:cubicBezTo>
                  <a:pt x="150" y="89"/>
                  <a:pt x="149" y="92"/>
                  <a:pt x="149" y="94"/>
                </a:cubicBezTo>
                <a:cubicBezTo>
                  <a:pt x="149" y="95"/>
                  <a:pt x="147" y="98"/>
                  <a:pt x="147" y="100"/>
                </a:cubicBezTo>
                <a:cubicBezTo>
                  <a:pt x="147" y="102"/>
                  <a:pt x="147" y="105"/>
                  <a:pt x="147" y="107"/>
                </a:cubicBezTo>
                <a:cubicBezTo>
                  <a:pt x="148" y="109"/>
                  <a:pt x="151" y="111"/>
                  <a:pt x="152" y="112"/>
                </a:cubicBezTo>
                <a:cubicBezTo>
                  <a:pt x="153" y="113"/>
                  <a:pt x="154" y="115"/>
                  <a:pt x="155" y="116"/>
                </a:cubicBezTo>
                <a:cubicBezTo>
                  <a:pt x="155" y="118"/>
                  <a:pt x="156" y="120"/>
                  <a:pt x="156" y="121"/>
                </a:cubicBezTo>
                <a:cubicBezTo>
                  <a:pt x="156" y="123"/>
                  <a:pt x="155" y="126"/>
                  <a:pt x="154" y="128"/>
                </a:cubicBezTo>
                <a:cubicBezTo>
                  <a:pt x="154" y="131"/>
                  <a:pt x="155" y="136"/>
                  <a:pt x="155" y="138"/>
                </a:cubicBezTo>
                <a:cubicBezTo>
                  <a:pt x="156" y="140"/>
                  <a:pt x="158" y="143"/>
                  <a:pt x="159" y="145"/>
                </a:cubicBezTo>
                <a:cubicBezTo>
                  <a:pt x="160" y="147"/>
                  <a:pt x="161" y="151"/>
                  <a:pt x="162" y="153"/>
                </a:cubicBezTo>
                <a:cubicBezTo>
                  <a:pt x="163" y="154"/>
                  <a:pt x="166" y="157"/>
                  <a:pt x="168" y="157"/>
                </a:cubicBezTo>
                <a:cubicBezTo>
                  <a:pt x="169" y="158"/>
                  <a:pt x="171" y="157"/>
                  <a:pt x="171" y="156"/>
                </a:cubicBezTo>
                <a:cubicBezTo>
                  <a:pt x="172" y="155"/>
                  <a:pt x="172" y="152"/>
                  <a:pt x="173" y="151"/>
                </a:cubicBezTo>
                <a:cubicBezTo>
                  <a:pt x="174" y="151"/>
                  <a:pt x="175" y="150"/>
                  <a:pt x="176" y="150"/>
                </a:cubicBezTo>
                <a:cubicBezTo>
                  <a:pt x="178" y="150"/>
                  <a:pt x="181" y="151"/>
                  <a:pt x="182" y="152"/>
                </a:cubicBezTo>
                <a:cubicBezTo>
                  <a:pt x="183" y="153"/>
                  <a:pt x="185" y="154"/>
                  <a:pt x="185" y="155"/>
                </a:cubicBezTo>
                <a:cubicBezTo>
                  <a:pt x="186" y="156"/>
                  <a:pt x="186" y="159"/>
                  <a:pt x="187" y="161"/>
                </a:cubicBezTo>
                <a:cubicBezTo>
                  <a:pt x="187" y="162"/>
                  <a:pt x="188" y="166"/>
                  <a:pt x="189" y="167"/>
                </a:cubicBezTo>
                <a:cubicBezTo>
                  <a:pt x="190" y="168"/>
                  <a:pt x="194" y="169"/>
                  <a:pt x="195" y="169"/>
                </a:cubicBezTo>
                <a:cubicBezTo>
                  <a:pt x="196" y="168"/>
                  <a:pt x="196" y="167"/>
                  <a:pt x="197" y="166"/>
                </a:cubicBezTo>
                <a:cubicBezTo>
                  <a:pt x="198" y="165"/>
                  <a:pt x="200" y="162"/>
                  <a:pt x="201" y="162"/>
                </a:cubicBezTo>
                <a:cubicBezTo>
                  <a:pt x="202" y="162"/>
                  <a:pt x="205" y="162"/>
                  <a:pt x="206" y="163"/>
                </a:cubicBezTo>
                <a:cubicBezTo>
                  <a:pt x="207" y="164"/>
                  <a:pt x="205" y="167"/>
                  <a:pt x="206" y="168"/>
                </a:cubicBezTo>
                <a:cubicBezTo>
                  <a:pt x="207" y="170"/>
                  <a:pt x="210" y="171"/>
                  <a:pt x="210" y="173"/>
                </a:cubicBezTo>
                <a:cubicBezTo>
                  <a:pt x="210" y="174"/>
                  <a:pt x="208" y="178"/>
                  <a:pt x="207" y="179"/>
                </a:cubicBezTo>
                <a:cubicBezTo>
                  <a:pt x="207" y="180"/>
                  <a:pt x="206" y="181"/>
                  <a:pt x="205" y="181"/>
                </a:cubicBezTo>
                <a:cubicBezTo>
                  <a:pt x="205" y="182"/>
                  <a:pt x="205" y="185"/>
                  <a:pt x="205" y="186"/>
                </a:cubicBezTo>
                <a:cubicBezTo>
                  <a:pt x="205" y="187"/>
                  <a:pt x="206" y="190"/>
                  <a:pt x="206" y="191"/>
                </a:cubicBezTo>
                <a:cubicBezTo>
                  <a:pt x="207" y="192"/>
                  <a:pt x="207" y="193"/>
                  <a:pt x="207" y="194"/>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6040312" y="2469476"/>
            <a:ext cx="724075" cy="724075"/>
          </a:xfrm>
          <a:custGeom>
            <a:avLst/>
            <a:gdLst/>
            <a:ahLst/>
            <a:cxnLst>
              <a:cxn ang="0">
                <a:pos x="282" y="231"/>
              </a:cxn>
              <a:cxn ang="0">
                <a:pos x="267" y="235"/>
              </a:cxn>
              <a:cxn ang="0">
                <a:pos x="255" y="239"/>
              </a:cxn>
              <a:cxn ang="0">
                <a:pos x="252" y="253"/>
              </a:cxn>
              <a:cxn ang="0">
                <a:pos x="240" y="257"/>
              </a:cxn>
              <a:cxn ang="0">
                <a:pos x="226" y="255"/>
              </a:cxn>
              <a:cxn ang="0">
                <a:pos x="222" y="267"/>
              </a:cxn>
              <a:cxn ang="0">
                <a:pos x="210" y="279"/>
              </a:cxn>
              <a:cxn ang="0">
                <a:pos x="200" y="286"/>
              </a:cxn>
              <a:cxn ang="0">
                <a:pos x="188" y="275"/>
              </a:cxn>
              <a:cxn ang="0">
                <a:pos x="177" y="275"/>
              </a:cxn>
              <a:cxn ang="0">
                <a:pos x="175" y="262"/>
              </a:cxn>
              <a:cxn ang="0">
                <a:pos x="176" y="249"/>
              </a:cxn>
              <a:cxn ang="0">
                <a:pos x="167" y="247"/>
              </a:cxn>
              <a:cxn ang="0">
                <a:pos x="157" y="242"/>
              </a:cxn>
              <a:cxn ang="0">
                <a:pos x="146" y="231"/>
              </a:cxn>
              <a:cxn ang="0">
                <a:pos x="138" y="238"/>
              </a:cxn>
              <a:cxn ang="0">
                <a:pos x="125" y="219"/>
              </a:cxn>
              <a:cxn ang="0">
                <a:pos x="125" y="197"/>
              </a:cxn>
              <a:cxn ang="0">
                <a:pos x="117" y="181"/>
              </a:cxn>
              <a:cxn ang="0">
                <a:pos x="114" y="162"/>
              </a:cxn>
              <a:cxn ang="0">
                <a:pos x="104" y="139"/>
              </a:cxn>
              <a:cxn ang="0">
                <a:pos x="100" y="127"/>
              </a:cxn>
              <a:cxn ang="0">
                <a:pos x="98" y="113"/>
              </a:cxn>
              <a:cxn ang="0">
                <a:pos x="83" y="121"/>
              </a:cxn>
              <a:cxn ang="0">
                <a:pos x="67" y="106"/>
              </a:cxn>
              <a:cxn ang="0">
                <a:pos x="56" y="97"/>
              </a:cxn>
              <a:cxn ang="0">
                <a:pos x="41" y="104"/>
              </a:cxn>
              <a:cxn ang="0">
                <a:pos x="40" y="89"/>
              </a:cxn>
              <a:cxn ang="0">
                <a:pos x="28" y="82"/>
              </a:cxn>
              <a:cxn ang="0">
                <a:pos x="16" y="85"/>
              </a:cxn>
              <a:cxn ang="0">
                <a:pos x="17" y="71"/>
              </a:cxn>
              <a:cxn ang="0">
                <a:pos x="28" y="62"/>
              </a:cxn>
              <a:cxn ang="0">
                <a:pos x="24" y="52"/>
              </a:cxn>
              <a:cxn ang="0">
                <a:pos x="10" y="48"/>
              </a:cxn>
              <a:cxn ang="0">
                <a:pos x="0" y="50"/>
              </a:cxn>
              <a:cxn ang="0">
                <a:pos x="4" y="30"/>
              </a:cxn>
              <a:cxn ang="0">
                <a:pos x="8" y="9"/>
              </a:cxn>
              <a:cxn ang="0">
                <a:pos x="19" y="18"/>
              </a:cxn>
              <a:cxn ang="0">
                <a:pos x="27" y="10"/>
              </a:cxn>
              <a:cxn ang="0">
                <a:pos x="35" y="13"/>
              </a:cxn>
              <a:cxn ang="0">
                <a:pos x="46" y="19"/>
              </a:cxn>
              <a:cxn ang="0">
                <a:pos x="55" y="13"/>
              </a:cxn>
              <a:cxn ang="0">
                <a:pos x="58" y="17"/>
              </a:cxn>
              <a:cxn ang="0">
                <a:pos x="67" y="31"/>
              </a:cxn>
              <a:cxn ang="0">
                <a:pos x="85" y="26"/>
              </a:cxn>
              <a:cxn ang="0">
                <a:pos x="94" y="6"/>
              </a:cxn>
              <a:cxn ang="0">
                <a:pos x="109" y="4"/>
              </a:cxn>
              <a:cxn ang="0">
                <a:pos x="149" y="34"/>
              </a:cxn>
              <a:cxn ang="0">
                <a:pos x="172" y="53"/>
              </a:cxn>
              <a:cxn ang="0">
                <a:pos x="195" y="68"/>
              </a:cxn>
              <a:cxn ang="0">
                <a:pos x="215" y="69"/>
              </a:cxn>
              <a:cxn ang="0">
                <a:pos x="226" y="80"/>
              </a:cxn>
              <a:cxn ang="0">
                <a:pos x="232" y="97"/>
              </a:cxn>
              <a:cxn ang="0">
                <a:pos x="247" y="129"/>
              </a:cxn>
              <a:cxn ang="0">
                <a:pos x="268" y="175"/>
              </a:cxn>
              <a:cxn ang="0">
                <a:pos x="276" y="207"/>
              </a:cxn>
            </a:cxnLst>
            <a:rect l="0" t="0" r="r" b="b"/>
            <a:pathLst>
              <a:path w="286" h="286">
                <a:moveTo>
                  <a:pt x="284" y="224"/>
                </a:moveTo>
                <a:cubicBezTo>
                  <a:pt x="285" y="226"/>
                  <a:pt x="285" y="227"/>
                  <a:pt x="286" y="229"/>
                </a:cubicBezTo>
                <a:cubicBezTo>
                  <a:pt x="284" y="230"/>
                  <a:pt x="283" y="231"/>
                  <a:pt x="282" y="231"/>
                </a:cubicBezTo>
                <a:cubicBezTo>
                  <a:pt x="281" y="232"/>
                  <a:pt x="278" y="231"/>
                  <a:pt x="277" y="231"/>
                </a:cubicBezTo>
                <a:cubicBezTo>
                  <a:pt x="275" y="232"/>
                  <a:pt x="272" y="231"/>
                  <a:pt x="271" y="232"/>
                </a:cubicBezTo>
                <a:cubicBezTo>
                  <a:pt x="270" y="232"/>
                  <a:pt x="268" y="234"/>
                  <a:pt x="267" y="235"/>
                </a:cubicBezTo>
                <a:cubicBezTo>
                  <a:pt x="266" y="236"/>
                  <a:pt x="265" y="236"/>
                  <a:pt x="264" y="237"/>
                </a:cubicBezTo>
                <a:cubicBezTo>
                  <a:pt x="263" y="237"/>
                  <a:pt x="260" y="237"/>
                  <a:pt x="259" y="237"/>
                </a:cubicBezTo>
                <a:cubicBezTo>
                  <a:pt x="258" y="237"/>
                  <a:pt x="256" y="238"/>
                  <a:pt x="255" y="239"/>
                </a:cubicBezTo>
                <a:cubicBezTo>
                  <a:pt x="254" y="241"/>
                  <a:pt x="255" y="244"/>
                  <a:pt x="254" y="245"/>
                </a:cubicBezTo>
                <a:cubicBezTo>
                  <a:pt x="254" y="246"/>
                  <a:pt x="252" y="247"/>
                  <a:pt x="252" y="248"/>
                </a:cubicBezTo>
                <a:cubicBezTo>
                  <a:pt x="252" y="249"/>
                  <a:pt x="252" y="252"/>
                  <a:pt x="252" y="253"/>
                </a:cubicBezTo>
                <a:cubicBezTo>
                  <a:pt x="251" y="254"/>
                  <a:pt x="250" y="255"/>
                  <a:pt x="250" y="256"/>
                </a:cubicBezTo>
                <a:cubicBezTo>
                  <a:pt x="249" y="257"/>
                  <a:pt x="246" y="257"/>
                  <a:pt x="245" y="257"/>
                </a:cubicBezTo>
                <a:cubicBezTo>
                  <a:pt x="244" y="257"/>
                  <a:pt x="241" y="257"/>
                  <a:pt x="240" y="257"/>
                </a:cubicBezTo>
                <a:cubicBezTo>
                  <a:pt x="239" y="256"/>
                  <a:pt x="237" y="255"/>
                  <a:pt x="236" y="254"/>
                </a:cubicBezTo>
                <a:cubicBezTo>
                  <a:pt x="235" y="254"/>
                  <a:pt x="232" y="253"/>
                  <a:pt x="230" y="253"/>
                </a:cubicBezTo>
                <a:cubicBezTo>
                  <a:pt x="229" y="253"/>
                  <a:pt x="227" y="254"/>
                  <a:pt x="226" y="255"/>
                </a:cubicBezTo>
                <a:cubicBezTo>
                  <a:pt x="225" y="256"/>
                  <a:pt x="224" y="258"/>
                  <a:pt x="224" y="260"/>
                </a:cubicBezTo>
                <a:cubicBezTo>
                  <a:pt x="223" y="260"/>
                  <a:pt x="222" y="261"/>
                  <a:pt x="222" y="262"/>
                </a:cubicBezTo>
                <a:cubicBezTo>
                  <a:pt x="222" y="263"/>
                  <a:pt x="222" y="266"/>
                  <a:pt x="222" y="267"/>
                </a:cubicBezTo>
                <a:cubicBezTo>
                  <a:pt x="222" y="269"/>
                  <a:pt x="221" y="272"/>
                  <a:pt x="220" y="273"/>
                </a:cubicBezTo>
                <a:cubicBezTo>
                  <a:pt x="219" y="274"/>
                  <a:pt x="216" y="276"/>
                  <a:pt x="215" y="276"/>
                </a:cubicBezTo>
                <a:cubicBezTo>
                  <a:pt x="214" y="277"/>
                  <a:pt x="211" y="278"/>
                  <a:pt x="210" y="279"/>
                </a:cubicBezTo>
                <a:cubicBezTo>
                  <a:pt x="209" y="280"/>
                  <a:pt x="208" y="282"/>
                  <a:pt x="207" y="283"/>
                </a:cubicBezTo>
                <a:cubicBezTo>
                  <a:pt x="207" y="284"/>
                  <a:pt x="204" y="284"/>
                  <a:pt x="203" y="285"/>
                </a:cubicBezTo>
                <a:cubicBezTo>
                  <a:pt x="202" y="285"/>
                  <a:pt x="201" y="286"/>
                  <a:pt x="200" y="286"/>
                </a:cubicBezTo>
                <a:cubicBezTo>
                  <a:pt x="199" y="286"/>
                  <a:pt x="196" y="285"/>
                  <a:pt x="195" y="284"/>
                </a:cubicBezTo>
                <a:cubicBezTo>
                  <a:pt x="194" y="283"/>
                  <a:pt x="194" y="280"/>
                  <a:pt x="193" y="279"/>
                </a:cubicBezTo>
                <a:cubicBezTo>
                  <a:pt x="192" y="278"/>
                  <a:pt x="189" y="276"/>
                  <a:pt x="188" y="275"/>
                </a:cubicBezTo>
                <a:cubicBezTo>
                  <a:pt x="187" y="275"/>
                  <a:pt x="186" y="274"/>
                  <a:pt x="185" y="273"/>
                </a:cubicBezTo>
                <a:cubicBezTo>
                  <a:pt x="183" y="273"/>
                  <a:pt x="181" y="275"/>
                  <a:pt x="179" y="275"/>
                </a:cubicBezTo>
                <a:cubicBezTo>
                  <a:pt x="179" y="275"/>
                  <a:pt x="178" y="275"/>
                  <a:pt x="177" y="275"/>
                </a:cubicBezTo>
                <a:cubicBezTo>
                  <a:pt x="177" y="274"/>
                  <a:pt x="177" y="273"/>
                  <a:pt x="176" y="272"/>
                </a:cubicBezTo>
                <a:cubicBezTo>
                  <a:pt x="176" y="271"/>
                  <a:pt x="175" y="268"/>
                  <a:pt x="175" y="267"/>
                </a:cubicBezTo>
                <a:cubicBezTo>
                  <a:pt x="175" y="266"/>
                  <a:pt x="175" y="263"/>
                  <a:pt x="175" y="262"/>
                </a:cubicBezTo>
                <a:cubicBezTo>
                  <a:pt x="176" y="262"/>
                  <a:pt x="177" y="261"/>
                  <a:pt x="177" y="260"/>
                </a:cubicBezTo>
                <a:cubicBezTo>
                  <a:pt x="178" y="259"/>
                  <a:pt x="180" y="255"/>
                  <a:pt x="180" y="254"/>
                </a:cubicBezTo>
                <a:cubicBezTo>
                  <a:pt x="180" y="252"/>
                  <a:pt x="177" y="251"/>
                  <a:pt x="176" y="249"/>
                </a:cubicBezTo>
                <a:cubicBezTo>
                  <a:pt x="175" y="248"/>
                  <a:pt x="177" y="245"/>
                  <a:pt x="176" y="244"/>
                </a:cubicBezTo>
                <a:cubicBezTo>
                  <a:pt x="175" y="243"/>
                  <a:pt x="172" y="243"/>
                  <a:pt x="171" y="243"/>
                </a:cubicBezTo>
                <a:cubicBezTo>
                  <a:pt x="170" y="243"/>
                  <a:pt x="168" y="246"/>
                  <a:pt x="167" y="247"/>
                </a:cubicBezTo>
                <a:cubicBezTo>
                  <a:pt x="166" y="248"/>
                  <a:pt x="166" y="249"/>
                  <a:pt x="165" y="250"/>
                </a:cubicBezTo>
                <a:cubicBezTo>
                  <a:pt x="164" y="250"/>
                  <a:pt x="160" y="249"/>
                  <a:pt x="159" y="248"/>
                </a:cubicBezTo>
                <a:cubicBezTo>
                  <a:pt x="158" y="247"/>
                  <a:pt x="157" y="243"/>
                  <a:pt x="157" y="242"/>
                </a:cubicBezTo>
                <a:cubicBezTo>
                  <a:pt x="156" y="240"/>
                  <a:pt x="156" y="237"/>
                  <a:pt x="155" y="236"/>
                </a:cubicBezTo>
                <a:cubicBezTo>
                  <a:pt x="155" y="235"/>
                  <a:pt x="153" y="234"/>
                  <a:pt x="152" y="233"/>
                </a:cubicBezTo>
                <a:cubicBezTo>
                  <a:pt x="151" y="232"/>
                  <a:pt x="148" y="231"/>
                  <a:pt x="146" y="231"/>
                </a:cubicBezTo>
                <a:cubicBezTo>
                  <a:pt x="145" y="231"/>
                  <a:pt x="144" y="232"/>
                  <a:pt x="143" y="232"/>
                </a:cubicBezTo>
                <a:cubicBezTo>
                  <a:pt x="142" y="233"/>
                  <a:pt x="142" y="236"/>
                  <a:pt x="141" y="237"/>
                </a:cubicBezTo>
                <a:cubicBezTo>
                  <a:pt x="141" y="238"/>
                  <a:pt x="139" y="239"/>
                  <a:pt x="138" y="238"/>
                </a:cubicBezTo>
                <a:cubicBezTo>
                  <a:pt x="136" y="238"/>
                  <a:pt x="133" y="235"/>
                  <a:pt x="132" y="234"/>
                </a:cubicBezTo>
                <a:cubicBezTo>
                  <a:pt x="131" y="232"/>
                  <a:pt x="130" y="228"/>
                  <a:pt x="129" y="226"/>
                </a:cubicBezTo>
                <a:cubicBezTo>
                  <a:pt x="128" y="224"/>
                  <a:pt x="126" y="221"/>
                  <a:pt x="125" y="219"/>
                </a:cubicBezTo>
                <a:cubicBezTo>
                  <a:pt x="125" y="217"/>
                  <a:pt x="124" y="212"/>
                  <a:pt x="124" y="209"/>
                </a:cubicBezTo>
                <a:cubicBezTo>
                  <a:pt x="125" y="207"/>
                  <a:pt x="126" y="204"/>
                  <a:pt x="126" y="202"/>
                </a:cubicBezTo>
                <a:cubicBezTo>
                  <a:pt x="126" y="201"/>
                  <a:pt x="125" y="199"/>
                  <a:pt x="125" y="197"/>
                </a:cubicBezTo>
                <a:cubicBezTo>
                  <a:pt x="124" y="196"/>
                  <a:pt x="123" y="194"/>
                  <a:pt x="122" y="193"/>
                </a:cubicBezTo>
                <a:cubicBezTo>
                  <a:pt x="121" y="192"/>
                  <a:pt x="118" y="190"/>
                  <a:pt x="117" y="188"/>
                </a:cubicBezTo>
                <a:cubicBezTo>
                  <a:pt x="117" y="186"/>
                  <a:pt x="117" y="183"/>
                  <a:pt x="117" y="181"/>
                </a:cubicBezTo>
                <a:cubicBezTo>
                  <a:pt x="117" y="179"/>
                  <a:pt x="119" y="176"/>
                  <a:pt x="119" y="175"/>
                </a:cubicBezTo>
                <a:cubicBezTo>
                  <a:pt x="119" y="173"/>
                  <a:pt x="120" y="170"/>
                  <a:pt x="119" y="168"/>
                </a:cubicBezTo>
                <a:cubicBezTo>
                  <a:pt x="119" y="166"/>
                  <a:pt x="116" y="163"/>
                  <a:pt x="114" y="162"/>
                </a:cubicBezTo>
                <a:cubicBezTo>
                  <a:pt x="113" y="161"/>
                  <a:pt x="110" y="159"/>
                  <a:pt x="109" y="158"/>
                </a:cubicBezTo>
                <a:cubicBezTo>
                  <a:pt x="108" y="156"/>
                  <a:pt x="106" y="154"/>
                  <a:pt x="106" y="152"/>
                </a:cubicBezTo>
                <a:cubicBezTo>
                  <a:pt x="105" y="149"/>
                  <a:pt x="105" y="142"/>
                  <a:pt x="104" y="139"/>
                </a:cubicBezTo>
                <a:cubicBezTo>
                  <a:pt x="103" y="138"/>
                  <a:pt x="102" y="136"/>
                  <a:pt x="101" y="135"/>
                </a:cubicBezTo>
                <a:cubicBezTo>
                  <a:pt x="101" y="134"/>
                  <a:pt x="99" y="132"/>
                  <a:pt x="98" y="131"/>
                </a:cubicBezTo>
                <a:cubicBezTo>
                  <a:pt x="98" y="130"/>
                  <a:pt x="99" y="128"/>
                  <a:pt x="100" y="127"/>
                </a:cubicBezTo>
                <a:cubicBezTo>
                  <a:pt x="100" y="125"/>
                  <a:pt x="103" y="123"/>
                  <a:pt x="103" y="121"/>
                </a:cubicBezTo>
                <a:cubicBezTo>
                  <a:pt x="103" y="120"/>
                  <a:pt x="103" y="117"/>
                  <a:pt x="102" y="116"/>
                </a:cubicBezTo>
                <a:cubicBezTo>
                  <a:pt x="101" y="115"/>
                  <a:pt x="99" y="113"/>
                  <a:pt x="98" y="113"/>
                </a:cubicBezTo>
                <a:cubicBezTo>
                  <a:pt x="96" y="113"/>
                  <a:pt x="94" y="114"/>
                  <a:pt x="93" y="115"/>
                </a:cubicBezTo>
                <a:cubicBezTo>
                  <a:pt x="92" y="116"/>
                  <a:pt x="92" y="119"/>
                  <a:pt x="91" y="120"/>
                </a:cubicBezTo>
                <a:cubicBezTo>
                  <a:pt x="89" y="121"/>
                  <a:pt x="85" y="121"/>
                  <a:pt x="83" y="121"/>
                </a:cubicBezTo>
                <a:cubicBezTo>
                  <a:pt x="82" y="121"/>
                  <a:pt x="79" y="119"/>
                  <a:pt x="77" y="118"/>
                </a:cubicBezTo>
                <a:cubicBezTo>
                  <a:pt x="76" y="116"/>
                  <a:pt x="75" y="111"/>
                  <a:pt x="73" y="110"/>
                </a:cubicBezTo>
                <a:cubicBezTo>
                  <a:pt x="72" y="108"/>
                  <a:pt x="69" y="107"/>
                  <a:pt x="67" y="106"/>
                </a:cubicBezTo>
                <a:cubicBezTo>
                  <a:pt x="67" y="105"/>
                  <a:pt x="64" y="104"/>
                  <a:pt x="64" y="104"/>
                </a:cubicBezTo>
                <a:cubicBezTo>
                  <a:pt x="63" y="102"/>
                  <a:pt x="62" y="98"/>
                  <a:pt x="61" y="97"/>
                </a:cubicBezTo>
                <a:cubicBezTo>
                  <a:pt x="60" y="97"/>
                  <a:pt x="57" y="97"/>
                  <a:pt x="56" y="97"/>
                </a:cubicBezTo>
                <a:cubicBezTo>
                  <a:pt x="54" y="97"/>
                  <a:pt x="51" y="97"/>
                  <a:pt x="49" y="98"/>
                </a:cubicBezTo>
                <a:cubicBezTo>
                  <a:pt x="48" y="99"/>
                  <a:pt x="47" y="102"/>
                  <a:pt x="45" y="103"/>
                </a:cubicBezTo>
                <a:cubicBezTo>
                  <a:pt x="44" y="104"/>
                  <a:pt x="42" y="104"/>
                  <a:pt x="41" y="104"/>
                </a:cubicBezTo>
                <a:cubicBezTo>
                  <a:pt x="39" y="103"/>
                  <a:pt x="36" y="100"/>
                  <a:pt x="36" y="98"/>
                </a:cubicBezTo>
                <a:cubicBezTo>
                  <a:pt x="35" y="96"/>
                  <a:pt x="37" y="93"/>
                  <a:pt x="38" y="92"/>
                </a:cubicBezTo>
                <a:cubicBezTo>
                  <a:pt x="38" y="91"/>
                  <a:pt x="40" y="90"/>
                  <a:pt x="40" y="89"/>
                </a:cubicBezTo>
                <a:cubicBezTo>
                  <a:pt x="41" y="87"/>
                  <a:pt x="40" y="84"/>
                  <a:pt x="39" y="83"/>
                </a:cubicBezTo>
                <a:cubicBezTo>
                  <a:pt x="38" y="82"/>
                  <a:pt x="35" y="81"/>
                  <a:pt x="34" y="81"/>
                </a:cubicBezTo>
                <a:cubicBezTo>
                  <a:pt x="32" y="81"/>
                  <a:pt x="29" y="81"/>
                  <a:pt x="28" y="82"/>
                </a:cubicBezTo>
                <a:cubicBezTo>
                  <a:pt x="27" y="82"/>
                  <a:pt x="27" y="84"/>
                  <a:pt x="26" y="84"/>
                </a:cubicBezTo>
                <a:cubicBezTo>
                  <a:pt x="25" y="85"/>
                  <a:pt x="22" y="86"/>
                  <a:pt x="20" y="86"/>
                </a:cubicBezTo>
                <a:cubicBezTo>
                  <a:pt x="19" y="86"/>
                  <a:pt x="18" y="85"/>
                  <a:pt x="16" y="85"/>
                </a:cubicBezTo>
                <a:cubicBezTo>
                  <a:pt x="17" y="84"/>
                  <a:pt x="17" y="83"/>
                  <a:pt x="17" y="82"/>
                </a:cubicBezTo>
                <a:cubicBezTo>
                  <a:pt x="17" y="80"/>
                  <a:pt x="15" y="78"/>
                  <a:pt x="15" y="76"/>
                </a:cubicBezTo>
                <a:cubicBezTo>
                  <a:pt x="15" y="75"/>
                  <a:pt x="17" y="71"/>
                  <a:pt x="17" y="71"/>
                </a:cubicBezTo>
                <a:cubicBezTo>
                  <a:pt x="17" y="71"/>
                  <a:pt x="22" y="71"/>
                  <a:pt x="23" y="69"/>
                </a:cubicBezTo>
                <a:cubicBezTo>
                  <a:pt x="24" y="69"/>
                  <a:pt x="25" y="66"/>
                  <a:pt x="25" y="64"/>
                </a:cubicBezTo>
                <a:cubicBezTo>
                  <a:pt x="26" y="64"/>
                  <a:pt x="28" y="63"/>
                  <a:pt x="28" y="62"/>
                </a:cubicBezTo>
                <a:cubicBezTo>
                  <a:pt x="29" y="62"/>
                  <a:pt x="30" y="61"/>
                  <a:pt x="30" y="60"/>
                </a:cubicBezTo>
                <a:cubicBezTo>
                  <a:pt x="30" y="58"/>
                  <a:pt x="28" y="56"/>
                  <a:pt x="27" y="55"/>
                </a:cubicBezTo>
                <a:cubicBezTo>
                  <a:pt x="26" y="54"/>
                  <a:pt x="24" y="53"/>
                  <a:pt x="24" y="52"/>
                </a:cubicBezTo>
                <a:cubicBezTo>
                  <a:pt x="23" y="52"/>
                  <a:pt x="21" y="50"/>
                  <a:pt x="20" y="50"/>
                </a:cubicBezTo>
                <a:cubicBezTo>
                  <a:pt x="19" y="49"/>
                  <a:pt x="17" y="48"/>
                  <a:pt x="16" y="48"/>
                </a:cubicBezTo>
                <a:cubicBezTo>
                  <a:pt x="15" y="48"/>
                  <a:pt x="12" y="48"/>
                  <a:pt x="10" y="48"/>
                </a:cubicBezTo>
                <a:cubicBezTo>
                  <a:pt x="9" y="49"/>
                  <a:pt x="9" y="50"/>
                  <a:pt x="8" y="51"/>
                </a:cubicBezTo>
                <a:cubicBezTo>
                  <a:pt x="7" y="51"/>
                  <a:pt x="4" y="52"/>
                  <a:pt x="3" y="52"/>
                </a:cubicBezTo>
                <a:cubicBezTo>
                  <a:pt x="2" y="51"/>
                  <a:pt x="1" y="51"/>
                  <a:pt x="0" y="50"/>
                </a:cubicBezTo>
                <a:cubicBezTo>
                  <a:pt x="0" y="48"/>
                  <a:pt x="0" y="45"/>
                  <a:pt x="1" y="44"/>
                </a:cubicBezTo>
                <a:cubicBezTo>
                  <a:pt x="1" y="42"/>
                  <a:pt x="3" y="39"/>
                  <a:pt x="4" y="37"/>
                </a:cubicBezTo>
                <a:cubicBezTo>
                  <a:pt x="4" y="35"/>
                  <a:pt x="5" y="32"/>
                  <a:pt x="4" y="30"/>
                </a:cubicBezTo>
                <a:cubicBezTo>
                  <a:pt x="4" y="28"/>
                  <a:pt x="2" y="24"/>
                  <a:pt x="2" y="22"/>
                </a:cubicBezTo>
                <a:cubicBezTo>
                  <a:pt x="2" y="20"/>
                  <a:pt x="3" y="16"/>
                  <a:pt x="4" y="13"/>
                </a:cubicBezTo>
                <a:cubicBezTo>
                  <a:pt x="5" y="12"/>
                  <a:pt x="7" y="9"/>
                  <a:pt x="8" y="9"/>
                </a:cubicBezTo>
                <a:cubicBezTo>
                  <a:pt x="10" y="9"/>
                  <a:pt x="12" y="12"/>
                  <a:pt x="13" y="14"/>
                </a:cubicBezTo>
                <a:cubicBezTo>
                  <a:pt x="13" y="15"/>
                  <a:pt x="12" y="17"/>
                  <a:pt x="13" y="18"/>
                </a:cubicBezTo>
                <a:cubicBezTo>
                  <a:pt x="14" y="19"/>
                  <a:pt x="18" y="19"/>
                  <a:pt x="19" y="18"/>
                </a:cubicBezTo>
                <a:cubicBezTo>
                  <a:pt x="20" y="17"/>
                  <a:pt x="21" y="14"/>
                  <a:pt x="21" y="13"/>
                </a:cubicBezTo>
                <a:cubicBezTo>
                  <a:pt x="22" y="12"/>
                  <a:pt x="21" y="9"/>
                  <a:pt x="22" y="8"/>
                </a:cubicBezTo>
                <a:cubicBezTo>
                  <a:pt x="23" y="7"/>
                  <a:pt x="25" y="10"/>
                  <a:pt x="27" y="10"/>
                </a:cubicBezTo>
                <a:cubicBezTo>
                  <a:pt x="29" y="10"/>
                  <a:pt x="34" y="9"/>
                  <a:pt x="36" y="8"/>
                </a:cubicBezTo>
                <a:cubicBezTo>
                  <a:pt x="36" y="9"/>
                  <a:pt x="36" y="10"/>
                  <a:pt x="36" y="10"/>
                </a:cubicBezTo>
                <a:cubicBezTo>
                  <a:pt x="36" y="11"/>
                  <a:pt x="34" y="12"/>
                  <a:pt x="35" y="13"/>
                </a:cubicBezTo>
                <a:cubicBezTo>
                  <a:pt x="35" y="14"/>
                  <a:pt x="36" y="15"/>
                  <a:pt x="37" y="15"/>
                </a:cubicBezTo>
                <a:cubicBezTo>
                  <a:pt x="38" y="16"/>
                  <a:pt x="40" y="16"/>
                  <a:pt x="41" y="16"/>
                </a:cubicBezTo>
                <a:cubicBezTo>
                  <a:pt x="42" y="17"/>
                  <a:pt x="44" y="19"/>
                  <a:pt x="46" y="19"/>
                </a:cubicBezTo>
                <a:cubicBezTo>
                  <a:pt x="47" y="19"/>
                  <a:pt x="50" y="20"/>
                  <a:pt x="51" y="19"/>
                </a:cubicBezTo>
                <a:cubicBezTo>
                  <a:pt x="52" y="19"/>
                  <a:pt x="52" y="17"/>
                  <a:pt x="52" y="16"/>
                </a:cubicBezTo>
                <a:cubicBezTo>
                  <a:pt x="52" y="15"/>
                  <a:pt x="54" y="14"/>
                  <a:pt x="55" y="13"/>
                </a:cubicBezTo>
                <a:cubicBezTo>
                  <a:pt x="55" y="13"/>
                  <a:pt x="55" y="12"/>
                  <a:pt x="55" y="11"/>
                </a:cubicBezTo>
                <a:cubicBezTo>
                  <a:pt x="55" y="11"/>
                  <a:pt x="56" y="11"/>
                  <a:pt x="56" y="12"/>
                </a:cubicBezTo>
                <a:cubicBezTo>
                  <a:pt x="57" y="13"/>
                  <a:pt x="57" y="16"/>
                  <a:pt x="58" y="17"/>
                </a:cubicBezTo>
                <a:cubicBezTo>
                  <a:pt x="60" y="19"/>
                  <a:pt x="65" y="18"/>
                  <a:pt x="66" y="20"/>
                </a:cubicBezTo>
                <a:cubicBezTo>
                  <a:pt x="67" y="21"/>
                  <a:pt x="67" y="23"/>
                  <a:pt x="67" y="24"/>
                </a:cubicBezTo>
                <a:cubicBezTo>
                  <a:pt x="68" y="26"/>
                  <a:pt x="67" y="30"/>
                  <a:pt x="67" y="31"/>
                </a:cubicBezTo>
                <a:cubicBezTo>
                  <a:pt x="68" y="33"/>
                  <a:pt x="72" y="37"/>
                  <a:pt x="74" y="37"/>
                </a:cubicBezTo>
                <a:cubicBezTo>
                  <a:pt x="77" y="37"/>
                  <a:pt x="80" y="33"/>
                  <a:pt x="82" y="32"/>
                </a:cubicBezTo>
                <a:cubicBezTo>
                  <a:pt x="83" y="31"/>
                  <a:pt x="84" y="27"/>
                  <a:pt x="85" y="26"/>
                </a:cubicBezTo>
                <a:cubicBezTo>
                  <a:pt x="87" y="25"/>
                  <a:pt x="91" y="24"/>
                  <a:pt x="93" y="22"/>
                </a:cubicBezTo>
                <a:cubicBezTo>
                  <a:pt x="94" y="21"/>
                  <a:pt x="95" y="17"/>
                  <a:pt x="95" y="15"/>
                </a:cubicBezTo>
                <a:cubicBezTo>
                  <a:pt x="96" y="13"/>
                  <a:pt x="94" y="8"/>
                  <a:pt x="94" y="6"/>
                </a:cubicBezTo>
                <a:cubicBezTo>
                  <a:pt x="94" y="4"/>
                  <a:pt x="94" y="2"/>
                  <a:pt x="95" y="0"/>
                </a:cubicBezTo>
                <a:cubicBezTo>
                  <a:pt x="97" y="0"/>
                  <a:pt x="99" y="0"/>
                  <a:pt x="100" y="0"/>
                </a:cubicBezTo>
                <a:cubicBezTo>
                  <a:pt x="103" y="1"/>
                  <a:pt x="107" y="3"/>
                  <a:pt x="109" y="4"/>
                </a:cubicBezTo>
                <a:cubicBezTo>
                  <a:pt x="113" y="6"/>
                  <a:pt x="120" y="13"/>
                  <a:pt x="123" y="17"/>
                </a:cubicBezTo>
                <a:cubicBezTo>
                  <a:pt x="126" y="19"/>
                  <a:pt x="131" y="23"/>
                  <a:pt x="134" y="25"/>
                </a:cubicBezTo>
                <a:cubicBezTo>
                  <a:pt x="137" y="27"/>
                  <a:pt x="145" y="31"/>
                  <a:pt x="149" y="34"/>
                </a:cubicBezTo>
                <a:cubicBezTo>
                  <a:pt x="151" y="36"/>
                  <a:pt x="155" y="42"/>
                  <a:pt x="158" y="44"/>
                </a:cubicBezTo>
                <a:cubicBezTo>
                  <a:pt x="159" y="45"/>
                  <a:pt x="163" y="47"/>
                  <a:pt x="165" y="48"/>
                </a:cubicBezTo>
                <a:cubicBezTo>
                  <a:pt x="167" y="49"/>
                  <a:pt x="170" y="52"/>
                  <a:pt x="172" y="53"/>
                </a:cubicBezTo>
                <a:cubicBezTo>
                  <a:pt x="173" y="55"/>
                  <a:pt x="176" y="58"/>
                  <a:pt x="177" y="59"/>
                </a:cubicBezTo>
                <a:cubicBezTo>
                  <a:pt x="180" y="61"/>
                  <a:pt x="185" y="64"/>
                  <a:pt x="188" y="65"/>
                </a:cubicBezTo>
                <a:cubicBezTo>
                  <a:pt x="189" y="66"/>
                  <a:pt x="193" y="67"/>
                  <a:pt x="195" y="68"/>
                </a:cubicBezTo>
                <a:cubicBezTo>
                  <a:pt x="198" y="69"/>
                  <a:pt x="203" y="73"/>
                  <a:pt x="206" y="73"/>
                </a:cubicBezTo>
                <a:cubicBezTo>
                  <a:pt x="207" y="72"/>
                  <a:pt x="208" y="69"/>
                  <a:pt x="209" y="68"/>
                </a:cubicBezTo>
                <a:cubicBezTo>
                  <a:pt x="211" y="68"/>
                  <a:pt x="214" y="68"/>
                  <a:pt x="215" y="69"/>
                </a:cubicBezTo>
                <a:cubicBezTo>
                  <a:pt x="216" y="69"/>
                  <a:pt x="219" y="71"/>
                  <a:pt x="220" y="72"/>
                </a:cubicBezTo>
                <a:cubicBezTo>
                  <a:pt x="220" y="73"/>
                  <a:pt x="220" y="75"/>
                  <a:pt x="221" y="76"/>
                </a:cubicBezTo>
                <a:cubicBezTo>
                  <a:pt x="222" y="78"/>
                  <a:pt x="224" y="79"/>
                  <a:pt x="226" y="80"/>
                </a:cubicBezTo>
                <a:cubicBezTo>
                  <a:pt x="227" y="81"/>
                  <a:pt x="231" y="83"/>
                  <a:pt x="231" y="84"/>
                </a:cubicBezTo>
                <a:cubicBezTo>
                  <a:pt x="232" y="86"/>
                  <a:pt x="230" y="89"/>
                  <a:pt x="230" y="91"/>
                </a:cubicBezTo>
                <a:cubicBezTo>
                  <a:pt x="230" y="93"/>
                  <a:pt x="231" y="96"/>
                  <a:pt x="232" y="97"/>
                </a:cubicBezTo>
                <a:cubicBezTo>
                  <a:pt x="233" y="100"/>
                  <a:pt x="237" y="103"/>
                  <a:pt x="238" y="106"/>
                </a:cubicBezTo>
                <a:cubicBezTo>
                  <a:pt x="240" y="108"/>
                  <a:pt x="240" y="114"/>
                  <a:pt x="240" y="116"/>
                </a:cubicBezTo>
                <a:cubicBezTo>
                  <a:pt x="242" y="119"/>
                  <a:pt x="245" y="126"/>
                  <a:pt x="247" y="129"/>
                </a:cubicBezTo>
                <a:cubicBezTo>
                  <a:pt x="248" y="131"/>
                  <a:pt x="251" y="134"/>
                  <a:pt x="252" y="136"/>
                </a:cubicBezTo>
                <a:cubicBezTo>
                  <a:pt x="254" y="140"/>
                  <a:pt x="256" y="149"/>
                  <a:pt x="258" y="153"/>
                </a:cubicBezTo>
                <a:cubicBezTo>
                  <a:pt x="260" y="159"/>
                  <a:pt x="266" y="169"/>
                  <a:pt x="268" y="175"/>
                </a:cubicBezTo>
                <a:cubicBezTo>
                  <a:pt x="269" y="177"/>
                  <a:pt x="271" y="182"/>
                  <a:pt x="271" y="185"/>
                </a:cubicBezTo>
                <a:cubicBezTo>
                  <a:pt x="272" y="187"/>
                  <a:pt x="271" y="193"/>
                  <a:pt x="272" y="195"/>
                </a:cubicBezTo>
                <a:cubicBezTo>
                  <a:pt x="272" y="199"/>
                  <a:pt x="275" y="205"/>
                  <a:pt x="276" y="207"/>
                </a:cubicBezTo>
                <a:cubicBezTo>
                  <a:pt x="278" y="212"/>
                  <a:pt x="283" y="220"/>
                  <a:pt x="284" y="224"/>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5070325" y="2230394"/>
            <a:ext cx="1045126" cy="1140760"/>
          </a:xfrm>
          <a:custGeom>
            <a:avLst/>
            <a:gdLst/>
            <a:ahLst/>
            <a:cxnLst>
              <a:cxn ang="0">
                <a:pos x="334" y="361"/>
              </a:cxn>
              <a:cxn ang="0">
                <a:pos x="337" y="391"/>
              </a:cxn>
              <a:cxn ang="0">
                <a:pos x="327" y="415"/>
              </a:cxn>
              <a:cxn ang="0">
                <a:pos x="313" y="428"/>
              </a:cxn>
              <a:cxn ang="0">
                <a:pos x="296" y="446"/>
              </a:cxn>
              <a:cxn ang="0">
                <a:pos x="252" y="436"/>
              </a:cxn>
              <a:cxn ang="0">
                <a:pos x="238" y="445"/>
              </a:cxn>
              <a:cxn ang="0">
                <a:pos x="224" y="441"/>
              </a:cxn>
              <a:cxn ang="0">
                <a:pos x="227" y="430"/>
              </a:cxn>
              <a:cxn ang="0">
                <a:pos x="232" y="406"/>
              </a:cxn>
              <a:cxn ang="0">
                <a:pos x="218" y="395"/>
              </a:cxn>
              <a:cxn ang="0">
                <a:pos x="194" y="364"/>
              </a:cxn>
              <a:cxn ang="0">
                <a:pos x="164" y="353"/>
              </a:cxn>
              <a:cxn ang="0">
                <a:pos x="170" y="332"/>
              </a:cxn>
              <a:cxn ang="0">
                <a:pos x="138" y="320"/>
              </a:cxn>
              <a:cxn ang="0">
                <a:pos x="125" y="322"/>
              </a:cxn>
              <a:cxn ang="0">
                <a:pos x="130" y="301"/>
              </a:cxn>
              <a:cxn ang="0">
                <a:pos x="129" y="257"/>
              </a:cxn>
              <a:cxn ang="0">
                <a:pos x="118" y="234"/>
              </a:cxn>
              <a:cxn ang="0">
                <a:pos x="97" y="202"/>
              </a:cxn>
              <a:cxn ang="0">
                <a:pos x="96" y="180"/>
              </a:cxn>
              <a:cxn ang="0">
                <a:pos x="89" y="148"/>
              </a:cxn>
              <a:cxn ang="0">
                <a:pos x="79" y="109"/>
              </a:cxn>
              <a:cxn ang="0">
                <a:pos x="58" y="91"/>
              </a:cxn>
              <a:cxn ang="0">
                <a:pos x="41" y="66"/>
              </a:cxn>
              <a:cxn ang="0">
                <a:pos x="15" y="32"/>
              </a:cxn>
              <a:cxn ang="0">
                <a:pos x="7" y="19"/>
              </a:cxn>
              <a:cxn ang="0">
                <a:pos x="29" y="1"/>
              </a:cxn>
              <a:cxn ang="0">
                <a:pos x="49" y="18"/>
              </a:cxn>
              <a:cxn ang="0">
                <a:pos x="87" y="40"/>
              </a:cxn>
              <a:cxn ang="0">
                <a:pos x="98" y="36"/>
              </a:cxn>
              <a:cxn ang="0">
                <a:pos x="129" y="65"/>
              </a:cxn>
              <a:cxn ang="0">
                <a:pos x="165" y="64"/>
              </a:cxn>
              <a:cxn ang="0">
                <a:pos x="197" y="70"/>
              </a:cxn>
              <a:cxn ang="0">
                <a:pos x="225" y="78"/>
              </a:cxn>
              <a:cxn ang="0">
                <a:pos x="242" y="64"/>
              </a:cxn>
              <a:cxn ang="0">
                <a:pos x="264" y="49"/>
              </a:cxn>
              <a:cxn ang="0">
                <a:pos x="289" y="60"/>
              </a:cxn>
              <a:cxn ang="0">
                <a:pos x="311" y="71"/>
              </a:cxn>
              <a:cxn ang="0">
                <a:pos x="318" y="82"/>
              </a:cxn>
              <a:cxn ang="0">
                <a:pos x="310" y="108"/>
              </a:cxn>
              <a:cxn ang="0">
                <a:pos x="340" y="135"/>
              </a:cxn>
              <a:cxn ang="0">
                <a:pos x="369" y="147"/>
              </a:cxn>
              <a:cxn ang="0">
                <a:pos x="390" y="145"/>
              </a:cxn>
              <a:cxn ang="0">
                <a:pos x="409" y="149"/>
              </a:cxn>
              <a:cxn ang="0">
                <a:pos x="399" y="165"/>
              </a:cxn>
              <a:cxn ang="0">
                <a:pos x="390" y="186"/>
              </a:cxn>
              <a:cxn ang="0">
                <a:pos x="376" y="209"/>
              </a:cxn>
              <a:cxn ang="0">
                <a:pos x="380" y="231"/>
              </a:cxn>
              <a:cxn ang="0">
                <a:pos x="388" y="255"/>
              </a:cxn>
              <a:cxn ang="0">
                <a:pos x="363" y="279"/>
              </a:cxn>
              <a:cxn ang="0">
                <a:pos x="353" y="298"/>
              </a:cxn>
              <a:cxn ang="0">
                <a:pos x="363" y="329"/>
              </a:cxn>
            </a:cxnLst>
            <a:rect l="0" t="0" r="r" b="b"/>
            <a:pathLst>
              <a:path w="412" h="450">
                <a:moveTo>
                  <a:pt x="353" y="347"/>
                </a:moveTo>
                <a:cubicBezTo>
                  <a:pt x="352" y="347"/>
                  <a:pt x="351" y="347"/>
                  <a:pt x="351" y="348"/>
                </a:cubicBezTo>
                <a:cubicBezTo>
                  <a:pt x="349" y="349"/>
                  <a:pt x="344" y="349"/>
                  <a:pt x="342" y="350"/>
                </a:cubicBezTo>
                <a:cubicBezTo>
                  <a:pt x="340" y="350"/>
                  <a:pt x="338" y="353"/>
                  <a:pt x="337" y="354"/>
                </a:cubicBezTo>
                <a:cubicBezTo>
                  <a:pt x="336" y="356"/>
                  <a:pt x="334" y="359"/>
                  <a:pt x="334" y="361"/>
                </a:cubicBezTo>
                <a:cubicBezTo>
                  <a:pt x="334" y="363"/>
                  <a:pt x="336" y="366"/>
                  <a:pt x="337" y="368"/>
                </a:cubicBezTo>
                <a:cubicBezTo>
                  <a:pt x="338" y="370"/>
                  <a:pt x="341" y="372"/>
                  <a:pt x="342" y="373"/>
                </a:cubicBezTo>
                <a:cubicBezTo>
                  <a:pt x="343" y="375"/>
                  <a:pt x="344" y="379"/>
                  <a:pt x="344" y="381"/>
                </a:cubicBezTo>
                <a:cubicBezTo>
                  <a:pt x="344" y="382"/>
                  <a:pt x="342" y="385"/>
                  <a:pt x="341" y="386"/>
                </a:cubicBezTo>
                <a:cubicBezTo>
                  <a:pt x="340" y="387"/>
                  <a:pt x="338" y="390"/>
                  <a:pt x="337" y="391"/>
                </a:cubicBezTo>
                <a:cubicBezTo>
                  <a:pt x="336" y="392"/>
                  <a:pt x="333" y="393"/>
                  <a:pt x="332" y="394"/>
                </a:cubicBezTo>
                <a:cubicBezTo>
                  <a:pt x="332" y="395"/>
                  <a:pt x="331" y="398"/>
                  <a:pt x="331" y="399"/>
                </a:cubicBezTo>
                <a:cubicBezTo>
                  <a:pt x="331" y="401"/>
                  <a:pt x="333" y="404"/>
                  <a:pt x="332" y="406"/>
                </a:cubicBezTo>
                <a:cubicBezTo>
                  <a:pt x="332" y="407"/>
                  <a:pt x="330" y="408"/>
                  <a:pt x="329" y="409"/>
                </a:cubicBezTo>
                <a:cubicBezTo>
                  <a:pt x="328" y="411"/>
                  <a:pt x="326" y="415"/>
                  <a:pt x="327" y="415"/>
                </a:cubicBezTo>
                <a:cubicBezTo>
                  <a:pt x="326" y="415"/>
                  <a:pt x="319" y="417"/>
                  <a:pt x="316" y="417"/>
                </a:cubicBezTo>
                <a:cubicBezTo>
                  <a:pt x="314" y="418"/>
                  <a:pt x="310" y="418"/>
                  <a:pt x="309" y="418"/>
                </a:cubicBezTo>
                <a:cubicBezTo>
                  <a:pt x="307" y="419"/>
                  <a:pt x="304" y="421"/>
                  <a:pt x="304" y="423"/>
                </a:cubicBezTo>
                <a:cubicBezTo>
                  <a:pt x="304" y="424"/>
                  <a:pt x="305" y="427"/>
                  <a:pt x="306" y="428"/>
                </a:cubicBezTo>
                <a:cubicBezTo>
                  <a:pt x="308" y="429"/>
                  <a:pt x="311" y="427"/>
                  <a:pt x="313" y="428"/>
                </a:cubicBezTo>
                <a:cubicBezTo>
                  <a:pt x="314" y="429"/>
                  <a:pt x="317" y="431"/>
                  <a:pt x="317" y="433"/>
                </a:cubicBezTo>
                <a:cubicBezTo>
                  <a:pt x="318" y="435"/>
                  <a:pt x="316" y="438"/>
                  <a:pt x="315" y="439"/>
                </a:cubicBezTo>
                <a:cubicBezTo>
                  <a:pt x="314" y="441"/>
                  <a:pt x="311" y="442"/>
                  <a:pt x="309" y="443"/>
                </a:cubicBezTo>
                <a:cubicBezTo>
                  <a:pt x="308" y="444"/>
                  <a:pt x="305" y="444"/>
                  <a:pt x="303" y="444"/>
                </a:cubicBezTo>
                <a:cubicBezTo>
                  <a:pt x="301" y="445"/>
                  <a:pt x="297" y="445"/>
                  <a:pt x="296" y="446"/>
                </a:cubicBezTo>
                <a:cubicBezTo>
                  <a:pt x="295" y="447"/>
                  <a:pt x="294" y="449"/>
                  <a:pt x="292" y="450"/>
                </a:cubicBezTo>
                <a:cubicBezTo>
                  <a:pt x="289" y="449"/>
                  <a:pt x="283" y="447"/>
                  <a:pt x="281" y="445"/>
                </a:cubicBezTo>
                <a:cubicBezTo>
                  <a:pt x="277" y="444"/>
                  <a:pt x="270" y="441"/>
                  <a:pt x="267" y="440"/>
                </a:cubicBezTo>
                <a:cubicBezTo>
                  <a:pt x="264" y="440"/>
                  <a:pt x="258" y="439"/>
                  <a:pt x="255" y="438"/>
                </a:cubicBezTo>
                <a:cubicBezTo>
                  <a:pt x="254" y="438"/>
                  <a:pt x="253" y="436"/>
                  <a:pt x="252" y="436"/>
                </a:cubicBezTo>
                <a:cubicBezTo>
                  <a:pt x="251" y="436"/>
                  <a:pt x="248" y="436"/>
                  <a:pt x="247" y="436"/>
                </a:cubicBezTo>
                <a:cubicBezTo>
                  <a:pt x="246" y="436"/>
                  <a:pt x="243" y="436"/>
                  <a:pt x="242" y="436"/>
                </a:cubicBezTo>
                <a:cubicBezTo>
                  <a:pt x="241" y="437"/>
                  <a:pt x="240" y="437"/>
                  <a:pt x="239" y="438"/>
                </a:cubicBezTo>
                <a:cubicBezTo>
                  <a:pt x="239" y="439"/>
                  <a:pt x="240" y="441"/>
                  <a:pt x="240" y="442"/>
                </a:cubicBezTo>
                <a:cubicBezTo>
                  <a:pt x="240" y="443"/>
                  <a:pt x="239" y="444"/>
                  <a:pt x="238" y="445"/>
                </a:cubicBezTo>
                <a:cubicBezTo>
                  <a:pt x="238" y="446"/>
                  <a:pt x="238" y="447"/>
                  <a:pt x="238" y="448"/>
                </a:cubicBezTo>
                <a:cubicBezTo>
                  <a:pt x="237" y="449"/>
                  <a:pt x="233" y="450"/>
                  <a:pt x="232" y="450"/>
                </a:cubicBezTo>
                <a:cubicBezTo>
                  <a:pt x="231" y="450"/>
                  <a:pt x="229" y="450"/>
                  <a:pt x="229" y="449"/>
                </a:cubicBezTo>
                <a:cubicBezTo>
                  <a:pt x="228" y="449"/>
                  <a:pt x="229" y="446"/>
                  <a:pt x="229" y="445"/>
                </a:cubicBezTo>
                <a:cubicBezTo>
                  <a:pt x="228" y="444"/>
                  <a:pt x="226" y="442"/>
                  <a:pt x="224" y="441"/>
                </a:cubicBezTo>
                <a:cubicBezTo>
                  <a:pt x="223" y="441"/>
                  <a:pt x="220" y="442"/>
                  <a:pt x="219" y="441"/>
                </a:cubicBezTo>
                <a:cubicBezTo>
                  <a:pt x="219" y="441"/>
                  <a:pt x="218" y="439"/>
                  <a:pt x="218" y="438"/>
                </a:cubicBezTo>
                <a:cubicBezTo>
                  <a:pt x="218" y="437"/>
                  <a:pt x="219" y="434"/>
                  <a:pt x="219" y="432"/>
                </a:cubicBezTo>
                <a:cubicBezTo>
                  <a:pt x="220" y="432"/>
                  <a:pt x="221" y="430"/>
                  <a:pt x="222" y="429"/>
                </a:cubicBezTo>
                <a:cubicBezTo>
                  <a:pt x="223" y="429"/>
                  <a:pt x="226" y="429"/>
                  <a:pt x="227" y="430"/>
                </a:cubicBezTo>
                <a:cubicBezTo>
                  <a:pt x="228" y="430"/>
                  <a:pt x="231" y="431"/>
                  <a:pt x="232" y="430"/>
                </a:cubicBezTo>
                <a:cubicBezTo>
                  <a:pt x="233" y="430"/>
                  <a:pt x="234" y="426"/>
                  <a:pt x="234" y="425"/>
                </a:cubicBezTo>
                <a:cubicBezTo>
                  <a:pt x="235" y="423"/>
                  <a:pt x="236" y="419"/>
                  <a:pt x="235" y="416"/>
                </a:cubicBezTo>
                <a:cubicBezTo>
                  <a:pt x="235" y="415"/>
                  <a:pt x="233" y="413"/>
                  <a:pt x="233" y="411"/>
                </a:cubicBezTo>
                <a:cubicBezTo>
                  <a:pt x="233" y="410"/>
                  <a:pt x="233" y="407"/>
                  <a:pt x="232" y="406"/>
                </a:cubicBezTo>
                <a:cubicBezTo>
                  <a:pt x="232" y="405"/>
                  <a:pt x="229" y="406"/>
                  <a:pt x="228" y="406"/>
                </a:cubicBezTo>
                <a:cubicBezTo>
                  <a:pt x="228" y="406"/>
                  <a:pt x="227" y="408"/>
                  <a:pt x="226" y="408"/>
                </a:cubicBezTo>
                <a:cubicBezTo>
                  <a:pt x="225" y="408"/>
                  <a:pt x="225" y="404"/>
                  <a:pt x="224" y="403"/>
                </a:cubicBezTo>
                <a:cubicBezTo>
                  <a:pt x="223" y="402"/>
                  <a:pt x="222" y="398"/>
                  <a:pt x="221" y="397"/>
                </a:cubicBezTo>
                <a:cubicBezTo>
                  <a:pt x="220" y="396"/>
                  <a:pt x="219" y="396"/>
                  <a:pt x="218" y="395"/>
                </a:cubicBezTo>
                <a:cubicBezTo>
                  <a:pt x="218" y="394"/>
                  <a:pt x="220" y="392"/>
                  <a:pt x="219" y="391"/>
                </a:cubicBezTo>
                <a:cubicBezTo>
                  <a:pt x="219" y="390"/>
                  <a:pt x="216" y="389"/>
                  <a:pt x="214" y="389"/>
                </a:cubicBezTo>
                <a:cubicBezTo>
                  <a:pt x="212" y="388"/>
                  <a:pt x="207" y="388"/>
                  <a:pt x="205" y="386"/>
                </a:cubicBezTo>
                <a:cubicBezTo>
                  <a:pt x="204" y="384"/>
                  <a:pt x="205" y="377"/>
                  <a:pt x="203" y="375"/>
                </a:cubicBezTo>
                <a:cubicBezTo>
                  <a:pt x="202" y="372"/>
                  <a:pt x="197" y="366"/>
                  <a:pt x="194" y="364"/>
                </a:cubicBezTo>
                <a:cubicBezTo>
                  <a:pt x="191" y="363"/>
                  <a:pt x="185" y="363"/>
                  <a:pt x="183" y="362"/>
                </a:cubicBezTo>
                <a:cubicBezTo>
                  <a:pt x="181" y="362"/>
                  <a:pt x="179" y="361"/>
                  <a:pt x="178" y="360"/>
                </a:cubicBezTo>
                <a:cubicBezTo>
                  <a:pt x="177" y="360"/>
                  <a:pt x="175" y="361"/>
                  <a:pt x="174" y="361"/>
                </a:cubicBezTo>
                <a:cubicBezTo>
                  <a:pt x="172" y="360"/>
                  <a:pt x="169" y="358"/>
                  <a:pt x="167" y="357"/>
                </a:cubicBezTo>
                <a:cubicBezTo>
                  <a:pt x="166" y="356"/>
                  <a:pt x="164" y="354"/>
                  <a:pt x="164" y="353"/>
                </a:cubicBezTo>
                <a:cubicBezTo>
                  <a:pt x="164" y="352"/>
                  <a:pt x="164" y="350"/>
                  <a:pt x="164" y="350"/>
                </a:cubicBezTo>
                <a:cubicBezTo>
                  <a:pt x="165" y="349"/>
                  <a:pt x="167" y="348"/>
                  <a:pt x="168" y="347"/>
                </a:cubicBezTo>
                <a:cubicBezTo>
                  <a:pt x="169" y="346"/>
                  <a:pt x="169" y="343"/>
                  <a:pt x="169" y="341"/>
                </a:cubicBezTo>
                <a:cubicBezTo>
                  <a:pt x="170" y="340"/>
                  <a:pt x="168" y="338"/>
                  <a:pt x="168" y="337"/>
                </a:cubicBezTo>
                <a:cubicBezTo>
                  <a:pt x="168" y="335"/>
                  <a:pt x="170" y="333"/>
                  <a:pt x="170" y="332"/>
                </a:cubicBezTo>
                <a:cubicBezTo>
                  <a:pt x="169" y="331"/>
                  <a:pt x="168" y="329"/>
                  <a:pt x="167" y="328"/>
                </a:cubicBezTo>
                <a:cubicBezTo>
                  <a:pt x="165" y="326"/>
                  <a:pt x="160" y="324"/>
                  <a:pt x="157" y="323"/>
                </a:cubicBezTo>
                <a:cubicBezTo>
                  <a:pt x="156" y="322"/>
                  <a:pt x="152" y="322"/>
                  <a:pt x="151" y="321"/>
                </a:cubicBezTo>
                <a:cubicBezTo>
                  <a:pt x="149" y="321"/>
                  <a:pt x="146" y="323"/>
                  <a:pt x="144" y="323"/>
                </a:cubicBezTo>
                <a:cubicBezTo>
                  <a:pt x="143" y="322"/>
                  <a:pt x="140" y="319"/>
                  <a:pt x="138" y="320"/>
                </a:cubicBezTo>
                <a:cubicBezTo>
                  <a:pt x="137" y="320"/>
                  <a:pt x="137" y="322"/>
                  <a:pt x="136" y="323"/>
                </a:cubicBezTo>
                <a:cubicBezTo>
                  <a:pt x="136" y="324"/>
                  <a:pt x="137" y="326"/>
                  <a:pt x="136" y="327"/>
                </a:cubicBezTo>
                <a:cubicBezTo>
                  <a:pt x="136" y="327"/>
                  <a:pt x="134" y="329"/>
                  <a:pt x="133" y="329"/>
                </a:cubicBezTo>
                <a:cubicBezTo>
                  <a:pt x="132" y="329"/>
                  <a:pt x="129" y="327"/>
                  <a:pt x="128" y="326"/>
                </a:cubicBezTo>
                <a:cubicBezTo>
                  <a:pt x="127" y="325"/>
                  <a:pt x="125" y="323"/>
                  <a:pt x="125" y="322"/>
                </a:cubicBezTo>
                <a:cubicBezTo>
                  <a:pt x="124" y="321"/>
                  <a:pt x="123" y="319"/>
                  <a:pt x="123" y="317"/>
                </a:cubicBezTo>
                <a:cubicBezTo>
                  <a:pt x="124" y="316"/>
                  <a:pt x="125" y="313"/>
                  <a:pt x="126" y="313"/>
                </a:cubicBezTo>
                <a:cubicBezTo>
                  <a:pt x="126" y="312"/>
                  <a:pt x="128" y="313"/>
                  <a:pt x="128" y="313"/>
                </a:cubicBezTo>
                <a:cubicBezTo>
                  <a:pt x="129" y="311"/>
                  <a:pt x="128" y="308"/>
                  <a:pt x="128" y="306"/>
                </a:cubicBezTo>
                <a:cubicBezTo>
                  <a:pt x="128" y="305"/>
                  <a:pt x="130" y="302"/>
                  <a:pt x="130" y="301"/>
                </a:cubicBezTo>
                <a:cubicBezTo>
                  <a:pt x="131" y="300"/>
                  <a:pt x="132" y="298"/>
                  <a:pt x="132" y="297"/>
                </a:cubicBezTo>
                <a:cubicBezTo>
                  <a:pt x="133" y="294"/>
                  <a:pt x="132" y="287"/>
                  <a:pt x="132" y="284"/>
                </a:cubicBezTo>
                <a:cubicBezTo>
                  <a:pt x="132" y="280"/>
                  <a:pt x="132" y="272"/>
                  <a:pt x="131" y="268"/>
                </a:cubicBezTo>
                <a:cubicBezTo>
                  <a:pt x="131" y="267"/>
                  <a:pt x="130" y="265"/>
                  <a:pt x="129" y="264"/>
                </a:cubicBezTo>
                <a:cubicBezTo>
                  <a:pt x="129" y="262"/>
                  <a:pt x="129" y="259"/>
                  <a:pt x="129" y="257"/>
                </a:cubicBezTo>
                <a:cubicBezTo>
                  <a:pt x="129" y="256"/>
                  <a:pt x="126" y="253"/>
                  <a:pt x="125" y="252"/>
                </a:cubicBezTo>
                <a:cubicBezTo>
                  <a:pt x="125" y="251"/>
                  <a:pt x="124" y="248"/>
                  <a:pt x="123" y="247"/>
                </a:cubicBezTo>
                <a:cubicBezTo>
                  <a:pt x="123" y="246"/>
                  <a:pt x="121" y="244"/>
                  <a:pt x="120" y="243"/>
                </a:cubicBezTo>
                <a:cubicBezTo>
                  <a:pt x="119" y="243"/>
                  <a:pt x="119" y="242"/>
                  <a:pt x="118" y="241"/>
                </a:cubicBezTo>
                <a:cubicBezTo>
                  <a:pt x="118" y="240"/>
                  <a:pt x="119" y="236"/>
                  <a:pt x="118" y="234"/>
                </a:cubicBezTo>
                <a:cubicBezTo>
                  <a:pt x="118" y="232"/>
                  <a:pt x="115" y="229"/>
                  <a:pt x="114" y="227"/>
                </a:cubicBezTo>
                <a:cubicBezTo>
                  <a:pt x="112" y="224"/>
                  <a:pt x="109" y="219"/>
                  <a:pt x="107" y="216"/>
                </a:cubicBezTo>
                <a:cubicBezTo>
                  <a:pt x="106" y="215"/>
                  <a:pt x="103" y="214"/>
                  <a:pt x="101" y="213"/>
                </a:cubicBezTo>
                <a:cubicBezTo>
                  <a:pt x="100" y="212"/>
                  <a:pt x="99" y="209"/>
                  <a:pt x="99" y="208"/>
                </a:cubicBezTo>
                <a:cubicBezTo>
                  <a:pt x="98" y="207"/>
                  <a:pt x="98" y="203"/>
                  <a:pt x="97" y="202"/>
                </a:cubicBezTo>
                <a:cubicBezTo>
                  <a:pt x="97" y="201"/>
                  <a:pt x="95" y="199"/>
                  <a:pt x="94" y="198"/>
                </a:cubicBezTo>
                <a:cubicBezTo>
                  <a:pt x="93" y="197"/>
                  <a:pt x="93" y="195"/>
                  <a:pt x="93" y="193"/>
                </a:cubicBezTo>
                <a:cubicBezTo>
                  <a:pt x="93" y="192"/>
                  <a:pt x="95" y="191"/>
                  <a:pt x="95" y="190"/>
                </a:cubicBezTo>
                <a:cubicBezTo>
                  <a:pt x="96" y="189"/>
                  <a:pt x="95" y="187"/>
                  <a:pt x="95" y="186"/>
                </a:cubicBezTo>
                <a:cubicBezTo>
                  <a:pt x="96" y="185"/>
                  <a:pt x="96" y="182"/>
                  <a:pt x="96" y="180"/>
                </a:cubicBezTo>
                <a:cubicBezTo>
                  <a:pt x="96" y="178"/>
                  <a:pt x="96" y="175"/>
                  <a:pt x="95" y="173"/>
                </a:cubicBezTo>
                <a:cubicBezTo>
                  <a:pt x="94" y="172"/>
                  <a:pt x="91" y="171"/>
                  <a:pt x="91" y="170"/>
                </a:cubicBezTo>
                <a:cubicBezTo>
                  <a:pt x="90" y="169"/>
                  <a:pt x="88" y="166"/>
                  <a:pt x="88" y="165"/>
                </a:cubicBezTo>
                <a:cubicBezTo>
                  <a:pt x="87" y="163"/>
                  <a:pt x="89" y="158"/>
                  <a:pt x="89" y="156"/>
                </a:cubicBezTo>
                <a:cubicBezTo>
                  <a:pt x="89" y="154"/>
                  <a:pt x="89" y="150"/>
                  <a:pt x="89" y="148"/>
                </a:cubicBezTo>
                <a:cubicBezTo>
                  <a:pt x="89" y="146"/>
                  <a:pt x="87" y="142"/>
                  <a:pt x="86" y="140"/>
                </a:cubicBezTo>
                <a:cubicBezTo>
                  <a:pt x="86" y="139"/>
                  <a:pt x="87" y="136"/>
                  <a:pt x="87" y="135"/>
                </a:cubicBezTo>
                <a:cubicBezTo>
                  <a:pt x="87" y="133"/>
                  <a:pt x="87" y="130"/>
                  <a:pt x="87" y="128"/>
                </a:cubicBezTo>
                <a:cubicBezTo>
                  <a:pt x="86" y="126"/>
                  <a:pt x="83" y="121"/>
                  <a:pt x="82" y="119"/>
                </a:cubicBezTo>
                <a:cubicBezTo>
                  <a:pt x="81" y="117"/>
                  <a:pt x="80" y="111"/>
                  <a:pt x="79" y="109"/>
                </a:cubicBezTo>
                <a:cubicBezTo>
                  <a:pt x="78" y="108"/>
                  <a:pt x="76" y="106"/>
                  <a:pt x="76" y="105"/>
                </a:cubicBezTo>
                <a:cubicBezTo>
                  <a:pt x="75" y="105"/>
                  <a:pt x="73" y="103"/>
                  <a:pt x="73" y="102"/>
                </a:cubicBezTo>
                <a:cubicBezTo>
                  <a:pt x="72" y="101"/>
                  <a:pt x="70" y="98"/>
                  <a:pt x="69" y="97"/>
                </a:cubicBezTo>
                <a:cubicBezTo>
                  <a:pt x="68" y="96"/>
                  <a:pt x="65" y="96"/>
                  <a:pt x="64" y="95"/>
                </a:cubicBezTo>
                <a:cubicBezTo>
                  <a:pt x="62" y="94"/>
                  <a:pt x="59" y="92"/>
                  <a:pt x="58" y="91"/>
                </a:cubicBezTo>
                <a:cubicBezTo>
                  <a:pt x="58" y="91"/>
                  <a:pt x="57" y="91"/>
                  <a:pt x="57" y="90"/>
                </a:cubicBezTo>
                <a:cubicBezTo>
                  <a:pt x="57" y="89"/>
                  <a:pt x="57" y="88"/>
                  <a:pt x="57" y="87"/>
                </a:cubicBezTo>
                <a:cubicBezTo>
                  <a:pt x="57" y="84"/>
                  <a:pt x="56" y="78"/>
                  <a:pt x="55" y="75"/>
                </a:cubicBezTo>
                <a:cubicBezTo>
                  <a:pt x="54" y="73"/>
                  <a:pt x="50" y="70"/>
                  <a:pt x="48" y="69"/>
                </a:cubicBezTo>
                <a:cubicBezTo>
                  <a:pt x="47" y="68"/>
                  <a:pt x="43" y="67"/>
                  <a:pt x="41" y="66"/>
                </a:cubicBezTo>
                <a:cubicBezTo>
                  <a:pt x="39" y="65"/>
                  <a:pt x="35" y="62"/>
                  <a:pt x="33" y="61"/>
                </a:cubicBezTo>
                <a:cubicBezTo>
                  <a:pt x="32" y="59"/>
                  <a:pt x="30" y="56"/>
                  <a:pt x="28" y="55"/>
                </a:cubicBezTo>
                <a:cubicBezTo>
                  <a:pt x="27" y="54"/>
                  <a:pt x="24" y="53"/>
                  <a:pt x="23" y="51"/>
                </a:cubicBezTo>
                <a:cubicBezTo>
                  <a:pt x="21" y="49"/>
                  <a:pt x="20" y="43"/>
                  <a:pt x="19" y="41"/>
                </a:cubicBezTo>
                <a:cubicBezTo>
                  <a:pt x="18" y="39"/>
                  <a:pt x="16" y="34"/>
                  <a:pt x="15" y="32"/>
                </a:cubicBezTo>
                <a:cubicBezTo>
                  <a:pt x="13" y="31"/>
                  <a:pt x="9" y="30"/>
                  <a:pt x="8" y="29"/>
                </a:cubicBezTo>
                <a:cubicBezTo>
                  <a:pt x="6" y="28"/>
                  <a:pt x="4" y="25"/>
                  <a:pt x="2" y="23"/>
                </a:cubicBezTo>
                <a:cubicBezTo>
                  <a:pt x="2" y="23"/>
                  <a:pt x="1" y="22"/>
                  <a:pt x="0" y="20"/>
                </a:cubicBezTo>
                <a:cubicBezTo>
                  <a:pt x="0" y="20"/>
                  <a:pt x="0" y="20"/>
                  <a:pt x="0" y="20"/>
                </a:cubicBezTo>
                <a:cubicBezTo>
                  <a:pt x="2" y="20"/>
                  <a:pt x="5" y="20"/>
                  <a:pt x="7" y="19"/>
                </a:cubicBezTo>
                <a:cubicBezTo>
                  <a:pt x="8" y="19"/>
                  <a:pt x="11" y="17"/>
                  <a:pt x="12" y="16"/>
                </a:cubicBezTo>
                <a:cubicBezTo>
                  <a:pt x="12" y="15"/>
                  <a:pt x="14" y="14"/>
                  <a:pt x="14" y="13"/>
                </a:cubicBezTo>
                <a:cubicBezTo>
                  <a:pt x="15" y="11"/>
                  <a:pt x="15" y="8"/>
                  <a:pt x="16" y="6"/>
                </a:cubicBezTo>
                <a:cubicBezTo>
                  <a:pt x="17" y="5"/>
                  <a:pt x="20" y="2"/>
                  <a:pt x="22" y="1"/>
                </a:cubicBezTo>
                <a:cubicBezTo>
                  <a:pt x="23" y="0"/>
                  <a:pt x="27" y="0"/>
                  <a:pt x="29" y="1"/>
                </a:cubicBezTo>
                <a:cubicBezTo>
                  <a:pt x="30" y="1"/>
                  <a:pt x="32" y="3"/>
                  <a:pt x="33" y="4"/>
                </a:cubicBezTo>
                <a:cubicBezTo>
                  <a:pt x="34" y="5"/>
                  <a:pt x="38" y="5"/>
                  <a:pt x="40" y="6"/>
                </a:cubicBezTo>
                <a:cubicBezTo>
                  <a:pt x="41" y="6"/>
                  <a:pt x="44" y="5"/>
                  <a:pt x="46" y="5"/>
                </a:cubicBezTo>
                <a:cubicBezTo>
                  <a:pt x="47" y="6"/>
                  <a:pt x="49" y="8"/>
                  <a:pt x="49" y="9"/>
                </a:cubicBezTo>
                <a:cubicBezTo>
                  <a:pt x="50" y="11"/>
                  <a:pt x="49" y="16"/>
                  <a:pt x="49" y="18"/>
                </a:cubicBezTo>
                <a:cubicBezTo>
                  <a:pt x="50" y="19"/>
                  <a:pt x="51" y="21"/>
                  <a:pt x="52" y="22"/>
                </a:cubicBezTo>
                <a:cubicBezTo>
                  <a:pt x="54" y="24"/>
                  <a:pt x="59" y="26"/>
                  <a:pt x="62" y="26"/>
                </a:cubicBezTo>
                <a:cubicBezTo>
                  <a:pt x="65" y="27"/>
                  <a:pt x="70" y="26"/>
                  <a:pt x="73" y="27"/>
                </a:cubicBezTo>
                <a:cubicBezTo>
                  <a:pt x="75" y="28"/>
                  <a:pt x="79" y="30"/>
                  <a:pt x="81" y="31"/>
                </a:cubicBezTo>
                <a:cubicBezTo>
                  <a:pt x="83" y="33"/>
                  <a:pt x="86" y="37"/>
                  <a:pt x="87" y="40"/>
                </a:cubicBezTo>
                <a:cubicBezTo>
                  <a:pt x="88" y="41"/>
                  <a:pt x="88" y="45"/>
                  <a:pt x="90" y="46"/>
                </a:cubicBezTo>
                <a:cubicBezTo>
                  <a:pt x="91" y="48"/>
                  <a:pt x="94" y="50"/>
                  <a:pt x="95" y="49"/>
                </a:cubicBezTo>
                <a:cubicBezTo>
                  <a:pt x="97" y="49"/>
                  <a:pt x="98" y="44"/>
                  <a:pt x="98" y="42"/>
                </a:cubicBezTo>
                <a:cubicBezTo>
                  <a:pt x="98" y="42"/>
                  <a:pt x="97" y="40"/>
                  <a:pt x="97" y="39"/>
                </a:cubicBezTo>
                <a:cubicBezTo>
                  <a:pt x="97" y="38"/>
                  <a:pt x="98" y="36"/>
                  <a:pt x="98" y="36"/>
                </a:cubicBezTo>
                <a:cubicBezTo>
                  <a:pt x="100" y="36"/>
                  <a:pt x="101" y="40"/>
                  <a:pt x="102" y="41"/>
                </a:cubicBezTo>
                <a:cubicBezTo>
                  <a:pt x="103" y="42"/>
                  <a:pt x="103" y="46"/>
                  <a:pt x="105" y="47"/>
                </a:cubicBezTo>
                <a:cubicBezTo>
                  <a:pt x="106" y="48"/>
                  <a:pt x="111" y="49"/>
                  <a:pt x="113" y="50"/>
                </a:cubicBezTo>
                <a:cubicBezTo>
                  <a:pt x="116" y="51"/>
                  <a:pt x="121" y="54"/>
                  <a:pt x="123" y="56"/>
                </a:cubicBezTo>
                <a:cubicBezTo>
                  <a:pt x="125" y="58"/>
                  <a:pt x="126" y="63"/>
                  <a:pt x="129" y="65"/>
                </a:cubicBezTo>
                <a:cubicBezTo>
                  <a:pt x="130" y="66"/>
                  <a:pt x="134" y="66"/>
                  <a:pt x="136" y="67"/>
                </a:cubicBezTo>
                <a:cubicBezTo>
                  <a:pt x="138" y="68"/>
                  <a:pt x="142" y="72"/>
                  <a:pt x="145" y="72"/>
                </a:cubicBezTo>
                <a:cubicBezTo>
                  <a:pt x="147" y="72"/>
                  <a:pt x="151" y="71"/>
                  <a:pt x="153" y="70"/>
                </a:cubicBezTo>
                <a:cubicBezTo>
                  <a:pt x="154" y="69"/>
                  <a:pt x="156" y="66"/>
                  <a:pt x="157" y="65"/>
                </a:cubicBezTo>
                <a:cubicBezTo>
                  <a:pt x="159" y="65"/>
                  <a:pt x="163" y="64"/>
                  <a:pt x="165" y="64"/>
                </a:cubicBezTo>
                <a:cubicBezTo>
                  <a:pt x="167" y="65"/>
                  <a:pt x="171" y="67"/>
                  <a:pt x="173" y="68"/>
                </a:cubicBezTo>
                <a:cubicBezTo>
                  <a:pt x="175" y="70"/>
                  <a:pt x="179" y="76"/>
                  <a:pt x="182" y="77"/>
                </a:cubicBezTo>
                <a:cubicBezTo>
                  <a:pt x="184" y="78"/>
                  <a:pt x="188" y="79"/>
                  <a:pt x="189" y="79"/>
                </a:cubicBezTo>
                <a:cubicBezTo>
                  <a:pt x="191" y="79"/>
                  <a:pt x="193" y="77"/>
                  <a:pt x="194" y="76"/>
                </a:cubicBezTo>
                <a:cubicBezTo>
                  <a:pt x="196" y="75"/>
                  <a:pt x="196" y="71"/>
                  <a:pt x="197" y="70"/>
                </a:cubicBezTo>
                <a:cubicBezTo>
                  <a:pt x="198" y="69"/>
                  <a:pt x="201" y="68"/>
                  <a:pt x="202" y="68"/>
                </a:cubicBezTo>
                <a:cubicBezTo>
                  <a:pt x="204" y="69"/>
                  <a:pt x="206" y="70"/>
                  <a:pt x="207" y="71"/>
                </a:cubicBezTo>
                <a:cubicBezTo>
                  <a:pt x="209" y="72"/>
                  <a:pt x="211" y="75"/>
                  <a:pt x="212" y="76"/>
                </a:cubicBezTo>
                <a:cubicBezTo>
                  <a:pt x="213" y="77"/>
                  <a:pt x="216" y="79"/>
                  <a:pt x="218" y="79"/>
                </a:cubicBezTo>
                <a:cubicBezTo>
                  <a:pt x="220" y="79"/>
                  <a:pt x="223" y="78"/>
                  <a:pt x="225" y="78"/>
                </a:cubicBezTo>
                <a:cubicBezTo>
                  <a:pt x="227" y="78"/>
                  <a:pt x="231" y="78"/>
                  <a:pt x="233" y="78"/>
                </a:cubicBezTo>
                <a:cubicBezTo>
                  <a:pt x="235" y="78"/>
                  <a:pt x="238" y="80"/>
                  <a:pt x="240" y="79"/>
                </a:cubicBezTo>
                <a:cubicBezTo>
                  <a:pt x="241" y="79"/>
                  <a:pt x="243" y="76"/>
                  <a:pt x="243" y="75"/>
                </a:cubicBezTo>
                <a:cubicBezTo>
                  <a:pt x="243" y="74"/>
                  <a:pt x="240" y="71"/>
                  <a:pt x="240" y="70"/>
                </a:cubicBezTo>
                <a:cubicBezTo>
                  <a:pt x="240" y="68"/>
                  <a:pt x="241" y="65"/>
                  <a:pt x="242" y="64"/>
                </a:cubicBezTo>
                <a:cubicBezTo>
                  <a:pt x="243" y="64"/>
                  <a:pt x="246" y="63"/>
                  <a:pt x="246" y="62"/>
                </a:cubicBezTo>
                <a:cubicBezTo>
                  <a:pt x="247" y="61"/>
                  <a:pt x="247" y="58"/>
                  <a:pt x="247" y="57"/>
                </a:cubicBezTo>
                <a:cubicBezTo>
                  <a:pt x="249" y="56"/>
                  <a:pt x="252" y="55"/>
                  <a:pt x="254" y="55"/>
                </a:cubicBezTo>
                <a:cubicBezTo>
                  <a:pt x="255" y="54"/>
                  <a:pt x="260" y="55"/>
                  <a:pt x="261" y="54"/>
                </a:cubicBezTo>
                <a:cubicBezTo>
                  <a:pt x="262" y="53"/>
                  <a:pt x="263" y="50"/>
                  <a:pt x="264" y="49"/>
                </a:cubicBezTo>
                <a:cubicBezTo>
                  <a:pt x="266" y="47"/>
                  <a:pt x="272" y="46"/>
                  <a:pt x="274" y="47"/>
                </a:cubicBezTo>
                <a:cubicBezTo>
                  <a:pt x="275" y="47"/>
                  <a:pt x="278" y="49"/>
                  <a:pt x="278" y="50"/>
                </a:cubicBezTo>
                <a:cubicBezTo>
                  <a:pt x="279" y="51"/>
                  <a:pt x="277" y="54"/>
                  <a:pt x="277" y="56"/>
                </a:cubicBezTo>
                <a:cubicBezTo>
                  <a:pt x="278" y="57"/>
                  <a:pt x="281" y="59"/>
                  <a:pt x="283" y="59"/>
                </a:cubicBezTo>
                <a:cubicBezTo>
                  <a:pt x="284" y="60"/>
                  <a:pt x="287" y="60"/>
                  <a:pt x="289" y="60"/>
                </a:cubicBezTo>
                <a:cubicBezTo>
                  <a:pt x="291" y="60"/>
                  <a:pt x="294" y="60"/>
                  <a:pt x="296" y="61"/>
                </a:cubicBezTo>
                <a:cubicBezTo>
                  <a:pt x="297" y="62"/>
                  <a:pt x="300" y="65"/>
                  <a:pt x="301" y="67"/>
                </a:cubicBezTo>
                <a:cubicBezTo>
                  <a:pt x="302" y="68"/>
                  <a:pt x="302" y="72"/>
                  <a:pt x="303" y="74"/>
                </a:cubicBezTo>
                <a:cubicBezTo>
                  <a:pt x="305" y="75"/>
                  <a:pt x="308" y="76"/>
                  <a:pt x="309" y="75"/>
                </a:cubicBezTo>
                <a:cubicBezTo>
                  <a:pt x="310" y="75"/>
                  <a:pt x="310" y="72"/>
                  <a:pt x="311" y="71"/>
                </a:cubicBezTo>
                <a:cubicBezTo>
                  <a:pt x="312" y="71"/>
                  <a:pt x="314" y="70"/>
                  <a:pt x="315" y="70"/>
                </a:cubicBezTo>
                <a:cubicBezTo>
                  <a:pt x="316" y="70"/>
                  <a:pt x="318" y="71"/>
                  <a:pt x="319" y="71"/>
                </a:cubicBezTo>
                <a:cubicBezTo>
                  <a:pt x="320" y="72"/>
                  <a:pt x="322" y="74"/>
                  <a:pt x="322" y="75"/>
                </a:cubicBezTo>
                <a:cubicBezTo>
                  <a:pt x="323" y="76"/>
                  <a:pt x="323" y="78"/>
                  <a:pt x="322" y="79"/>
                </a:cubicBezTo>
                <a:cubicBezTo>
                  <a:pt x="322" y="80"/>
                  <a:pt x="319" y="81"/>
                  <a:pt x="318" y="82"/>
                </a:cubicBezTo>
                <a:cubicBezTo>
                  <a:pt x="317" y="84"/>
                  <a:pt x="315" y="87"/>
                  <a:pt x="314" y="89"/>
                </a:cubicBezTo>
                <a:cubicBezTo>
                  <a:pt x="313" y="91"/>
                  <a:pt x="313" y="95"/>
                  <a:pt x="312" y="96"/>
                </a:cubicBezTo>
                <a:cubicBezTo>
                  <a:pt x="311" y="97"/>
                  <a:pt x="308" y="97"/>
                  <a:pt x="307" y="98"/>
                </a:cubicBezTo>
                <a:cubicBezTo>
                  <a:pt x="306" y="99"/>
                  <a:pt x="306" y="101"/>
                  <a:pt x="307" y="103"/>
                </a:cubicBezTo>
                <a:cubicBezTo>
                  <a:pt x="307" y="104"/>
                  <a:pt x="309" y="107"/>
                  <a:pt x="310" y="108"/>
                </a:cubicBezTo>
                <a:cubicBezTo>
                  <a:pt x="312" y="109"/>
                  <a:pt x="316" y="111"/>
                  <a:pt x="318" y="113"/>
                </a:cubicBezTo>
                <a:cubicBezTo>
                  <a:pt x="319" y="114"/>
                  <a:pt x="322" y="118"/>
                  <a:pt x="323" y="120"/>
                </a:cubicBezTo>
                <a:cubicBezTo>
                  <a:pt x="324" y="122"/>
                  <a:pt x="326" y="128"/>
                  <a:pt x="327" y="130"/>
                </a:cubicBezTo>
                <a:cubicBezTo>
                  <a:pt x="328" y="132"/>
                  <a:pt x="332" y="134"/>
                  <a:pt x="333" y="135"/>
                </a:cubicBezTo>
                <a:cubicBezTo>
                  <a:pt x="335" y="136"/>
                  <a:pt x="338" y="136"/>
                  <a:pt x="340" y="135"/>
                </a:cubicBezTo>
                <a:cubicBezTo>
                  <a:pt x="341" y="135"/>
                  <a:pt x="345" y="134"/>
                  <a:pt x="346" y="134"/>
                </a:cubicBezTo>
                <a:cubicBezTo>
                  <a:pt x="349" y="134"/>
                  <a:pt x="354" y="134"/>
                  <a:pt x="355" y="136"/>
                </a:cubicBezTo>
                <a:cubicBezTo>
                  <a:pt x="357" y="137"/>
                  <a:pt x="356" y="142"/>
                  <a:pt x="357" y="143"/>
                </a:cubicBezTo>
                <a:cubicBezTo>
                  <a:pt x="359" y="144"/>
                  <a:pt x="362" y="144"/>
                  <a:pt x="364" y="145"/>
                </a:cubicBezTo>
                <a:cubicBezTo>
                  <a:pt x="365" y="145"/>
                  <a:pt x="368" y="147"/>
                  <a:pt x="369" y="147"/>
                </a:cubicBezTo>
                <a:cubicBezTo>
                  <a:pt x="371" y="148"/>
                  <a:pt x="374" y="147"/>
                  <a:pt x="376" y="146"/>
                </a:cubicBezTo>
                <a:cubicBezTo>
                  <a:pt x="377" y="146"/>
                  <a:pt x="378" y="143"/>
                  <a:pt x="379" y="143"/>
                </a:cubicBezTo>
                <a:cubicBezTo>
                  <a:pt x="380" y="143"/>
                  <a:pt x="381" y="143"/>
                  <a:pt x="382" y="144"/>
                </a:cubicBezTo>
                <a:cubicBezTo>
                  <a:pt x="383" y="145"/>
                  <a:pt x="384" y="145"/>
                  <a:pt x="385" y="146"/>
                </a:cubicBezTo>
                <a:cubicBezTo>
                  <a:pt x="386" y="146"/>
                  <a:pt x="389" y="145"/>
                  <a:pt x="390" y="145"/>
                </a:cubicBezTo>
                <a:cubicBezTo>
                  <a:pt x="391" y="144"/>
                  <a:pt x="391" y="143"/>
                  <a:pt x="392" y="142"/>
                </a:cubicBezTo>
                <a:cubicBezTo>
                  <a:pt x="394" y="142"/>
                  <a:pt x="397" y="142"/>
                  <a:pt x="398" y="142"/>
                </a:cubicBezTo>
                <a:cubicBezTo>
                  <a:pt x="399" y="142"/>
                  <a:pt x="401" y="143"/>
                  <a:pt x="402" y="144"/>
                </a:cubicBezTo>
                <a:cubicBezTo>
                  <a:pt x="403" y="144"/>
                  <a:pt x="405" y="146"/>
                  <a:pt x="406" y="146"/>
                </a:cubicBezTo>
                <a:cubicBezTo>
                  <a:pt x="406" y="147"/>
                  <a:pt x="408" y="148"/>
                  <a:pt x="409" y="149"/>
                </a:cubicBezTo>
                <a:cubicBezTo>
                  <a:pt x="410" y="150"/>
                  <a:pt x="412" y="152"/>
                  <a:pt x="412" y="154"/>
                </a:cubicBezTo>
                <a:cubicBezTo>
                  <a:pt x="412" y="155"/>
                  <a:pt x="411" y="156"/>
                  <a:pt x="410" y="156"/>
                </a:cubicBezTo>
                <a:cubicBezTo>
                  <a:pt x="410" y="157"/>
                  <a:pt x="408" y="158"/>
                  <a:pt x="407" y="158"/>
                </a:cubicBezTo>
                <a:cubicBezTo>
                  <a:pt x="407" y="160"/>
                  <a:pt x="406" y="163"/>
                  <a:pt x="405" y="163"/>
                </a:cubicBezTo>
                <a:cubicBezTo>
                  <a:pt x="404" y="165"/>
                  <a:pt x="399" y="165"/>
                  <a:pt x="399" y="165"/>
                </a:cubicBezTo>
                <a:cubicBezTo>
                  <a:pt x="399" y="165"/>
                  <a:pt x="397" y="169"/>
                  <a:pt x="397" y="170"/>
                </a:cubicBezTo>
                <a:cubicBezTo>
                  <a:pt x="397" y="172"/>
                  <a:pt x="399" y="174"/>
                  <a:pt x="399" y="176"/>
                </a:cubicBezTo>
                <a:cubicBezTo>
                  <a:pt x="399" y="177"/>
                  <a:pt x="399" y="178"/>
                  <a:pt x="398" y="179"/>
                </a:cubicBezTo>
                <a:cubicBezTo>
                  <a:pt x="398" y="180"/>
                  <a:pt x="398" y="181"/>
                  <a:pt x="397" y="181"/>
                </a:cubicBezTo>
                <a:cubicBezTo>
                  <a:pt x="396" y="183"/>
                  <a:pt x="392" y="185"/>
                  <a:pt x="390" y="186"/>
                </a:cubicBezTo>
                <a:cubicBezTo>
                  <a:pt x="389" y="187"/>
                  <a:pt x="387" y="189"/>
                  <a:pt x="386" y="190"/>
                </a:cubicBezTo>
                <a:cubicBezTo>
                  <a:pt x="384" y="191"/>
                  <a:pt x="381" y="191"/>
                  <a:pt x="380" y="192"/>
                </a:cubicBezTo>
                <a:cubicBezTo>
                  <a:pt x="379" y="193"/>
                  <a:pt x="378" y="197"/>
                  <a:pt x="378" y="198"/>
                </a:cubicBezTo>
                <a:cubicBezTo>
                  <a:pt x="378" y="200"/>
                  <a:pt x="379" y="203"/>
                  <a:pt x="379" y="205"/>
                </a:cubicBezTo>
                <a:cubicBezTo>
                  <a:pt x="379" y="206"/>
                  <a:pt x="377" y="208"/>
                  <a:pt x="376" y="209"/>
                </a:cubicBezTo>
                <a:cubicBezTo>
                  <a:pt x="375" y="210"/>
                  <a:pt x="373" y="209"/>
                  <a:pt x="372" y="210"/>
                </a:cubicBezTo>
                <a:cubicBezTo>
                  <a:pt x="371" y="211"/>
                  <a:pt x="371" y="213"/>
                  <a:pt x="371" y="213"/>
                </a:cubicBezTo>
                <a:cubicBezTo>
                  <a:pt x="371" y="215"/>
                  <a:pt x="373" y="218"/>
                  <a:pt x="374" y="220"/>
                </a:cubicBezTo>
                <a:cubicBezTo>
                  <a:pt x="374" y="221"/>
                  <a:pt x="374" y="225"/>
                  <a:pt x="375" y="227"/>
                </a:cubicBezTo>
                <a:cubicBezTo>
                  <a:pt x="376" y="228"/>
                  <a:pt x="378" y="230"/>
                  <a:pt x="380" y="231"/>
                </a:cubicBezTo>
                <a:cubicBezTo>
                  <a:pt x="381" y="232"/>
                  <a:pt x="385" y="231"/>
                  <a:pt x="386" y="232"/>
                </a:cubicBezTo>
                <a:cubicBezTo>
                  <a:pt x="388" y="233"/>
                  <a:pt x="391" y="236"/>
                  <a:pt x="393" y="237"/>
                </a:cubicBezTo>
                <a:cubicBezTo>
                  <a:pt x="394" y="239"/>
                  <a:pt x="397" y="244"/>
                  <a:pt x="397" y="246"/>
                </a:cubicBezTo>
                <a:cubicBezTo>
                  <a:pt x="397" y="248"/>
                  <a:pt x="395" y="251"/>
                  <a:pt x="394" y="252"/>
                </a:cubicBezTo>
                <a:cubicBezTo>
                  <a:pt x="393" y="253"/>
                  <a:pt x="389" y="254"/>
                  <a:pt x="388" y="255"/>
                </a:cubicBezTo>
                <a:cubicBezTo>
                  <a:pt x="387" y="256"/>
                  <a:pt x="387" y="260"/>
                  <a:pt x="385" y="261"/>
                </a:cubicBezTo>
                <a:cubicBezTo>
                  <a:pt x="383" y="263"/>
                  <a:pt x="375" y="260"/>
                  <a:pt x="373" y="262"/>
                </a:cubicBezTo>
                <a:cubicBezTo>
                  <a:pt x="372" y="263"/>
                  <a:pt x="371" y="266"/>
                  <a:pt x="371" y="268"/>
                </a:cubicBezTo>
                <a:cubicBezTo>
                  <a:pt x="370" y="269"/>
                  <a:pt x="371" y="274"/>
                  <a:pt x="369" y="275"/>
                </a:cubicBezTo>
                <a:cubicBezTo>
                  <a:pt x="368" y="277"/>
                  <a:pt x="365" y="279"/>
                  <a:pt x="363" y="279"/>
                </a:cubicBezTo>
                <a:cubicBezTo>
                  <a:pt x="362" y="279"/>
                  <a:pt x="361" y="277"/>
                  <a:pt x="361" y="277"/>
                </a:cubicBezTo>
                <a:cubicBezTo>
                  <a:pt x="360" y="276"/>
                  <a:pt x="358" y="276"/>
                  <a:pt x="357" y="276"/>
                </a:cubicBezTo>
                <a:cubicBezTo>
                  <a:pt x="356" y="276"/>
                  <a:pt x="353" y="280"/>
                  <a:pt x="353" y="281"/>
                </a:cubicBezTo>
                <a:cubicBezTo>
                  <a:pt x="352" y="283"/>
                  <a:pt x="353" y="288"/>
                  <a:pt x="353" y="290"/>
                </a:cubicBezTo>
                <a:cubicBezTo>
                  <a:pt x="353" y="292"/>
                  <a:pt x="352" y="296"/>
                  <a:pt x="353" y="298"/>
                </a:cubicBezTo>
                <a:cubicBezTo>
                  <a:pt x="354" y="299"/>
                  <a:pt x="357" y="301"/>
                  <a:pt x="358" y="303"/>
                </a:cubicBezTo>
                <a:cubicBezTo>
                  <a:pt x="358" y="304"/>
                  <a:pt x="358" y="307"/>
                  <a:pt x="359" y="308"/>
                </a:cubicBezTo>
                <a:cubicBezTo>
                  <a:pt x="359" y="309"/>
                  <a:pt x="362" y="311"/>
                  <a:pt x="363" y="313"/>
                </a:cubicBezTo>
                <a:cubicBezTo>
                  <a:pt x="364" y="315"/>
                  <a:pt x="365" y="321"/>
                  <a:pt x="364" y="324"/>
                </a:cubicBezTo>
                <a:cubicBezTo>
                  <a:pt x="364" y="325"/>
                  <a:pt x="364" y="328"/>
                  <a:pt x="363" y="329"/>
                </a:cubicBezTo>
                <a:cubicBezTo>
                  <a:pt x="363" y="331"/>
                  <a:pt x="359" y="333"/>
                  <a:pt x="359" y="334"/>
                </a:cubicBezTo>
                <a:cubicBezTo>
                  <a:pt x="357" y="336"/>
                  <a:pt x="357" y="342"/>
                  <a:pt x="356" y="344"/>
                </a:cubicBezTo>
                <a:cubicBezTo>
                  <a:pt x="355" y="344"/>
                  <a:pt x="354" y="346"/>
                  <a:pt x="353" y="347"/>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4207356" y="2123378"/>
            <a:ext cx="1008694" cy="457670"/>
          </a:xfrm>
          <a:custGeom>
            <a:avLst/>
            <a:gdLst/>
            <a:ahLst/>
            <a:cxnLst>
              <a:cxn ang="0">
                <a:pos x="274" y="13"/>
              </a:cxn>
              <a:cxn ang="0">
                <a:pos x="292" y="16"/>
              </a:cxn>
              <a:cxn ang="0">
                <a:pos x="310" y="29"/>
              </a:cxn>
              <a:cxn ang="0">
                <a:pos x="307" y="51"/>
              </a:cxn>
              <a:cxn ang="0">
                <a:pos x="320" y="50"/>
              </a:cxn>
              <a:cxn ang="0">
                <a:pos x="338" y="59"/>
              </a:cxn>
              <a:cxn ang="0">
                <a:pos x="348" y="71"/>
              </a:cxn>
              <a:cxn ang="0">
                <a:pos x="363" y="93"/>
              </a:cxn>
              <a:cxn ang="0">
                <a:pos x="381" y="108"/>
              </a:cxn>
              <a:cxn ang="0">
                <a:pos x="397" y="129"/>
              </a:cxn>
              <a:cxn ang="0">
                <a:pos x="384" y="128"/>
              </a:cxn>
              <a:cxn ang="0">
                <a:pos x="371" y="119"/>
              </a:cxn>
              <a:cxn ang="0">
                <a:pos x="361" y="114"/>
              </a:cxn>
              <a:cxn ang="0">
                <a:pos x="364" y="124"/>
              </a:cxn>
              <a:cxn ang="0">
                <a:pos x="344" y="109"/>
              </a:cxn>
              <a:cxn ang="0">
                <a:pos x="334" y="107"/>
              </a:cxn>
              <a:cxn ang="0">
                <a:pos x="325" y="95"/>
              </a:cxn>
              <a:cxn ang="0">
                <a:pos x="311" y="86"/>
              </a:cxn>
              <a:cxn ang="0">
                <a:pos x="301" y="84"/>
              </a:cxn>
              <a:cxn ang="0">
                <a:pos x="294" y="76"/>
              </a:cxn>
              <a:cxn ang="0">
                <a:pos x="281" y="67"/>
              </a:cxn>
              <a:cxn ang="0">
                <a:pos x="268" y="63"/>
              </a:cxn>
              <a:cxn ang="0">
                <a:pos x="266" y="73"/>
              </a:cxn>
              <a:cxn ang="0">
                <a:pos x="258" y="67"/>
              </a:cxn>
              <a:cxn ang="0">
                <a:pos x="252" y="58"/>
              </a:cxn>
              <a:cxn ang="0">
                <a:pos x="221" y="48"/>
              </a:cxn>
              <a:cxn ang="0">
                <a:pos x="209" y="44"/>
              </a:cxn>
              <a:cxn ang="0">
                <a:pos x="186" y="48"/>
              </a:cxn>
              <a:cxn ang="0">
                <a:pos x="174" y="56"/>
              </a:cxn>
              <a:cxn ang="0">
                <a:pos x="160" y="63"/>
              </a:cxn>
              <a:cxn ang="0">
                <a:pos x="149" y="73"/>
              </a:cxn>
              <a:cxn ang="0">
                <a:pos x="145" y="88"/>
              </a:cxn>
              <a:cxn ang="0">
                <a:pos x="128" y="99"/>
              </a:cxn>
              <a:cxn ang="0">
                <a:pos x="113" y="114"/>
              </a:cxn>
              <a:cxn ang="0">
                <a:pos x="108" y="129"/>
              </a:cxn>
              <a:cxn ang="0">
                <a:pos x="103" y="144"/>
              </a:cxn>
              <a:cxn ang="0">
                <a:pos x="94" y="154"/>
              </a:cxn>
              <a:cxn ang="0">
                <a:pos x="80" y="161"/>
              </a:cxn>
              <a:cxn ang="0">
                <a:pos x="66" y="168"/>
              </a:cxn>
              <a:cxn ang="0">
                <a:pos x="45" y="174"/>
              </a:cxn>
              <a:cxn ang="0">
                <a:pos x="30" y="180"/>
              </a:cxn>
              <a:cxn ang="0">
                <a:pos x="12" y="180"/>
              </a:cxn>
              <a:cxn ang="0">
                <a:pos x="3" y="169"/>
              </a:cxn>
              <a:cxn ang="0">
                <a:pos x="7" y="157"/>
              </a:cxn>
              <a:cxn ang="0">
                <a:pos x="15" y="142"/>
              </a:cxn>
              <a:cxn ang="0">
                <a:pos x="26" y="128"/>
              </a:cxn>
              <a:cxn ang="0">
                <a:pos x="32" y="126"/>
              </a:cxn>
              <a:cxn ang="0">
                <a:pos x="46" y="115"/>
              </a:cxn>
              <a:cxn ang="0">
                <a:pos x="66" y="122"/>
              </a:cxn>
              <a:cxn ang="0">
                <a:pos x="84" y="110"/>
              </a:cxn>
              <a:cxn ang="0">
                <a:pos x="90" y="94"/>
              </a:cxn>
              <a:cxn ang="0">
                <a:pos x="90" y="78"/>
              </a:cxn>
              <a:cxn ang="0">
                <a:pos x="108" y="51"/>
              </a:cxn>
              <a:cxn ang="0">
                <a:pos x="121" y="35"/>
              </a:cxn>
              <a:cxn ang="0">
                <a:pos x="138" y="42"/>
              </a:cxn>
              <a:cxn ang="0">
                <a:pos x="154" y="31"/>
              </a:cxn>
              <a:cxn ang="0">
                <a:pos x="178" y="19"/>
              </a:cxn>
              <a:cxn ang="0">
                <a:pos x="196" y="27"/>
              </a:cxn>
              <a:cxn ang="0">
                <a:pos x="220" y="11"/>
              </a:cxn>
              <a:cxn ang="0">
                <a:pos x="241" y="1"/>
              </a:cxn>
              <a:cxn ang="0">
                <a:pos x="259" y="14"/>
              </a:cxn>
            </a:cxnLst>
            <a:rect l="0" t="0" r="r" b="b"/>
            <a:pathLst>
              <a:path w="397" h="180">
                <a:moveTo>
                  <a:pt x="263" y="14"/>
                </a:moveTo>
                <a:cubicBezTo>
                  <a:pt x="264" y="14"/>
                  <a:pt x="266" y="13"/>
                  <a:pt x="267" y="13"/>
                </a:cubicBezTo>
                <a:cubicBezTo>
                  <a:pt x="268" y="13"/>
                  <a:pt x="272" y="13"/>
                  <a:pt x="274" y="13"/>
                </a:cubicBezTo>
                <a:cubicBezTo>
                  <a:pt x="276" y="14"/>
                  <a:pt x="279" y="16"/>
                  <a:pt x="280" y="16"/>
                </a:cubicBezTo>
                <a:cubicBezTo>
                  <a:pt x="281" y="17"/>
                  <a:pt x="284" y="19"/>
                  <a:pt x="286" y="19"/>
                </a:cubicBezTo>
                <a:cubicBezTo>
                  <a:pt x="288" y="18"/>
                  <a:pt x="291" y="16"/>
                  <a:pt x="292" y="16"/>
                </a:cubicBezTo>
                <a:cubicBezTo>
                  <a:pt x="294" y="15"/>
                  <a:pt x="297" y="15"/>
                  <a:pt x="299" y="15"/>
                </a:cubicBezTo>
                <a:cubicBezTo>
                  <a:pt x="300" y="16"/>
                  <a:pt x="302" y="18"/>
                  <a:pt x="303" y="19"/>
                </a:cubicBezTo>
                <a:cubicBezTo>
                  <a:pt x="305" y="22"/>
                  <a:pt x="309" y="26"/>
                  <a:pt x="310" y="29"/>
                </a:cubicBezTo>
                <a:cubicBezTo>
                  <a:pt x="311" y="31"/>
                  <a:pt x="312" y="36"/>
                  <a:pt x="312" y="39"/>
                </a:cubicBezTo>
                <a:cubicBezTo>
                  <a:pt x="312" y="40"/>
                  <a:pt x="311" y="44"/>
                  <a:pt x="311" y="46"/>
                </a:cubicBezTo>
                <a:cubicBezTo>
                  <a:pt x="310" y="47"/>
                  <a:pt x="307" y="50"/>
                  <a:pt x="307" y="51"/>
                </a:cubicBezTo>
                <a:cubicBezTo>
                  <a:pt x="307" y="52"/>
                  <a:pt x="307" y="55"/>
                  <a:pt x="308" y="56"/>
                </a:cubicBezTo>
                <a:cubicBezTo>
                  <a:pt x="309" y="56"/>
                  <a:pt x="312" y="55"/>
                  <a:pt x="313" y="54"/>
                </a:cubicBezTo>
                <a:cubicBezTo>
                  <a:pt x="315" y="54"/>
                  <a:pt x="318" y="51"/>
                  <a:pt x="320" y="50"/>
                </a:cubicBezTo>
                <a:cubicBezTo>
                  <a:pt x="322" y="50"/>
                  <a:pt x="325" y="50"/>
                  <a:pt x="326" y="50"/>
                </a:cubicBezTo>
                <a:cubicBezTo>
                  <a:pt x="328" y="50"/>
                  <a:pt x="331" y="50"/>
                  <a:pt x="332" y="51"/>
                </a:cubicBezTo>
                <a:cubicBezTo>
                  <a:pt x="334" y="52"/>
                  <a:pt x="336" y="57"/>
                  <a:pt x="338" y="59"/>
                </a:cubicBezTo>
                <a:cubicBezTo>
                  <a:pt x="338" y="60"/>
                  <a:pt x="339" y="61"/>
                  <a:pt x="340" y="62"/>
                </a:cubicBezTo>
                <a:cubicBezTo>
                  <a:pt x="341" y="64"/>
                  <a:pt x="342" y="65"/>
                  <a:pt x="342" y="65"/>
                </a:cubicBezTo>
                <a:cubicBezTo>
                  <a:pt x="344" y="67"/>
                  <a:pt x="346" y="70"/>
                  <a:pt x="348" y="71"/>
                </a:cubicBezTo>
                <a:cubicBezTo>
                  <a:pt x="349" y="72"/>
                  <a:pt x="353" y="73"/>
                  <a:pt x="355" y="74"/>
                </a:cubicBezTo>
                <a:cubicBezTo>
                  <a:pt x="356" y="76"/>
                  <a:pt x="358" y="81"/>
                  <a:pt x="359" y="83"/>
                </a:cubicBezTo>
                <a:cubicBezTo>
                  <a:pt x="360" y="85"/>
                  <a:pt x="361" y="91"/>
                  <a:pt x="363" y="93"/>
                </a:cubicBezTo>
                <a:cubicBezTo>
                  <a:pt x="364" y="95"/>
                  <a:pt x="367" y="96"/>
                  <a:pt x="368" y="97"/>
                </a:cubicBezTo>
                <a:cubicBezTo>
                  <a:pt x="370" y="98"/>
                  <a:pt x="372" y="101"/>
                  <a:pt x="373" y="103"/>
                </a:cubicBezTo>
                <a:cubicBezTo>
                  <a:pt x="375" y="104"/>
                  <a:pt x="379" y="107"/>
                  <a:pt x="381" y="108"/>
                </a:cubicBezTo>
                <a:cubicBezTo>
                  <a:pt x="383" y="109"/>
                  <a:pt x="387" y="110"/>
                  <a:pt x="388" y="111"/>
                </a:cubicBezTo>
                <a:cubicBezTo>
                  <a:pt x="390" y="112"/>
                  <a:pt x="394" y="115"/>
                  <a:pt x="395" y="117"/>
                </a:cubicBezTo>
                <a:cubicBezTo>
                  <a:pt x="396" y="120"/>
                  <a:pt x="397" y="126"/>
                  <a:pt x="397" y="129"/>
                </a:cubicBezTo>
                <a:cubicBezTo>
                  <a:pt x="397" y="130"/>
                  <a:pt x="397" y="131"/>
                  <a:pt x="397" y="132"/>
                </a:cubicBezTo>
                <a:cubicBezTo>
                  <a:pt x="396" y="132"/>
                  <a:pt x="394" y="131"/>
                  <a:pt x="393" y="131"/>
                </a:cubicBezTo>
                <a:cubicBezTo>
                  <a:pt x="391" y="130"/>
                  <a:pt x="386" y="129"/>
                  <a:pt x="384" y="128"/>
                </a:cubicBezTo>
                <a:cubicBezTo>
                  <a:pt x="383" y="127"/>
                  <a:pt x="381" y="125"/>
                  <a:pt x="379" y="123"/>
                </a:cubicBezTo>
                <a:cubicBezTo>
                  <a:pt x="378" y="122"/>
                  <a:pt x="376" y="120"/>
                  <a:pt x="375" y="119"/>
                </a:cubicBezTo>
                <a:cubicBezTo>
                  <a:pt x="374" y="119"/>
                  <a:pt x="372" y="120"/>
                  <a:pt x="371" y="119"/>
                </a:cubicBezTo>
                <a:cubicBezTo>
                  <a:pt x="370" y="118"/>
                  <a:pt x="369" y="115"/>
                  <a:pt x="368" y="114"/>
                </a:cubicBezTo>
                <a:cubicBezTo>
                  <a:pt x="368" y="113"/>
                  <a:pt x="366" y="111"/>
                  <a:pt x="365" y="111"/>
                </a:cubicBezTo>
                <a:cubicBezTo>
                  <a:pt x="364" y="111"/>
                  <a:pt x="361" y="113"/>
                  <a:pt x="361" y="114"/>
                </a:cubicBezTo>
                <a:cubicBezTo>
                  <a:pt x="361" y="114"/>
                  <a:pt x="362" y="116"/>
                  <a:pt x="363" y="117"/>
                </a:cubicBezTo>
                <a:cubicBezTo>
                  <a:pt x="363" y="118"/>
                  <a:pt x="365" y="120"/>
                  <a:pt x="366" y="121"/>
                </a:cubicBezTo>
                <a:cubicBezTo>
                  <a:pt x="366" y="122"/>
                  <a:pt x="365" y="124"/>
                  <a:pt x="364" y="124"/>
                </a:cubicBezTo>
                <a:cubicBezTo>
                  <a:pt x="363" y="125"/>
                  <a:pt x="359" y="123"/>
                  <a:pt x="358" y="122"/>
                </a:cubicBezTo>
                <a:cubicBezTo>
                  <a:pt x="355" y="121"/>
                  <a:pt x="350" y="119"/>
                  <a:pt x="348" y="117"/>
                </a:cubicBezTo>
                <a:cubicBezTo>
                  <a:pt x="346" y="116"/>
                  <a:pt x="345" y="111"/>
                  <a:pt x="344" y="109"/>
                </a:cubicBezTo>
                <a:cubicBezTo>
                  <a:pt x="343" y="108"/>
                  <a:pt x="340" y="105"/>
                  <a:pt x="339" y="105"/>
                </a:cubicBezTo>
                <a:cubicBezTo>
                  <a:pt x="338" y="105"/>
                  <a:pt x="335" y="105"/>
                  <a:pt x="335" y="106"/>
                </a:cubicBezTo>
                <a:cubicBezTo>
                  <a:pt x="334" y="106"/>
                  <a:pt x="334" y="107"/>
                  <a:pt x="334" y="107"/>
                </a:cubicBezTo>
                <a:cubicBezTo>
                  <a:pt x="332" y="107"/>
                  <a:pt x="330" y="105"/>
                  <a:pt x="329" y="104"/>
                </a:cubicBezTo>
                <a:cubicBezTo>
                  <a:pt x="328" y="103"/>
                  <a:pt x="328" y="100"/>
                  <a:pt x="328" y="99"/>
                </a:cubicBezTo>
                <a:cubicBezTo>
                  <a:pt x="327" y="98"/>
                  <a:pt x="326" y="96"/>
                  <a:pt x="325" y="95"/>
                </a:cubicBezTo>
                <a:cubicBezTo>
                  <a:pt x="324" y="94"/>
                  <a:pt x="322" y="93"/>
                  <a:pt x="321" y="93"/>
                </a:cubicBezTo>
                <a:cubicBezTo>
                  <a:pt x="319" y="92"/>
                  <a:pt x="316" y="91"/>
                  <a:pt x="314" y="90"/>
                </a:cubicBezTo>
                <a:cubicBezTo>
                  <a:pt x="313" y="89"/>
                  <a:pt x="312" y="87"/>
                  <a:pt x="311" y="86"/>
                </a:cubicBezTo>
                <a:cubicBezTo>
                  <a:pt x="310" y="86"/>
                  <a:pt x="308" y="85"/>
                  <a:pt x="306" y="85"/>
                </a:cubicBezTo>
                <a:cubicBezTo>
                  <a:pt x="306" y="85"/>
                  <a:pt x="304" y="86"/>
                  <a:pt x="304" y="85"/>
                </a:cubicBezTo>
                <a:cubicBezTo>
                  <a:pt x="303" y="85"/>
                  <a:pt x="301" y="85"/>
                  <a:pt x="301" y="84"/>
                </a:cubicBezTo>
                <a:cubicBezTo>
                  <a:pt x="300" y="84"/>
                  <a:pt x="300" y="82"/>
                  <a:pt x="299" y="81"/>
                </a:cubicBezTo>
                <a:cubicBezTo>
                  <a:pt x="298" y="81"/>
                  <a:pt x="296" y="82"/>
                  <a:pt x="296" y="81"/>
                </a:cubicBezTo>
                <a:cubicBezTo>
                  <a:pt x="294" y="80"/>
                  <a:pt x="295" y="77"/>
                  <a:pt x="294" y="76"/>
                </a:cubicBezTo>
                <a:cubicBezTo>
                  <a:pt x="293" y="74"/>
                  <a:pt x="290" y="73"/>
                  <a:pt x="288" y="71"/>
                </a:cubicBezTo>
                <a:cubicBezTo>
                  <a:pt x="288" y="71"/>
                  <a:pt x="288" y="68"/>
                  <a:pt x="287" y="67"/>
                </a:cubicBezTo>
                <a:cubicBezTo>
                  <a:pt x="286" y="66"/>
                  <a:pt x="283" y="67"/>
                  <a:pt x="281" y="67"/>
                </a:cubicBezTo>
                <a:cubicBezTo>
                  <a:pt x="280" y="67"/>
                  <a:pt x="276" y="66"/>
                  <a:pt x="275" y="65"/>
                </a:cubicBezTo>
                <a:cubicBezTo>
                  <a:pt x="274" y="64"/>
                  <a:pt x="273" y="63"/>
                  <a:pt x="272" y="63"/>
                </a:cubicBezTo>
                <a:cubicBezTo>
                  <a:pt x="271" y="62"/>
                  <a:pt x="269" y="62"/>
                  <a:pt x="268" y="63"/>
                </a:cubicBezTo>
                <a:cubicBezTo>
                  <a:pt x="267" y="63"/>
                  <a:pt x="267" y="65"/>
                  <a:pt x="267" y="66"/>
                </a:cubicBezTo>
                <a:cubicBezTo>
                  <a:pt x="267" y="67"/>
                  <a:pt x="268" y="69"/>
                  <a:pt x="268" y="70"/>
                </a:cubicBezTo>
                <a:cubicBezTo>
                  <a:pt x="267" y="71"/>
                  <a:pt x="267" y="73"/>
                  <a:pt x="266" y="73"/>
                </a:cubicBezTo>
                <a:cubicBezTo>
                  <a:pt x="265" y="73"/>
                  <a:pt x="263" y="73"/>
                  <a:pt x="262" y="72"/>
                </a:cubicBezTo>
                <a:cubicBezTo>
                  <a:pt x="261" y="72"/>
                  <a:pt x="261" y="70"/>
                  <a:pt x="261" y="69"/>
                </a:cubicBezTo>
                <a:cubicBezTo>
                  <a:pt x="260" y="68"/>
                  <a:pt x="258" y="68"/>
                  <a:pt x="258" y="67"/>
                </a:cubicBezTo>
                <a:cubicBezTo>
                  <a:pt x="257" y="66"/>
                  <a:pt x="256" y="64"/>
                  <a:pt x="256" y="63"/>
                </a:cubicBezTo>
                <a:cubicBezTo>
                  <a:pt x="256" y="62"/>
                  <a:pt x="257" y="60"/>
                  <a:pt x="256" y="59"/>
                </a:cubicBezTo>
                <a:cubicBezTo>
                  <a:pt x="256" y="58"/>
                  <a:pt x="253" y="58"/>
                  <a:pt x="252" y="58"/>
                </a:cubicBezTo>
                <a:cubicBezTo>
                  <a:pt x="250" y="56"/>
                  <a:pt x="244" y="53"/>
                  <a:pt x="241" y="53"/>
                </a:cubicBezTo>
                <a:cubicBezTo>
                  <a:pt x="239" y="52"/>
                  <a:pt x="232" y="52"/>
                  <a:pt x="229" y="51"/>
                </a:cubicBezTo>
                <a:cubicBezTo>
                  <a:pt x="227" y="51"/>
                  <a:pt x="224" y="48"/>
                  <a:pt x="221" y="48"/>
                </a:cubicBezTo>
                <a:cubicBezTo>
                  <a:pt x="220" y="48"/>
                  <a:pt x="219" y="49"/>
                  <a:pt x="218" y="50"/>
                </a:cubicBezTo>
                <a:cubicBezTo>
                  <a:pt x="217" y="50"/>
                  <a:pt x="216" y="49"/>
                  <a:pt x="215" y="48"/>
                </a:cubicBezTo>
                <a:cubicBezTo>
                  <a:pt x="213" y="48"/>
                  <a:pt x="211" y="45"/>
                  <a:pt x="209" y="44"/>
                </a:cubicBezTo>
                <a:cubicBezTo>
                  <a:pt x="207" y="43"/>
                  <a:pt x="202" y="43"/>
                  <a:pt x="200" y="43"/>
                </a:cubicBezTo>
                <a:cubicBezTo>
                  <a:pt x="198" y="43"/>
                  <a:pt x="194" y="43"/>
                  <a:pt x="192" y="44"/>
                </a:cubicBezTo>
                <a:cubicBezTo>
                  <a:pt x="190" y="44"/>
                  <a:pt x="187" y="47"/>
                  <a:pt x="186" y="48"/>
                </a:cubicBezTo>
                <a:cubicBezTo>
                  <a:pt x="185" y="49"/>
                  <a:pt x="183" y="50"/>
                  <a:pt x="182" y="50"/>
                </a:cubicBezTo>
                <a:cubicBezTo>
                  <a:pt x="181" y="50"/>
                  <a:pt x="179" y="50"/>
                  <a:pt x="178" y="51"/>
                </a:cubicBezTo>
                <a:cubicBezTo>
                  <a:pt x="177" y="52"/>
                  <a:pt x="175" y="55"/>
                  <a:pt x="174" y="56"/>
                </a:cubicBezTo>
                <a:cubicBezTo>
                  <a:pt x="173" y="57"/>
                  <a:pt x="170" y="57"/>
                  <a:pt x="168" y="58"/>
                </a:cubicBezTo>
                <a:cubicBezTo>
                  <a:pt x="167" y="59"/>
                  <a:pt x="165" y="61"/>
                  <a:pt x="163" y="62"/>
                </a:cubicBezTo>
                <a:cubicBezTo>
                  <a:pt x="163" y="62"/>
                  <a:pt x="161" y="62"/>
                  <a:pt x="160" y="63"/>
                </a:cubicBezTo>
                <a:cubicBezTo>
                  <a:pt x="159" y="63"/>
                  <a:pt x="158" y="65"/>
                  <a:pt x="157" y="66"/>
                </a:cubicBezTo>
                <a:cubicBezTo>
                  <a:pt x="155" y="67"/>
                  <a:pt x="152" y="68"/>
                  <a:pt x="151" y="69"/>
                </a:cubicBezTo>
                <a:cubicBezTo>
                  <a:pt x="150" y="70"/>
                  <a:pt x="149" y="72"/>
                  <a:pt x="149" y="73"/>
                </a:cubicBezTo>
                <a:cubicBezTo>
                  <a:pt x="148" y="74"/>
                  <a:pt x="150" y="76"/>
                  <a:pt x="150" y="77"/>
                </a:cubicBezTo>
                <a:cubicBezTo>
                  <a:pt x="150" y="78"/>
                  <a:pt x="149" y="81"/>
                  <a:pt x="149" y="82"/>
                </a:cubicBezTo>
                <a:cubicBezTo>
                  <a:pt x="148" y="83"/>
                  <a:pt x="146" y="86"/>
                  <a:pt x="145" y="88"/>
                </a:cubicBezTo>
                <a:cubicBezTo>
                  <a:pt x="144" y="90"/>
                  <a:pt x="141" y="94"/>
                  <a:pt x="139" y="95"/>
                </a:cubicBezTo>
                <a:cubicBezTo>
                  <a:pt x="138" y="96"/>
                  <a:pt x="134" y="96"/>
                  <a:pt x="133" y="97"/>
                </a:cubicBezTo>
                <a:cubicBezTo>
                  <a:pt x="131" y="97"/>
                  <a:pt x="129" y="99"/>
                  <a:pt x="128" y="99"/>
                </a:cubicBezTo>
                <a:cubicBezTo>
                  <a:pt x="127" y="99"/>
                  <a:pt x="125" y="99"/>
                  <a:pt x="124" y="100"/>
                </a:cubicBezTo>
                <a:cubicBezTo>
                  <a:pt x="122" y="101"/>
                  <a:pt x="119" y="104"/>
                  <a:pt x="117" y="106"/>
                </a:cubicBezTo>
                <a:cubicBezTo>
                  <a:pt x="116" y="108"/>
                  <a:pt x="115" y="112"/>
                  <a:pt x="113" y="114"/>
                </a:cubicBezTo>
                <a:cubicBezTo>
                  <a:pt x="113" y="115"/>
                  <a:pt x="111" y="117"/>
                  <a:pt x="111" y="118"/>
                </a:cubicBezTo>
                <a:cubicBezTo>
                  <a:pt x="110" y="120"/>
                  <a:pt x="111" y="124"/>
                  <a:pt x="110" y="125"/>
                </a:cubicBezTo>
                <a:cubicBezTo>
                  <a:pt x="110" y="126"/>
                  <a:pt x="108" y="128"/>
                  <a:pt x="108" y="129"/>
                </a:cubicBezTo>
                <a:cubicBezTo>
                  <a:pt x="107" y="130"/>
                  <a:pt x="104" y="132"/>
                  <a:pt x="104" y="134"/>
                </a:cubicBezTo>
                <a:cubicBezTo>
                  <a:pt x="103" y="135"/>
                  <a:pt x="102" y="139"/>
                  <a:pt x="102" y="141"/>
                </a:cubicBezTo>
                <a:cubicBezTo>
                  <a:pt x="102" y="142"/>
                  <a:pt x="103" y="143"/>
                  <a:pt x="103" y="144"/>
                </a:cubicBezTo>
                <a:cubicBezTo>
                  <a:pt x="103" y="145"/>
                  <a:pt x="102" y="146"/>
                  <a:pt x="101" y="147"/>
                </a:cubicBezTo>
                <a:cubicBezTo>
                  <a:pt x="100" y="147"/>
                  <a:pt x="98" y="148"/>
                  <a:pt x="97" y="149"/>
                </a:cubicBezTo>
                <a:cubicBezTo>
                  <a:pt x="96" y="150"/>
                  <a:pt x="95" y="152"/>
                  <a:pt x="94" y="154"/>
                </a:cubicBezTo>
                <a:cubicBezTo>
                  <a:pt x="92" y="155"/>
                  <a:pt x="90" y="158"/>
                  <a:pt x="88" y="159"/>
                </a:cubicBezTo>
                <a:cubicBezTo>
                  <a:pt x="87" y="159"/>
                  <a:pt x="85" y="159"/>
                  <a:pt x="84" y="159"/>
                </a:cubicBezTo>
                <a:cubicBezTo>
                  <a:pt x="83" y="160"/>
                  <a:pt x="81" y="160"/>
                  <a:pt x="80" y="161"/>
                </a:cubicBezTo>
                <a:cubicBezTo>
                  <a:pt x="79" y="162"/>
                  <a:pt x="77" y="164"/>
                  <a:pt x="76" y="164"/>
                </a:cubicBezTo>
                <a:cubicBezTo>
                  <a:pt x="75" y="165"/>
                  <a:pt x="73" y="165"/>
                  <a:pt x="72" y="165"/>
                </a:cubicBezTo>
                <a:cubicBezTo>
                  <a:pt x="71" y="166"/>
                  <a:pt x="68" y="168"/>
                  <a:pt x="66" y="168"/>
                </a:cubicBezTo>
                <a:cubicBezTo>
                  <a:pt x="64" y="169"/>
                  <a:pt x="60" y="168"/>
                  <a:pt x="58" y="169"/>
                </a:cubicBezTo>
                <a:cubicBezTo>
                  <a:pt x="56" y="170"/>
                  <a:pt x="53" y="173"/>
                  <a:pt x="51" y="173"/>
                </a:cubicBezTo>
                <a:cubicBezTo>
                  <a:pt x="49" y="174"/>
                  <a:pt x="46" y="173"/>
                  <a:pt x="45" y="174"/>
                </a:cubicBezTo>
                <a:cubicBezTo>
                  <a:pt x="43" y="174"/>
                  <a:pt x="40" y="176"/>
                  <a:pt x="40" y="176"/>
                </a:cubicBezTo>
                <a:cubicBezTo>
                  <a:pt x="39" y="176"/>
                  <a:pt x="36" y="176"/>
                  <a:pt x="34" y="177"/>
                </a:cubicBezTo>
                <a:cubicBezTo>
                  <a:pt x="33" y="177"/>
                  <a:pt x="31" y="180"/>
                  <a:pt x="30" y="180"/>
                </a:cubicBezTo>
                <a:cubicBezTo>
                  <a:pt x="29" y="180"/>
                  <a:pt x="25" y="180"/>
                  <a:pt x="24" y="180"/>
                </a:cubicBezTo>
                <a:cubicBezTo>
                  <a:pt x="22" y="179"/>
                  <a:pt x="19" y="178"/>
                  <a:pt x="17" y="178"/>
                </a:cubicBezTo>
                <a:cubicBezTo>
                  <a:pt x="16" y="178"/>
                  <a:pt x="13" y="179"/>
                  <a:pt x="12" y="180"/>
                </a:cubicBezTo>
                <a:cubicBezTo>
                  <a:pt x="10" y="180"/>
                  <a:pt x="4" y="180"/>
                  <a:pt x="4" y="180"/>
                </a:cubicBezTo>
                <a:cubicBezTo>
                  <a:pt x="4" y="180"/>
                  <a:pt x="3" y="177"/>
                  <a:pt x="3" y="176"/>
                </a:cubicBezTo>
                <a:cubicBezTo>
                  <a:pt x="3" y="174"/>
                  <a:pt x="3" y="171"/>
                  <a:pt x="3" y="169"/>
                </a:cubicBezTo>
                <a:cubicBezTo>
                  <a:pt x="3" y="168"/>
                  <a:pt x="0" y="166"/>
                  <a:pt x="0" y="165"/>
                </a:cubicBezTo>
                <a:cubicBezTo>
                  <a:pt x="0" y="164"/>
                  <a:pt x="1" y="162"/>
                  <a:pt x="2" y="161"/>
                </a:cubicBezTo>
                <a:cubicBezTo>
                  <a:pt x="3" y="160"/>
                  <a:pt x="6" y="158"/>
                  <a:pt x="7" y="157"/>
                </a:cubicBezTo>
                <a:cubicBezTo>
                  <a:pt x="8" y="156"/>
                  <a:pt x="9" y="154"/>
                  <a:pt x="10" y="153"/>
                </a:cubicBezTo>
                <a:cubicBezTo>
                  <a:pt x="11" y="151"/>
                  <a:pt x="11" y="148"/>
                  <a:pt x="12" y="147"/>
                </a:cubicBezTo>
                <a:cubicBezTo>
                  <a:pt x="12" y="145"/>
                  <a:pt x="14" y="143"/>
                  <a:pt x="15" y="142"/>
                </a:cubicBezTo>
                <a:cubicBezTo>
                  <a:pt x="17" y="141"/>
                  <a:pt x="23" y="140"/>
                  <a:pt x="24" y="139"/>
                </a:cubicBezTo>
                <a:cubicBezTo>
                  <a:pt x="25" y="138"/>
                  <a:pt x="27" y="135"/>
                  <a:pt x="27" y="134"/>
                </a:cubicBezTo>
                <a:cubicBezTo>
                  <a:pt x="27" y="132"/>
                  <a:pt x="25" y="130"/>
                  <a:pt x="26" y="128"/>
                </a:cubicBezTo>
                <a:cubicBezTo>
                  <a:pt x="26" y="127"/>
                  <a:pt x="27" y="126"/>
                  <a:pt x="28" y="125"/>
                </a:cubicBezTo>
                <a:cubicBezTo>
                  <a:pt x="28" y="125"/>
                  <a:pt x="29" y="124"/>
                  <a:pt x="29" y="124"/>
                </a:cubicBezTo>
                <a:cubicBezTo>
                  <a:pt x="30" y="125"/>
                  <a:pt x="31" y="126"/>
                  <a:pt x="32" y="126"/>
                </a:cubicBezTo>
                <a:cubicBezTo>
                  <a:pt x="33" y="127"/>
                  <a:pt x="36" y="126"/>
                  <a:pt x="38" y="125"/>
                </a:cubicBezTo>
                <a:cubicBezTo>
                  <a:pt x="39" y="124"/>
                  <a:pt x="39" y="121"/>
                  <a:pt x="40" y="119"/>
                </a:cubicBezTo>
                <a:cubicBezTo>
                  <a:pt x="41" y="118"/>
                  <a:pt x="44" y="115"/>
                  <a:pt x="46" y="115"/>
                </a:cubicBezTo>
                <a:cubicBezTo>
                  <a:pt x="48" y="115"/>
                  <a:pt x="50" y="119"/>
                  <a:pt x="52" y="120"/>
                </a:cubicBezTo>
                <a:cubicBezTo>
                  <a:pt x="53" y="120"/>
                  <a:pt x="56" y="120"/>
                  <a:pt x="57" y="120"/>
                </a:cubicBezTo>
                <a:cubicBezTo>
                  <a:pt x="60" y="120"/>
                  <a:pt x="64" y="122"/>
                  <a:pt x="66" y="122"/>
                </a:cubicBezTo>
                <a:cubicBezTo>
                  <a:pt x="68" y="122"/>
                  <a:pt x="72" y="122"/>
                  <a:pt x="74" y="121"/>
                </a:cubicBezTo>
                <a:cubicBezTo>
                  <a:pt x="75" y="120"/>
                  <a:pt x="75" y="117"/>
                  <a:pt x="76" y="116"/>
                </a:cubicBezTo>
                <a:cubicBezTo>
                  <a:pt x="78" y="114"/>
                  <a:pt x="82" y="112"/>
                  <a:pt x="84" y="110"/>
                </a:cubicBezTo>
                <a:cubicBezTo>
                  <a:pt x="85" y="109"/>
                  <a:pt x="89" y="109"/>
                  <a:pt x="90" y="107"/>
                </a:cubicBezTo>
                <a:cubicBezTo>
                  <a:pt x="91" y="105"/>
                  <a:pt x="91" y="101"/>
                  <a:pt x="90" y="99"/>
                </a:cubicBezTo>
                <a:cubicBezTo>
                  <a:pt x="90" y="98"/>
                  <a:pt x="90" y="95"/>
                  <a:pt x="90" y="94"/>
                </a:cubicBezTo>
                <a:cubicBezTo>
                  <a:pt x="90" y="92"/>
                  <a:pt x="93" y="89"/>
                  <a:pt x="93" y="87"/>
                </a:cubicBezTo>
                <a:cubicBezTo>
                  <a:pt x="93" y="86"/>
                  <a:pt x="92" y="83"/>
                  <a:pt x="92" y="82"/>
                </a:cubicBezTo>
                <a:cubicBezTo>
                  <a:pt x="91" y="81"/>
                  <a:pt x="90" y="79"/>
                  <a:pt x="90" y="78"/>
                </a:cubicBezTo>
                <a:cubicBezTo>
                  <a:pt x="90" y="76"/>
                  <a:pt x="91" y="74"/>
                  <a:pt x="92" y="73"/>
                </a:cubicBezTo>
                <a:cubicBezTo>
                  <a:pt x="94" y="71"/>
                  <a:pt x="100" y="67"/>
                  <a:pt x="102" y="65"/>
                </a:cubicBezTo>
                <a:cubicBezTo>
                  <a:pt x="104" y="62"/>
                  <a:pt x="107" y="55"/>
                  <a:pt x="108" y="51"/>
                </a:cubicBezTo>
                <a:cubicBezTo>
                  <a:pt x="109" y="48"/>
                  <a:pt x="110" y="40"/>
                  <a:pt x="112" y="37"/>
                </a:cubicBezTo>
                <a:cubicBezTo>
                  <a:pt x="113" y="36"/>
                  <a:pt x="115" y="33"/>
                  <a:pt x="117" y="33"/>
                </a:cubicBezTo>
                <a:cubicBezTo>
                  <a:pt x="118" y="33"/>
                  <a:pt x="121" y="34"/>
                  <a:pt x="121" y="35"/>
                </a:cubicBezTo>
                <a:cubicBezTo>
                  <a:pt x="123" y="37"/>
                  <a:pt x="124" y="43"/>
                  <a:pt x="126" y="44"/>
                </a:cubicBezTo>
                <a:cubicBezTo>
                  <a:pt x="128" y="46"/>
                  <a:pt x="132" y="47"/>
                  <a:pt x="134" y="47"/>
                </a:cubicBezTo>
                <a:cubicBezTo>
                  <a:pt x="136" y="46"/>
                  <a:pt x="137" y="43"/>
                  <a:pt x="138" y="42"/>
                </a:cubicBezTo>
                <a:cubicBezTo>
                  <a:pt x="139" y="41"/>
                  <a:pt x="140" y="37"/>
                  <a:pt x="141" y="36"/>
                </a:cubicBezTo>
                <a:cubicBezTo>
                  <a:pt x="142" y="34"/>
                  <a:pt x="144" y="31"/>
                  <a:pt x="146" y="30"/>
                </a:cubicBezTo>
                <a:cubicBezTo>
                  <a:pt x="148" y="29"/>
                  <a:pt x="152" y="31"/>
                  <a:pt x="154" y="31"/>
                </a:cubicBezTo>
                <a:cubicBezTo>
                  <a:pt x="158" y="30"/>
                  <a:pt x="165" y="30"/>
                  <a:pt x="168" y="28"/>
                </a:cubicBezTo>
                <a:cubicBezTo>
                  <a:pt x="170" y="27"/>
                  <a:pt x="171" y="23"/>
                  <a:pt x="173" y="22"/>
                </a:cubicBezTo>
                <a:cubicBezTo>
                  <a:pt x="174" y="21"/>
                  <a:pt x="177" y="19"/>
                  <a:pt x="178" y="19"/>
                </a:cubicBezTo>
                <a:cubicBezTo>
                  <a:pt x="181" y="18"/>
                  <a:pt x="186" y="17"/>
                  <a:pt x="189" y="17"/>
                </a:cubicBezTo>
                <a:cubicBezTo>
                  <a:pt x="190" y="18"/>
                  <a:pt x="193" y="18"/>
                  <a:pt x="194" y="19"/>
                </a:cubicBezTo>
                <a:cubicBezTo>
                  <a:pt x="196" y="21"/>
                  <a:pt x="195" y="26"/>
                  <a:pt x="196" y="27"/>
                </a:cubicBezTo>
                <a:cubicBezTo>
                  <a:pt x="198" y="28"/>
                  <a:pt x="201" y="27"/>
                  <a:pt x="202" y="26"/>
                </a:cubicBezTo>
                <a:cubicBezTo>
                  <a:pt x="205" y="26"/>
                  <a:pt x="211" y="26"/>
                  <a:pt x="213" y="24"/>
                </a:cubicBezTo>
                <a:cubicBezTo>
                  <a:pt x="216" y="22"/>
                  <a:pt x="219" y="15"/>
                  <a:pt x="220" y="11"/>
                </a:cubicBezTo>
                <a:cubicBezTo>
                  <a:pt x="221" y="9"/>
                  <a:pt x="221" y="4"/>
                  <a:pt x="223" y="3"/>
                </a:cubicBezTo>
                <a:cubicBezTo>
                  <a:pt x="224" y="1"/>
                  <a:pt x="229" y="1"/>
                  <a:pt x="231" y="0"/>
                </a:cubicBezTo>
                <a:cubicBezTo>
                  <a:pt x="233" y="0"/>
                  <a:pt x="238" y="0"/>
                  <a:pt x="241" y="1"/>
                </a:cubicBezTo>
                <a:cubicBezTo>
                  <a:pt x="242" y="2"/>
                  <a:pt x="245" y="3"/>
                  <a:pt x="246" y="4"/>
                </a:cubicBezTo>
                <a:cubicBezTo>
                  <a:pt x="247" y="6"/>
                  <a:pt x="249" y="10"/>
                  <a:pt x="251" y="12"/>
                </a:cubicBezTo>
                <a:cubicBezTo>
                  <a:pt x="252" y="13"/>
                  <a:pt x="257" y="14"/>
                  <a:pt x="259" y="14"/>
                </a:cubicBezTo>
                <a:cubicBezTo>
                  <a:pt x="260" y="14"/>
                  <a:pt x="261" y="14"/>
                  <a:pt x="263" y="14"/>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4874506" y="1859250"/>
            <a:ext cx="1409440" cy="746844"/>
          </a:xfrm>
          <a:custGeom>
            <a:avLst/>
            <a:gdLst/>
            <a:ahLst/>
            <a:cxnLst>
              <a:cxn ang="0">
                <a:pos x="19" y="83"/>
              </a:cxn>
              <a:cxn ang="0">
                <a:pos x="20" y="55"/>
              </a:cxn>
              <a:cxn ang="0">
                <a:pos x="32" y="10"/>
              </a:cxn>
              <a:cxn ang="0">
                <a:pos x="65" y="14"/>
              </a:cxn>
              <a:cxn ang="0">
                <a:pos x="110" y="2"/>
              </a:cxn>
              <a:cxn ang="0">
                <a:pos x="132" y="27"/>
              </a:cxn>
              <a:cxn ang="0">
                <a:pos x="178" y="29"/>
              </a:cxn>
              <a:cxn ang="0">
                <a:pos x="229" y="34"/>
              </a:cxn>
              <a:cxn ang="0">
                <a:pos x="288" y="32"/>
              </a:cxn>
              <a:cxn ang="0">
                <a:pos x="325" y="25"/>
              </a:cxn>
              <a:cxn ang="0">
                <a:pos x="358" y="40"/>
              </a:cxn>
              <a:cxn ang="0">
                <a:pos x="383" y="29"/>
              </a:cxn>
              <a:cxn ang="0">
                <a:pos x="414" y="31"/>
              </a:cxn>
              <a:cxn ang="0">
                <a:pos x="450" y="28"/>
              </a:cxn>
              <a:cxn ang="0">
                <a:pos x="471" y="53"/>
              </a:cxn>
              <a:cxn ang="0">
                <a:pos x="468" y="64"/>
              </a:cxn>
              <a:cxn ang="0">
                <a:pos x="458" y="65"/>
              </a:cxn>
              <a:cxn ang="0">
                <a:pos x="466" y="76"/>
              </a:cxn>
              <a:cxn ang="0">
                <a:pos x="467" y="99"/>
              </a:cxn>
              <a:cxn ang="0">
                <a:pos x="457" y="96"/>
              </a:cxn>
              <a:cxn ang="0">
                <a:pos x="453" y="88"/>
              </a:cxn>
              <a:cxn ang="0">
                <a:pos x="443" y="95"/>
              </a:cxn>
              <a:cxn ang="0">
                <a:pos x="452" y="109"/>
              </a:cxn>
              <a:cxn ang="0">
                <a:pos x="457" y="109"/>
              </a:cxn>
              <a:cxn ang="0">
                <a:pos x="472" y="101"/>
              </a:cxn>
              <a:cxn ang="0">
                <a:pos x="474" y="127"/>
              </a:cxn>
              <a:cxn ang="0">
                <a:pos x="492" y="182"/>
              </a:cxn>
              <a:cxn ang="0">
                <a:pos x="524" y="221"/>
              </a:cxn>
              <a:cxn ang="0">
                <a:pos x="554" y="240"/>
              </a:cxn>
              <a:cxn ang="0">
                <a:pos x="544" y="266"/>
              </a:cxn>
              <a:cxn ang="0">
                <a:pos x="526" y="264"/>
              </a:cxn>
              <a:cxn ang="0">
                <a:pos x="514" y="251"/>
              </a:cxn>
              <a:cxn ang="0">
                <a:pos x="500" y="243"/>
              </a:cxn>
              <a:cxn ang="0">
                <a:pos x="481" y="248"/>
              </a:cxn>
              <a:cxn ang="0">
                <a:pos x="472" y="254"/>
              </a:cxn>
              <a:cxn ang="0">
                <a:pos x="463" y="270"/>
              </a:cxn>
              <a:cxn ang="0">
                <a:pos x="456" y="289"/>
              </a:cxn>
              <a:cxn ang="0">
                <a:pos x="434" y="289"/>
              </a:cxn>
              <a:cxn ang="0">
                <a:pos x="410" y="281"/>
              </a:cxn>
              <a:cxn ang="0">
                <a:pos x="387" y="254"/>
              </a:cxn>
              <a:cxn ang="0">
                <a:pos x="391" y="235"/>
              </a:cxn>
              <a:cxn ang="0">
                <a:pos x="396" y="217"/>
              </a:cxn>
              <a:cxn ang="0">
                <a:pos x="380" y="220"/>
              </a:cxn>
              <a:cxn ang="0">
                <a:pos x="360" y="205"/>
              </a:cxn>
              <a:cxn ang="0">
                <a:pos x="341" y="195"/>
              </a:cxn>
              <a:cxn ang="0">
                <a:pos x="323" y="208"/>
              </a:cxn>
              <a:cxn ang="0">
                <a:pos x="317" y="225"/>
              </a:cxn>
              <a:cxn ang="0">
                <a:pos x="289" y="222"/>
              </a:cxn>
              <a:cxn ang="0">
                <a:pos x="271" y="222"/>
              </a:cxn>
              <a:cxn ang="0">
                <a:pos x="242" y="210"/>
              </a:cxn>
              <a:cxn ang="0">
                <a:pos x="213" y="213"/>
              </a:cxn>
              <a:cxn ang="0">
                <a:pos x="182" y="193"/>
              </a:cxn>
              <a:cxn ang="0">
                <a:pos x="175" y="188"/>
              </a:cxn>
              <a:cxn ang="0">
                <a:pos x="158" y="177"/>
              </a:cxn>
              <a:cxn ang="0">
                <a:pos x="126" y="164"/>
              </a:cxn>
              <a:cxn ang="0">
                <a:pos x="110" y="150"/>
              </a:cxn>
              <a:cxn ang="0">
                <a:pos x="91" y="159"/>
              </a:cxn>
              <a:cxn ang="0">
                <a:pos x="77" y="166"/>
              </a:cxn>
              <a:cxn ang="0">
                <a:pos x="57" y="154"/>
              </a:cxn>
              <a:cxn ang="0">
                <a:pos x="48" y="150"/>
              </a:cxn>
              <a:cxn ang="0">
                <a:pos x="36" y="119"/>
              </a:cxn>
              <a:cxn ang="0">
                <a:pos x="11" y="117"/>
              </a:cxn>
              <a:cxn ang="0">
                <a:pos x="8" y="105"/>
              </a:cxn>
            </a:cxnLst>
            <a:rect l="0" t="0" r="r" b="b"/>
            <a:pathLst>
              <a:path w="555" h="294">
                <a:moveTo>
                  <a:pt x="8" y="105"/>
                </a:moveTo>
                <a:cubicBezTo>
                  <a:pt x="9" y="103"/>
                  <a:pt x="11" y="100"/>
                  <a:pt x="11" y="99"/>
                </a:cubicBezTo>
                <a:cubicBezTo>
                  <a:pt x="12" y="96"/>
                  <a:pt x="13" y="90"/>
                  <a:pt x="14" y="88"/>
                </a:cubicBezTo>
                <a:cubicBezTo>
                  <a:pt x="15" y="86"/>
                  <a:pt x="18" y="85"/>
                  <a:pt x="19" y="83"/>
                </a:cubicBezTo>
                <a:cubicBezTo>
                  <a:pt x="19" y="82"/>
                  <a:pt x="18" y="77"/>
                  <a:pt x="19" y="76"/>
                </a:cubicBezTo>
                <a:cubicBezTo>
                  <a:pt x="19" y="74"/>
                  <a:pt x="23" y="74"/>
                  <a:pt x="24" y="72"/>
                </a:cubicBezTo>
                <a:cubicBezTo>
                  <a:pt x="25" y="70"/>
                  <a:pt x="27" y="66"/>
                  <a:pt x="26" y="64"/>
                </a:cubicBezTo>
                <a:cubicBezTo>
                  <a:pt x="26" y="61"/>
                  <a:pt x="21" y="57"/>
                  <a:pt x="20" y="55"/>
                </a:cubicBezTo>
                <a:cubicBezTo>
                  <a:pt x="18" y="53"/>
                  <a:pt x="16" y="48"/>
                  <a:pt x="15" y="46"/>
                </a:cubicBezTo>
                <a:cubicBezTo>
                  <a:pt x="15" y="43"/>
                  <a:pt x="16" y="36"/>
                  <a:pt x="17" y="32"/>
                </a:cubicBezTo>
                <a:cubicBezTo>
                  <a:pt x="18" y="29"/>
                  <a:pt x="21" y="22"/>
                  <a:pt x="23" y="19"/>
                </a:cubicBezTo>
                <a:cubicBezTo>
                  <a:pt x="25" y="17"/>
                  <a:pt x="29" y="11"/>
                  <a:pt x="32" y="10"/>
                </a:cubicBezTo>
                <a:cubicBezTo>
                  <a:pt x="34" y="9"/>
                  <a:pt x="38" y="13"/>
                  <a:pt x="41" y="13"/>
                </a:cubicBezTo>
                <a:cubicBezTo>
                  <a:pt x="44" y="12"/>
                  <a:pt x="48" y="5"/>
                  <a:pt x="51" y="4"/>
                </a:cubicBezTo>
                <a:cubicBezTo>
                  <a:pt x="53" y="3"/>
                  <a:pt x="58" y="3"/>
                  <a:pt x="60" y="5"/>
                </a:cubicBezTo>
                <a:cubicBezTo>
                  <a:pt x="62" y="6"/>
                  <a:pt x="63" y="12"/>
                  <a:pt x="65" y="14"/>
                </a:cubicBezTo>
                <a:cubicBezTo>
                  <a:pt x="69" y="16"/>
                  <a:pt x="78" y="19"/>
                  <a:pt x="83" y="17"/>
                </a:cubicBezTo>
                <a:cubicBezTo>
                  <a:pt x="86" y="16"/>
                  <a:pt x="89" y="10"/>
                  <a:pt x="92" y="7"/>
                </a:cubicBezTo>
                <a:cubicBezTo>
                  <a:pt x="94" y="6"/>
                  <a:pt x="98" y="2"/>
                  <a:pt x="101" y="1"/>
                </a:cubicBezTo>
                <a:cubicBezTo>
                  <a:pt x="103" y="0"/>
                  <a:pt x="108" y="2"/>
                  <a:pt x="110" y="2"/>
                </a:cubicBezTo>
                <a:cubicBezTo>
                  <a:pt x="112" y="2"/>
                  <a:pt x="117" y="1"/>
                  <a:pt x="118" y="2"/>
                </a:cubicBezTo>
                <a:cubicBezTo>
                  <a:pt x="121" y="3"/>
                  <a:pt x="126" y="6"/>
                  <a:pt x="127" y="9"/>
                </a:cubicBezTo>
                <a:cubicBezTo>
                  <a:pt x="128" y="11"/>
                  <a:pt x="124" y="17"/>
                  <a:pt x="125" y="20"/>
                </a:cubicBezTo>
                <a:cubicBezTo>
                  <a:pt x="125" y="22"/>
                  <a:pt x="129" y="27"/>
                  <a:pt x="132" y="27"/>
                </a:cubicBezTo>
                <a:cubicBezTo>
                  <a:pt x="135" y="28"/>
                  <a:pt x="140" y="20"/>
                  <a:pt x="144" y="20"/>
                </a:cubicBezTo>
                <a:cubicBezTo>
                  <a:pt x="147" y="19"/>
                  <a:pt x="152" y="21"/>
                  <a:pt x="154" y="22"/>
                </a:cubicBezTo>
                <a:cubicBezTo>
                  <a:pt x="157" y="24"/>
                  <a:pt x="161" y="30"/>
                  <a:pt x="163" y="31"/>
                </a:cubicBezTo>
                <a:cubicBezTo>
                  <a:pt x="167" y="32"/>
                  <a:pt x="175" y="29"/>
                  <a:pt x="178" y="29"/>
                </a:cubicBezTo>
                <a:cubicBezTo>
                  <a:pt x="181" y="30"/>
                  <a:pt x="187" y="33"/>
                  <a:pt x="189" y="34"/>
                </a:cubicBezTo>
                <a:cubicBezTo>
                  <a:pt x="191" y="36"/>
                  <a:pt x="194" y="40"/>
                  <a:pt x="196" y="41"/>
                </a:cubicBezTo>
                <a:cubicBezTo>
                  <a:pt x="201" y="43"/>
                  <a:pt x="211" y="43"/>
                  <a:pt x="215" y="42"/>
                </a:cubicBezTo>
                <a:cubicBezTo>
                  <a:pt x="219" y="41"/>
                  <a:pt x="225" y="35"/>
                  <a:pt x="229" y="34"/>
                </a:cubicBezTo>
                <a:cubicBezTo>
                  <a:pt x="232" y="33"/>
                  <a:pt x="239" y="34"/>
                  <a:pt x="243" y="35"/>
                </a:cubicBezTo>
                <a:cubicBezTo>
                  <a:pt x="247" y="36"/>
                  <a:pt x="254" y="41"/>
                  <a:pt x="258" y="41"/>
                </a:cubicBezTo>
                <a:cubicBezTo>
                  <a:pt x="261" y="41"/>
                  <a:pt x="267" y="36"/>
                  <a:pt x="270" y="35"/>
                </a:cubicBezTo>
                <a:cubicBezTo>
                  <a:pt x="275" y="34"/>
                  <a:pt x="284" y="32"/>
                  <a:pt x="288" y="32"/>
                </a:cubicBezTo>
                <a:cubicBezTo>
                  <a:pt x="292" y="31"/>
                  <a:pt x="300" y="31"/>
                  <a:pt x="304" y="30"/>
                </a:cubicBezTo>
                <a:cubicBezTo>
                  <a:pt x="306" y="29"/>
                  <a:pt x="310" y="27"/>
                  <a:pt x="313" y="25"/>
                </a:cubicBezTo>
                <a:cubicBezTo>
                  <a:pt x="314" y="25"/>
                  <a:pt x="315" y="25"/>
                  <a:pt x="315" y="25"/>
                </a:cubicBezTo>
                <a:cubicBezTo>
                  <a:pt x="318" y="26"/>
                  <a:pt x="323" y="25"/>
                  <a:pt x="325" y="25"/>
                </a:cubicBezTo>
                <a:cubicBezTo>
                  <a:pt x="328" y="25"/>
                  <a:pt x="333" y="25"/>
                  <a:pt x="335" y="26"/>
                </a:cubicBezTo>
                <a:cubicBezTo>
                  <a:pt x="337" y="27"/>
                  <a:pt x="339" y="30"/>
                  <a:pt x="341" y="30"/>
                </a:cubicBezTo>
                <a:cubicBezTo>
                  <a:pt x="343" y="32"/>
                  <a:pt x="348" y="33"/>
                  <a:pt x="351" y="34"/>
                </a:cubicBezTo>
                <a:cubicBezTo>
                  <a:pt x="353" y="35"/>
                  <a:pt x="356" y="39"/>
                  <a:pt x="358" y="40"/>
                </a:cubicBezTo>
                <a:cubicBezTo>
                  <a:pt x="360" y="41"/>
                  <a:pt x="365" y="43"/>
                  <a:pt x="368" y="43"/>
                </a:cubicBezTo>
                <a:cubicBezTo>
                  <a:pt x="369" y="44"/>
                  <a:pt x="372" y="43"/>
                  <a:pt x="373" y="42"/>
                </a:cubicBezTo>
                <a:cubicBezTo>
                  <a:pt x="375" y="41"/>
                  <a:pt x="378" y="38"/>
                  <a:pt x="380" y="36"/>
                </a:cubicBezTo>
                <a:cubicBezTo>
                  <a:pt x="381" y="34"/>
                  <a:pt x="382" y="30"/>
                  <a:pt x="383" y="29"/>
                </a:cubicBezTo>
                <a:cubicBezTo>
                  <a:pt x="385" y="27"/>
                  <a:pt x="390" y="26"/>
                  <a:pt x="393" y="26"/>
                </a:cubicBezTo>
                <a:cubicBezTo>
                  <a:pt x="395" y="27"/>
                  <a:pt x="397" y="30"/>
                  <a:pt x="398" y="30"/>
                </a:cubicBezTo>
                <a:cubicBezTo>
                  <a:pt x="400" y="31"/>
                  <a:pt x="403" y="33"/>
                  <a:pt x="405" y="33"/>
                </a:cubicBezTo>
                <a:cubicBezTo>
                  <a:pt x="407" y="33"/>
                  <a:pt x="412" y="32"/>
                  <a:pt x="414" y="31"/>
                </a:cubicBezTo>
                <a:cubicBezTo>
                  <a:pt x="415" y="29"/>
                  <a:pt x="416" y="25"/>
                  <a:pt x="418" y="24"/>
                </a:cubicBezTo>
                <a:cubicBezTo>
                  <a:pt x="420" y="23"/>
                  <a:pt x="424" y="23"/>
                  <a:pt x="425" y="23"/>
                </a:cubicBezTo>
                <a:cubicBezTo>
                  <a:pt x="428" y="22"/>
                  <a:pt x="433" y="21"/>
                  <a:pt x="435" y="22"/>
                </a:cubicBezTo>
                <a:cubicBezTo>
                  <a:pt x="439" y="22"/>
                  <a:pt x="446" y="26"/>
                  <a:pt x="450" y="28"/>
                </a:cubicBezTo>
                <a:cubicBezTo>
                  <a:pt x="452" y="29"/>
                  <a:pt x="455" y="32"/>
                  <a:pt x="456" y="34"/>
                </a:cubicBezTo>
                <a:cubicBezTo>
                  <a:pt x="458" y="35"/>
                  <a:pt x="461" y="39"/>
                  <a:pt x="462" y="41"/>
                </a:cubicBezTo>
                <a:cubicBezTo>
                  <a:pt x="464" y="43"/>
                  <a:pt x="468" y="46"/>
                  <a:pt x="469" y="49"/>
                </a:cubicBezTo>
                <a:cubicBezTo>
                  <a:pt x="470" y="50"/>
                  <a:pt x="470" y="51"/>
                  <a:pt x="471" y="53"/>
                </a:cubicBezTo>
                <a:cubicBezTo>
                  <a:pt x="470" y="54"/>
                  <a:pt x="470" y="54"/>
                  <a:pt x="469" y="55"/>
                </a:cubicBezTo>
                <a:cubicBezTo>
                  <a:pt x="469" y="55"/>
                  <a:pt x="469" y="56"/>
                  <a:pt x="469" y="57"/>
                </a:cubicBezTo>
                <a:cubicBezTo>
                  <a:pt x="469" y="58"/>
                  <a:pt x="471" y="61"/>
                  <a:pt x="470" y="62"/>
                </a:cubicBezTo>
                <a:cubicBezTo>
                  <a:pt x="470" y="63"/>
                  <a:pt x="469" y="64"/>
                  <a:pt x="468" y="64"/>
                </a:cubicBezTo>
                <a:cubicBezTo>
                  <a:pt x="467" y="64"/>
                  <a:pt x="466" y="64"/>
                  <a:pt x="466" y="64"/>
                </a:cubicBezTo>
                <a:cubicBezTo>
                  <a:pt x="465" y="63"/>
                  <a:pt x="465" y="62"/>
                  <a:pt x="464" y="61"/>
                </a:cubicBezTo>
                <a:cubicBezTo>
                  <a:pt x="463" y="61"/>
                  <a:pt x="461" y="61"/>
                  <a:pt x="461" y="61"/>
                </a:cubicBezTo>
                <a:cubicBezTo>
                  <a:pt x="460" y="62"/>
                  <a:pt x="458" y="64"/>
                  <a:pt x="458" y="65"/>
                </a:cubicBezTo>
                <a:cubicBezTo>
                  <a:pt x="458" y="66"/>
                  <a:pt x="460" y="69"/>
                  <a:pt x="461" y="69"/>
                </a:cubicBezTo>
                <a:cubicBezTo>
                  <a:pt x="462" y="69"/>
                  <a:pt x="465" y="67"/>
                  <a:pt x="466" y="68"/>
                </a:cubicBezTo>
                <a:cubicBezTo>
                  <a:pt x="467" y="68"/>
                  <a:pt x="468" y="70"/>
                  <a:pt x="468" y="70"/>
                </a:cubicBezTo>
                <a:cubicBezTo>
                  <a:pt x="468" y="72"/>
                  <a:pt x="466" y="74"/>
                  <a:pt x="466" y="76"/>
                </a:cubicBezTo>
                <a:cubicBezTo>
                  <a:pt x="465" y="78"/>
                  <a:pt x="467" y="83"/>
                  <a:pt x="467" y="85"/>
                </a:cubicBezTo>
                <a:cubicBezTo>
                  <a:pt x="467" y="87"/>
                  <a:pt x="467" y="90"/>
                  <a:pt x="467" y="91"/>
                </a:cubicBezTo>
                <a:cubicBezTo>
                  <a:pt x="468" y="92"/>
                  <a:pt x="469" y="94"/>
                  <a:pt x="469" y="96"/>
                </a:cubicBezTo>
                <a:cubicBezTo>
                  <a:pt x="469" y="97"/>
                  <a:pt x="468" y="99"/>
                  <a:pt x="467" y="99"/>
                </a:cubicBezTo>
                <a:cubicBezTo>
                  <a:pt x="466" y="100"/>
                  <a:pt x="465" y="99"/>
                  <a:pt x="465" y="99"/>
                </a:cubicBezTo>
                <a:cubicBezTo>
                  <a:pt x="464" y="98"/>
                  <a:pt x="463" y="94"/>
                  <a:pt x="461" y="95"/>
                </a:cubicBezTo>
                <a:cubicBezTo>
                  <a:pt x="460" y="95"/>
                  <a:pt x="461" y="97"/>
                  <a:pt x="460" y="97"/>
                </a:cubicBezTo>
                <a:cubicBezTo>
                  <a:pt x="459" y="98"/>
                  <a:pt x="457" y="97"/>
                  <a:pt x="457" y="96"/>
                </a:cubicBezTo>
                <a:cubicBezTo>
                  <a:pt x="456" y="95"/>
                  <a:pt x="456" y="93"/>
                  <a:pt x="457" y="93"/>
                </a:cubicBezTo>
                <a:cubicBezTo>
                  <a:pt x="457" y="92"/>
                  <a:pt x="458" y="91"/>
                  <a:pt x="458" y="90"/>
                </a:cubicBezTo>
                <a:cubicBezTo>
                  <a:pt x="458" y="89"/>
                  <a:pt x="457" y="88"/>
                  <a:pt x="456" y="88"/>
                </a:cubicBezTo>
                <a:cubicBezTo>
                  <a:pt x="456" y="87"/>
                  <a:pt x="454" y="88"/>
                  <a:pt x="453" y="88"/>
                </a:cubicBezTo>
                <a:cubicBezTo>
                  <a:pt x="452" y="89"/>
                  <a:pt x="454" y="92"/>
                  <a:pt x="453" y="93"/>
                </a:cubicBezTo>
                <a:cubicBezTo>
                  <a:pt x="453" y="94"/>
                  <a:pt x="451" y="94"/>
                  <a:pt x="450" y="94"/>
                </a:cubicBezTo>
                <a:cubicBezTo>
                  <a:pt x="449" y="94"/>
                  <a:pt x="448" y="93"/>
                  <a:pt x="447" y="93"/>
                </a:cubicBezTo>
                <a:cubicBezTo>
                  <a:pt x="446" y="93"/>
                  <a:pt x="444" y="94"/>
                  <a:pt x="443" y="95"/>
                </a:cubicBezTo>
                <a:cubicBezTo>
                  <a:pt x="442" y="97"/>
                  <a:pt x="442" y="101"/>
                  <a:pt x="443" y="103"/>
                </a:cubicBezTo>
                <a:cubicBezTo>
                  <a:pt x="443" y="104"/>
                  <a:pt x="445" y="107"/>
                  <a:pt x="446" y="109"/>
                </a:cubicBezTo>
                <a:cubicBezTo>
                  <a:pt x="447" y="110"/>
                  <a:pt x="449" y="112"/>
                  <a:pt x="450" y="111"/>
                </a:cubicBezTo>
                <a:cubicBezTo>
                  <a:pt x="451" y="111"/>
                  <a:pt x="452" y="110"/>
                  <a:pt x="452" y="109"/>
                </a:cubicBezTo>
                <a:cubicBezTo>
                  <a:pt x="452" y="109"/>
                  <a:pt x="451" y="107"/>
                  <a:pt x="451" y="106"/>
                </a:cubicBezTo>
                <a:cubicBezTo>
                  <a:pt x="452" y="106"/>
                  <a:pt x="453" y="105"/>
                  <a:pt x="454" y="105"/>
                </a:cubicBezTo>
                <a:cubicBezTo>
                  <a:pt x="455" y="106"/>
                  <a:pt x="454" y="108"/>
                  <a:pt x="454" y="109"/>
                </a:cubicBezTo>
                <a:cubicBezTo>
                  <a:pt x="455" y="109"/>
                  <a:pt x="456" y="109"/>
                  <a:pt x="457" y="109"/>
                </a:cubicBezTo>
                <a:cubicBezTo>
                  <a:pt x="459" y="109"/>
                  <a:pt x="461" y="107"/>
                  <a:pt x="462" y="106"/>
                </a:cubicBezTo>
                <a:cubicBezTo>
                  <a:pt x="463" y="106"/>
                  <a:pt x="466" y="106"/>
                  <a:pt x="467" y="105"/>
                </a:cubicBezTo>
                <a:cubicBezTo>
                  <a:pt x="467" y="105"/>
                  <a:pt x="468" y="103"/>
                  <a:pt x="468" y="102"/>
                </a:cubicBezTo>
                <a:cubicBezTo>
                  <a:pt x="469" y="102"/>
                  <a:pt x="471" y="100"/>
                  <a:pt x="472" y="101"/>
                </a:cubicBezTo>
                <a:cubicBezTo>
                  <a:pt x="473" y="101"/>
                  <a:pt x="474" y="104"/>
                  <a:pt x="474" y="105"/>
                </a:cubicBezTo>
                <a:cubicBezTo>
                  <a:pt x="475" y="107"/>
                  <a:pt x="475" y="110"/>
                  <a:pt x="475" y="111"/>
                </a:cubicBezTo>
                <a:cubicBezTo>
                  <a:pt x="475" y="113"/>
                  <a:pt x="474" y="116"/>
                  <a:pt x="474" y="118"/>
                </a:cubicBezTo>
                <a:cubicBezTo>
                  <a:pt x="473" y="120"/>
                  <a:pt x="474" y="125"/>
                  <a:pt x="474" y="127"/>
                </a:cubicBezTo>
                <a:cubicBezTo>
                  <a:pt x="475" y="131"/>
                  <a:pt x="478" y="138"/>
                  <a:pt x="479" y="142"/>
                </a:cubicBezTo>
                <a:cubicBezTo>
                  <a:pt x="480" y="146"/>
                  <a:pt x="482" y="153"/>
                  <a:pt x="483" y="157"/>
                </a:cubicBezTo>
                <a:cubicBezTo>
                  <a:pt x="484" y="161"/>
                  <a:pt x="486" y="169"/>
                  <a:pt x="487" y="172"/>
                </a:cubicBezTo>
                <a:cubicBezTo>
                  <a:pt x="488" y="175"/>
                  <a:pt x="491" y="180"/>
                  <a:pt x="492" y="182"/>
                </a:cubicBezTo>
                <a:cubicBezTo>
                  <a:pt x="494" y="185"/>
                  <a:pt x="499" y="190"/>
                  <a:pt x="501" y="193"/>
                </a:cubicBezTo>
                <a:cubicBezTo>
                  <a:pt x="503" y="195"/>
                  <a:pt x="506" y="199"/>
                  <a:pt x="507" y="201"/>
                </a:cubicBezTo>
                <a:cubicBezTo>
                  <a:pt x="509" y="204"/>
                  <a:pt x="512" y="211"/>
                  <a:pt x="515" y="214"/>
                </a:cubicBezTo>
                <a:cubicBezTo>
                  <a:pt x="517" y="216"/>
                  <a:pt x="522" y="219"/>
                  <a:pt x="524" y="221"/>
                </a:cubicBezTo>
                <a:cubicBezTo>
                  <a:pt x="527" y="224"/>
                  <a:pt x="532" y="231"/>
                  <a:pt x="535" y="233"/>
                </a:cubicBezTo>
                <a:cubicBezTo>
                  <a:pt x="537" y="235"/>
                  <a:pt x="541" y="237"/>
                  <a:pt x="544" y="238"/>
                </a:cubicBezTo>
                <a:cubicBezTo>
                  <a:pt x="545" y="239"/>
                  <a:pt x="547" y="239"/>
                  <a:pt x="549" y="239"/>
                </a:cubicBezTo>
                <a:cubicBezTo>
                  <a:pt x="550" y="239"/>
                  <a:pt x="552" y="240"/>
                  <a:pt x="554" y="240"/>
                </a:cubicBezTo>
                <a:cubicBezTo>
                  <a:pt x="553" y="242"/>
                  <a:pt x="553" y="244"/>
                  <a:pt x="553" y="246"/>
                </a:cubicBezTo>
                <a:cubicBezTo>
                  <a:pt x="553" y="248"/>
                  <a:pt x="555" y="253"/>
                  <a:pt x="554" y="255"/>
                </a:cubicBezTo>
                <a:cubicBezTo>
                  <a:pt x="554" y="257"/>
                  <a:pt x="553" y="261"/>
                  <a:pt x="552" y="262"/>
                </a:cubicBezTo>
                <a:cubicBezTo>
                  <a:pt x="550" y="264"/>
                  <a:pt x="546" y="265"/>
                  <a:pt x="544" y="266"/>
                </a:cubicBezTo>
                <a:cubicBezTo>
                  <a:pt x="543" y="267"/>
                  <a:pt x="542" y="271"/>
                  <a:pt x="541" y="272"/>
                </a:cubicBezTo>
                <a:cubicBezTo>
                  <a:pt x="539" y="273"/>
                  <a:pt x="536" y="277"/>
                  <a:pt x="533" y="277"/>
                </a:cubicBezTo>
                <a:cubicBezTo>
                  <a:pt x="531" y="277"/>
                  <a:pt x="527" y="273"/>
                  <a:pt x="526" y="271"/>
                </a:cubicBezTo>
                <a:cubicBezTo>
                  <a:pt x="526" y="270"/>
                  <a:pt x="527" y="266"/>
                  <a:pt x="526" y="264"/>
                </a:cubicBezTo>
                <a:cubicBezTo>
                  <a:pt x="526" y="263"/>
                  <a:pt x="526" y="261"/>
                  <a:pt x="525" y="260"/>
                </a:cubicBezTo>
                <a:cubicBezTo>
                  <a:pt x="524" y="258"/>
                  <a:pt x="519" y="259"/>
                  <a:pt x="517" y="257"/>
                </a:cubicBezTo>
                <a:cubicBezTo>
                  <a:pt x="516" y="256"/>
                  <a:pt x="516" y="253"/>
                  <a:pt x="515" y="252"/>
                </a:cubicBezTo>
                <a:cubicBezTo>
                  <a:pt x="515" y="251"/>
                  <a:pt x="514" y="251"/>
                  <a:pt x="514" y="251"/>
                </a:cubicBezTo>
                <a:cubicBezTo>
                  <a:pt x="513" y="250"/>
                  <a:pt x="512" y="249"/>
                  <a:pt x="512" y="248"/>
                </a:cubicBezTo>
                <a:cubicBezTo>
                  <a:pt x="512" y="246"/>
                  <a:pt x="515" y="243"/>
                  <a:pt x="514" y="241"/>
                </a:cubicBezTo>
                <a:cubicBezTo>
                  <a:pt x="513" y="239"/>
                  <a:pt x="508" y="241"/>
                  <a:pt x="506" y="241"/>
                </a:cubicBezTo>
                <a:cubicBezTo>
                  <a:pt x="504" y="241"/>
                  <a:pt x="501" y="242"/>
                  <a:pt x="500" y="243"/>
                </a:cubicBezTo>
                <a:cubicBezTo>
                  <a:pt x="499" y="244"/>
                  <a:pt x="497" y="247"/>
                  <a:pt x="496" y="248"/>
                </a:cubicBezTo>
                <a:cubicBezTo>
                  <a:pt x="495" y="248"/>
                  <a:pt x="495" y="248"/>
                  <a:pt x="495" y="248"/>
                </a:cubicBezTo>
                <a:cubicBezTo>
                  <a:pt x="493" y="249"/>
                  <a:pt x="488" y="250"/>
                  <a:pt x="486" y="250"/>
                </a:cubicBezTo>
                <a:cubicBezTo>
                  <a:pt x="484" y="250"/>
                  <a:pt x="482" y="247"/>
                  <a:pt x="481" y="248"/>
                </a:cubicBezTo>
                <a:cubicBezTo>
                  <a:pt x="480" y="249"/>
                  <a:pt x="481" y="252"/>
                  <a:pt x="480" y="253"/>
                </a:cubicBezTo>
                <a:cubicBezTo>
                  <a:pt x="480" y="254"/>
                  <a:pt x="479" y="257"/>
                  <a:pt x="478" y="258"/>
                </a:cubicBezTo>
                <a:cubicBezTo>
                  <a:pt x="477" y="259"/>
                  <a:pt x="473" y="259"/>
                  <a:pt x="472" y="258"/>
                </a:cubicBezTo>
                <a:cubicBezTo>
                  <a:pt x="471" y="257"/>
                  <a:pt x="472" y="255"/>
                  <a:pt x="472" y="254"/>
                </a:cubicBezTo>
                <a:cubicBezTo>
                  <a:pt x="471" y="252"/>
                  <a:pt x="469" y="249"/>
                  <a:pt x="467" y="249"/>
                </a:cubicBezTo>
                <a:cubicBezTo>
                  <a:pt x="466" y="249"/>
                  <a:pt x="464" y="252"/>
                  <a:pt x="463" y="253"/>
                </a:cubicBezTo>
                <a:cubicBezTo>
                  <a:pt x="462" y="256"/>
                  <a:pt x="461" y="260"/>
                  <a:pt x="461" y="262"/>
                </a:cubicBezTo>
                <a:cubicBezTo>
                  <a:pt x="461" y="264"/>
                  <a:pt x="463" y="268"/>
                  <a:pt x="463" y="270"/>
                </a:cubicBezTo>
                <a:cubicBezTo>
                  <a:pt x="464" y="272"/>
                  <a:pt x="463" y="275"/>
                  <a:pt x="463" y="277"/>
                </a:cubicBezTo>
                <a:cubicBezTo>
                  <a:pt x="462" y="279"/>
                  <a:pt x="460" y="282"/>
                  <a:pt x="460" y="284"/>
                </a:cubicBezTo>
                <a:cubicBezTo>
                  <a:pt x="459" y="285"/>
                  <a:pt x="459" y="288"/>
                  <a:pt x="459" y="290"/>
                </a:cubicBezTo>
                <a:cubicBezTo>
                  <a:pt x="458" y="289"/>
                  <a:pt x="457" y="289"/>
                  <a:pt x="456" y="289"/>
                </a:cubicBezTo>
                <a:cubicBezTo>
                  <a:pt x="455" y="289"/>
                  <a:pt x="454" y="292"/>
                  <a:pt x="453" y="292"/>
                </a:cubicBezTo>
                <a:cubicBezTo>
                  <a:pt x="451" y="293"/>
                  <a:pt x="448" y="294"/>
                  <a:pt x="446" y="293"/>
                </a:cubicBezTo>
                <a:cubicBezTo>
                  <a:pt x="445" y="293"/>
                  <a:pt x="442" y="291"/>
                  <a:pt x="441" y="291"/>
                </a:cubicBezTo>
                <a:cubicBezTo>
                  <a:pt x="439" y="290"/>
                  <a:pt x="436" y="290"/>
                  <a:pt x="434" y="289"/>
                </a:cubicBezTo>
                <a:cubicBezTo>
                  <a:pt x="433" y="288"/>
                  <a:pt x="434" y="283"/>
                  <a:pt x="432" y="282"/>
                </a:cubicBezTo>
                <a:cubicBezTo>
                  <a:pt x="431" y="280"/>
                  <a:pt x="426" y="280"/>
                  <a:pt x="423" y="280"/>
                </a:cubicBezTo>
                <a:cubicBezTo>
                  <a:pt x="422" y="280"/>
                  <a:pt x="418" y="281"/>
                  <a:pt x="417" y="281"/>
                </a:cubicBezTo>
                <a:cubicBezTo>
                  <a:pt x="415" y="282"/>
                  <a:pt x="412" y="282"/>
                  <a:pt x="410" y="281"/>
                </a:cubicBezTo>
                <a:cubicBezTo>
                  <a:pt x="409" y="280"/>
                  <a:pt x="405" y="278"/>
                  <a:pt x="404" y="276"/>
                </a:cubicBezTo>
                <a:cubicBezTo>
                  <a:pt x="403" y="274"/>
                  <a:pt x="401" y="268"/>
                  <a:pt x="400" y="266"/>
                </a:cubicBezTo>
                <a:cubicBezTo>
                  <a:pt x="399" y="264"/>
                  <a:pt x="396" y="260"/>
                  <a:pt x="395" y="259"/>
                </a:cubicBezTo>
                <a:cubicBezTo>
                  <a:pt x="393" y="257"/>
                  <a:pt x="389" y="255"/>
                  <a:pt x="387" y="254"/>
                </a:cubicBezTo>
                <a:cubicBezTo>
                  <a:pt x="386" y="253"/>
                  <a:pt x="384" y="250"/>
                  <a:pt x="384" y="249"/>
                </a:cubicBezTo>
                <a:cubicBezTo>
                  <a:pt x="383" y="247"/>
                  <a:pt x="383" y="245"/>
                  <a:pt x="384" y="244"/>
                </a:cubicBezTo>
                <a:cubicBezTo>
                  <a:pt x="385" y="243"/>
                  <a:pt x="388" y="243"/>
                  <a:pt x="389" y="242"/>
                </a:cubicBezTo>
                <a:cubicBezTo>
                  <a:pt x="390" y="241"/>
                  <a:pt x="390" y="237"/>
                  <a:pt x="391" y="235"/>
                </a:cubicBezTo>
                <a:cubicBezTo>
                  <a:pt x="392" y="233"/>
                  <a:pt x="394" y="230"/>
                  <a:pt x="395" y="228"/>
                </a:cubicBezTo>
                <a:cubicBezTo>
                  <a:pt x="396" y="227"/>
                  <a:pt x="399" y="226"/>
                  <a:pt x="399" y="225"/>
                </a:cubicBezTo>
                <a:cubicBezTo>
                  <a:pt x="400" y="224"/>
                  <a:pt x="400" y="222"/>
                  <a:pt x="399" y="221"/>
                </a:cubicBezTo>
                <a:cubicBezTo>
                  <a:pt x="399" y="220"/>
                  <a:pt x="397" y="218"/>
                  <a:pt x="396" y="217"/>
                </a:cubicBezTo>
                <a:cubicBezTo>
                  <a:pt x="395" y="217"/>
                  <a:pt x="393" y="216"/>
                  <a:pt x="392" y="216"/>
                </a:cubicBezTo>
                <a:cubicBezTo>
                  <a:pt x="391" y="216"/>
                  <a:pt x="389" y="217"/>
                  <a:pt x="388" y="217"/>
                </a:cubicBezTo>
                <a:cubicBezTo>
                  <a:pt x="387" y="218"/>
                  <a:pt x="387" y="221"/>
                  <a:pt x="386" y="221"/>
                </a:cubicBezTo>
                <a:cubicBezTo>
                  <a:pt x="385" y="222"/>
                  <a:pt x="382" y="221"/>
                  <a:pt x="380" y="220"/>
                </a:cubicBezTo>
                <a:cubicBezTo>
                  <a:pt x="379" y="218"/>
                  <a:pt x="379" y="214"/>
                  <a:pt x="378" y="213"/>
                </a:cubicBezTo>
                <a:cubicBezTo>
                  <a:pt x="377" y="211"/>
                  <a:pt x="374" y="208"/>
                  <a:pt x="373" y="207"/>
                </a:cubicBezTo>
                <a:cubicBezTo>
                  <a:pt x="371" y="206"/>
                  <a:pt x="368" y="206"/>
                  <a:pt x="366" y="206"/>
                </a:cubicBezTo>
                <a:cubicBezTo>
                  <a:pt x="364" y="206"/>
                  <a:pt x="361" y="206"/>
                  <a:pt x="360" y="205"/>
                </a:cubicBezTo>
                <a:cubicBezTo>
                  <a:pt x="358" y="205"/>
                  <a:pt x="355" y="203"/>
                  <a:pt x="354" y="202"/>
                </a:cubicBezTo>
                <a:cubicBezTo>
                  <a:pt x="354" y="200"/>
                  <a:pt x="356" y="197"/>
                  <a:pt x="355" y="196"/>
                </a:cubicBezTo>
                <a:cubicBezTo>
                  <a:pt x="355" y="195"/>
                  <a:pt x="352" y="193"/>
                  <a:pt x="351" y="193"/>
                </a:cubicBezTo>
                <a:cubicBezTo>
                  <a:pt x="349" y="192"/>
                  <a:pt x="343" y="193"/>
                  <a:pt x="341" y="195"/>
                </a:cubicBezTo>
                <a:cubicBezTo>
                  <a:pt x="340" y="196"/>
                  <a:pt x="339" y="199"/>
                  <a:pt x="338" y="200"/>
                </a:cubicBezTo>
                <a:cubicBezTo>
                  <a:pt x="337" y="201"/>
                  <a:pt x="332" y="200"/>
                  <a:pt x="331" y="201"/>
                </a:cubicBezTo>
                <a:cubicBezTo>
                  <a:pt x="329" y="201"/>
                  <a:pt x="326" y="202"/>
                  <a:pt x="324" y="203"/>
                </a:cubicBezTo>
                <a:cubicBezTo>
                  <a:pt x="324" y="204"/>
                  <a:pt x="324" y="207"/>
                  <a:pt x="323" y="208"/>
                </a:cubicBezTo>
                <a:cubicBezTo>
                  <a:pt x="323" y="209"/>
                  <a:pt x="320" y="210"/>
                  <a:pt x="319" y="210"/>
                </a:cubicBezTo>
                <a:cubicBezTo>
                  <a:pt x="318" y="211"/>
                  <a:pt x="317" y="214"/>
                  <a:pt x="317" y="216"/>
                </a:cubicBezTo>
                <a:cubicBezTo>
                  <a:pt x="317" y="217"/>
                  <a:pt x="320" y="220"/>
                  <a:pt x="320" y="221"/>
                </a:cubicBezTo>
                <a:cubicBezTo>
                  <a:pt x="320" y="222"/>
                  <a:pt x="318" y="225"/>
                  <a:pt x="317" y="225"/>
                </a:cubicBezTo>
                <a:cubicBezTo>
                  <a:pt x="315" y="226"/>
                  <a:pt x="312" y="224"/>
                  <a:pt x="310" y="224"/>
                </a:cubicBezTo>
                <a:cubicBezTo>
                  <a:pt x="308" y="224"/>
                  <a:pt x="304" y="224"/>
                  <a:pt x="302" y="224"/>
                </a:cubicBezTo>
                <a:cubicBezTo>
                  <a:pt x="300" y="224"/>
                  <a:pt x="297" y="225"/>
                  <a:pt x="295" y="225"/>
                </a:cubicBezTo>
                <a:cubicBezTo>
                  <a:pt x="293" y="225"/>
                  <a:pt x="290" y="223"/>
                  <a:pt x="289" y="222"/>
                </a:cubicBezTo>
                <a:cubicBezTo>
                  <a:pt x="288" y="221"/>
                  <a:pt x="286" y="218"/>
                  <a:pt x="284" y="217"/>
                </a:cubicBezTo>
                <a:cubicBezTo>
                  <a:pt x="283" y="216"/>
                  <a:pt x="281" y="215"/>
                  <a:pt x="279" y="214"/>
                </a:cubicBezTo>
                <a:cubicBezTo>
                  <a:pt x="278" y="214"/>
                  <a:pt x="275" y="215"/>
                  <a:pt x="274" y="216"/>
                </a:cubicBezTo>
                <a:cubicBezTo>
                  <a:pt x="273" y="217"/>
                  <a:pt x="273" y="221"/>
                  <a:pt x="271" y="222"/>
                </a:cubicBezTo>
                <a:cubicBezTo>
                  <a:pt x="270" y="223"/>
                  <a:pt x="268" y="225"/>
                  <a:pt x="266" y="225"/>
                </a:cubicBezTo>
                <a:cubicBezTo>
                  <a:pt x="265" y="225"/>
                  <a:pt x="261" y="224"/>
                  <a:pt x="259" y="223"/>
                </a:cubicBezTo>
                <a:cubicBezTo>
                  <a:pt x="256" y="222"/>
                  <a:pt x="252" y="216"/>
                  <a:pt x="250" y="214"/>
                </a:cubicBezTo>
                <a:cubicBezTo>
                  <a:pt x="248" y="213"/>
                  <a:pt x="244" y="211"/>
                  <a:pt x="242" y="210"/>
                </a:cubicBezTo>
                <a:cubicBezTo>
                  <a:pt x="240" y="210"/>
                  <a:pt x="236" y="211"/>
                  <a:pt x="234" y="211"/>
                </a:cubicBezTo>
                <a:cubicBezTo>
                  <a:pt x="233" y="212"/>
                  <a:pt x="231" y="215"/>
                  <a:pt x="230" y="216"/>
                </a:cubicBezTo>
                <a:cubicBezTo>
                  <a:pt x="228" y="217"/>
                  <a:pt x="224" y="218"/>
                  <a:pt x="222" y="218"/>
                </a:cubicBezTo>
                <a:cubicBezTo>
                  <a:pt x="219" y="218"/>
                  <a:pt x="215" y="214"/>
                  <a:pt x="213" y="213"/>
                </a:cubicBezTo>
                <a:cubicBezTo>
                  <a:pt x="211" y="212"/>
                  <a:pt x="207" y="212"/>
                  <a:pt x="206" y="211"/>
                </a:cubicBezTo>
                <a:cubicBezTo>
                  <a:pt x="203" y="209"/>
                  <a:pt x="202" y="204"/>
                  <a:pt x="200" y="202"/>
                </a:cubicBezTo>
                <a:cubicBezTo>
                  <a:pt x="198" y="200"/>
                  <a:pt x="193" y="197"/>
                  <a:pt x="190" y="196"/>
                </a:cubicBezTo>
                <a:cubicBezTo>
                  <a:pt x="188" y="195"/>
                  <a:pt x="183" y="194"/>
                  <a:pt x="182" y="193"/>
                </a:cubicBezTo>
                <a:cubicBezTo>
                  <a:pt x="180" y="192"/>
                  <a:pt x="180" y="188"/>
                  <a:pt x="179" y="187"/>
                </a:cubicBezTo>
                <a:cubicBezTo>
                  <a:pt x="178" y="186"/>
                  <a:pt x="177" y="182"/>
                  <a:pt x="175" y="182"/>
                </a:cubicBezTo>
                <a:cubicBezTo>
                  <a:pt x="175" y="182"/>
                  <a:pt x="174" y="184"/>
                  <a:pt x="174" y="185"/>
                </a:cubicBezTo>
                <a:cubicBezTo>
                  <a:pt x="174" y="186"/>
                  <a:pt x="175" y="188"/>
                  <a:pt x="175" y="188"/>
                </a:cubicBezTo>
                <a:cubicBezTo>
                  <a:pt x="175" y="190"/>
                  <a:pt x="174" y="195"/>
                  <a:pt x="172" y="195"/>
                </a:cubicBezTo>
                <a:cubicBezTo>
                  <a:pt x="171" y="196"/>
                  <a:pt x="168" y="194"/>
                  <a:pt x="167" y="192"/>
                </a:cubicBezTo>
                <a:cubicBezTo>
                  <a:pt x="165" y="191"/>
                  <a:pt x="165" y="187"/>
                  <a:pt x="164" y="186"/>
                </a:cubicBezTo>
                <a:cubicBezTo>
                  <a:pt x="163" y="183"/>
                  <a:pt x="160" y="179"/>
                  <a:pt x="158" y="177"/>
                </a:cubicBezTo>
                <a:cubicBezTo>
                  <a:pt x="156" y="176"/>
                  <a:pt x="152" y="174"/>
                  <a:pt x="150" y="173"/>
                </a:cubicBezTo>
                <a:cubicBezTo>
                  <a:pt x="147" y="172"/>
                  <a:pt x="142" y="173"/>
                  <a:pt x="139" y="172"/>
                </a:cubicBezTo>
                <a:cubicBezTo>
                  <a:pt x="136" y="172"/>
                  <a:pt x="131" y="170"/>
                  <a:pt x="129" y="168"/>
                </a:cubicBezTo>
                <a:cubicBezTo>
                  <a:pt x="128" y="167"/>
                  <a:pt x="127" y="165"/>
                  <a:pt x="126" y="164"/>
                </a:cubicBezTo>
                <a:cubicBezTo>
                  <a:pt x="126" y="162"/>
                  <a:pt x="127" y="157"/>
                  <a:pt x="126" y="155"/>
                </a:cubicBezTo>
                <a:cubicBezTo>
                  <a:pt x="126" y="154"/>
                  <a:pt x="124" y="152"/>
                  <a:pt x="123" y="151"/>
                </a:cubicBezTo>
                <a:cubicBezTo>
                  <a:pt x="121" y="151"/>
                  <a:pt x="118" y="152"/>
                  <a:pt x="117" y="152"/>
                </a:cubicBezTo>
                <a:cubicBezTo>
                  <a:pt x="115" y="151"/>
                  <a:pt x="111" y="151"/>
                  <a:pt x="110" y="150"/>
                </a:cubicBezTo>
                <a:cubicBezTo>
                  <a:pt x="109" y="149"/>
                  <a:pt x="107" y="147"/>
                  <a:pt x="106" y="147"/>
                </a:cubicBezTo>
                <a:cubicBezTo>
                  <a:pt x="104" y="146"/>
                  <a:pt x="100" y="146"/>
                  <a:pt x="99" y="147"/>
                </a:cubicBezTo>
                <a:cubicBezTo>
                  <a:pt x="97" y="148"/>
                  <a:pt x="94" y="151"/>
                  <a:pt x="93" y="152"/>
                </a:cubicBezTo>
                <a:cubicBezTo>
                  <a:pt x="92" y="154"/>
                  <a:pt x="92" y="157"/>
                  <a:pt x="91" y="159"/>
                </a:cubicBezTo>
                <a:cubicBezTo>
                  <a:pt x="91" y="160"/>
                  <a:pt x="89" y="161"/>
                  <a:pt x="89" y="162"/>
                </a:cubicBezTo>
                <a:cubicBezTo>
                  <a:pt x="88" y="163"/>
                  <a:pt x="85" y="165"/>
                  <a:pt x="84" y="165"/>
                </a:cubicBezTo>
                <a:cubicBezTo>
                  <a:pt x="82" y="166"/>
                  <a:pt x="79" y="166"/>
                  <a:pt x="77" y="166"/>
                </a:cubicBezTo>
                <a:cubicBezTo>
                  <a:pt x="77" y="166"/>
                  <a:pt x="77" y="166"/>
                  <a:pt x="77" y="166"/>
                </a:cubicBezTo>
                <a:cubicBezTo>
                  <a:pt x="76" y="165"/>
                  <a:pt x="75" y="164"/>
                  <a:pt x="75" y="163"/>
                </a:cubicBezTo>
                <a:cubicBezTo>
                  <a:pt x="73" y="161"/>
                  <a:pt x="71" y="156"/>
                  <a:pt x="69" y="155"/>
                </a:cubicBezTo>
                <a:cubicBezTo>
                  <a:pt x="68" y="154"/>
                  <a:pt x="65" y="154"/>
                  <a:pt x="63" y="154"/>
                </a:cubicBezTo>
                <a:cubicBezTo>
                  <a:pt x="62" y="154"/>
                  <a:pt x="59" y="154"/>
                  <a:pt x="57" y="154"/>
                </a:cubicBezTo>
                <a:cubicBezTo>
                  <a:pt x="55" y="155"/>
                  <a:pt x="52" y="158"/>
                  <a:pt x="50" y="158"/>
                </a:cubicBezTo>
                <a:cubicBezTo>
                  <a:pt x="49" y="159"/>
                  <a:pt x="46" y="160"/>
                  <a:pt x="45" y="160"/>
                </a:cubicBezTo>
                <a:cubicBezTo>
                  <a:pt x="44" y="159"/>
                  <a:pt x="44" y="156"/>
                  <a:pt x="44" y="155"/>
                </a:cubicBezTo>
                <a:cubicBezTo>
                  <a:pt x="44" y="154"/>
                  <a:pt x="47" y="151"/>
                  <a:pt x="48" y="150"/>
                </a:cubicBezTo>
                <a:cubicBezTo>
                  <a:pt x="48" y="148"/>
                  <a:pt x="49" y="144"/>
                  <a:pt x="49" y="143"/>
                </a:cubicBezTo>
                <a:cubicBezTo>
                  <a:pt x="49" y="140"/>
                  <a:pt x="48" y="135"/>
                  <a:pt x="47" y="133"/>
                </a:cubicBezTo>
                <a:cubicBezTo>
                  <a:pt x="46" y="130"/>
                  <a:pt x="42" y="126"/>
                  <a:pt x="40" y="123"/>
                </a:cubicBezTo>
                <a:cubicBezTo>
                  <a:pt x="39" y="122"/>
                  <a:pt x="37" y="120"/>
                  <a:pt x="36" y="119"/>
                </a:cubicBezTo>
                <a:cubicBezTo>
                  <a:pt x="34" y="119"/>
                  <a:pt x="31" y="119"/>
                  <a:pt x="29" y="120"/>
                </a:cubicBezTo>
                <a:cubicBezTo>
                  <a:pt x="28" y="120"/>
                  <a:pt x="25" y="122"/>
                  <a:pt x="23" y="123"/>
                </a:cubicBezTo>
                <a:cubicBezTo>
                  <a:pt x="21" y="123"/>
                  <a:pt x="18" y="121"/>
                  <a:pt x="17" y="120"/>
                </a:cubicBezTo>
                <a:cubicBezTo>
                  <a:pt x="16" y="120"/>
                  <a:pt x="13" y="118"/>
                  <a:pt x="11" y="117"/>
                </a:cubicBezTo>
                <a:cubicBezTo>
                  <a:pt x="9" y="117"/>
                  <a:pt x="5" y="117"/>
                  <a:pt x="4" y="117"/>
                </a:cubicBezTo>
                <a:cubicBezTo>
                  <a:pt x="3" y="117"/>
                  <a:pt x="1" y="118"/>
                  <a:pt x="0" y="118"/>
                </a:cubicBezTo>
                <a:cubicBezTo>
                  <a:pt x="1" y="115"/>
                  <a:pt x="4" y="112"/>
                  <a:pt x="5" y="110"/>
                </a:cubicBezTo>
                <a:cubicBezTo>
                  <a:pt x="6" y="109"/>
                  <a:pt x="7" y="107"/>
                  <a:pt x="8" y="105"/>
                </a:cubicBezTo>
                <a:close/>
              </a:path>
            </a:pathLst>
          </a:custGeom>
          <a:solidFill>
            <a:schemeClr val="bg1">
              <a:lumMod val="75000"/>
            </a:schemeClr>
          </a:soli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6060805" y="978064"/>
            <a:ext cx="614780" cy="578349"/>
          </a:xfrm>
          <a:custGeom>
            <a:avLst/>
            <a:gdLst/>
            <a:ahLst/>
            <a:cxnLst>
              <a:cxn ang="0">
                <a:pos x="240" y="218"/>
              </a:cxn>
              <a:cxn ang="0">
                <a:pos x="233" y="225"/>
              </a:cxn>
              <a:cxn ang="0">
                <a:pos x="219" y="226"/>
              </a:cxn>
              <a:cxn ang="0">
                <a:pos x="214" y="219"/>
              </a:cxn>
              <a:cxn ang="0">
                <a:pos x="213" y="205"/>
              </a:cxn>
              <a:cxn ang="0">
                <a:pos x="193" y="184"/>
              </a:cxn>
              <a:cxn ang="0">
                <a:pos x="186" y="188"/>
              </a:cxn>
              <a:cxn ang="0">
                <a:pos x="182" y="203"/>
              </a:cxn>
              <a:cxn ang="0">
                <a:pos x="166" y="199"/>
              </a:cxn>
              <a:cxn ang="0">
                <a:pos x="154" y="193"/>
              </a:cxn>
              <a:cxn ang="0">
                <a:pos x="139" y="190"/>
              </a:cxn>
              <a:cxn ang="0">
                <a:pos x="128" y="192"/>
              </a:cxn>
              <a:cxn ang="0">
                <a:pos x="122" y="198"/>
              </a:cxn>
              <a:cxn ang="0">
                <a:pos x="125" y="206"/>
              </a:cxn>
              <a:cxn ang="0">
                <a:pos x="123" y="213"/>
              </a:cxn>
              <a:cxn ang="0">
                <a:pos x="114" y="221"/>
              </a:cxn>
              <a:cxn ang="0">
                <a:pos x="107" y="216"/>
              </a:cxn>
              <a:cxn ang="0">
                <a:pos x="99" y="190"/>
              </a:cxn>
              <a:cxn ang="0">
                <a:pos x="79" y="176"/>
              </a:cxn>
              <a:cxn ang="0">
                <a:pos x="58" y="183"/>
              </a:cxn>
              <a:cxn ang="0">
                <a:pos x="42" y="188"/>
              </a:cxn>
              <a:cxn ang="0">
                <a:pos x="31" y="179"/>
              </a:cxn>
              <a:cxn ang="0">
                <a:pos x="25" y="159"/>
              </a:cxn>
              <a:cxn ang="0">
                <a:pos x="8" y="138"/>
              </a:cxn>
              <a:cxn ang="0">
                <a:pos x="20" y="118"/>
              </a:cxn>
              <a:cxn ang="0">
                <a:pos x="1" y="90"/>
              </a:cxn>
              <a:cxn ang="0">
                <a:pos x="16" y="68"/>
              </a:cxn>
              <a:cxn ang="0">
                <a:pos x="27" y="44"/>
              </a:cxn>
              <a:cxn ang="0">
                <a:pos x="46" y="21"/>
              </a:cxn>
              <a:cxn ang="0">
                <a:pos x="56" y="3"/>
              </a:cxn>
              <a:cxn ang="0">
                <a:pos x="73" y="6"/>
              </a:cxn>
              <a:cxn ang="0">
                <a:pos x="91" y="11"/>
              </a:cxn>
              <a:cxn ang="0">
                <a:pos x="110" y="10"/>
              </a:cxn>
              <a:cxn ang="0">
                <a:pos x="123" y="13"/>
              </a:cxn>
              <a:cxn ang="0">
                <a:pos x="136" y="19"/>
              </a:cxn>
              <a:cxn ang="0">
                <a:pos x="155" y="13"/>
              </a:cxn>
              <a:cxn ang="0">
                <a:pos x="170" y="15"/>
              </a:cxn>
              <a:cxn ang="0">
                <a:pos x="185" y="18"/>
              </a:cxn>
              <a:cxn ang="0">
                <a:pos x="197" y="20"/>
              </a:cxn>
              <a:cxn ang="0">
                <a:pos x="202" y="28"/>
              </a:cxn>
              <a:cxn ang="0">
                <a:pos x="190" y="43"/>
              </a:cxn>
              <a:cxn ang="0">
                <a:pos x="180" y="52"/>
              </a:cxn>
              <a:cxn ang="0">
                <a:pos x="170" y="59"/>
              </a:cxn>
              <a:cxn ang="0">
                <a:pos x="161" y="72"/>
              </a:cxn>
              <a:cxn ang="0">
                <a:pos x="161" y="79"/>
              </a:cxn>
              <a:cxn ang="0">
                <a:pos x="165" y="91"/>
              </a:cxn>
              <a:cxn ang="0">
                <a:pos x="177" y="85"/>
              </a:cxn>
              <a:cxn ang="0">
                <a:pos x="193" y="95"/>
              </a:cxn>
              <a:cxn ang="0">
                <a:pos x="199" y="103"/>
              </a:cxn>
              <a:cxn ang="0">
                <a:pos x="187" y="118"/>
              </a:cxn>
              <a:cxn ang="0">
                <a:pos x="180" y="127"/>
              </a:cxn>
              <a:cxn ang="0">
                <a:pos x="179" y="139"/>
              </a:cxn>
              <a:cxn ang="0">
                <a:pos x="192" y="138"/>
              </a:cxn>
              <a:cxn ang="0">
                <a:pos x="198" y="151"/>
              </a:cxn>
              <a:cxn ang="0">
                <a:pos x="190" y="165"/>
              </a:cxn>
              <a:cxn ang="0">
                <a:pos x="206" y="174"/>
              </a:cxn>
              <a:cxn ang="0">
                <a:pos x="218" y="185"/>
              </a:cxn>
              <a:cxn ang="0">
                <a:pos x="228" y="196"/>
              </a:cxn>
              <a:cxn ang="0">
                <a:pos x="242" y="209"/>
              </a:cxn>
            </a:cxnLst>
            <a:rect l="0" t="0" r="r" b="b"/>
            <a:pathLst>
              <a:path w="243" h="228">
                <a:moveTo>
                  <a:pt x="242" y="209"/>
                </a:moveTo>
                <a:cubicBezTo>
                  <a:pt x="243" y="210"/>
                  <a:pt x="243" y="214"/>
                  <a:pt x="242" y="215"/>
                </a:cubicBezTo>
                <a:cubicBezTo>
                  <a:pt x="242" y="216"/>
                  <a:pt x="241" y="217"/>
                  <a:pt x="240" y="218"/>
                </a:cubicBezTo>
                <a:cubicBezTo>
                  <a:pt x="239" y="218"/>
                  <a:pt x="237" y="217"/>
                  <a:pt x="236" y="218"/>
                </a:cubicBezTo>
                <a:cubicBezTo>
                  <a:pt x="235" y="218"/>
                  <a:pt x="234" y="220"/>
                  <a:pt x="234" y="221"/>
                </a:cubicBezTo>
                <a:cubicBezTo>
                  <a:pt x="233" y="222"/>
                  <a:pt x="234" y="224"/>
                  <a:pt x="233" y="225"/>
                </a:cubicBezTo>
                <a:cubicBezTo>
                  <a:pt x="233" y="226"/>
                  <a:pt x="230" y="226"/>
                  <a:pt x="228" y="226"/>
                </a:cubicBezTo>
                <a:cubicBezTo>
                  <a:pt x="228" y="226"/>
                  <a:pt x="226" y="228"/>
                  <a:pt x="225" y="228"/>
                </a:cubicBezTo>
                <a:cubicBezTo>
                  <a:pt x="224" y="228"/>
                  <a:pt x="221" y="226"/>
                  <a:pt x="219" y="226"/>
                </a:cubicBezTo>
                <a:cubicBezTo>
                  <a:pt x="218" y="226"/>
                  <a:pt x="216" y="226"/>
                  <a:pt x="214" y="226"/>
                </a:cubicBezTo>
                <a:cubicBezTo>
                  <a:pt x="214" y="226"/>
                  <a:pt x="213" y="224"/>
                  <a:pt x="213" y="224"/>
                </a:cubicBezTo>
                <a:cubicBezTo>
                  <a:pt x="213" y="224"/>
                  <a:pt x="212" y="222"/>
                  <a:pt x="214" y="219"/>
                </a:cubicBezTo>
                <a:cubicBezTo>
                  <a:pt x="215" y="217"/>
                  <a:pt x="217" y="216"/>
                  <a:pt x="217" y="215"/>
                </a:cubicBezTo>
                <a:cubicBezTo>
                  <a:pt x="218" y="214"/>
                  <a:pt x="218" y="212"/>
                  <a:pt x="218" y="210"/>
                </a:cubicBezTo>
                <a:cubicBezTo>
                  <a:pt x="217" y="209"/>
                  <a:pt x="214" y="207"/>
                  <a:pt x="213" y="205"/>
                </a:cubicBezTo>
                <a:cubicBezTo>
                  <a:pt x="211" y="204"/>
                  <a:pt x="208" y="200"/>
                  <a:pt x="207" y="198"/>
                </a:cubicBezTo>
                <a:cubicBezTo>
                  <a:pt x="206" y="197"/>
                  <a:pt x="203" y="194"/>
                  <a:pt x="202" y="192"/>
                </a:cubicBezTo>
                <a:cubicBezTo>
                  <a:pt x="200" y="190"/>
                  <a:pt x="196" y="186"/>
                  <a:pt x="193" y="184"/>
                </a:cubicBezTo>
                <a:cubicBezTo>
                  <a:pt x="192" y="184"/>
                  <a:pt x="191" y="182"/>
                  <a:pt x="190" y="182"/>
                </a:cubicBezTo>
                <a:cubicBezTo>
                  <a:pt x="189" y="181"/>
                  <a:pt x="187" y="182"/>
                  <a:pt x="186" y="183"/>
                </a:cubicBezTo>
                <a:cubicBezTo>
                  <a:pt x="185" y="184"/>
                  <a:pt x="185" y="187"/>
                  <a:pt x="186" y="188"/>
                </a:cubicBezTo>
                <a:cubicBezTo>
                  <a:pt x="186" y="189"/>
                  <a:pt x="187" y="192"/>
                  <a:pt x="187" y="193"/>
                </a:cubicBezTo>
                <a:cubicBezTo>
                  <a:pt x="188" y="194"/>
                  <a:pt x="188" y="197"/>
                  <a:pt x="187" y="199"/>
                </a:cubicBezTo>
                <a:cubicBezTo>
                  <a:pt x="187" y="200"/>
                  <a:pt x="183" y="203"/>
                  <a:pt x="182" y="203"/>
                </a:cubicBezTo>
                <a:cubicBezTo>
                  <a:pt x="180" y="204"/>
                  <a:pt x="177" y="204"/>
                  <a:pt x="175" y="203"/>
                </a:cubicBezTo>
                <a:cubicBezTo>
                  <a:pt x="174" y="203"/>
                  <a:pt x="173" y="200"/>
                  <a:pt x="171" y="199"/>
                </a:cubicBezTo>
                <a:cubicBezTo>
                  <a:pt x="170" y="198"/>
                  <a:pt x="167" y="199"/>
                  <a:pt x="166" y="199"/>
                </a:cubicBezTo>
                <a:cubicBezTo>
                  <a:pt x="165" y="198"/>
                  <a:pt x="165" y="196"/>
                  <a:pt x="164" y="195"/>
                </a:cubicBezTo>
                <a:cubicBezTo>
                  <a:pt x="162" y="195"/>
                  <a:pt x="159" y="196"/>
                  <a:pt x="158" y="195"/>
                </a:cubicBezTo>
                <a:cubicBezTo>
                  <a:pt x="157" y="195"/>
                  <a:pt x="155" y="193"/>
                  <a:pt x="154" y="193"/>
                </a:cubicBezTo>
                <a:cubicBezTo>
                  <a:pt x="153" y="192"/>
                  <a:pt x="150" y="193"/>
                  <a:pt x="149" y="193"/>
                </a:cubicBezTo>
                <a:cubicBezTo>
                  <a:pt x="147" y="193"/>
                  <a:pt x="144" y="193"/>
                  <a:pt x="143" y="192"/>
                </a:cubicBezTo>
                <a:cubicBezTo>
                  <a:pt x="142" y="192"/>
                  <a:pt x="140" y="190"/>
                  <a:pt x="139" y="190"/>
                </a:cubicBezTo>
                <a:cubicBezTo>
                  <a:pt x="138" y="189"/>
                  <a:pt x="135" y="188"/>
                  <a:pt x="134" y="189"/>
                </a:cubicBezTo>
                <a:cubicBezTo>
                  <a:pt x="133" y="189"/>
                  <a:pt x="133" y="192"/>
                  <a:pt x="132" y="192"/>
                </a:cubicBezTo>
                <a:cubicBezTo>
                  <a:pt x="131" y="193"/>
                  <a:pt x="128" y="192"/>
                  <a:pt x="128" y="192"/>
                </a:cubicBezTo>
                <a:cubicBezTo>
                  <a:pt x="127" y="193"/>
                  <a:pt x="127" y="195"/>
                  <a:pt x="126" y="196"/>
                </a:cubicBezTo>
                <a:cubicBezTo>
                  <a:pt x="126" y="196"/>
                  <a:pt x="125" y="198"/>
                  <a:pt x="125" y="198"/>
                </a:cubicBezTo>
                <a:cubicBezTo>
                  <a:pt x="124" y="198"/>
                  <a:pt x="122" y="198"/>
                  <a:pt x="122" y="198"/>
                </a:cubicBezTo>
                <a:cubicBezTo>
                  <a:pt x="121" y="199"/>
                  <a:pt x="119" y="201"/>
                  <a:pt x="118" y="203"/>
                </a:cubicBezTo>
                <a:cubicBezTo>
                  <a:pt x="118" y="203"/>
                  <a:pt x="118" y="205"/>
                  <a:pt x="119" y="205"/>
                </a:cubicBezTo>
                <a:cubicBezTo>
                  <a:pt x="120" y="206"/>
                  <a:pt x="123" y="205"/>
                  <a:pt x="125" y="206"/>
                </a:cubicBezTo>
                <a:cubicBezTo>
                  <a:pt x="125" y="206"/>
                  <a:pt x="127" y="207"/>
                  <a:pt x="128" y="208"/>
                </a:cubicBezTo>
                <a:cubicBezTo>
                  <a:pt x="128" y="209"/>
                  <a:pt x="128" y="211"/>
                  <a:pt x="127" y="212"/>
                </a:cubicBezTo>
                <a:cubicBezTo>
                  <a:pt x="127" y="212"/>
                  <a:pt x="124" y="212"/>
                  <a:pt x="123" y="213"/>
                </a:cubicBezTo>
                <a:cubicBezTo>
                  <a:pt x="123" y="214"/>
                  <a:pt x="123" y="216"/>
                  <a:pt x="123" y="217"/>
                </a:cubicBezTo>
                <a:cubicBezTo>
                  <a:pt x="122" y="219"/>
                  <a:pt x="121" y="221"/>
                  <a:pt x="119" y="222"/>
                </a:cubicBezTo>
                <a:cubicBezTo>
                  <a:pt x="118" y="222"/>
                  <a:pt x="115" y="221"/>
                  <a:pt x="114" y="221"/>
                </a:cubicBezTo>
                <a:cubicBezTo>
                  <a:pt x="113" y="221"/>
                  <a:pt x="110" y="222"/>
                  <a:pt x="109" y="221"/>
                </a:cubicBezTo>
                <a:cubicBezTo>
                  <a:pt x="109" y="221"/>
                  <a:pt x="108" y="221"/>
                  <a:pt x="107" y="220"/>
                </a:cubicBezTo>
                <a:cubicBezTo>
                  <a:pt x="107" y="218"/>
                  <a:pt x="107" y="217"/>
                  <a:pt x="107" y="216"/>
                </a:cubicBezTo>
                <a:cubicBezTo>
                  <a:pt x="106" y="214"/>
                  <a:pt x="101" y="212"/>
                  <a:pt x="100" y="210"/>
                </a:cubicBezTo>
                <a:cubicBezTo>
                  <a:pt x="99" y="207"/>
                  <a:pt x="100" y="201"/>
                  <a:pt x="100" y="199"/>
                </a:cubicBezTo>
                <a:cubicBezTo>
                  <a:pt x="100" y="197"/>
                  <a:pt x="100" y="192"/>
                  <a:pt x="99" y="190"/>
                </a:cubicBezTo>
                <a:cubicBezTo>
                  <a:pt x="99" y="188"/>
                  <a:pt x="97" y="182"/>
                  <a:pt x="95" y="181"/>
                </a:cubicBezTo>
                <a:cubicBezTo>
                  <a:pt x="93" y="179"/>
                  <a:pt x="87" y="181"/>
                  <a:pt x="85" y="180"/>
                </a:cubicBezTo>
                <a:cubicBezTo>
                  <a:pt x="83" y="179"/>
                  <a:pt x="81" y="177"/>
                  <a:pt x="79" y="176"/>
                </a:cubicBezTo>
                <a:cubicBezTo>
                  <a:pt x="77" y="176"/>
                  <a:pt x="71" y="177"/>
                  <a:pt x="68" y="178"/>
                </a:cubicBezTo>
                <a:cubicBezTo>
                  <a:pt x="67" y="178"/>
                  <a:pt x="65" y="181"/>
                  <a:pt x="64" y="182"/>
                </a:cubicBezTo>
                <a:cubicBezTo>
                  <a:pt x="62" y="182"/>
                  <a:pt x="59" y="182"/>
                  <a:pt x="58" y="183"/>
                </a:cubicBezTo>
                <a:cubicBezTo>
                  <a:pt x="56" y="183"/>
                  <a:pt x="55" y="187"/>
                  <a:pt x="54" y="188"/>
                </a:cubicBezTo>
                <a:cubicBezTo>
                  <a:pt x="52" y="189"/>
                  <a:pt x="48" y="192"/>
                  <a:pt x="46" y="191"/>
                </a:cubicBezTo>
                <a:cubicBezTo>
                  <a:pt x="44" y="191"/>
                  <a:pt x="43" y="189"/>
                  <a:pt x="42" y="188"/>
                </a:cubicBezTo>
                <a:cubicBezTo>
                  <a:pt x="42" y="186"/>
                  <a:pt x="44" y="181"/>
                  <a:pt x="42" y="179"/>
                </a:cubicBezTo>
                <a:cubicBezTo>
                  <a:pt x="42" y="178"/>
                  <a:pt x="39" y="178"/>
                  <a:pt x="38" y="178"/>
                </a:cubicBezTo>
                <a:cubicBezTo>
                  <a:pt x="36" y="178"/>
                  <a:pt x="32" y="180"/>
                  <a:pt x="31" y="179"/>
                </a:cubicBezTo>
                <a:cubicBezTo>
                  <a:pt x="29" y="178"/>
                  <a:pt x="29" y="174"/>
                  <a:pt x="29" y="172"/>
                </a:cubicBezTo>
                <a:cubicBezTo>
                  <a:pt x="29" y="170"/>
                  <a:pt x="30" y="166"/>
                  <a:pt x="29" y="164"/>
                </a:cubicBezTo>
                <a:cubicBezTo>
                  <a:pt x="29" y="163"/>
                  <a:pt x="26" y="160"/>
                  <a:pt x="25" y="159"/>
                </a:cubicBezTo>
                <a:cubicBezTo>
                  <a:pt x="24" y="158"/>
                  <a:pt x="21" y="157"/>
                  <a:pt x="19" y="156"/>
                </a:cubicBezTo>
                <a:cubicBezTo>
                  <a:pt x="17" y="155"/>
                  <a:pt x="14" y="151"/>
                  <a:pt x="12" y="149"/>
                </a:cubicBezTo>
                <a:cubicBezTo>
                  <a:pt x="11" y="146"/>
                  <a:pt x="8" y="141"/>
                  <a:pt x="8" y="138"/>
                </a:cubicBezTo>
                <a:cubicBezTo>
                  <a:pt x="8" y="135"/>
                  <a:pt x="10" y="131"/>
                  <a:pt x="11" y="129"/>
                </a:cubicBezTo>
                <a:cubicBezTo>
                  <a:pt x="12" y="128"/>
                  <a:pt x="17" y="127"/>
                  <a:pt x="18" y="126"/>
                </a:cubicBezTo>
                <a:cubicBezTo>
                  <a:pt x="19" y="124"/>
                  <a:pt x="20" y="120"/>
                  <a:pt x="20" y="118"/>
                </a:cubicBezTo>
                <a:cubicBezTo>
                  <a:pt x="20" y="116"/>
                  <a:pt x="18" y="111"/>
                  <a:pt x="17" y="109"/>
                </a:cubicBezTo>
                <a:cubicBezTo>
                  <a:pt x="15" y="107"/>
                  <a:pt x="10" y="105"/>
                  <a:pt x="9" y="104"/>
                </a:cubicBezTo>
                <a:cubicBezTo>
                  <a:pt x="6" y="101"/>
                  <a:pt x="1" y="94"/>
                  <a:pt x="1" y="90"/>
                </a:cubicBezTo>
                <a:cubicBezTo>
                  <a:pt x="0" y="87"/>
                  <a:pt x="0" y="80"/>
                  <a:pt x="2" y="77"/>
                </a:cubicBezTo>
                <a:cubicBezTo>
                  <a:pt x="3" y="74"/>
                  <a:pt x="7" y="70"/>
                  <a:pt x="9" y="69"/>
                </a:cubicBezTo>
                <a:cubicBezTo>
                  <a:pt x="10" y="68"/>
                  <a:pt x="15" y="69"/>
                  <a:pt x="16" y="68"/>
                </a:cubicBezTo>
                <a:cubicBezTo>
                  <a:pt x="17" y="66"/>
                  <a:pt x="17" y="61"/>
                  <a:pt x="17" y="59"/>
                </a:cubicBezTo>
                <a:cubicBezTo>
                  <a:pt x="17" y="57"/>
                  <a:pt x="15" y="51"/>
                  <a:pt x="16" y="49"/>
                </a:cubicBezTo>
                <a:cubicBezTo>
                  <a:pt x="18" y="46"/>
                  <a:pt x="24" y="45"/>
                  <a:pt x="27" y="44"/>
                </a:cubicBezTo>
                <a:cubicBezTo>
                  <a:pt x="30" y="43"/>
                  <a:pt x="36" y="42"/>
                  <a:pt x="38" y="40"/>
                </a:cubicBezTo>
                <a:cubicBezTo>
                  <a:pt x="40" y="38"/>
                  <a:pt x="43" y="35"/>
                  <a:pt x="44" y="33"/>
                </a:cubicBezTo>
                <a:cubicBezTo>
                  <a:pt x="45" y="30"/>
                  <a:pt x="44" y="23"/>
                  <a:pt x="46" y="21"/>
                </a:cubicBezTo>
                <a:cubicBezTo>
                  <a:pt x="47" y="19"/>
                  <a:pt x="53" y="19"/>
                  <a:pt x="54" y="17"/>
                </a:cubicBezTo>
                <a:cubicBezTo>
                  <a:pt x="55" y="16"/>
                  <a:pt x="55" y="13"/>
                  <a:pt x="55" y="11"/>
                </a:cubicBezTo>
                <a:cubicBezTo>
                  <a:pt x="55" y="9"/>
                  <a:pt x="56" y="6"/>
                  <a:pt x="56" y="3"/>
                </a:cubicBezTo>
                <a:cubicBezTo>
                  <a:pt x="58" y="3"/>
                  <a:pt x="61" y="0"/>
                  <a:pt x="62" y="0"/>
                </a:cubicBezTo>
                <a:cubicBezTo>
                  <a:pt x="64" y="0"/>
                  <a:pt x="68" y="2"/>
                  <a:pt x="70" y="3"/>
                </a:cubicBezTo>
                <a:cubicBezTo>
                  <a:pt x="71" y="3"/>
                  <a:pt x="72" y="6"/>
                  <a:pt x="73" y="6"/>
                </a:cubicBezTo>
                <a:cubicBezTo>
                  <a:pt x="73" y="7"/>
                  <a:pt x="75" y="10"/>
                  <a:pt x="76" y="10"/>
                </a:cubicBezTo>
                <a:cubicBezTo>
                  <a:pt x="78" y="11"/>
                  <a:pt x="83" y="11"/>
                  <a:pt x="85" y="11"/>
                </a:cubicBezTo>
                <a:cubicBezTo>
                  <a:pt x="86" y="11"/>
                  <a:pt x="90" y="11"/>
                  <a:pt x="91" y="11"/>
                </a:cubicBezTo>
                <a:cubicBezTo>
                  <a:pt x="93" y="11"/>
                  <a:pt x="95" y="10"/>
                  <a:pt x="97" y="10"/>
                </a:cubicBezTo>
                <a:cubicBezTo>
                  <a:pt x="98" y="9"/>
                  <a:pt x="102" y="10"/>
                  <a:pt x="104" y="10"/>
                </a:cubicBezTo>
                <a:cubicBezTo>
                  <a:pt x="105" y="10"/>
                  <a:pt x="108" y="10"/>
                  <a:pt x="110" y="10"/>
                </a:cubicBezTo>
                <a:cubicBezTo>
                  <a:pt x="111" y="10"/>
                  <a:pt x="114" y="8"/>
                  <a:pt x="116" y="8"/>
                </a:cubicBezTo>
                <a:cubicBezTo>
                  <a:pt x="117" y="8"/>
                  <a:pt x="120" y="8"/>
                  <a:pt x="121" y="9"/>
                </a:cubicBezTo>
                <a:cubicBezTo>
                  <a:pt x="122" y="9"/>
                  <a:pt x="122" y="12"/>
                  <a:pt x="123" y="13"/>
                </a:cubicBezTo>
                <a:cubicBezTo>
                  <a:pt x="124" y="14"/>
                  <a:pt x="128" y="12"/>
                  <a:pt x="130" y="13"/>
                </a:cubicBezTo>
                <a:cubicBezTo>
                  <a:pt x="131" y="14"/>
                  <a:pt x="132" y="16"/>
                  <a:pt x="133" y="17"/>
                </a:cubicBezTo>
                <a:cubicBezTo>
                  <a:pt x="134" y="17"/>
                  <a:pt x="135" y="19"/>
                  <a:pt x="136" y="19"/>
                </a:cubicBezTo>
                <a:cubicBezTo>
                  <a:pt x="138" y="20"/>
                  <a:pt x="141" y="19"/>
                  <a:pt x="142" y="19"/>
                </a:cubicBezTo>
                <a:cubicBezTo>
                  <a:pt x="145" y="18"/>
                  <a:pt x="149" y="17"/>
                  <a:pt x="151" y="16"/>
                </a:cubicBezTo>
                <a:cubicBezTo>
                  <a:pt x="152" y="16"/>
                  <a:pt x="154" y="13"/>
                  <a:pt x="155" y="13"/>
                </a:cubicBezTo>
                <a:cubicBezTo>
                  <a:pt x="156" y="12"/>
                  <a:pt x="159" y="13"/>
                  <a:pt x="160" y="14"/>
                </a:cubicBezTo>
                <a:cubicBezTo>
                  <a:pt x="161" y="14"/>
                  <a:pt x="164" y="16"/>
                  <a:pt x="166" y="17"/>
                </a:cubicBezTo>
                <a:cubicBezTo>
                  <a:pt x="167" y="17"/>
                  <a:pt x="169" y="15"/>
                  <a:pt x="170" y="15"/>
                </a:cubicBezTo>
                <a:cubicBezTo>
                  <a:pt x="171" y="15"/>
                  <a:pt x="173" y="16"/>
                  <a:pt x="174" y="17"/>
                </a:cubicBezTo>
                <a:cubicBezTo>
                  <a:pt x="175" y="17"/>
                  <a:pt x="177" y="19"/>
                  <a:pt x="178" y="19"/>
                </a:cubicBezTo>
                <a:cubicBezTo>
                  <a:pt x="180" y="19"/>
                  <a:pt x="183" y="19"/>
                  <a:pt x="185" y="18"/>
                </a:cubicBezTo>
                <a:cubicBezTo>
                  <a:pt x="185" y="18"/>
                  <a:pt x="186" y="17"/>
                  <a:pt x="187" y="16"/>
                </a:cubicBezTo>
                <a:cubicBezTo>
                  <a:pt x="188" y="16"/>
                  <a:pt x="189" y="18"/>
                  <a:pt x="190" y="18"/>
                </a:cubicBezTo>
                <a:cubicBezTo>
                  <a:pt x="192" y="18"/>
                  <a:pt x="195" y="19"/>
                  <a:pt x="197" y="20"/>
                </a:cubicBezTo>
                <a:cubicBezTo>
                  <a:pt x="198" y="20"/>
                  <a:pt x="199" y="22"/>
                  <a:pt x="200" y="23"/>
                </a:cubicBezTo>
                <a:cubicBezTo>
                  <a:pt x="201" y="23"/>
                  <a:pt x="202" y="24"/>
                  <a:pt x="202" y="24"/>
                </a:cubicBezTo>
                <a:cubicBezTo>
                  <a:pt x="203" y="25"/>
                  <a:pt x="203" y="27"/>
                  <a:pt x="202" y="28"/>
                </a:cubicBezTo>
                <a:cubicBezTo>
                  <a:pt x="202" y="31"/>
                  <a:pt x="201" y="37"/>
                  <a:pt x="199" y="38"/>
                </a:cubicBezTo>
                <a:cubicBezTo>
                  <a:pt x="198" y="39"/>
                  <a:pt x="196" y="39"/>
                  <a:pt x="195" y="39"/>
                </a:cubicBezTo>
                <a:cubicBezTo>
                  <a:pt x="193" y="40"/>
                  <a:pt x="191" y="42"/>
                  <a:pt x="190" y="43"/>
                </a:cubicBezTo>
                <a:cubicBezTo>
                  <a:pt x="189" y="44"/>
                  <a:pt x="189" y="46"/>
                  <a:pt x="188" y="47"/>
                </a:cubicBezTo>
                <a:cubicBezTo>
                  <a:pt x="187" y="47"/>
                  <a:pt x="185" y="48"/>
                  <a:pt x="185" y="48"/>
                </a:cubicBezTo>
                <a:cubicBezTo>
                  <a:pt x="183" y="49"/>
                  <a:pt x="181" y="51"/>
                  <a:pt x="180" y="52"/>
                </a:cubicBezTo>
                <a:cubicBezTo>
                  <a:pt x="179" y="53"/>
                  <a:pt x="178" y="55"/>
                  <a:pt x="177" y="56"/>
                </a:cubicBezTo>
                <a:cubicBezTo>
                  <a:pt x="176" y="56"/>
                  <a:pt x="174" y="56"/>
                  <a:pt x="173" y="57"/>
                </a:cubicBezTo>
                <a:cubicBezTo>
                  <a:pt x="172" y="57"/>
                  <a:pt x="170" y="58"/>
                  <a:pt x="170" y="59"/>
                </a:cubicBezTo>
                <a:cubicBezTo>
                  <a:pt x="169" y="61"/>
                  <a:pt x="169" y="64"/>
                  <a:pt x="168" y="66"/>
                </a:cubicBezTo>
                <a:cubicBezTo>
                  <a:pt x="168" y="67"/>
                  <a:pt x="167" y="69"/>
                  <a:pt x="166" y="69"/>
                </a:cubicBezTo>
                <a:cubicBezTo>
                  <a:pt x="165" y="70"/>
                  <a:pt x="162" y="71"/>
                  <a:pt x="161" y="72"/>
                </a:cubicBezTo>
                <a:cubicBezTo>
                  <a:pt x="160" y="72"/>
                  <a:pt x="159" y="71"/>
                  <a:pt x="158" y="71"/>
                </a:cubicBezTo>
                <a:cubicBezTo>
                  <a:pt x="157" y="72"/>
                  <a:pt x="156" y="75"/>
                  <a:pt x="157" y="76"/>
                </a:cubicBezTo>
                <a:cubicBezTo>
                  <a:pt x="157" y="77"/>
                  <a:pt x="160" y="78"/>
                  <a:pt x="161" y="79"/>
                </a:cubicBezTo>
                <a:cubicBezTo>
                  <a:pt x="162" y="80"/>
                  <a:pt x="164" y="82"/>
                  <a:pt x="164" y="83"/>
                </a:cubicBezTo>
                <a:cubicBezTo>
                  <a:pt x="164" y="84"/>
                  <a:pt x="162" y="86"/>
                  <a:pt x="162" y="87"/>
                </a:cubicBezTo>
                <a:cubicBezTo>
                  <a:pt x="162" y="88"/>
                  <a:pt x="164" y="90"/>
                  <a:pt x="165" y="91"/>
                </a:cubicBezTo>
                <a:cubicBezTo>
                  <a:pt x="165" y="92"/>
                  <a:pt x="168" y="92"/>
                  <a:pt x="168" y="91"/>
                </a:cubicBezTo>
                <a:cubicBezTo>
                  <a:pt x="170" y="91"/>
                  <a:pt x="169" y="86"/>
                  <a:pt x="171" y="85"/>
                </a:cubicBezTo>
                <a:cubicBezTo>
                  <a:pt x="172" y="84"/>
                  <a:pt x="175" y="85"/>
                  <a:pt x="177" y="85"/>
                </a:cubicBezTo>
                <a:cubicBezTo>
                  <a:pt x="178" y="86"/>
                  <a:pt x="180" y="89"/>
                  <a:pt x="181" y="90"/>
                </a:cubicBezTo>
                <a:cubicBezTo>
                  <a:pt x="183" y="91"/>
                  <a:pt x="187" y="90"/>
                  <a:pt x="189" y="91"/>
                </a:cubicBezTo>
                <a:cubicBezTo>
                  <a:pt x="190" y="92"/>
                  <a:pt x="192" y="94"/>
                  <a:pt x="193" y="95"/>
                </a:cubicBezTo>
                <a:cubicBezTo>
                  <a:pt x="193" y="96"/>
                  <a:pt x="195" y="97"/>
                  <a:pt x="196" y="97"/>
                </a:cubicBezTo>
                <a:cubicBezTo>
                  <a:pt x="197" y="98"/>
                  <a:pt x="199" y="97"/>
                  <a:pt x="200" y="98"/>
                </a:cubicBezTo>
                <a:cubicBezTo>
                  <a:pt x="201" y="99"/>
                  <a:pt x="200" y="102"/>
                  <a:pt x="199" y="103"/>
                </a:cubicBezTo>
                <a:cubicBezTo>
                  <a:pt x="199" y="105"/>
                  <a:pt x="198" y="109"/>
                  <a:pt x="197" y="111"/>
                </a:cubicBezTo>
                <a:cubicBezTo>
                  <a:pt x="196" y="113"/>
                  <a:pt x="193" y="116"/>
                  <a:pt x="192" y="117"/>
                </a:cubicBezTo>
                <a:cubicBezTo>
                  <a:pt x="191" y="118"/>
                  <a:pt x="188" y="118"/>
                  <a:pt x="187" y="118"/>
                </a:cubicBezTo>
                <a:cubicBezTo>
                  <a:pt x="186" y="119"/>
                  <a:pt x="182" y="119"/>
                  <a:pt x="182" y="121"/>
                </a:cubicBezTo>
                <a:cubicBezTo>
                  <a:pt x="181" y="122"/>
                  <a:pt x="183" y="124"/>
                  <a:pt x="182" y="125"/>
                </a:cubicBezTo>
                <a:cubicBezTo>
                  <a:pt x="182" y="126"/>
                  <a:pt x="180" y="127"/>
                  <a:pt x="180" y="127"/>
                </a:cubicBezTo>
                <a:cubicBezTo>
                  <a:pt x="179" y="128"/>
                  <a:pt x="181" y="131"/>
                  <a:pt x="180" y="132"/>
                </a:cubicBezTo>
                <a:cubicBezTo>
                  <a:pt x="180" y="133"/>
                  <a:pt x="178" y="134"/>
                  <a:pt x="178" y="134"/>
                </a:cubicBezTo>
                <a:cubicBezTo>
                  <a:pt x="177" y="135"/>
                  <a:pt x="178" y="138"/>
                  <a:pt x="179" y="139"/>
                </a:cubicBezTo>
                <a:cubicBezTo>
                  <a:pt x="180" y="140"/>
                  <a:pt x="184" y="141"/>
                  <a:pt x="185" y="140"/>
                </a:cubicBezTo>
                <a:cubicBezTo>
                  <a:pt x="186" y="140"/>
                  <a:pt x="186" y="138"/>
                  <a:pt x="187" y="138"/>
                </a:cubicBezTo>
                <a:cubicBezTo>
                  <a:pt x="188" y="137"/>
                  <a:pt x="191" y="137"/>
                  <a:pt x="192" y="138"/>
                </a:cubicBezTo>
                <a:cubicBezTo>
                  <a:pt x="193" y="138"/>
                  <a:pt x="196" y="138"/>
                  <a:pt x="196" y="139"/>
                </a:cubicBezTo>
                <a:cubicBezTo>
                  <a:pt x="197" y="140"/>
                  <a:pt x="198" y="142"/>
                  <a:pt x="198" y="143"/>
                </a:cubicBezTo>
                <a:cubicBezTo>
                  <a:pt x="199" y="145"/>
                  <a:pt x="199" y="149"/>
                  <a:pt x="198" y="151"/>
                </a:cubicBezTo>
                <a:cubicBezTo>
                  <a:pt x="197" y="152"/>
                  <a:pt x="195" y="153"/>
                  <a:pt x="194" y="154"/>
                </a:cubicBezTo>
                <a:cubicBezTo>
                  <a:pt x="193" y="156"/>
                  <a:pt x="192" y="159"/>
                  <a:pt x="192" y="161"/>
                </a:cubicBezTo>
                <a:cubicBezTo>
                  <a:pt x="191" y="162"/>
                  <a:pt x="190" y="164"/>
                  <a:pt x="190" y="165"/>
                </a:cubicBezTo>
                <a:cubicBezTo>
                  <a:pt x="190" y="166"/>
                  <a:pt x="191" y="168"/>
                  <a:pt x="192" y="169"/>
                </a:cubicBezTo>
                <a:cubicBezTo>
                  <a:pt x="194" y="170"/>
                  <a:pt x="199" y="169"/>
                  <a:pt x="201" y="170"/>
                </a:cubicBezTo>
                <a:cubicBezTo>
                  <a:pt x="202" y="170"/>
                  <a:pt x="205" y="172"/>
                  <a:pt x="206" y="174"/>
                </a:cubicBezTo>
                <a:cubicBezTo>
                  <a:pt x="207" y="175"/>
                  <a:pt x="207" y="178"/>
                  <a:pt x="208" y="179"/>
                </a:cubicBezTo>
                <a:cubicBezTo>
                  <a:pt x="209" y="180"/>
                  <a:pt x="212" y="181"/>
                  <a:pt x="213" y="181"/>
                </a:cubicBezTo>
                <a:cubicBezTo>
                  <a:pt x="214" y="182"/>
                  <a:pt x="217" y="184"/>
                  <a:pt x="218" y="185"/>
                </a:cubicBezTo>
                <a:cubicBezTo>
                  <a:pt x="218" y="186"/>
                  <a:pt x="219" y="188"/>
                  <a:pt x="219" y="189"/>
                </a:cubicBezTo>
                <a:cubicBezTo>
                  <a:pt x="220" y="191"/>
                  <a:pt x="222" y="194"/>
                  <a:pt x="224" y="195"/>
                </a:cubicBezTo>
                <a:cubicBezTo>
                  <a:pt x="225" y="195"/>
                  <a:pt x="227" y="195"/>
                  <a:pt x="228" y="196"/>
                </a:cubicBezTo>
                <a:cubicBezTo>
                  <a:pt x="229" y="197"/>
                  <a:pt x="229" y="201"/>
                  <a:pt x="229" y="202"/>
                </a:cubicBezTo>
                <a:cubicBezTo>
                  <a:pt x="230" y="203"/>
                  <a:pt x="233" y="206"/>
                  <a:pt x="234" y="207"/>
                </a:cubicBezTo>
                <a:cubicBezTo>
                  <a:pt x="236" y="208"/>
                  <a:pt x="240" y="207"/>
                  <a:pt x="242" y="209"/>
                </a:cubicBezTo>
                <a:close/>
              </a:path>
            </a:pathLst>
          </a:custGeom>
          <a:solidFill>
            <a:schemeClr val="bg1">
              <a:lumMod val="75000"/>
            </a:schemeClr>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57"/>
          <p:cNvSpPr>
            <a:spLocks/>
          </p:cNvSpPr>
          <p:nvPr/>
        </p:nvSpPr>
        <p:spPr bwMode="auto">
          <a:xfrm>
            <a:off x="5411869" y="935939"/>
            <a:ext cx="924447" cy="1077005"/>
          </a:xfrm>
          <a:custGeom>
            <a:avLst/>
            <a:gdLst/>
            <a:ahLst/>
            <a:cxnLst>
              <a:cxn ang="0">
                <a:pos x="83" y="366"/>
              </a:cxn>
              <a:cxn ang="0">
                <a:pos x="40" y="328"/>
              </a:cxn>
              <a:cxn ang="0">
                <a:pos x="14" y="303"/>
              </a:cxn>
              <a:cxn ang="0">
                <a:pos x="10" y="242"/>
              </a:cxn>
              <a:cxn ang="0">
                <a:pos x="31" y="205"/>
              </a:cxn>
              <a:cxn ang="0">
                <a:pos x="51" y="230"/>
              </a:cxn>
              <a:cxn ang="0">
                <a:pos x="83" y="226"/>
              </a:cxn>
              <a:cxn ang="0">
                <a:pos x="103" y="182"/>
              </a:cxn>
              <a:cxn ang="0">
                <a:pos x="115" y="171"/>
              </a:cxn>
              <a:cxn ang="0">
                <a:pos x="140" y="168"/>
              </a:cxn>
              <a:cxn ang="0">
                <a:pos x="163" y="141"/>
              </a:cxn>
              <a:cxn ang="0">
                <a:pos x="197" y="114"/>
              </a:cxn>
              <a:cxn ang="0">
                <a:pos x="175" y="73"/>
              </a:cxn>
              <a:cxn ang="0">
                <a:pos x="179" y="43"/>
              </a:cxn>
              <a:cxn ang="0">
                <a:pos x="211" y="18"/>
              </a:cxn>
              <a:cxn ang="0">
                <a:pos x="256" y="19"/>
              </a:cxn>
              <a:cxn ang="0">
                <a:pos x="274" y="7"/>
              </a:cxn>
              <a:cxn ang="0">
                <a:pos x="301" y="15"/>
              </a:cxn>
              <a:cxn ang="0">
                <a:pos x="311" y="32"/>
              </a:cxn>
              <a:cxn ang="0">
                <a:pos x="273" y="64"/>
              </a:cxn>
              <a:cxn ang="0">
                <a:pos x="258" y="105"/>
              </a:cxn>
              <a:cxn ang="0">
                <a:pos x="268" y="144"/>
              </a:cxn>
              <a:cxn ang="0">
                <a:pos x="286" y="179"/>
              </a:cxn>
              <a:cxn ang="0">
                <a:pos x="299" y="203"/>
              </a:cxn>
              <a:cxn ang="0">
                <a:pos x="325" y="193"/>
              </a:cxn>
              <a:cxn ang="0">
                <a:pos x="357" y="214"/>
              </a:cxn>
              <a:cxn ang="0">
                <a:pos x="359" y="238"/>
              </a:cxn>
              <a:cxn ang="0">
                <a:pos x="340" y="250"/>
              </a:cxn>
              <a:cxn ang="0">
                <a:pos x="308" y="269"/>
              </a:cxn>
              <a:cxn ang="0">
                <a:pos x="276" y="280"/>
              </a:cxn>
              <a:cxn ang="0">
                <a:pos x="293" y="263"/>
              </a:cxn>
              <a:cxn ang="0">
                <a:pos x="302" y="260"/>
              </a:cxn>
              <a:cxn ang="0">
                <a:pos x="295" y="258"/>
              </a:cxn>
              <a:cxn ang="0">
                <a:pos x="282" y="263"/>
              </a:cxn>
              <a:cxn ang="0">
                <a:pos x="274" y="268"/>
              </a:cxn>
              <a:cxn ang="0">
                <a:pos x="259" y="275"/>
              </a:cxn>
              <a:cxn ang="0">
                <a:pos x="260" y="285"/>
              </a:cxn>
              <a:cxn ang="0">
                <a:pos x="252" y="293"/>
              </a:cxn>
              <a:cxn ang="0">
                <a:pos x="245" y="292"/>
              </a:cxn>
              <a:cxn ang="0">
                <a:pos x="238" y="297"/>
              </a:cxn>
              <a:cxn ang="0">
                <a:pos x="244" y="319"/>
              </a:cxn>
              <a:cxn ang="0">
                <a:pos x="256" y="326"/>
              </a:cxn>
              <a:cxn ang="0">
                <a:pos x="262" y="315"/>
              </a:cxn>
              <a:cxn ang="0">
                <a:pos x="266" y="306"/>
              </a:cxn>
              <a:cxn ang="0">
                <a:pos x="263" y="327"/>
              </a:cxn>
              <a:cxn ang="0">
                <a:pos x="265" y="344"/>
              </a:cxn>
              <a:cxn ang="0">
                <a:pos x="265" y="356"/>
              </a:cxn>
              <a:cxn ang="0">
                <a:pos x="261" y="359"/>
              </a:cxn>
              <a:cxn ang="0">
                <a:pos x="267" y="362"/>
              </a:cxn>
              <a:cxn ang="0">
                <a:pos x="280" y="370"/>
              </a:cxn>
              <a:cxn ang="0">
                <a:pos x="284" y="380"/>
              </a:cxn>
              <a:cxn ang="0">
                <a:pos x="291" y="384"/>
              </a:cxn>
              <a:cxn ang="0">
                <a:pos x="294" y="399"/>
              </a:cxn>
              <a:cxn ang="0">
                <a:pos x="284" y="410"/>
              </a:cxn>
              <a:cxn ang="0">
                <a:pos x="278" y="404"/>
              </a:cxn>
              <a:cxn ang="0">
                <a:pos x="283" y="416"/>
              </a:cxn>
              <a:cxn ang="0">
                <a:pos x="268" y="416"/>
              </a:cxn>
              <a:cxn ang="0">
                <a:pos x="252" y="404"/>
              </a:cxn>
              <a:cxn ang="0">
                <a:pos x="208" y="387"/>
              </a:cxn>
              <a:cxn ang="0">
                <a:pos x="173" y="392"/>
              </a:cxn>
              <a:cxn ang="0">
                <a:pos x="141" y="397"/>
              </a:cxn>
              <a:cxn ang="0">
                <a:pos x="103" y="388"/>
              </a:cxn>
            </a:cxnLst>
            <a:rect l="0" t="0" r="r" b="b"/>
            <a:pathLst>
              <a:path w="364" h="425">
                <a:moveTo>
                  <a:pt x="103" y="388"/>
                </a:moveTo>
                <a:cubicBezTo>
                  <a:pt x="100" y="387"/>
                  <a:pt x="96" y="385"/>
                  <a:pt x="95" y="383"/>
                </a:cubicBezTo>
                <a:cubicBezTo>
                  <a:pt x="93" y="382"/>
                  <a:pt x="91" y="378"/>
                  <a:pt x="90" y="377"/>
                </a:cubicBezTo>
                <a:cubicBezTo>
                  <a:pt x="89" y="376"/>
                  <a:pt x="86" y="374"/>
                  <a:pt x="85" y="373"/>
                </a:cubicBezTo>
                <a:cubicBezTo>
                  <a:pt x="84" y="372"/>
                  <a:pt x="84" y="368"/>
                  <a:pt x="83" y="366"/>
                </a:cubicBezTo>
                <a:cubicBezTo>
                  <a:pt x="82" y="364"/>
                  <a:pt x="79" y="360"/>
                  <a:pt x="77" y="358"/>
                </a:cubicBezTo>
                <a:cubicBezTo>
                  <a:pt x="75" y="356"/>
                  <a:pt x="68" y="355"/>
                  <a:pt x="66" y="353"/>
                </a:cubicBezTo>
                <a:cubicBezTo>
                  <a:pt x="63" y="352"/>
                  <a:pt x="56" y="350"/>
                  <a:pt x="54" y="347"/>
                </a:cubicBezTo>
                <a:cubicBezTo>
                  <a:pt x="52" y="345"/>
                  <a:pt x="49" y="339"/>
                  <a:pt x="47" y="337"/>
                </a:cubicBezTo>
                <a:cubicBezTo>
                  <a:pt x="46" y="335"/>
                  <a:pt x="42" y="330"/>
                  <a:pt x="40" y="328"/>
                </a:cubicBezTo>
                <a:cubicBezTo>
                  <a:pt x="39" y="327"/>
                  <a:pt x="36" y="325"/>
                  <a:pt x="35" y="325"/>
                </a:cubicBezTo>
                <a:cubicBezTo>
                  <a:pt x="33" y="324"/>
                  <a:pt x="29" y="325"/>
                  <a:pt x="27" y="324"/>
                </a:cubicBezTo>
                <a:cubicBezTo>
                  <a:pt x="25" y="324"/>
                  <a:pt x="22" y="322"/>
                  <a:pt x="21" y="321"/>
                </a:cubicBezTo>
                <a:cubicBezTo>
                  <a:pt x="19" y="319"/>
                  <a:pt x="17" y="315"/>
                  <a:pt x="16" y="313"/>
                </a:cubicBezTo>
                <a:cubicBezTo>
                  <a:pt x="15" y="310"/>
                  <a:pt x="14" y="305"/>
                  <a:pt x="14" y="303"/>
                </a:cubicBezTo>
                <a:cubicBezTo>
                  <a:pt x="13" y="300"/>
                  <a:pt x="11" y="294"/>
                  <a:pt x="10" y="291"/>
                </a:cubicBezTo>
                <a:cubicBezTo>
                  <a:pt x="9" y="288"/>
                  <a:pt x="4" y="284"/>
                  <a:pt x="3" y="282"/>
                </a:cubicBezTo>
                <a:cubicBezTo>
                  <a:pt x="2" y="278"/>
                  <a:pt x="1" y="271"/>
                  <a:pt x="0" y="267"/>
                </a:cubicBezTo>
                <a:cubicBezTo>
                  <a:pt x="0" y="263"/>
                  <a:pt x="1" y="255"/>
                  <a:pt x="3" y="251"/>
                </a:cubicBezTo>
                <a:cubicBezTo>
                  <a:pt x="4" y="248"/>
                  <a:pt x="8" y="244"/>
                  <a:pt x="10" y="242"/>
                </a:cubicBezTo>
                <a:cubicBezTo>
                  <a:pt x="12" y="239"/>
                  <a:pt x="17" y="236"/>
                  <a:pt x="19" y="234"/>
                </a:cubicBezTo>
                <a:cubicBezTo>
                  <a:pt x="20" y="232"/>
                  <a:pt x="23" y="228"/>
                  <a:pt x="24" y="226"/>
                </a:cubicBezTo>
                <a:cubicBezTo>
                  <a:pt x="24" y="223"/>
                  <a:pt x="24" y="218"/>
                  <a:pt x="25" y="215"/>
                </a:cubicBezTo>
                <a:cubicBezTo>
                  <a:pt x="25" y="213"/>
                  <a:pt x="25" y="209"/>
                  <a:pt x="25" y="206"/>
                </a:cubicBezTo>
                <a:cubicBezTo>
                  <a:pt x="27" y="206"/>
                  <a:pt x="29" y="205"/>
                  <a:pt x="31" y="205"/>
                </a:cubicBezTo>
                <a:cubicBezTo>
                  <a:pt x="33" y="205"/>
                  <a:pt x="40" y="205"/>
                  <a:pt x="41" y="207"/>
                </a:cubicBezTo>
                <a:cubicBezTo>
                  <a:pt x="43" y="209"/>
                  <a:pt x="42" y="214"/>
                  <a:pt x="42" y="216"/>
                </a:cubicBezTo>
                <a:cubicBezTo>
                  <a:pt x="41" y="218"/>
                  <a:pt x="39" y="220"/>
                  <a:pt x="39" y="222"/>
                </a:cubicBezTo>
                <a:cubicBezTo>
                  <a:pt x="39" y="224"/>
                  <a:pt x="41" y="229"/>
                  <a:pt x="43" y="230"/>
                </a:cubicBezTo>
                <a:cubicBezTo>
                  <a:pt x="45" y="231"/>
                  <a:pt x="49" y="231"/>
                  <a:pt x="51" y="230"/>
                </a:cubicBezTo>
                <a:cubicBezTo>
                  <a:pt x="53" y="229"/>
                  <a:pt x="53" y="224"/>
                  <a:pt x="55" y="223"/>
                </a:cubicBezTo>
                <a:cubicBezTo>
                  <a:pt x="56" y="222"/>
                  <a:pt x="60" y="223"/>
                  <a:pt x="61" y="224"/>
                </a:cubicBezTo>
                <a:cubicBezTo>
                  <a:pt x="63" y="225"/>
                  <a:pt x="64" y="229"/>
                  <a:pt x="66" y="230"/>
                </a:cubicBezTo>
                <a:cubicBezTo>
                  <a:pt x="68" y="231"/>
                  <a:pt x="72" y="233"/>
                  <a:pt x="74" y="232"/>
                </a:cubicBezTo>
                <a:cubicBezTo>
                  <a:pt x="77" y="232"/>
                  <a:pt x="81" y="228"/>
                  <a:pt x="83" y="226"/>
                </a:cubicBezTo>
                <a:cubicBezTo>
                  <a:pt x="84" y="224"/>
                  <a:pt x="85" y="219"/>
                  <a:pt x="87" y="217"/>
                </a:cubicBezTo>
                <a:cubicBezTo>
                  <a:pt x="88" y="216"/>
                  <a:pt x="91" y="215"/>
                  <a:pt x="92" y="214"/>
                </a:cubicBezTo>
                <a:cubicBezTo>
                  <a:pt x="94" y="211"/>
                  <a:pt x="94" y="204"/>
                  <a:pt x="94" y="201"/>
                </a:cubicBezTo>
                <a:cubicBezTo>
                  <a:pt x="95" y="198"/>
                  <a:pt x="94" y="193"/>
                  <a:pt x="95" y="191"/>
                </a:cubicBezTo>
                <a:cubicBezTo>
                  <a:pt x="96" y="188"/>
                  <a:pt x="101" y="184"/>
                  <a:pt x="103" y="182"/>
                </a:cubicBezTo>
                <a:cubicBezTo>
                  <a:pt x="105" y="181"/>
                  <a:pt x="109" y="180"/>
                  <a:pt x="111" y="180"/>
                </a:cubicBezTo>
                <a:cubicBezTo>
                  <a:pt x="112" y="180"/>
                  <a:pt x="114" y="181"/>
                  <a:pt x="115" y="181"/>
                </a:cubicBezTo>
                <a:cubicBezTo>
                  <a:pt x="117" y="181"/>
                  <a:pt x="120" y="179"/>
                  <a:pt x="121" y="177"/>
                </a:cubicBezTo>
                <a:cubicBezTo>
                  <a:pt x="121" y="176"/>
                  <a:pt x="122" y="173"/>
                  <a:pt x="121" y="171"/>
                </a:cubicBezTo>
                <a:cubicBezTo>
                  <a:pt x="120" y="170"/>
                  <a:pt x="116" y="172"/>
                  <a:pt x="115" y="171"/>
                </a:cubicBezTo>
                <a:cubicBezTo>
                  <a:pt x="114" y="170"/>
                  <a:pt x="114" y="167"/>
                  <a:pt x="114" y="165"/>
                </a:cubicBezTo>
                <a:cubicBezTo>
                  <a:pt x="115" y="162"/>
                  <a:pt x="120" y="159"/>
                  <a:pt x="123" y="158"/>
                </a:cubicBezTo>
                <a:cubicBezTo>
                  <a:pt x="125" y="157"/>
                  <a:pt x="130" y="157"/>
                  <a:pt x="132" y="157"/>
                </a:cubicBezTo>
                <a:cubicBezTo>
                  <a:pt x="134" y="158"/>
                  <a:pt x="137" y="160"/>
                  <a:pt x="138" y="161"/>
                </a:cubicBezTo>
                <a:cubicBezTo>
                  <a:pt x="139" y="163"/>
                  <a:pt x="139" y="167"/>
                  <a:pt x="140" y="168"/>
                </a:cubicBezTo>
                <a:cubicBezTo>
                  <a:pt x="141" y="170"/>
                  <a:pt x="144" y="172"/>
                  <a:pt x="145" y="173"/>
                </a:cubicBezTo>
                <a:cubicBezTo>
                  <a:pt x="148" y="173"/>
                  <a:pt x="152" y="169"/>
                  <a:pt x="154" y="167"/>
                </a:cubicBezTo>
                <a:cubicBezTo>
                  <a:pt x="156" y="165"/>
                  <a:pt x="160" y="160"/>
                  <a:pt x="162" y="157"/>
                </a:cubicBezTo>
                <a:cubicBezTo>
                  <a:pt x="162" y="155"/>
                  <a:pt x="162" y="151"/>
                  <a:pt x="163" y="149"/>
                </a:cubicBezTo>
                <a:cubicBezTo>
                  <a:pt x="163" y="147"/>
                  <a:pt x="162" y="143"/>
                  <a:pt x="163" y="141"/>
                </a:cubicBezTo>
                <a:cubicBezTo>
                  <a:pt x="164" y="139"/>
                  <a:pt x="166" y="137"/>
                  <a:pt x="168" y="136"/>
                </a:cubicBezTo>
                <a:cubicBezTo>
                  <a:pt x="171" y="135"/>
                  <a:pt x="177" y="135"/>
                  <a:pt x="181" y="135"/>
                </a:cubicBezTo>
                <a:cubicBezTo>
                  <a:pt x="182" y="135"/>
                  <a:pt x="185" y="136"/>
                  <a:pt x="187" y="135"/>
                </a:cubicBezTo>
                <a:cubicBezTo>
                  <a:pt x="190" y="134"/>
                  <a:pt x="192" y="127"/>
                  <a:pt x="193" y="124"/>
                </a:cubicBezTo>
                <a:cubicBezTo>
                  <a:pt x="194" y="122"/>
                  <a:pt x="197" y="117"/>
                  <a:pt x="197" y="114"/>
                </a:cubicBezTo>
                <a:cubicBezTo>
                  <a:pt x="198" y="112"/>
                  <a:pt x="198" y="106"/>
                  <a:pt x="197" y="104"/>
                </a:cubicBezTo>
                <a:cubicBezTo>
                  <a:pt x="195" y="101"/>
                  <a:pt x="190" y="98"/>
                  <a:pt x="188" y="96"/>
                </a:cubicBezTo>
                <a:cubicBezTo>
                  <a:pt x="185" y="94"/>
                  <a:pt x="179" y="92"/>
                  <a:pt x="177" y="90"/>
                </a:cubicBezTo>
                <a:cubicBezTo>
                  <a:pt x="176" y="89"/>
                  <a:pt x="173" y="85"/>
                  <a:pt x="173" y="83"/>
                </a:cubicBezTo>
                <a:cubicBezTo>
                  <a:pt x="172" y="81"/>
                  <a:pt x="174" y="75"/>
                  <a:pt x="175" y="73"/>
                </a:cubicBezTo>
                <a:cubicBezTo>
                  <a:pt x="176" y="71"/>
                  <a:pt x="181" y="69"/>
                  <a:pt x="182" y="67"/>
                </a:cubicBezTo>
                <a:cubicBezTo>
                  <a:pt x="184" y="65"/>
                  <a:pt x="187" y="61"/>
                  <a:pt x="187" y="58"/>
                </a:cubicBezTo>
                <a:cubicBezTo>
                  <a:pt x="187" y="56"/>
                  <a:pt x="185" y="53"/>
                  <a:pt x="184" y="52"/>
                </a:cubicBezTo>
                <a:cubicBezTo>
                  <a:pt x="183" y="51"/>
                  <a:pt x="178" y="50"/>
                  <a:pt x="178" y="48"/>
                </a:cubicBezTo>
                <a:cubicBezTo>
                  <a:pt x="177" y="47"/>
                  <a:pt x="178" y="44"/>
                  <a:pt x="179" y="43"/>
                </a:cubicBezTo>
                <a:cubicBezTo>
                  <a:pt x="181" y="41"/>
                  <a:pt x="188" y="40"/>
                  <a:pt x="191" y="40"/>
                </a:cubicBezTo>
                <a:cubicBezTo>
                  <a:pt x="193" y="40"/>
                  <a:pt x="197" y="42"/>
                  <a:pt x="199" y="41"/>
                </a:cubicBezTo>
                <a:cubicBezTo>
                  <a:pt x="201" y="41"/>
                  <a:pt x="206" y="40"/>
                  <a:pt x="207" y="38"/>
                </a:cubicBezTo>
                <a:cubicBezTo>
                  <a:pt x="209" y="36"/>
                  <a:pt x="207" y="29"/>
                  <a:pt x="208" y="26"/>
                </a:cubicBezTo>
                <a:cubicBezTo>
                  <a:pt x="209" y="24"/>
                  <a:pt x="210" y="20"/>
                  <a:pt x="211" y="18"/>
                </a:cubicBezTo>
                <a:cubicBezTo>
                  <a:pt x="213" y="17"/>
                  <a:pt x="219" y="15"/>
                  <a:pt x="221" y="16"/>
                </a:cubicBezTo>
                <a:cubicBezTo>
                  <a:pt x="224" y="17"/>
                  <a:pt x="227" y="22"/>
                  <a:pt x="230" y="23"/>
                </a:cubicBezTo>
                <a:cubicBezTo>
                  <a:pt x="232" y="24"/>
                  <a:pt x="237" y="25"/>
                  <a:pt x="239" y="25"/>
                </a:cubicBezTo>
                <a:cubicBezTo>
                  <a:pt x="241" y="24"/>
                  <a:pt x="245" y="21"/>
                  <a:pt x="247" y="20"/>
                </a:cubicBezTo>
                <a:cubicBezTo>
                  <a:pt x="249" y="19"/>
                  <a:pt x="255" y="21"/>
                  <a:pt x="256" y="19"/>
                </a:cubicBezTo>
                <a:cubicBezTo>
                  <a:pt x="259" y="17"/>
                  <a:pt x="258" y="9"/>
                  <a:pt x="260" y="6"/>
                </a:cubicBezTo>
                <a:cubicBezTo>
                  <a:pt x="260" y="4"/>
                  <a:pt x="264" y="2"/>
                  <a:pt x="266" y="0"/>
                </a:cubicBezTo>
                <a:cubicBezTo>
                  <a:pt x="267" y="1"/>
                  <a:pt x="268" y="2"/>
                  <a:pt x="269" y="3"/>
                </a:cubicBezTo>
                <a:cubicBezTo>
                  <a:pt x="269" y="4"/>
                  <a:pt x="269" y="6"/>
                  <a:pt x="270" y="6"/>
                </a:cubicBezTo>
                <a:cubicBezTo>
                  <a:pt x="270" y="7"/>
                  <a:pt x="273" y="7"/>
                  <a:pt x="274" y="7"/>
                </a:cubicBezTo>
                <a:cubicBezTo>
                  <a:pt x="275" y="8"/>
                  <a:pt x="279" y="9"/>
                  <a:pt x="280" y="10"/>
                </a:cubicBezTo>
                <a:cubicBezTo>
                  <a:pt x="282" y="11"/>
                  <a:pt x="284" y="14"/>
                  <a:pt x="286" y="15"/>
                </a:cubicBezTo>
                <a:cubicBezTo>
                  <a:pt x="287" y="15"/>
                  <a:pt x="290" y="15"/>
                  <a:pt x="291" y="15"/>
                </a:cubicBezTo>
                <a:cubicBezTo>
                  <a:pt x="292" y="15"/>
                  <a:pt x="296" y="15"/>
                  <a:pt x="297" y="14"/>
                </a:cubicBezTo>
                <a:cubicBezTo>
                  <a:pt x="298" y="14"/>
                  <a:pt x="300" y="15"/>
                  <a:pt x="301" y="15"/>
                </a:cubicBezTo>
                <a:cubicBezTo>
                  <a:pt x="303" y="15"/>
                  <a:pt x="306" y="13"/>
                  <a:pt x="308" y="14"/>
                </a:cubicBezTo>
                <a:cubicBezTo>
                  <a:pt x="310" y="14"/>
                  <a:pt x="312" y="17"/>
                  <a:pt x="313" y="17"/>
                </a:cubicBezTo>
                <a:cubicBezTo>
                  <a:pt x="313" y="17"/>
                  <a:pt x="313" y="18"/>
                  <a:pt x="313" y="18"/>
                </a:cubicBezTo>
                <a:cubicBezTo>
                  <a:pt x="313" y="21"/>
                  <a:pt x="312" y="24"/>
                  <a:pt x="312" y="26"/>
                </a:cubicBezTo>
                <a:cubicBezTo>
                  <a:pt x="312" y="28"/>
                  <a:pt x="312" y="31"/>
                  <a:pt x="311" y="32"/>
                </a:cubicBezTo>
                <a:cubicBezTo>
                  <a:pt x="310" y="34"/>
                  <a:pt x="304" y="34"/>
                  <a:pt x="303" y="36"/>
                </a:cubicBezTo>
                <a:cubicBezTo>
                  <a:pt x="301" y="38"/>
                  <a:pt x="302" y="45"/>
                  <a:pt x="301" y="48"/>
                </a:cubicBezTo>
                <a:cubicBezTo>
                  <a:pt x="300" y="50"/>
                  <a:pt x="297" y="53"/>
                  <a:pt x="295" y="55"/>
                </a:cubicBezTo>
                <a:cubicBezTo>
                  <a:pt x="293" y="57"/>
                  <a:pt x="287" y="58"/>
                  <a:pt x="284" y="59"/>
                </a:cubicBezTo>
                <a:cubicBezTo>
                  <a:pt x="281" y="60"/>
                  <a:pt x="275" y="61"/>
                  <a:pt x="273" y="64"/>
                </a:cubicBezTo>
                <a:cubicBezTo>
                  <a:pt x="272" y="66"/>
                  <a:pt x="274" y="72"/>
                  <a:pt x="274" y="74"/>
                </a:cubicBezTo>
                <a:cubicBezTo>
                  <a:pt x="274" y="76"/>
                  <a:pt x="274" y="81"/>
                  <a:pt x="273" y="83"/>
                </a:cubicBezTo>
                <a:cubicBezTo>
                  <a:pt x="272" y="84"/>
                  <a:pt x="267" y="83"/>
                  <a:pt x="266" y="84"/>
                </a:cubicBezTo>
                <a:cubicBezTo>
                  <a:pt x="264" y="85"/>
                  <a:pt x="260" y="89"/>
                  <a:pt x="259" y="92"/>
                </a:cubicBezTo>
                <a:cubicBezTo>
                  <a:pt x="257" y="95"/>
                  <a:pt x="257" y="102"/>
                  <a:pt x="258" y="105"/>
                </a:cubicBezTo>
                <a:cubicBezTo>
                  <a:pt x="258" y="109"/>
                  <a:pt x="263" y="116"/>
                  <a:pt x="266" y="119"/>
                </a:cubicBezTo>
                <a:cubicBezTo>
                  <a:pt x="267" y="120"/>
                  <a:pt x="272" y="122"/>
                  <a:pt x="274" y="124"/>
                </a:cubicBezTo>
                <a:cubicBezTo>
                  <a:pt x="275" y="126"/>
                  <a:pt x="277" y="131"/>
                  <a:pt x="277" y="133"/>
                </a:cubicBezTo>
                <a:cubicBezTo>
                  <a:pt x="277" y="135"/>
                  <a:pt x="276" y="139"/>
                  <a:pt x="275" y="141"/>
                </a:cubicBezTo>
                <a:cubicBezTo>
                  <a:pt x="274" y="142"/>
                  <a:pt x="269" y="143"/>
                  <a:pt x="268" y="144"/>
                </a:cubicBezTo>
                <a:cubicBezTo>
                  <a:pt x="267" y="146"/>
                  <a:pt x="265" y="150"/>
                  <a:pt x="265" y="153"/>
                </a:cubicBezTo>
                <a:cubicBezTo>
                  <a:pt x="265" y="156"/>
                  <a:pt x="268" y="161"/>
                  <a:pt x="269" y="164"/>
                </a:cubicBezTo>
                <a:cubicBezTo>
                  <a:pt x="271" y="166"/>
                  <a:pt x="274" y="170"/>
                  <a:pt x="276" y="171"/>
                </a:cubicBezTo>
                <a:cubicBezTo>
                  <a:pt x="278" y="172"/>
                  <a:pt x="281" y="173"/>
                  <a:pt x="282" y="174"/>
                </a:cubicBezTo>
                <a:cubicBezTo>
                  <a:pt x="283" y="175"/>
                  <a:pt x="286" y="178"/>
                  <a:pt x="286" y="179"/>
                </a:cubicBezTo>
                <a:cubicBezTo>
                  <a:pt x="287" y="181"/>
                  <a:pt x="286" y="185"/>
                  <a:pt x="286" y="187"/>
                </a:cubicBezTo>
                <a:cubicBezTo>
                  <a:pt x="286" y="189"/>
                  <a:pt x="286" y="193"/>
                  <a:pt x="288" y="194"/>
                </a:cubicBezTo>
                <a:cubicBezTo>
                  <a:pt x="289" y="195"/>
                  <a:pt x="293" y="193"/>
                  <a:pt x="295" y="193"/>
                </a:cubicBezTo>
                <a:cubicBezTo>
                  <a:pt x="296" y="193"/>
                  <a:pt x="299" y="193"/>
                  <a:pt x="299" y="194"/>
                </a:cubicBezTo>
                <a:cubicBezTo>
                  <a:pt x="301" y="196"/>
                  <a:pt x="299" y="201"/>
                  <a:pt x="299" y="203"/>
                </a:cubicBezTo>
                <a:cubicBezTo>
                  <a:pt x="300" y="204"/>
                  <a:pt x="301" y="206"/>
                  <a:pt x="303" y="206"/>
                </a:cubicBezTo>
                <a:cubicBezTo>
                  <a:pt x="305" y="207"/>
                  <a:pt x="309" y="204"/>
                  <a:pt x="311" y="203"/>
                </a:cubicBezTo>
                <a:cubicBezTo>
                  <a:pt x="312" y="202"/>
                  <a:pt x="313" y="198"/>
                  <a:pt x="315" y="198"/>
                </a:cubicBezTo>
                <a:cubicBezTo>
                  <a:pt x="316" y="197"/>
                  <a:pt x="319" y="197"/>
                  <a:pt x="321" y="197"/>
                </a:cubicBezTo>
                <a:cubicBezTo>
                  <a:pt x="322" y="196"/>
                  <a:pt x="324" y="193"/>
                  <a:pt x="325" y="193"/>
                </a:cubicBezTo>
                <a:cubicBezTo>
                  <a:pt x="328" y="192"/>
                  <a:pt x="334" y="191"/>
                  <a:pt x="336" y="191"/>
                </a:cubicBezTo>
                <a:cubicBezTo>
                  <a:pt x="338" y="192"/>
                  <a:pt x="340" y="194"/>
                  <a:pt x="342" y="195"/>
                </a:cubicBezTo>
                <a:cubicBezTo>
                  <a:pt x="344" y="196"/>
                  <a:pt x="350" y="194"/>
                  <a:pt x="352" y="196"/>
                </a:cubicBezTo>
                <a:cubicBezTo>
                  <a:pt x="354" y="197"/>
                  <a:pt x="356" y="203"/>
                  <a:pt x="356" y="205"/>
                </a:cubicBezTo>
                <a:cubicBezTo>
                  <a:pt x="357" y="207"/>
                  <a:pt x="357" y="212"/>
                  <a:pt x="357" y="214"/>
                </a:cubicBezTo>
                <a:cubicBezTo>
                  <a:pt x="357" y="216"/>
                  <a:pt x="356" y="222"/>
                  <a:pt x="357" y="225"/>
                </a:cubicBezTo>
                <a:cubicBezTo>
                  <a:pt x="358" y="227"/>
                  <a:pt x="363" y="229"/>
                  <a:pt x="364" y="231"/>
                </a:cubicBezTo>
                <a:cubicBezTo>
                  <a:pt x="364" y="232"/>
                  <a:pt x="364" y="233"/>
                  <a:pt x="364" y="235"/>
                </a:cubicBezTo>
                <a:cubicBezTo>
                  <a:pt x="364" y="235"/>
                  <a:pt x="363" y="235"/>
                  <a:pt x="363" y="235"/>
                </a:cubicBezTo>
                <a:cubicBezTo>
                  <a:pt x="362" y="235"/>
                  <a:pt x="360" y="237"/>
                  <a:pt x="359" y="238"/>
                </a:cubicBezTo>
                <a:cubicBezTo>
                  <a:pt x="357" y="239"/>
                  <a:pt x="354" y="240"/>
                  <a:pt x="353" y="241"/>
                </a:cubicBezTo>
                <a:cubicBezTo>
                  <a:pt x="352" y="242"/>
                  <a:pt x="350" y="243"/>
                  <a:pt x="350" y="244"/>
                </a:cubicBezTo>
                <a:cubicBezTo>
                  <a:pt x="349" y="245"/>
                  <a:pt x="348" y="247"/>
                  <a:pt x="347" y="248"/>
                </a:cubicBezTo>
                <a:cubicBezTo>
                  <a:pt x="346" y="248"/>
                  <a:pt x="345" y="247"/>
                  <a:pt x="344" y="247"/>
                </a:cubicBezTo>
                <a:cubicBezTo>
                  <a:pt x="343" y="247"/>
                  <a:pt x="341" y="249"/>
                  <a:pt x="340" y="250"/>
                </a:cubicBezTo>
                <a:cubicBezTo>
                  <a:pt x="337" y="251"/>
                  <a:pt x="332" y="255"/>
                  <a:pt x="330" y="257"/>
                </a:cubicBezTo>
                <a:cubicBezTo>
                  <a:pt x="329" y="257"/>
                  <a:pt x="326" y="258"/>
                  <a:pt x="325" y="259"/>
                </a:cubicBezTo>
                <a:cubicBezTo>
                  <a:pt x="323" y="259"/>
                  <a:pt x="321" y="261"/>
                  <a:pt x="319" y="262"/>
                </a:cubicBezTo>
                <a:cubicBezTo>
                  <a:pt x="318" y="263"/>
                  <a:pt x="315" y="265"/>
                  <a:pt x="313" y="266"/>
                </a:cubicBezTo>
                <a:cubicBezTo>
                  <a:pt x="312" y="266"/>
                  <a:pt x="309" y="268"/>
                  <a:pt x="308" y="269"/>
                </a:cubicBezTo>
                <a:cubicBezTo>
                  <a:pt x="306" y="270"/>
                  <a:pt x="304" y="272"/>
                  <a:pt x="302" y="273"/>
                </a:cubicBezTo>
                <a:cubicBezTo>
                  <a:pt x="299" y="275"/>
                  <a:pt x="292" y="277"/>
                  <a:pt x="289" y="278"/>
                </a:cubicBezTo>
                <a:cubicBezTo>
                  <a:pt x="287" y="279"/>
                  <a:pt x="283" y="283"/>
                  <a:pt x="281" y="283"/>
                </a:cubicBezTo>
                <a:cubicBezTo>
                  <a:pt x="280" y="284"/>
                  <a:pt x="278" y="284"/>
                  <a:pt x="278" y="284"/>
                </a:cubicBezTo>
                <a:cubicBezTo>
                  <a:pt x="277" y="283"/>
                  <a:pt x="276" y="281"/>
                  <a:pt x="276" y="280"/>
                </a:cubicBezTo>
                <a:cubicBezTo>
                  <a:pt x="276" y="279"/>
                  <a:pt x="276" y="277"/>
                  <a:pt x="277" y="276"/>
                </a:cubicBezTo>
                <a:cubicBezTo>
                  <a:pt x="278" y="275"/>
                  <a:pt x="281" y="275"/>
                  <a:pt x="282" y="274"/>
                </a:cubicBezTo>
                <a:cubicBezTo>
                  <a:pt x="283" y="274"/>
                  <a:pt x="285" y="272"/>
                  <a:pt x="286" y="271"/>
                </a:cubicBezTo>
                <a:cubicBezTo>
                  <a:pt x="287" y="270"/>
                  <a:pt x="289" y="269"/>
                  <a:pt x="290" y="268"/>
                </a:cubicBezTo>
                <a:cubicBezTo>
                  <a:pt x="291" y="267"/>
                  <a:pt x="292" y="264"/>
                  <a:pt x="293" y="263"/>
                </a:cubicBezTo>
                <a:cubicBezTo>
                  <a:pt x="293" y="263"/>
                  <a:pt x="295" y="263"/>
                  <a:pt x="295" y="263"/>
                </a:cubicBezTo>
                <a:cubicBezTo>
                  <a:pt x="296" y="264"/>
                  <a:pt x="296" y="265"/>
                  <a:pt x="297" y="266"/>
                </a:cubicBezTo>
                <a:cubicBezTo>
                  <a:pt x="298" y="266"/>
                  <a:pt x="300" y="265"/>
                  <a:pt x="301" y="265"/>
                </a:cubicBezTo>
                <a:cubicBezTo>
                  <a:pt x="302" y="264"/>
                  <a:pt x="304" y="263"/>
                  <a:pt x="304" y="262"/>
                </a:cubicBezTo>
                <a:cubicBezTo>
                  <a:pt x="304" y="261"/>
                  <a:pt x="303" y="260"/>
                  <a:pt x="302" y="260"/>
                </a:cubicBezTo>
                <a:cubicBezTo>
                  <a:pt x="302" y="260"/>
                  <a:pt x="301" y="262"/>
                  <a:pt x="300" y="262"/>
                </a:cubicBezTo>
                <a:cubicBezTo>
                  <a:pt x="300" y="262"/>
                  <a:pt x="298" y="261"/>
                  <a:pt x="298" y="261"/>
                </a:cubicBezTo>
                <a:cubicBezTo>
                  <a:pt x="298" y="260"/>
                  <a:pt x="301" y="258"/>
                  <a:pt x="301" y="257"/>
                </a:cubicBezTo>
                <a:cubicBezTo>
                  <a:pt x="301" y="257"/>
                  <a:pt x="299" y="257"/>
                  <a:pt x="298" y="257"/>
                </a:cubicBezTo>
                <a:cubicBezTo>
                  <a:pt x="297" y="257"/>
                  <a:pt x="296" y="258"/>
                  <a:pt x="295" y="258"/>
                </a:cubicBezTo>
                <a:cubicBezTo>
                  <a:pt x="294" y="257"/>
                  <a:pt x="291" y="256"/>
                  <a:pt x="290" y="256"/>
                </a:cubicBezTo>
                <a:cubicBezTo>
                  <a:pt x="289" y="256"/>
                  <a:pt x="288" y="256"/>
                  <a:pt x="287" y="256"/>
                </a:cubicBezTo>
                <a:cubicBezTo>
                  <a:pt x="287" y="256"/>
                  <a:pt x="287" y="258"/>
                  <a:pt x="286" y="258"/>
                </a:cubicBezTo>
                <a:cubicBezTo>
                  <a:pt x="286" y="259"/>
                  <a:pt x="283" y="259"/>
                  <a:pt x="282" y="260"/>
                </a:cubicBezTo>
                <a:cubicBezTo>
                  <a:pt x="282" y="260"/>
                  <a:pt x="282" y="262"/>
                  <a:pt x="282" y="263"/>
                </a:cubicBezTo>
                <a:cubicBezTo>
                  <a:pt x="282" y="264"/>
                  <a:pt x="283" y="266"/>
                  <a:pt x="283" y="267"/>
                </a:cubicBezTo>
                <a:cubicBezTo>
                  <a:pt x="283" y="268"/>
                  <a:pt x="281" y="269"/>
                  <a:pt x="280" y="269"/>
                </a:cubicBezTo>
                <a:cubicBezTo>
                  <a:pt x="279" y="268"/>
                  <a:pt x="280" y="265"/>
                  <a:pt x="279" y="265"/>
                </a:cubicBezTo>
                <a:cubicBezTo>
                  <a:pt x="279" y="265"/>
                  <a:pt x="277" y="266"/>
                  <a:pt x="277" y="267"/>
                </a:cubicBezTo>
                <a:cubicBezTo>
                  <a:pt x="276" y="267"/>
                  <a:pt x="275" y="268"/>
                  <a:pt x="274" y="268"/>
                </a:cubicBezTo>
                <a:cubicBezTo>
                  <a:pt x="273" y="268"/>
                  <a:pt x="272" y="267"/>
                  <a:pt x="271" y="267"/>
                </a:cubicBezTo>
                <a:cubicBezTo>
                  <a:pt x="270" y="267"/>
                  <a:pt x="268" y="267"/>
                  <a:pt x="267" y="267"/>
                </a:cubicBezTo>
                <a:cubicBezTo>
                  <a:pt x="266" y="268"/>
                  <a:pt x="266" y="269"/>
                  <a:pt x="265" y="269"/>
                </a:cubicBezTo>
                <a:cubicBezTo>
                  <a:pt x="265" y="270"/>
                  <a:pt x="264" y="273"/>
                  <a:pt x="262" y="274"/>
                </a:cubicBezTo>
                <a:cubicBezTo>
                  <a:pt x="262" y="274"/>
                  <a:pt x="260" y="274"/>
                  <a:pt x="259" y="275"/>
                </a:cubicBezTo>
                <a:cubicBezTo>
                  <a:pt x="258" y="275"/>
                  <a:pt x="257" y="277"/>
                  <a:pt x="257" y="278"/>
                </a:cubicBezTo>
                <a:cubicBezTo>
                  <a:pt x="258" y="279"/>
                  <a:pt x="261" y="277"/>
                  <a:pt x="262" y="278"/>
                </a:cubicBezTo>
                <a:cubicBezTo>
                  <a:pt x="264" y="278"/>
                  <a:pt x="266" y="278"/>
                  <a:pt x="266" y="279"/>
                </a:cubicBezTo>
                <a:cubicBezTo>
                  <a:pt x="267" y="281"/>
                  <a:pt x="266" y="284"/>
                  <a:pt x="265" y="285"/>
                </a:cubicBezTo>
                <a:cubicBezTo>
                  <a:pt x="264" y="285"/>
                  <a:pt x="261" y="285"/>
                  <a:pt x="260" y="285"/>
                </a:cubicBezTo>
                <a:cubicBezTo>
                  <a:pt x="259" y="285"/>
                  <a:pt x="259" y="283"/>
                  <a:pt x="258" y="282"/>
                </a:cubicBezTo>
                <a:cubicBezTo>
                  <a:pt x="256" y="282"/>
                  <a:pt x="253" y="283"/>
                  <a:pt x="253" y="284"/>
                </a:cubicBezTo>
                <a:cubicBezTo>
                  <a:pt x="252" y="284"/>
                  <a:pt x="252" y="287"/>
                  <a:pt x="252" y="288"/>
                </a:cubicBezTo>
                <a:cubicBezTo>
                  <a:pt x="253" y="289"/>
                  <a:pt x="254" y="291"/>
                  <a:pt x="254" y="292"/>
                </a:cubicBezTo>
                <a:cubicBezTo>
                  <a:pt x="253" y="292"/>
                  <a:pt x="252" y="293"/>
                  <a:pt x="252" y="293"/>
                </a:cubicBezTo>
                <a:cubicBezTo>
                  <a:pt x="252" y="295"/>
                  <a:pt x="253" y="298"/>
                  <a:pt x="253" y="300"/>
                </a:cubicBezTo>
                <a:cubicBezTo>
                  <a:pt x="252" y="301"/>
                  <a:pt x="250" y="301"/>
                  <a:pt x="250" y="301"/>
                </a:cubicBezTo>
                <a:cubicBezTo>
                  <a:pt x="249" y="302"/>
                  <a:pt x="247" y="301"/>
                  <a:pt x="246" y="301"/>
                </a:cubicBezTo>
                <a:cubicBezTo>
                  <a:pt x="245" y="300"/>
                  <a:pt x="243" y="299"/>
                  <a:pt x="243" y="298"/>
                </a:cubicBezTo>
                <a:cubicBezTo>
                  <a:pt x="243" y="297"/>
                  <a:pt x="245" y="294"/>
                  <a:pt x="245" y="292"/>
                </a:cubicBezTo>
                <a:cubicBezTo>
                  <a:pt x="244" y="291"/>
                  <a:pt x="242" y="290"/>
                  <a:pt x="241" y="289"/>
                </a:cubicBezTo>
                <a:cubicBezTo>
                  <a:pt x="241" y="289"/>
                  <a:pt x="241" y="286"/>
                  <a:pt x="240" y="286"/>
                </a:cubicBezTo>
                <a:cubicBezTo>
                  <a:pt x="239" y="286"/>
                  <a:pt x="237" y="288"/>
                  <a:pt x="236" y="289"/>
                </a:cubicBezTo>
                <a:cubicBezTo>
                  <a:pt x="236" y="290"/>
                  <a:pt x="236" y="292"/>
                  <a:pt x="236" y="293"/>
                </a:cubicBezTo>
                <a:cubicBezTo>
                  <a:pt x="237" y="294"/>
                  <a:pt x="238" y="296"/>
                  <a:pt x="238" y="297"/>
                </a:cubicBezTo>
                <a:cubicBezTo>
                  <a:pt x="238" y="298"/>
                  <a:pt x="236" y="299"/>
                  <a:pt x="236" y="300"/>
                </a:cubicBezTo>
                <a:cubicBezTo>
                  <a:pt x="235" y="302"/>
                  <a:pt x="235" y="306"/>
                  <a:pt x="235" y="309"/>
                </a:cubicBezTo>
                <a:cubicBezTo>
                  <a:pt x="235" y="310"/>
                  <a:pt x="236" y="313"/>
                  <a:pt x="237" y="314"/>
                </a:cubicBezTo>
                <a:cubicBezTo>
                  <a:pt x="238" y="315"/>
                  <a:pt x="241" y="314"/>
                  <a:pt x="242" y="315"/>
                </a:cubicBezTo>
                <a:cubicBezTo>
                  <a:pt x="243" y="315"/>
                  <a:pt x="243" y="318"/>
                  <a:pt x="244" y="319"/>
                </a:cubicBezTo>
                <a:cubicBezTo>
                  <a:pt x="245" y="319"/>
                  <a:pt x="247" y="319"/>
                  <a:pt x="248" y="319"/>
                </a:cubicBezTo>
                <a:cubicBezTo>
                  <a:pt x="250" y="319"/>
                  <a:pt x="253" y="318"/>
                  <a:pt x="254" y="318"/>
                </a:cubicBezTo>
                <a:cubicBezTo>
                  <a:pt x="255" y="318"/>
                  <a:pt x="257" y="318"/>
                  <a:pt x="258" y="319"/>
                </a:cubicBezTo>
                <a:cubicBezTo>
                  <a:pt x="258" y="320"/>
                  <a:pt x="257" y="322"/>
                  <a:pt x="257" y="323"/>
                </a:cubicBezTo>
                <a:cubicBezTo>
                  <a:pt x="257" y="323"/>
                  <a:pt x="256" y="325"/>
                  <a:pt x="256" y="326"/>
                </a:cubicBezTo>
                <a:cubicBezTo>
                  <a:pt x="256" y="327"/>
                  <a:pt x="257" y="328"/>
                  <a:pt x="258" y="328"/>
                </a:cubicBezTo>
                <a:cubicBezTo>
                  <a:pt x="259" y="328"/>
                  <a:pt x="260" y="328"/>
                  <a:pt x="260" y="327"/>
                </a:cubicBezTo>
                <a:cubicBezTo>
                  <a:pt x="260" y="326"/>
                  <a:pt x="260" y="325"/>
                  <a:pt x="260" y="324"/>
                </a:cubicBezTo>
                <a:cubicBezTo>
                  <a:pt x="260" y="323"/>
                  <a:pt x="260" y="320"/>
                  <a:pt x="260" y="319"/>
                </a:cubicBezTo>
                <a:cubicBezTo>
                  <a:pt x="261" y="318"/>
                  <a:pt x="261" y="316"/>
                  <a:pt x="262" y="315"/>
                </a:cubicBezTo>
                <a:cubicBezTo>
                  <a:pt x="262" y="313"/>
                  <a:pt x="262" y="311"/>
                  <a:pt x="262" y="309"/>
                </a:cubicBezTo>
                <a:cubicBezTo>
                  <a:pt x="263" y="308"/>
                  <a:pt x="263" y="307"/>
                  <a:pt x="263" y="306"/>
                </a:cubicBezTo>
                <a:cubicBezTo>
                  <a:pt x="263" y="305"/>
                  <a:pt x="262" y="303"/>
                  <a:pt x="263" y="302"/>
                </a:cubicBezTo>
                <a:cubicBezTo>
                  <a:pt x="263" y="302"/>
                  <a:pt x="265" y="302"/>
                  <a:pt x="265" y="302"/>
                </a:cubicBezTo>
                <a:cubicBezTo>
                  <a:pt x="266" y="303"/>
                  <a:pt x="266" y="305"/>
                  <a:pt x="266" y="306"/>
                </a:cubicBezTo>
                <a:cubicBezTo>
                  <a:pt x="266" y="307"/>
                  <a:pt x="265" y="308"/>
                  <a:pt x="265" y="309"/>
                </a:cubicBezTo>
                <a:cubicBezTo>
                  <a:pt x="265" y="311"/>
                  <a:pt x="264" y="314"/>
                  <a:pt x="264" y="315"/>
                </a:cubicBezTo>
                <a:cubicBezTo>
                  <a:pt x="264" y="317"/>
                  <a:pt x="263" y="320"/>
                  <a:pt x="263" y="321"/>
                </a:cubicBezTo>
                <a:cubicBezTo>
                  <a:pt x="263" y="322"/>
                  <a:pt x="264" y="323"/>
                  <a:pt x="264" y="324"/>
                </a:cubicBezTo>
                <a:cubicBezTo>
                  <a:pt x="264" y="325"/>
                  <a:pt x="263" y="327"/>
                  <a:pt x="263" y="327"/>
                </a:cubicBezTo>
                <a:cubicBezTo>
                  <a:pt x="262" y="328"/>
                  <a:pt x="261" y="330"/>
                  <a:pt x="261" y="331"/>
                </a:cubicBezTo>
                <a:cubicBezTo>
                  <a:pt x="261" y="333"/>
                  <a:pt x="262" y="335"/>
                  <a:pt x="262" y="337"/>
                </a:cubicBezTo>
                <a:cubicBezTo>
                  <a:pt x="263" y="337"/>
                  <a:pt x="262" y="339"/>
                  <a:pt x="262" y="339"/>
                </a:cubicBezTo>
                <a:cubicBezTo>
                  <a:pt x="263" y="340"/>
                  <a:pt x="264" y="339"/>
                  <a:pt x="264" y="340"/>
                </a:cubicBezTo>
                <a:cubicBezTo>
                  <a:pt x="265" y="341"/>
                  <a:pt x="265" y="343"/>
                  <a:pt x="265" y="344"/>
                </a:cubicBezTo>
                <a:cubicBezTo>
                  <a:pt x="265" y="344"/>
                  <a:pt x="267" y="345"/>
                  <a:pt x="267" y="345"/>
                </a:cubicBezTo>
                <a:cubicBezTo>
                  <a:pt x="267" y="346"/>
                  <a:pt x="268" y="347"/>
                  <a:pt x="268" y="348"/>
                </a:cubicBezTo>
                <a:cubicBezTo>
                  <a:pt x="268" y="349"/>
                  <a:pt x="266" y="350"/>
                  <a:pt x="266" y="350"/>
                </a:cubicBezTo>
                <a:cubicBezTo>
                  <a:pt x="266" y="351"/>
                  <a:pt x="267" y="353"/>
                  <a:pt x="267" y="354"/>
                </a:cubicBezTo>
                <a:cubicBezTo>
                  <a:pt x="266" y="355"/>
                  <a:pt x="266" y="356"/>
                  <a:pt x="265" y="356"/>
                </a:cubicBezTo>
                <a:cubicBezTo>
                  <a:pt x="264" y="356"/>
                  <a:pt x="263" y="355"/>
                  <a:pt x="262" y="354"/>
                </a:cubicBezTo>
                <a:cubicBezTo>
                  <a:pt x="262" y="354"/>
                  <a:pt x="262" y="352"/>
                  <a:pt x="262" y="352"/>
                </a:cubicBezTo>
                <a:cubicBezTo>
                  <a:pt x="261" y="351"/>
                  <a:pt x="259" y="352"/>
                  <a:pt x="259" y="352"/>
                </a:cubicBezTo>
                <a:cubicBezTo>
                  <a:pt x="258" y="353"/>
                  <a:pt x="258" y="355"/>
                  <a:pt x="258" y="356"/>
                </a:cubicBezTo>
                <a:cubicBezTo>
                  <a:pt x="259" y="357"/>
                  <a:pt x="260" y="358"/>
                  <a:pt x="261" y="359"/>
                </a:cubicBezTo>
                <a:cubicBezTo>
                  <a:pt x="261" y="360"/>
                  <a:pt x="260" y="361"/>
                  <a:pt x="260" y="361"/>
                </a:cubicBezTo>
                <a:cubicBezTo>
                  <a:pt x="260" y="362"/>
                  <a:pt x="259" y="363"/>
                  <a:pt x="260" y="363"/>
                </a:cubicBezTo>
                <a:cubicBezTo>
                  <a:pt x="260" y="364"/>
                  <a:pt x="262" y="363"/>
                  <a:pt x="262" y="363"/>
                </a:cubicBezTo>
                <a:cubicBezTo>
                  <a:pt x="263" y="363"/>
                  <a:pt x="263" y="361"/>
                  <a:pt x="264" y="360"/>
                </a:cubicBezTo>
                <a:cubicBezTo>
                  <a:pt x="264" y="360"/>
                  <a:pt x="266" y="361"/>
                  <a:pt x="267" y="362"/>
                </a:cubicBezTo>
                <a:cubicBezTo>
                  <a:pt x="267" y="362"/>
                  <a:pt x="268" y="365"/>
                  <a:pt x="269" y="365"/>
                </a:cubicBezTo>
                <a:cubicBezTo>
                  <a:pt x="269" y="366"/>
                  <a:pt x="270" y="367"/>
                  <a:pt x="271" y="367"/>
                </a:cubicBezTo>
                <a:cubicBezTo>
                  <a:pt x="272" y="367"/>
                  <a:pt x="273" y="365"/>
                  <a:pt x="274" y="365"/>
                </a:cubicBezTo>
                <a:cubicBezTo>
                  <a:pt x="275" y="365"/>
                  <a:pt x="277" y="366"/>
                  <a:pt x="277" y="367"/>
                </a:cubicBezTo>
                <a:cubicBezTo>
                  <a:pt x="278" y="368"/>
                  <a:pt x="279" y="369"/>
                  <a:pt x="280" y="370"/>
                </a:cubicBezTo>
                <a:cubicBezTo>
                  <a:pt x="282" y="372"/>
                  <a:pt x="286" y="373"/>
                  <a:pt x="287" y="375"/>
                </a:cubicBezTo>
                <a:cubicBezTo>
                  <a:pt x="288" y="376"/>
                  <a:pt x="290" y="377"/>
                  <a:pt x="290" y="378"/>
                </a:cubicBezTo>
                <a:cubicBezTo>
                  <a:pt x="291" y="379"/>
                  <a:pt x="291" y="380"/>
                  <a:pt x="291" y="380"/>
                </a:cubicBezTo>
                <a:cubicBezTo>
                  <a:pt x="290" y="381"/>
                  <a:pt x="289" y="380"/>
                  <a:pt x="288" y="380"/>
                </a:cubicBezTo>
                <a:cubicBezTo>
                  <a:pt x="287" y="380"/>
                  <a:pt x="285" y="379"/>
                  <a:pt x="284" y="380"/>
                </a:cubicBezTo>
                <a:cubicBezTo>
                  <a:pt x="283" y="380"/>
                  <a:pt x="282" y="381"/>
                  <a:pt x="282" y="381"/>
                </a:cubicBezTo>
                <a:cubicBezTo>
                  <a:pt x="282" y="382"/>
                  <a:pt x="282" y="384"/>
                  <a:pt x="283" y="385"/>
                </a:cubicBezTo>
                <a:cubicBezTo>
                  <a:pt x="283" y="385"/>
                  <a:pt x="285" y="385"/>
                  <a:pt x="286" y="385"/>
                </a:cubicBezTo>
                <a:cubicBezTo>
                  <a:pt x="287" y="384"/>
                  <a:pt x="288" y="383"/>
                  <a:pt x="289" y="383"/>
                </a:cubicBezTo>
                <a:cubicBezTo>
                  <a:pt x="290" y="383"/>
                  <a:pt x="291" y="383"/>
                  <a:pt x="291" y="384"/>
                </a:cubicBezTo>
                <a:cubicBezTo>
                  <a:pt x="292" y="384"/>
                  <a:pt x="292" y="387"/>
                  <a:pt x="292" y="387"/>
                </a:cubicBezTo>
                <a:cubicBezTo>
                  <a:pt x="293" y="388"/>
                  <a:pt x="295" y="388"/>
                  <a:pt x="296" y="389"/>
                </a:cubicBezTo>
                <a:cubicBezTo>
                  <a:pt x="297" y="390"/>
                  <a:pt x="297" y="391"/>
                  <a:pt x="297" y="392"/>
                </a:cubicBezTo>
                <a:cubicBezTo>
                  <a:pt x="297" y="393"/>
                  <a:pt x="296" y="394"/>
                  <a:pt x="295" y="395"/>
                </a:cubicBezTo>
                <a:cubicBezTo>
                  <a:pt x="295" y="396"/>
                  <a:pt x="294" y="398"/>
                  <a:pt x="294" y="399"/>
                </a:cubicBezTo>
                <a:cubicBezTo>
                  <a:pt x="293" y="400"/>
                  <a:pt x="294" y="403"/>
                  <a:pt x="294" y="404"/>
                </a:cubicBezTo>
                <a:cubicBezTo>
                  <a:pt x="294" y="405"/>
                  <a:pt x="294" y="408"/>
                  <a:pt x="293" y="409"/>
                </a:cubicBezTo>
                <a:cubicBezTo>
                  <a:pt x="293" y="410"/>
                  <a:pt x="292" y="412"/>
                  <a:pt x="291" y="412"/>
                </a:cubicBezTo>
                <a:cubicBezTo>
                  <a:pt x="290" y="413"/>
                  <a:pt x="287" y="413"/>
                  <a:pt x="286" y="413"/>
                </a:cubicBezTo>
                <a:cubicBezTo>
                  <a:pt x="285" y="412"/>
                  <a:pt x="284" y="410"/>
                  <a:pt x="284" y="410"/>
                </a:cubicBezTo>
                <a:cubicBezTo>
                  <a:pt x="284" y="408"/>
                  <a:pt x="285" y="407"/>
                  <a:pt x="285" y="406"/>
                </a:cubicBezTo>
                <a:cubicBezTo>
                  <a:pt x="286" y="404"/>
                  <a:pt x="286" y="401"/>
                  <a:pt x="285" y="400"/>
                </a:cubicBezTo>
                <a:cubicBezTo>
                  <a:pt x="285" y="399"/>
                  <a:pt x="283" y="398"/>
                  <a:pt x="282" y="399"/>
                </a:cubicBezTo>
                <a:cubicBezTo>
                  <a:pt x="281" y="399"/>
                  <a:pt x="281" y="401"/>
                  <a:pt x="280" y="402"/>
                </a:cubicBezTo>
                <a:cubicBezTo>
                  <a:pt x="279" y="402"/>
                  <a:pt x="278" y="403"/>
                  <a:pt x="278" y="404"/>
                </a:cubicBezTo>
                <a:cubicBezTo>
                  <a:pt x="278" y="405"/>
                  <a:pt x="278" y="407"/>
                  <a:pt x="279" y="407"/>
                </a:cubicBezTo>
                <a:cubicBezTo>
                  <a:pt x="279" y="407"/>
                  <a:pt x="281" y="407"/>
                  <a:pt x="281" y="407"/>
                </a:cubicBezTo>
                <a:cubicBezTo>
                  <a:pt x="282" y="408"/>
                  <a:pt x="281" y="410"/>
                  <a:pt x="281" y="411"/>
                </a:cubicBezTo>
                <a:cubicBezTo>
                  <a:pt x="281" y="412"/>
                  <a:pt x="279" y="412"/>
                  <a:pt x="279" y="413"/>
                </a:cubicBezTo>
                <a:cubicBezTo>
                  <a:pt x="279" y="414"/>
                  <a:pt x="282" y="415"/>
                  <a:pt x="283" y="416"/>
                </a:cubicBezTo>
                <a:cubicBezTo>
                  <a:pt x="283" y="417"/>
                  <a:pt x="282" y="419"/>
                  <a:pt x="281" y="420"/>
                </a:cubicBezTo>
                <a:cubicBezTo>
                  <a:pt x="280" y="421"/>
                  <a:pt x="279" y="424"/>
                  <a:pt x="277" y="425"/>
                </a:cubicBezTo>
                <a:cubicBezTo>
                  <a:pt x="276" y="425"/>
                  <a:pt x="274" y="424"/>
                  <a:pt x="273" y="424"/>
                </a:cubicBezTo>
                <a:cubicBezTo>
                  <a:pt x="272" y="423"/>
                  <a:pt x="272" y="419"/>
                  <a:pt x="271" y="418"/>
                </a:cubicBezTo>
                <a:cubicBezTo>
                  <a:pt x="270" y="418"/>
                  <a:pt x="269" y="417"/>
                  <a:pt x="268" y="416"/>
                </a:cubicBezTo>
                <a:cubicBezTo>
                  <a:pt x="268" y="416"/>
                  <a:pt x="268" y="414"/>
                  <a:pt x="267" y="414"/>
                </a:cubicBezTo>
                <a:cubicBezTo>
                  <a:pt x="266" y="414"/>
                  <a:pt x="264" y="414"/>
                  <a:pt x="263" y="415"/>
                </a:cubicBezTo>
                <a:cubicBezTo>
                  <a:pt x="262" y="415"/>
                  <a:pt x="261" y="416"/>
                  <a:pt x="261" y="416"/>
                </a:cubicBezTo>
                <a:cubicBezTo>
                  <a:pt x="260" y="414"/>
                  <a:pt x="260" y="413"/>
                  <a:pt x="259" y="412"/>
                </a:cubicBezTo>
                <a:cubicBezTo>
                  <a:pt x="258" y="409"/>
                  <a:pt x="254" y="406"/>
                  <a:pt x="252" y="404"/>
                </a:cubicBezTo>
                <a:cubicBezTo>
                  <a:pt x="251" y="402"/>
                  <a:pt x="248" y="398"/>
                  <a:pt x="246" y="397"/>
                </a:cubicBezTo>
                <a:cubicBezTo>
                  <a:pt x="245" y="395"/>
                  <a:pt x="242" y="392"/>
                  <a:pt x="240" y="391"/>
                </a:cubicBezTo>
                <a:cubicBezTo>
                  <a:pt x="236" y="389"/>
                  <a:pt x="229" y="385"/>
                  <a:pt x="225" y="385"/>
                </a:cubicBezTo>
                <a:cubicBezTo>
                  <a:pt x="223" y="384"/>
                  <a:pt x="218" y="385"/>
                  <a:pt x="215" y="386"/>
                </a:cubicBezTo>
                <a:cubicBezTo>
                  <a:pt x="214" y="386"/>
                  <a:pt x="210" y="386"/>
                  <a:pt x="208" y="387"/>
                </a:cubicBezTo>
                <a:cubicBezTo>
                  <a:pt x="206" y="388"/>
                  <a:pt x="205" y="392"/>
                  <a:pt x="204" y="394"/>
                </a:cubicBezTo>
                <a:cubicBezTo>
                  <a:pt x="202" y="395"/>
                  <a:pt x="197" y="396"/>
                  <a:pt x="195" y="396"/>
                </a:cubicBezTo>
                <a:cubicBezTo>
                  <a:pt x="193" y="396"/>
                  <a:pt x="190" y="394"/>
                  <a:pt x="188" y="393"/>
                </a:cubicBezTo>
                <a:cubicBezTo>
                  <a:pt x="187" y="393"/>
                  <a:pt x="185" y="390"/>
                  <a:pt x="183" y="389"/>
                </a:cubicBezTo>
                <a:cubicBezTo>
                  <a:pt x="180" y="389"/>
                  <a:pt x="175" y="390"/>
                  <a:pt x="173" y="392"/>
                </a:cubicBezTo>
                <a:cubicBezTo>
                  <a:pt x="172" y="393"/>
                  <a:pt x="171" y="397"/>
                  <a:pt x="170" y="399"/>
                </a:cubicBezTo>
                <a:cubicBezTo>
                  <a:pt x="168" y="401"/>
                  <a:pt x="165" y="404"/>
                  <a:pt x="163" y="405"/>
                </a:cubicBezTo>
                <a:cubicBezTo>
                  <a:pt x="162" y="406"/>
                  <a:pt x="159" y="407"/>
                  <a:pt x="158" y="406"/>
                </a:cubicBezTo>
                <a:cubicBezTo>
                  <a:pt x="155" y="406"/>
                  <a:pt x="150" y="404"/>
                  <a:pt x="148" y="403"/>
                </a:cubicBezTo>
                <a:cubicBezTo>
                  <a:pt x="146" y="402"/>
                  <a:pt x="143" y="398"/>
                  <a:pt x="141" y="397"/>
                </a:cubicBezTo>
                <a:cubicBezTo>
                  <a:pt x="138" y="396"/>
                  <a:pt x="133" y="395"/>
                  <a:pt x="131" y="393"/>
                </a:cubicBezTo>
                <a:cubicBezTo>
                  <a:pt x="129" y="393"/>
                  <a:pt x="127" y="390"/>
                  <a:pt x="125" y="389"/>
                </a:cubicBezTo>
                <a:cubicBezTo>
                  <a:pt x="123" y="388"/>
                  <a:pt x="118" y="388"/>
                  <a:pt x="115" y="388"/>
                </a:cubicBezTo>
                <a:cubicBezTo>
                  <a:pt x="113" y="388"/>
                  <a:pt x="108" y="389"/>
                  <a:pt x="105" y="388"/>
                </a:cubicBezTo>
                <a:cubicBezTo>
                  <a:pt x="105" y="388"/>
                  <a:pt x="104" y="388"/>
                  <a:pt x="103" y="388"/>
                </a:cubicBezTo>
                <a:close/>
              </a:path>
            </a:pathLst>
          </a:custGeom>
          <a:solidFill>
            <a:schemeClr val="bg1">
              <a:lumMod val="75000"/>
            </a:schemeClr>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5320791" y="741260"/>
            <a:ext cx="762782" cy="787829"/>
          </a:xfrm>
          <a:custGeom>
            <a:avLst/>
            <a:gdLst/>
            <a:ahLst/>
            <a:cxnLst>
              <a:cxn ang="0">
                <a:pos x="281" y="98"/>
              </a:cxn>
              <a:cxn ang="0">
                <a:pos x="245" y="96"/>
              </a:cxn>
              <a:cxn ang="0">
                <a:pos x="225" y="118"/>
              </a:cxn>
              <a:cxn ang="0">
                <a:pos x="221" y="136"/>
              </a:cxn>
              <a:cxn ang="0">
                <a:pos x="211" y="168"/>
              </a:cxn>
              <a:cxn ang="0">
                <a:pos x="227" y="202"/>
              </a:cxn>
              <a:cxn ang="0">
                <a:pos x="197" y="219"/>
              </a:cxn>
              <a:cxn ang="0">
                <a:pos x="179" y="251"/>
              </a:cxn>
              <a:cxn ang="0">
                <a:pos x="157" y="236"/>
              </a:cxn>
              <a:cxn ang="0">
                <a:pos x="155" y="255"/>
              </a:cxn>
              <a:cxn ang="0">
                <a:pos x="129" y="269"/>
              </a:cxn>
              <a:cxn ang="0">
                <a:pos x="117" y="304"/>
              </a:cxn>
              <a:cxn ang="0">
                <a:pos x="89" y="301"/>
              </a:cxn>
              <a:cxn ang="0">
                <a:pos x="76" y="294"/>
              </a:cxn>
              <a:cxn ang="0">
                <a:pos x="58" y="283"/>
              </a:cxn>
              <a:cxn ang="0">
                <a:pos x="37" y="288"/>
              </a:cxn>
              <a:cxn ang="0">
                <a:pos x="14" y="268"/>
              </a:cxn>
              <a:cxn ang="0">
                <a:pos x="8" y="237"/>
              </a:cxn>
              <a:cxn ang="0">
                <a:pos x="24" y="182"/>
              </a:cxn>
              <a:cxn ang="0">
                <a:pos x="17" y="160"/>
              </a:cxn>
              <a:cxn ang="0">
                <a:pos x="31" y="150"/>
              </a:cxn>
              <a:cxn ang="0">
                <a:pos x="14" y="134"/>
              </a:cxn>
              <a:cxn ang="0">
                <a:pos x="16" y="125"/>
              </a:cxn>
              <a:cxn ang="0">
                <a:pos x="20" y="109"/>
              </a:cxn>
              <a:cxn ang="0">
                <a:pos x="5" y="106"/>
              </a:cxn>
              <a:cxn ang="0">
                <a:pos x="5" y="90"/>
              </a:cxn>
              <a:cxn ang="0">
                <a:pos x="8" y="74"/>
              </a:cxn>
              <a:cxn ang="0">
                <a:pos x="14" y="57"/>
              </a:cxn>
              <a:cxn ang="0">
                <a:pos x="32" y="53"/>
              </a:cxn>
              <a:cxn ang="0">
                <a:pos x="47" y="58"/>
              </a:cxn>
              <a:cxn ang="0">
                <a:pos x="54" y="65"/>
              </a:cxn>
              <a:cxn ang="0">
                <a:pos x="75" y="73"/>
              </a:cxn>
              <a:cxn ang="0">
                <a:pos x="99" y="69"/>
              </a:cxn>
              <a:cxn ang="0">
                <a:pos x="105" y="49"/>
              </a:cxn>
              <a:cxn ang="0">
                <a:pos x="118" y="30"/>
              </a:cxn>
              <a:cxn ang="0">
                <a:pos x="140" y="25"/>
              </a:cxn>
              <a:cxn ang="0">
                <a:pos x="155" y="26"/>
              </a:cxn>
              <a:cxn ang="0">
                <a:pos x="168" y="22"/>
              </a:cxn>
              <a:cxn ang="0">
                <a:pos x="191" y="23"/>
              </a:cxn>
              <a:cxn ang="0">
                <a:pos x="216" y="23"/>
              </a:cxn>
              <a:cxn ang="0">
                <a:pos x="240" y="9"/>
              </a:cxn>
              <a:cxn ang="0">
                <a:pos x="261" y="1"/>
              </a:cxn>
              <a:cxn ang="0">
                <a:pos x="272" y="10"/>
              </a:cxn>
              <a:cxn ang="0">
                <a:pos x="259" y="16"/>
              </a:cxn>
              <a:cxn ang="0">
                <a:pos x="259" y="29"/>
              </a:cxn>
              <a:cxn ang="0">
                <a:pos x="263" y="40"/>
              </a:cxn>
              <a:cxn ang="0">
                <a:pos x="278" y="43"/>
              </a:cxn>
              <a:cxn ang="0">
                <a:pos x="280" y="57"/>
              </a:cxn>
              <a:cxn ang="0">
                <a:pos x="294" y="70"/>
              </a:cxn>
            </a:cxnLst>
            <a:rect l="0" t="0" r="r" b="b"/>
            <a:pathLst>
              <a:path w="300" h="311">
                <a:moveTo>
                  <a:pt x="300" y="78"/>
                </a:moveTo>
                <a:cubicBezTo>
                  <a:pt x="298" y="80"/>
                  <a:pt x="294" y="82"/>
                  <a:pt x="294" y="84"/>
                </a:cubicBezTo>
                <a:cubicBezTo>
                  <a:pt x="292" y="87"/>
                  <a:pt x="293" y="95"/>
                  <a:pt x="290" y="97"/>
                </a:cubicBezTo>
                <a:cubicBezTo>
                  <a:pt x="289" y="99"/>
                  <a:pt x="283" y="97"/>
                  <a:pt x="281" y="98"/>
                </a:cubicBezTo>
                <a:cubicBezTo>
                  <a:pt x="279" y="99"/>
                  <a:pt x="275" y="102"/>
                  <a:pt x="273" y="103"/>
                </a:cubicBezTo>
                <a:cubicBezTo>
                  <a:pt x="271" y="103"/>
                  <a:pt x="266" y="102"/>
                  <a:pt x="264" y="101"/>
                </a:cubicBezTo>
                <a:cubicBezTo>
                  <a:pt x="261" y="100"/>
                  <a:pt x="258" y="95"/>
                  <a:pt x="255" y="94"/>
                </a:cubicBezTo>
                <a:cubicBezTo>
                  <a:pt x="253" y="93"/>
                  <a:pt x="247" y="95"/>
                  <a:pt x="245" y="96"/>
                </a:cubicBezTo>
                <a:cubicBezTo>
                  <a:pt x="244" y="98"/>
                  <a:pt x="243" y="102"/>
                  <a:pt x="242" y="104"/>
                </a:cubicBezTo>
                <a:cubicBezTo>
                  <a:pt x="241" y="107"/>
                  <a:pt x="243" y="114"/>
                  <a:pt x="241" y="116"/>
                </a:cubicBezTo>
                <a:cubicBezTo>
                  <a:pt x="240" y="118"/>
                  <a:pt x="235" y="119"/>
                  <a:pt x="233" y="119"/>
                </a:cubicBezTo>
                <a:cubicBezTo>
                  <a:pt x="231" y="120"/>
                  <a:pt x="227" y="118"/>
                  <a:pt x="225" y="118"/>
                </a:cubicBezTo>
                <a:cubicBezTo>
                  <a:pt x="222" y="118"/>
                  <a:pt x="215" y="119"/>
                  <a:pt x="213" y="121"/>
                </a:cubicBezTo>
                <a:cubicBezTo>
                  <a:pt x="212" y="122"/>
                  <a:pt x="211" y="125"/>
                  <a:pt x="212" y="126"/>
                </a:cubicBezTo>
                <a:cubicBezTo>
                  <a:pt x="212" y="128"/>
                  <a:pt x="217" y="129"/>
                  <a:pt x="218" y="130"/>
                </a:cubicBezTo>
                <a:cubicBezTo>
                  <a:pt x="219" y="131"/>
                  <a:pt x="221" y="134"/>
                  <a:pt x="221" y="136"/>
                </a:cubicBezTo>
                <a:cubicBezTo>
                  <a:pt x="221" y="139"/>
                  <a:pt x="218" y="143"/>
                  <a:pt x="216" y="145"/>
                </a:cubicBezTo>
                <a:cubicBezTo>
                  <a:pt x="215" y="147"/>
                  <a:pt x="210" y="149"/>
                  <a:pt x="209" y="151"/>
                </a:cubicBezTo>
                <a:cubicBezTo>
                  <a:pt x="208" y="153"/>
                  <a:pt x="206" y="159"/>
                  <a:pt x="207" y="161"/>
                </a:cubicBezTo>
                <a:cubicBezTo>
                  <a:pt x="207" y="163"/>
                  <a:pt x="210" y="167"/>
                  <a:pt x="211" y="168"/>
                </a:cubicBezTo>
                <a:cubicBezTo>
                  <a:pt x="213" y="170"/>
                  <a:pt x="219" y="172"/>
                  <a:pt x="222" y="174"/>
                </a:cubicBezTo>
                <a:cubicBezTo>
                  <a:pt x="224" y="176"/>
                  <a:pt x="229" y="179"/>
                  <a:pt x="231" y="182"/>
                </a:cubicBezTo>
                <a:cubicBezTo>
                  <a:pt x="232" y="184"/>
                  <a:pt x="232" y="190"/>
                  <a:pt x="231" y="192"/>
                </a:cubicBezTo>
                <a:cubicBezTo>
                  <a:pt x="231" y="195"/>
                  <a:pt x="228" y="200"/>
                  <a:pt x="227" y="202"/>
                </a:cubicBezTo>
                <a:cubicBezTo>
                  <a:pt x="226" y="205"/>
                  <a:pt x="224" y="212"/>
                  <a:pt x="221" y="213"/>
                </a:cubicBezTo>
                <a:cubicBezTo>
                  <a:pt x="219" y="214"/>
                  <a:pt x="216" y="213"/>
                  <a:pt x="215" y="213"/>
                </a:cubicBezTo>
                <a:cubicBezTo>
                  <a:pt x="211" y="213"/>
                  <a:pt x="205" y="213"/>
                  <a:pt x="202" y="214"/>
                </a:cubicBezTo>
                <a:cubicBezTo>
                  <a:pt x="200" y="215"/>
                  <a:pt x="198" y="217"/>
                  <a:pt x="197" y="219"/>
                </a:cubicBezTo>
                <a:cubicBezTo>
                  <a:pt x="196" y="221"/>
                  <a:pt x="197" y="225"/>
                  <a:pt x="197" y="227"/>
                </a:cubicBezTo>
                <a:cubicBezTo>
                  <a:pt x="196" y="229"/>
                  <a:pt x="196" y="233"/>
                  <a:pt x="196" y="235"/>
                </a:cubicBezTo>
                <a:cubicBezTo>
                  <a:pt x="194" y="238"/>
                  <a:pt x="190" y="243"/>
                  <a:pt x="188" y="245"/>
                </a:cubicBezTo>
                <a:cubicBezTo>
                  <a:pt x="186" y="247"/>
                  <a:pt x="182" y="251"/>
                  <a:pt x="179" y="251"/>
                </a:cubicBezTo>
                <a:cubicBezTo>
                  <a:pt x="178" y="250"/>
                  <a:pt x="175" y="248"/>
                  <a:pt x="174" y="246"/>
                </a:cubicBezTo>
                <a:cubicBezTo>
                  <a:pt x="173" y="245"/>
                  <a:pt x="173" y="241"/>
                  <a:pt x="172" y="239"/>
                </a:cubicBezTo>
                <a:cubicBezTo>
                  <a:pt x="171" y="238"/>
                  <a:pt x="168" y="236"/>
                  <a:pt x="166" y="235"/>
                </a:cubicBezTo>
                <a:cubicBezTo>
                  <a:pt x="164" y="235"/>
                  <a:pt x="159" y="235"/>
                  <a:pt x="157" y="236"/>
                </a:cubicBezTo>
                <a:cubicBezTo>
                  <a:pt x="154" y="237"/>
                  <a:pt x="149" y="240"/>
                  <a:pt x="148" y="243"/>
                </a:cubicBezTo>
                <a:cubicBezTo>
                  <a:pt x="148" y="245"/>
                  <a:pt x="148" y="248"/>
                  <a:pt x="149" y="249"/>
                </a:cubicBezTo>
                <a:cubicBezTo>
                  <a:pt x="150" y="250"/>
                  <a:pt x="154" y="248"/>
                  <a:pt x="155" y="249"/>
                </a:cubicBezTo>
                <a:cubicBezTo>
                  <a:pt x="156" y="251"/>
                  <a:pt x="155" y="254"/>
                  <a:pt x="155" y="255"/>
                </a:cubicBezTo>
                <a:cubicBezTo>
                  <a:pt x="154" y="257"/>
                  <a:pt x="151" y="259"/>
                  <a:pt x="149" y="259"/>
                </a:cubicBezTo>
                <a:cubicBezTo>
                  <a:pt x="148" y="259"/>
                  <a:pt x="146" y="258"/>
                  <a:pt x="145" y="258"/>
                </a:cubicBezTo>
                <a:cubicBezTo>
                  <a:pt x="143" y="258"/>
                  <a:pt x="139" y="259"/>
                  <a:pt x="137" y="260"/>
                </a:cubicBezTo>
                <a:cubicBezTo>
                  <a:pt x="135" y="262"/>
                  <a:pt x="130" y="266"/>
                  <a:pt x="129" y="269"/>
                </a:cubicBezTo>
                <a:cubicBezTo>
                  <a:pt x="128" y="271"/>
                  <a:pt x="129" y="276"/>
                  <a:pt x="128" y="279"/>
                </a:cubicBezTo>
                <a:cubicBezTo>
                  <a:pt x="128" y="282"/>
                  <a:pt x="128" y="289"/>
                  <a:pt x="126" y="292"/>
                </a:cubicBezTo>
                <a:cubicBezTo>
                  <a:pt x="125" y="293"/>
                  <a:pt x="122" y="294"/>
                  <a:pt x="121" y="295"/>
                </a:cubicBezTo>
                <a:cubicBezTo>
                  <a:pt x="119" y="297"/>
                  <a:pt x="118" y="302"/>
                  <a:pt x="117" y="304"/>
                </a:cubicBezTo>
                <a:cubicBezTo>
                  <a:pt x="115" y="306"/>
                  <a:pt x="111" y="310"/>
                  <a:pt x="108" y="310"/>
                </a:cubicBezTo>
                <a:cubicBezTo>
                  <a:pt x="106" y="311"/>
                  <a:pt x="102" y="309"/>
                  <a:pt x="100" y="308"/>
                </a:cubicBezTo>
                <a:cubicBezTo>
                  <a:pt x="98" y="307"/>
                  <a:pt x="97" y="303"/>
                  <a:pt x="95" y="302"/>
                </a:cubicBezTo>
                <a:cubicBezTo>
                  <a:pt x="94" y="301"/>
                  <a:pt x="90" y="300"/>
                  <a:pt x="89" y="301"/>
                </a:cubicBezTo>
                <a:cubicBezTo>
                  <a:pt x="87" y="302"/>
                  <a:pt x="87" y="307"/>
                  <a:pt x="85" y="308"/>
                </a:cubicBezTo>
                <a:cubicBezTo>
                  <a:pt x="83" y="309"/>
                  <a:pt x="79" y="309"/>
                  <a:pt x="77" y="308"/>
                </a:cubicBezTo>
                <a:cubicBezTo>
                  <a:pt x="75" y="307"/>
                  <a:pt x="73" y="302"/>
                  <a:pt x="73" y="300"/>
                </a:cubicBezTo>
                <a:cubicBezTo>
                  <a:pt x="73" y="298"/>
                  <a:pt x="75" y="296"/>
                  <a:pt x="76" y="294"/>
                </a:cubicBezTo>
                <a:cubicBezTo>
                  <a:pt x="76" y="292"/>
                  <a:pt x="77" y="287"/>
                  <a:pt x="75" y="285"/>
                </a:cubicBezTo>
                <a:cubicBezTo>
                  <a:pt x="74" y="283"/>
                  <a:pt x="67" y="283"/>
                  <a:pt x="65" y="283"/>
                </a:cubicBezTo>
                <a:cubicBezTo>
                  <a:pt x="63" y="283"/>
                  <a:pt x="61" y="284"/>
                  <a:pt x="59" y="284"/>
                </a:cubicBezTo>
                <a:cubicBezTo>
                  <a:pt x="58" y="284"/>
                  <a:pt x="58" y="284"/>
                  <a:pt x="58" y="283"/>
                </a:cubicBezTo>
                <a:cubicBezTo>
                  <a:pt x="57" y="282"/>
                  <a:pt x="54" y="279"/>
                  <a:pt x="52" y="278"/>
                </a:cubicBezTo>
                <a:cubicBezTo>
                  <a:pt x="50" y="277"/>
                  <a:pt x="46" y="277"/>
                  <a:pt x="44" y="277"/>
                </a:cubicBezTo>
                <a:cubicBezTo>
                  <a:pt x="43" y="278"/>
                  <a:pt x="40" y="279"/>
                  <a:pt x="39" y="281"/>
                </a:cubicBezTo>
                <a:cubicBezTo>
                  <a:pt x="38" y="282"/>
                  <a:pt x="38" y="286"/>
                  <a:pt x="37" y="288"/>
                </a:cubicBezTo>
                <a:cubicBezTo>
                  <a:pt x="36" y="289"/>
                  <a:pt x="32" y="292"/>
                  <a:pt x="30" y="292"/>
                </a:cubicBezTo>
                <a:cubicBezTo>
                  <a:pt x="27" y="291"/>
                  <a:pt x="21" y="286"/>
                  <a:pt x="19" y="283"/>
                </a:cubicBezTo>
                <a:cubicBezTo>
                  <a:pt x="18" y="282"/>
                  <a:pt x="16" y="278"/>
                  <a:pt x="16" y="276"/>
                </a:cubicBezTo>
                <a:cubicBezTo>
                  <a:pt x="15" y="274"/>
                  <a:pt x="15" y="270"/>
                  <a:pt x="14" y="268"/>
                </a:cubicBezTo>
                <a:cubicBezTo>
                  <a:pt x="14" y="265"/>
                  <a:pt x="13" y="260"/>
                  <a:pt x="12" y="258"/>
                </a:cubicBezTo>
                <a:cubicBezTo>
                  <a:pt x="11" y="257"/>
                  <a:pt x="8" y="255"/>
                  <a:pt x="7" y="254"/>
                </a:cubicBezTo>
                <a:cubicBezTo>
                  <a:pt x="6" y="252"/>
                  <a:pt x="5" y="250"/>
                  <a:pt x="5" y="248"/>
                </a:cubicBezTo>
                <a:cubicBezTo>
                  <a:pt x="4" y="245"/>
                  <a:pt x="6" y="240"/>
                  <a:pt x="8" y="237"/>
                </a:cubicBezTo>
                <a:cubicBezTo>
                  <a:pt x="9" y="235"/>
                  <a:pt x="12" y="231"/>
                  <a:pt x="14" y="229"/>
                </a:cubicBezTo>
                <a:cubicBezTo>
                  <a:pt x="15" y="225"/>
                  <a:pt x="18" y="218"/>
                  <a:pt x="20" y="214"/>
                </a:cubicBezTo>
                <a:cubicBezTo>
                  <a:pt x="21" y="211"/>
                  <a:pt x="24" y="204"/>
                  <a:pt x="25" y="201"/>
                </a:cubicBezTo>
                <a:cubicBezTo>
                  <a:pt x="25" y="196"/>
                  <a:pt x="24" y="187"/>
                  <a:pt x="24" y="182"/>
                </a:cubicBezTo>
                <a:cubicBezTo>
                  <a:pt x="24" y="180"/>
                  <a:pt x="26" y="174"/>
                  <a:pt x="25" y="172"/>
                </a:cubicBezTo>
                <a:cubicBezTo>
                  <a:pt x="23" y="170"/>
                  <a:pt x="18" y="172"/>
                  <a:pt x="16" y="171"/>
                </a:cubicBezTo>
                <a:cubicBezTo>
                  <a:pt x="15" y="170"/>
                  <a:pt x="13" y="167"/>
                  <a:pt x="13" y="166"/>
                </a:cubicBezTo>
                <a:cubicBezTo>
                  <a:pt x="13" y="164"/>
                  <a:pt x="15" y="161"/>
                  <a:pt x="17" y="160"/>
                </a:cubicBezTo>
                <a:cubicBezTo>
                  <a:pt x="19" y="158"/>
                  <a:pt x="25" y="158"/>
                  <a:pt x="27" y="158"/>
                </a:cubicBezTo>
                <a:cubicBezTo>
                  <a:pt x="29" y="158"/>
                  <a:pt x="31" y="161"/>
                  <a:pt x="33" y="161"/>
                </a:cubicBezTo>
                <a:cubicBezTo>
                  <a:pt x="34" y="160"/>
                  <a:pt x="34" y="157"/>
                  <a:pt x="34" y="155"/>
                </a:cubicBezTo>
                <a:cubicBezTo>
                  <a:pt x="34" y="154"/>
                  <a:pt x="31" y="152"/>
                  <a:pt x="31" y="150"/>
                </a:cubicBezTo>
                <a:cubicBezTo>
                  <a:pt x="31" y="149"/>
                  <a:pt x="32" y="146"/>
                  <a:pt x="32" y="144"/>
                </a:cubicBezTo>
                <a:cubicBezTo>
                  <a:pt x="32" y="142"/>
                  <a:pt x="31" y="139"/>
                  <a:pt x="30" y="137"/>
                </a:cubicBezTo>
                <a:cubicBezTo>
                  <a:pt x="29" y="135"/>
                  <a:pt x="25" y="132"/>
                  <a:pt x="23" y="132"/>
                </a:cubicBezTo>
                <a:cubicBezTo>
                  <a:pt x="21" y="131"/>
                  <a:pt x="16" y="135"/>
                  <a:pt x="14" y="134"/>
                </a:cubicBezTo>
                <a:cubicBezTo>
                  <a:pt x="13" y="133"/>
                  <a:pt x="12" y="130"/>
                  <a:pt x="12" y="129"/>
                </a:cubicBezTo>
                <a:cubicBezTo>
                  <a:pt x="12" y="128"/>
                  <a:pt x="12" y="128"/>
                  <a:pt x="12" y="127"/>
                </a:cubicBezTo>
                <a:cubicBezTo>
                  <a:pt x="13" y="127"/>
                  <a:pt x="14" y="128"/>
                  <a:pt x="14" y="127"/>
                </a:cubicBezTo>
                <a:cubicBezTo>
                  <a:pt x="15" y="127"/>
                  <a:pt x="16" y="126"/>
                  <a:pt x="16" y="125"/>
                </a:cubicBezTo>
                <a:cubicBezTo>
                  <a:pt x="16" y="124"/>
                  <a:pt x="15" y="123"/>
                  <a:pt x="15" y="122"/>
                </a:cubicBezTo>
                <a:cubicBezTo>
                  <a:pt x="15" y="120"/>
                  <a:pt x="16" y="118"/>
                  <a:pt x="17" y="116"/>
                </a:cubicBezTo>
                <a:cubicBezTo>
                  <a:pt x="18" y="115"/>
                  <a:pt x="19" y="114"/>
                  <a:pt x="20" y="113"/>
                </a:cubicBezTo>
                <a:cubicBezTo>
                  <a:pt x="20" y="112"/>
                  <a:pt x="20" y="110"/>
                  <a:pt x="20" y="109"/>
                </a:cubicBezTo>
                <a:cubicBezTo>
                  <a:pt x="19" y="108"/>
                  <a:pt x="18" y="107"/>
                  <a:pt x="17" y="107"/>
                </a:cubicBezTo>
                <a:cubicBezTo>
                  <a:pt x="16" y="106"/>
                  <a:pt x="15" y="105"/>
                  <a:pt x="15" y="105"/>
                </a:cubicBezTo>
                <a:cubicBezTo>
                  <a:pt x="13" y="105"/>
                  <a:pt x="10" y="106"/>
                  <a:pt x="8" y="106"/>
                </a:cubicBezTo>
                <a:cubicBezTo>
                  <a:pt x="7" y="106"/>
                  <a:pt x="5" y="106"/>
                  <a:pt x="5" y="106"/>
                </a:cubicBezTo>
                <a:cubicBezTo>
                  <a:pt x="4" y="105"/>
                  <a:pt x="3" y="103"/>
                  <a:pt x="2" y="102"/>
                </a:cubicBezTo>
                <a:cubicBezTo>
                  <a:pt x="1" y="101"/>
                  <a:pt x="0" y="99"/>
                  <a:pt x="0" y="98"/>
                </a:cubicBezTo>
                <a:cubicBezTo>
                  <a:pt x="0" y="96"/>
                  <a:pt x="1" y="93"/>
                  <a:pt x="2" y="92"/>
                </a:cubicBezTo>
                <a:cubicBezTo>
                  <a:pt x="3" y="92"/>
                  <a:pt x="5" y="91"/>
                  <a:pt x="5" y="90"/>
                </a:cubicBezTo>
                <a:cubicBezTo>
                  <a:pt x="6" y="89"/>
                  <a:pt x="5" y="86"/>
                  <a:pt x="5" y="84"/>
                </a:cubicBezTo>
                <a:cubicBezTo>
                  <a:pt x="6" y="83"/>
                  <a:pt x="7" y="82"/>
                  <a:pt x="7" y="81"/>
                </a:cubicBezTo>
                <a:cubicBezTo>
                  <a:pt x="8" y="80"/>
                  <a:pt x="10" y="79"/>
                  <a:pt x="10" y="78"/>
                </a:cubicBezTo>
                <a:cubicBezTo>
                  <a:pt x="10" y="77"/>
                  <a:pt x="8" y="75"/>
                  <a:pt x="8" y="74"/>
                </a:cubicBezTo>
                <a:cubicBezTo>
                  <a:pt x="8" y="74"/>
                  <a:pt x="8" y="72"/>
                  <a:pt x="8" y="71"/>
                </a:cubicBezTo>
                <a:cubicBezTo>
                  <a:pt x="9" y="70"/>
                  <a:pt x="11" y="69"/>
                  <a:pt x="12" y="68"/>
                </a:cubicBezTo>
                <a:cubicBezTo>
                  <a:pt x="13" y="66"/>
                  <a:pt x="14" y="63"/>
                  <a:pt x="14" y="61"/>
                </a:cubicBezTo>
                <a:cubicBezTo>
                  <a:pt x="14" y="60"/>
                  <a:pt x="13" y="58"/>
                  <a:pt x="14" y="57"/>
                </a:cubicBezTo>
                <a:cubicBezTo>
                  <a:pt x="15" y="56"/>
                  <a:pt x="18" y="55"/>
                  <a:pt x="20" y="55"/>
                </a:cubicBezTo>
                <a:cubicBezTo>
                  <a:pt x="21" y="55"/>
                  <a:pt x="24" y="56"/>
                  <a:pt x="25" y="56"/>
                </a:cubicBezTo>
                <a:cubicBezTo>
                  <a:pt x="26" y="57"/>
                  <a:pt x="28" y="57"/>
                  <a:pt x="29" y="56"/>
                </a:cubicBezTo>
                <a:cubicBezTo>
                  <a:pt x="30" y="56"/>
                  <a:pt x="31" y="54"/>
                  <a:pt x="32" y="53"/>
                </a:cubicBezTo>
                <a:cubicBezTo>
                  <a:pt x="33" y="52"/>
                  <a:pt x="36" y="51"/>
                  <a:pt x="37" y="51"/>
                </a:cubicBezTo>
                <a:cubicBezTo>
                  <a:pt x="38" y="50"/>
                  <a:pt x="41" y="51"/>
                  <a:pt x="42" y="51"/>
                </a:cubicBezTo>
                <a:cubicBezTo>
                  <a:pt x="43" y="52"/>
                  <a:pt x="44" y="53"/>
                  <a:pt x="44" y="54"/>
                </a:cubicBezTo>
                <a:cubicBezTo>
                  <a:pt x="45" y="55"/>
                  <a:pt x="46" y="57"/>
                  <a:pt x="47" y="58"/>
                </a:cubicBezTo>
                <a:cubicBezTo>
                  <a:pt x="48" y="58"/>
                  <a:pt x="50" y="56"/>
                  <a:pt x="51" y="56"/>
                </a:cubicBezTo>
                <a:cubicBezTo>
                  <a:pt x="52" y="56"/>
                  <a:pt x="54" y="57"/>
                  <a:pt x="54" y="58"/>
                </a:cubicBezTo>
                <a:cubicBezTo>
                  <a:pt x="55" y="58"/>
                  <a:pt x="57" y="61"/>
                  <a:pt x="57" y="62"/>
                </a:cubicBezTo>
                <a:cubicBezTo>
                  <a:pt x="57" y="63"/>
                  <a:pt x="54" y="64"/>
                  <a:pt x="54" y="65"/>
                </a:cubicBezTo>
                <a:cubicBezTo>
                  <a:pt x="53" y="66"/>
                  <a:pt x="53" y="68"/>
                  <a:pt x="53" y="69"/>
                </a:cubicBezTo>
                <a:cubicBezTo>
                  <a:pt x="54" y="70"/>
                  <a:pt x="58" y="71"/>
                  <a:pt x="59" y="72"/>
                </a:cubicBezTo>
                <a:cubicBezTo>
                  <a:pt x="61" y="72"/>
                  <a:pt x="64" y="71"/>
                  <a:pt x="65" y="71"/>
                </a:cubicBezTo>
                <a:cubicBezTo>
                  <a:pt x="68" y="72"/>
                  <a:pt x="73" y="73"/>
                  <a:pt x="75" y="73"/>
                </a:cubicBezTo>
                <a:cubicBezTo>
                  <a:pt x="76" y="74"/>
                  <a:pt x="78" y="74"/>
                  <a:pt x="79" y="74"/>
                </a:cubicBezTo>
                <a:cubicBezTo>
                  <a:pt x="81" y="74"/>
                  <a:pt x="85" y="74"/>
                  <a:pt x="86" y="74"/>
                </a:cubicBezTo>
                <a:cubicBezTo>
                  <a:pt x="88" y="74"/>
                  <a:pt x="92" y="75"/>
                  <a:pt x="93" y="74"/>
                </a:cubicBezTo>
                <a:cubicBezTo>
                  <a:pt x="95" y="73"/>
                  <a:pt x="98" y="70"/>
                  <a:pt x="99" y="69"/>
                </a:cubicBezTo>
                <a:cubicBezTo>
                  <a:pt x="100" y="68"/>
                  <a:pt x="101" y="65"/>
                  <a:pt x="102" y="64"/>
                </a:cubicBezTo>
                <a:cubicBezTo>
                  <a:pt x="102" y="63"/>
                  <a:pt x="104" y="62"/>
                  <a:pt x="104" y="61"/>
                </a:cubicBezTo>
                <a:cubicBezTo>
                  <a:pt x="105" y="60"/>
                  <a:pt x="105" y="56"/>
                  <a:pt x="105" y="54"/>
                </a:cubicBezTo>
                <a:cubicBezTo>
                  <a:pt x="106" y="53"/>
                  <a:pt x="105" y="50"/>
                  <a:pt x="105" y="49"/>
                </a:cubicBezTo>
                <a:cubicBezTo>
                  <a:pt x="106" y="47"/>
                  <a:pt x="107" y="44"/>
                  <a:pt x="108" y="43"/>
                </a:cubicBezTo>
                <a:cubicBezTo>
                  <a:pt x="108" y="42"/>
                  <a:pt x="109" y="39"/>
                  <a:pt x="110" y="37"/>
                </a:cubicBezTo>
                <a:cubicBezTo>
                  <a:pt x="111" y="36"/>
                  <a:pt x="114" y="36"/>
                  <a:pt x="116" y="35"/>
                </a:cubicBezTo>
                <a:cubicBezTo>
                  <a:pt x="117" y="34"/>
                  <a:pt x="117" y="31"/>
                  <a:pt x="118" y="30"/>
                </a:cubicBezTo>
                <a:cubicBezTo>
                  <a:pt x="119" y="30"/>
                  <a:pt x="121" y="31"/>
                  <a:pt x="122" y="31"/>
                </a:cubicBezTo>
                <a:cubicBezTo>
                  <a:pt x="124" y="31"/>
                  <a:pt x="127" y="29"/>
                  <a:pt x="128" y="28"/>
                </a:cubicBezTo>
                <a:cubicBezTo>
                  <a:pt x="130" y="27"/>
                  <a:pt x="132" y="25"/>
                  <a:pt x="133" y="25"/>
                </a:cubicBezTo>
                <a:cubicBezTo>
                  <a:pt x="135" y="24"/>
                  <a:pt x="138" y="25"/>
                  <a:pt x="140" y="25"/>
                </a:cubicBezTo>
                <a:cubicBezTo>
                  <a:pt x="141" y="25"/>
                  <a:pt x="144" y="24"/>
                  <a:pt x="145" y="24"/>
                </a:cubicBezTo>
                <a:cubicBezTo>
                  <a:pt x="146" y="25"/>
                  <a:pt x="148" y="26"/>
                  <a:pt x="148" y="27"/>
                </a:cubicBezTo>
                <a:cubicBezTo>
                  <a:pt x="149" y="27"/>
                  <a:pt x="150" y="28"/>
                  <a:pt x="151" y="28"/>
                </a:cubicBezTo>
                <a:cubicBezTo>
                  <a:pt x="152" y="29"/>
                  <a:pt x="153" y="26"/>
                  <a:pt x="155" y="26"/>
                </a:cubicBezTo>
                <a:cubicBezTo>
                  <a:pt x="156" y="26"/>
                  <a:pt x="158" y="26"/>
                  <a:pt x="159" y="25"/>
                </a:cubicBezTo>
                <a:cubicBezTo>
                  <a:pt x="160" y="25"/>
                  <a:pt x="161" y="21"/>
                  <a:pt x="163" y="20"/>
                </a:cubicBezTo>
                <a:cubicBezTo>
                  <a:pt x="163" y="20"/>
                  <a:pt x="165" y="19"/>
                  <a:pt x="166" y="19"/>
                </a:cubicBezTo>
                <a:cubicBezTo>
                  <a:pt x="167" y="20"/>
                  <a:pt x="168" y="22"/>
                  <a:pt x="168" y="22"/>
                </a:cubicBezTo>
                <a:cubicBezTo>
                  <a:pt x="170" y="23"/>
                  <a:pt x="173" y="24"/>
                  <a:pt x="174" y="24"/>
                </a:cubicBezTo>
                <a:cubicBezTo>
                  <a:pt x="176" y="24"/>
                  <a:pt x="178" y="22"/>
                  <a:pt x="179" y="22"/>
                </a:cubicBezTo>
                <a:cubicBezTo>
                  <a:pt x="181" y="22"/>
                  <a:pt x="184" y="21"/>
                  <a:pt x="186" y="21"/>
                </a:cubicBezTo>
                <a:cubicBezTo>
                  <a:pt x="187" y="22"/>
                  <a:pt x="190" y="23"/>
                  <a:pt x="191" y="23"/>
                </a:cubicBezTo>
                <a:cubicBezTo>
                  <a:pt x="193" y="24"/>
                  <a:pt x="196" y="26"/>
                  <a:pt x="198" y="26"/>
                </a:cubicBezTo>
                <a:cubicBezTo>
                  <a:pt x="199" y="26"/>
                  <a:pt x="201" y="25"/>
                  <a:pt x="202" y="25"/>
                </a:cubicBezTo>
                <a:cubicBezTo>
                  <a:pt x="204" y="25"/>
                  <a:pt x="206" y="25"/>
                  <a:pt x="207" y="25"/>
                </a:cubicBezTo>
                <a:cubicBezTo>
                  <a:pt x="210" y="25"/>
                  <a:pt x="214" y="24"/>
                  <a:pt x="216" y="23"/>
                </a:cubicBezTo>
                <a:cubicBezTo>
                  <a:pt x="218" y="22"/>
                  <a:pt x="220" y="19"/>
                  <a:pt x="221" y="18"/>
                </a:cubicBezTo>
                <a:cubicBezTo>
                  <a:pt x="223" y="17"/>
                  <a:pt x="226" y="16"/>
                  <a:pt x="227" y="15"/>
                </a:cubicBezTo>
                <a:cubicBezTo>
                  <a:pt x="229" y="13"/>
                  <a:pt x="231" y="11"/>
                  <a:pt x="233" y="10"/>
                </a:cubicBezTo>
                <a:cubicBezTo>
                  <a:pt x="235" y="9"/>
                  <a:pt x="238" y="9"/>
                  <a:pt x="240" y="9"/>
                </a:cubicBezTo>
                <a:cubicBezTo>
                  <a:pt x="241" y="9"/>
                  <a:pt x="244" y="9"/>
                  <a:pt x="246" y="9"/>
                </a:cubicBezTo>
                <a:cubicBezTo>
                  <a:pt x="247" y="8"/>
                  <a:pt x="249" y="5"/>
                  <a:pt x="250" y="5"/>
                </a:cubicBezTo>
                <a:cubicBezTo>
                  <a:pt x="252" y="4"/>
                  <a:pt x="256" y="5"/>
                  <a:pt x="257" y="5"/>
                </a:cubicBezTo>
                <a:cubicBezTo>
                  <a:pt x="258" y="4"/>
                  <a:pt x="260" y="2"/>
                  <a:pt x="261" y="1"/>
                </a:cubicBezTo>
                <a:cubicBezTo>
                  <a:pt x="262" y="1"/>
                  <a:pt x="266" y="0"/>
                  <a:pt x="268" y="0"/>
                </a:cubicBezTo>
                <a:cubicBezTo>
                  <a:pt x="269" y="1"/>
                  <a:pt x="272" y="2"/>
                  <a:pt x="273" y="3"/>
                </a:cubicBezTo>
                <a:cubicBezTo>
                  <a:pt x="274" y="4"/>
                  <a:pt x="275" y="7"/>
                  <a:pt x="275" y="8"/>
                </a:cubicBezTo>
                <a:cubicBezTo>
                  <a:pt x="274" y="9"/>
                  <a:pt x="273" y="10"/>
                  <a:pt x="272" y="10"/>
                </a:cubicBezTo>
                <a:cubicBezTo>
                  <a:pt x="272" y="11"/>
                  <a:pt x="272" y="14"/>
                  <a:pt x="272" y="15"/>
                </a:cubicBezTo>
                <a:cubicBezTo>
                  <a:pt x="271" y="16"/>
                  <a:pt x="268" y="17"/>
                  <a:pt x="266" y="17"/>
                </a:cubicBezTo>
                <a:cubicBezTo>
                  <a:pt x="265" y="17"/>
                  <a:pt x="264" y="15"/>
                  <a:pt x="263" y="15"/>
                </a:cubicBezTo>
                <a:cubicBezTo>
                  <a:pt x="262" y="15"/>
                  <a:pt x="260" y="16"/>
                  <a:pt x="259" y="16"/>
                </a:cubicBezTo>
                <a:cubicBezTo>
                  <a:pt x="258" y="17"/>
                  <a:pt x="257" y="19"/>
                  <a:pt x="257" y="20"/>
                </a:cubicBezTo>
                <a:cubicBezTo>
                  <a:pt x="256" y="21"/>
                  <a:pt x="255" y="22"/>
                  <a:pt x="255" y="23"/>
                </a:cubicBezTo>
                <a:cubicBezTo>
                  <a:pt x="255" y="24"/>
                  <a:pt x="255" y="26"/>
                  <a:pt x="255" y="27"/>
                </a:cubicBezTo>
                <a:cubicBezTo>
                  <a:pt x="256" y="28"/>
                  <a:pt x="259" y="28"/>
                  <a:pt x="259" y="29"/>
                </a:cubicBezTo>
                <a:cubicBezTo>
                  <a:pt x="260" y="30"/>
                  <a:pt x="260" y="32"/>
                  <a:pt x="260" y="33"/>
                </a:cubicBezTo>
                <a:cubicBezTo>
                  <a:pt x="260" y="34"/>
                  <a:pt x="259" y="36"/>
                  <a:pt x="259" y="37"/>
                </a:cubicBezTo>
                <a:cubicBezTo>
                  <a:pt x="259" y="38"/>
                  <a:pt x="259" y="39"/>
                  <a:pt x="260" y="40"/>
                </a:cubicBezTo>
                <a:cubicBezTo>
                  <a:pt x="261" y="40"/>
                  <a:pt x="263" y="40"/>
                  <a:pt x="263" y="40"/>
                </a:cubicBezTo>
                <a:cubicBezTo>
                  <a:pt x="264" y="41"/>
                  <a:pt x="265" y="42"/>
                  <a:pt x="266" y="43"/>
                </a:cubicBezTo>
                <a:cubicBezTo>
                  <a:pt x="267" y="43"/>
                  <a:pt x="268" y="45"/>
                  <a:pt x="269" y="45"/>
                </a:cubicBezTo>
                <a:cubicBezTo>
                  <a:pt x="270" y="45"/>
                  <a:pt x="272" y="43"/>
                  <a:pt x="273" y="43"/>
                </a:cubicBezTo>
                <a:cubicBezTo>
                  <a:pt x="274" y="42"/>
                  <a:pt x="277" y="43"/>
                  <a:pt x="278" y="43"/>
                </a:cubicBezTo>
                <a:cubicBezTo>
                  <a:pt x="278" y="44"/>
                  <a:pt x="278" y="46"/>
                  <a:pt x="279" y="46"/>
                </a:cubicBezTo>
                <a:cubicBezTo>
                  <a:pt x="280" y="47"/>
                  <a:pt x="282" y="46"/>
                  <a:pt x="282" y="47"/>
                </a:cubicBezTo>
                <a:cubicBezTo>
                  <a:pt x="283" y="48"/>
                  <a:pt x="282" y="51"/>
                  <a:pt x="282" y="52"/>
                </a:cubicBezTo>
                <a:cubicBezTo>
                  <a:pt x="282" y="54"/>
                  <a:pt x="280" y="56"/>
                  <a:pt x="280" y="57"/>
                </a:cubicBezTo>
                <a:cubicBezTo>
                  <a:pt x="279" y="58"/>
                  <a:pt x="279" y="61"/>
                  <a:pt x="279" y="62"/>
                </a:cubicBezTo>
                <a:cubicBezTo>
                  <a:pt x="280" y="64"/>
                  <a:pt x="281" y="66"/>
                  <a:pt x="283" y="67"/>
                </a:cubicBezTo>
                <a:cubicBezTo>
                  <a:pt x="283" y="67"/>
                  <a:pt x="286" y="67"/>
                  <a:pt x="287" y="67"/>
                </a:cubicBezTo>
                <a:cubicBezTo>
                  <a:pt x="289" y="67"/>
                  <a:pt x="292" y="68"/>
                  <a:pt x="294" y="70"/>
                </a:cubicBezTo>
                <a:cubicBezTo>
                  <a:pt x="295" y="71"/>
                  <a:pt x="296" y="74"/>
                  <a:pt x="297" y="76"/>
                </a:cubicBezTo>
                <a:cubicBezTo>
                  <a:pt x="298" y="76"/>
                  <a:pt x="299" y="77"/>
                  <a:pt x="300" y="78"/>
                </a:cubicBezTo>
                <a:close/>
              </a:path>
            </a:pathLst>
          </a:custGeom>
          <a:solidFill>
            <a:schemeClr val="bg1">
              <a:lumMod val="75000"/>
            </a:schemeClr>
          </a:solid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4601270" y="1012219"/>
            <a:ext cx="1067896" cy="1113436"/>
          </a:xfrm>
          <a:custGeom>
            <a:avLst/>
            <a:gdLst/>
            <a:ahLst/>
            <a:cxnLst>
              <a:cxn ang="0">
                <a:pos x="328" y="213"/>
              </a:cxn>
              <a:cxn ang="0">
                <a:pos x="332" y="274"/>
              </a:cxn>
              <a:cxn ang="0">
                <a:pos x="358" y="299"/>
              </a:cxn>
              <a:cxn ang="0">
                <a:pos x="401" y="337"/>
              </a:cxn>
              <a:cxn ang="0">
                <a:pos x="412" y="364"/>
              </a:cxn>
              <a:cxn ang="0">
                <a:pos x="337" y="368"/>
              </a:cxn>
              <a:cxn ang="0">
                <a:pos x="271" y="365"/>
              </a:cxn>
              <a:cxn ang="0">
                <a:pos x="235" y="343"/>
              </a:cxn>
              <a:cxn ang="0">
                <a:pos x="191" y="351"/>
              </a:cxn>
              <a:cxn ang="0">
                <a:pos x="140" y="344"/>
              </a:cxn>
              <a:cxn ang="0">
                <a:pos x="134" y="398"/>
              </a:cxn>
              <a:cxn ang="0">
                <a:pos x="119" y="433"/>
              </a:cxn>
              <a:cxn ang="0">
                <a:pos x="103" y="415"/>
              </a:cxn>
              <a:cxn ang="0">
                <a:pos x="80" y="391"/>
              </a:cxn>
              <a:cxn ang="0">
                <a:pos x="65" y="369"/>
              </a:cxn>
              <a:cxn ang="0">
                <a:pos x="49" y="352"/>
              </a:cxn>
              <a:cxn ang="0">
                <a:pos x="15" y="350"/>
              </a:cxn>
              <a:cxn ang="0">
                <a:pos x="7" y="317"/>
              </a:cxn>
              <a:cxn ang="0">
                <a:pos x="15" y="293"/>
              </a:cxn>
              <a:cxn ang="0">
                <a:pos x="35" y="292"/>
              </a:cxn>
              <a:cxn ang="0">
                <a:pos x="44" y="264"/>
              </a:cxn>
              <a:cxn ang="0">
                <a:pos x="18" y="219"/>
              </a:cxn>
              <a:cxn ang="0">
                <a:pos x="6" y="183"/>
              </a:cxn>
              <a:cxn ang="0">
                <a:pos x="27" y="128"/>
              </a:cxn>
              <a:cxn ang="0">
                <a:pos x="39" y="110"/>
              </a:cxn>
              <a:cxn ang="0">
                <a:pos x="59" y="116"/>
              </a:cxn>
              <a:cxn ang="0">
                <a:pos x="51" y="136"/>
              </a:cxn>
              <a:cxn ang="0">
                <a:pos x="71" y="157"/>
              </a:cxn>
              <a:cxn ang="0">
                <a:pos x="83" y="172"/>
              </a:cxn>
              <a:cxn ang="0">
                <a:pos x="92" y="154"/>
              </a:cxn>
              <a:cxn ang="0">
                <a:pos x="84" y="132"/>
              </a:cxn>
              <a:cxn ang="0">
                <a:pos x="96" y="105"/>
              </a:cxn>
              <a:cxn ang="0">
                <a:pos x="120" y="79"/>
              </a:cxn>
              <a:cxn ang="0">
                <a:pos x="125" y="51"/>
              </a:cxn>
              <a:cxn ang="0">
                <a:pos x="123" y="27"/>
              </a:cxn>
              <a:cxn ang="0">
                <a:pos x="145" y="34"/>
              </a:cxn>
              <a:cxn ang="0">
                <a:pos x="153" y="40"/>
              </a:cxn>
              <a:cxn ang="0">
                <a:pos x="163" y="70"/>
              </a:cxn>
              <a:cxn ang="0">
                <a:pos x="188" y="67"/>
              </a:cxn>
              <a:cxn ang="0">
                <a:pos x="205" y="56"/>
              </a:cxn>
              <a:cxn ang="0">
                <a:pos x="226" y="57"/>
              </a:cxn>
              <a:cxn ang="0">
                <a:pos x="241" y="77"/>
              </a:cxn>
              <a:cxn ang="0">
                <a:pos x="259" y="76"/>
              </a:cxn>
              <a:cxn ang="0">
                <a:pos x="245" y="54"/>
              </a:cxn>
              <a:cxn ang="0">
                <a:pos x="250" y="40"/>
              </a:cxn>
              <a:cxn ang="0">
                <a:pos x="241" y="16"/>
              </a:cxn>
              <a:cxn ang="0">
                <a:pos x="265" y="1"/>
              </a:cxn>
              <a:cxn ang="0">
                <a:pos x="281" y="15"/>
              </a:cxn>
              <a:cxn ang="0">
                <a:pos x="296" y="20"/>
              </a:cxn>
              <a:cxn ang="0">
                <a:pos x="316" y="37"/>
              </a:cxn>
              <a:cxn ang="0">
                <a:pos x="301" y="53"/>
              </a:cxn>
              <a:cxn ang="0">
                <a:pos x="309" y="94"/>
              </a:cxn>
              <a:cxn ang="0">
                <a:pos x="291" y="147"/>
              </a:cxn>
              <a:cxn ang="0">
                <a:pos x="314" y="185"/>
              </a:cxn>
              <a:cxn ang="0">
                <a:pos x="342" y="176"/>
              </a:cxn>
            </a:cxnLst>
            <a:rect l="0" t="0" r="r" b="b"/>
            <a:pathLst>
              <a:path w="421" h="439">
                <a:moveTo>
                  <a:pt x="343" y="177"/>
                </a:moveTo>
                <a:cubicBezTo>
                  <a:pt x="343" y="180"/>
                  <a:pt x="343" y="184"/>
                  <a:pt x="343" y="186"/>
                </a:cubicBezTo>
                <a:cubicBezTo>
                  <a:pt x="342" y="189"/>
                  <a:pt x="342" y="194"/>
                  <a:pt x="342" y="197"/>
                </a:cubicBezTo>
                <a:cubicBezTo>
                  <a:pt x="341" y="199"/>
                  <a:pt x="338" y="203"/>
                  <a:pt x="337" y="205"/>
                </a:cubicBezTo>
                <a:cubicBezTo>
                  <a:pt x="335" y="207"/>
                  <a:pt x="330" y="210"/>
                  <a:pt x="328" y="213"/>
                </a:cubicBezTo>
                <a:cubicBezTo>
                  <a:pt x="326" y="215"/>
                  <a:pt x="322" y="219"/>
                  <a:pt x="321" y="222"/>
                </a:cubicBezTo>
                <a:cubicBezTo>
                  <a:pt x="319" y="226"/>
                  <a:pt x="318" y="234"/>
                  <a:pt x="318" y="238"/>
                </a:cubicBezTo>
                <a:cubicBezTo>
                  <a:pt x="319" y="242"/>
                  <a:pt x="320" y="249"/>
                  <a:pt x="321" y="253"/>
                </a:cubicBezTo>
                <a:cubicBezTo>
                  <a:pt x="322" y="255"/>
                  <a:pt x="327" y="259"/>
                  <a:pt x="328" y="262"/>
                </a:cubicBezTo>
                <a:cubicBezTo>
                  <a:pt x="329" y="265"/>
                  <a:pt x="331" y="271"/>
                  <a:pt x="332" y="274"/>
                </a:cubicBezTo>
                <a:cubicBezTo>
                  <a:pt x="332" y="276"/>
                  <a:pt x="333" y="281"/>
                  <a:pt x="334" y="284"/>
                </a:cubicBezTo>
                <a:cubicBezTo>
                  <a:pt x="335" y="286"/>
                  <a:pt x="337" y="290"/>
                  <a:pt x="339" y="292"/>
                </a:cubicBezTo>
                <a:cubicBezTo>
                  <a:pt x="340" y="293"/>
                  <a:pt x="343" y="295"/>
                  <a:pt x="345" y="295"/>
                </a:cubicBezTo>
                <a:cubicBezTo>
                  <a:pt x="347" y="296"/>
                  <a:pt x="351" y="295"/>
                  <a:pt x="353" y="296"/>
                </a:cubicBezTo>
                <a:cubicBezTo>
                  <a:pt x="354" y="296"/>
                  <a:pt x="357" y="298"/>
                  <a:pt x="358" y="299"/>
                </a:cubicBezTo>
                <a:cubicBezTo>
                  <a:pt x="360" y="301"/>
                  <a:pt x="364" y="306"/>
                  <a:pt x="365" y="308"/>
                </a:cubicBezTo>
                <a:cubicBezTo>
                  <a:pt x="367" y="310"/>
                  <a:pt x="370" y="316"/>
                  <a:pt x="372" y="318"/>
                </a:cubicBezTo>
                <a:cubicBezTo>
                  <a:pt x="374" y="321"/>
                  <a:pt x="381" y="323"/>
                  <a:pt x="384" y="324"/>
                </a:cubicBezTo>
                <a:cubicBezTo>
                  <a:pt x="386" y="326"/>
                  <a:pt x="393" y="327"/>
                  <a:pt x="395" y="329"/>
                </a:cubicBezTo>
                <a:cubicBezTo>
                  <a:pt x="397" y="331"/>
                  <a:pt x="400" y="335"/>
                  <a:pt x="401" y="337"/>
                </a:cubicBezTo>
                <a:cubicBezTo>
                  <a:pt x="402" y="339"/>
                  <a:pt x="402" y="343"/>
                  <a:pt x="403" y="344"/>
                </a:cubicBezTo>
                <a:cubicBezTo>
                  <a:pt x="404" y="345"/>
                  <a:pt x="407" y="347"/>
                  <a:pt x="408" y="348"/>
                </a:cubicBezTo>
                <a:cubicBezTo>
                  <a:pt x="409" y="349"/>
                  <a:pt x="411" y="353"/>
                  <a:pt x="413" y="354"/>
                </a:cubicBezTo>
                <a:cubicBezTo>
                  <a:pt x="414" y="356"/>
                  <a:pt x="418" y="358"/>
                  <a:pt x="421" y="359"/>
                </a:cubicBezTo>
                <a:cubicBezTo>
                  <a:pt x="418" y="361"/>
                  <a:pt x="414" y="363"/>
                  <a:pt x="412" y="364"/>
                </a:cubicBezTo>
                <a:cubicBezTo>
                  <a:pt x="408" y="365"/>
                  <a:pt x="400" y="365"/>
                  <a:pt x="396" y="366"/>
                </a:cubicBezTo>
                <a:cubicBezTo>
                  <a:pt x="392" y="366"/>
                  <a:pt x="383" y="368"/>
                  <a:pt x="378" y="369"/>
                </a:cubicBezTo>
                <a:cubicBezTo>
                  <a:pt x="375" y="370"/>
                  <a:pt x="369" y="375"/>
                  <a:pt x="366" y="375"/>
                </a:cubicBezTo>
                <a:cubicBezTo>
                  <a:pt x="362" y="375"/>
                  <a:pt x="355" y="370"/>
                  <a:pt x="351" y="369"/>
                </a:cubicBezTo>
                <a:cubicBezTo>
                  <a:pt x="347" y="368"/>
                  <a:pt x="340" y="367"/>
                  <a:pt x="337" y="368"/>
                </a:cubicBezTo>
                <a:cubicBezTo>
                  <a:pt x="333" y="369"/>
                  <a:pt x="327" y="375"/>
                  <a:pt x="323" y="376"/>
                </a:cubicBezTo>
                <a:cubicBezTo>
                  <a:pt x="319" y="377"/>
                  <a:pt x="309" y="377"/>
                  <a:pt x="304" y="375"/>
                </a:cubicBezTo>
                <a:cubicBezTo>
                  <a:pt x="302" y="374"/>
                  <a:pt x="299" y="370"/>
                  <a:pt x="297" y="368"/>
                </a:cubicBezTo>
                <a:cubicBezTo>
                  <a:pt x="295" y="367"/>
                  <a:pt x="289" y="364"/>
                  <a:pt x="286" y="363"/>
                </a:cubicBezTo>
                <a:cubicBezTo>
                  <a:pt x="283" y="363"/>
                  <a:pt x="275" y="366"/>
                  <a:pt x="271" y="365"/>
                </a:cubicBezTo>
                <a:cubicBezTo>
                  <a:pt x="269" y="364"/>
                  <a:pt x="265" y="358"/>
                  <a:pt x="262" y="356"/>
                </a:cubicBezTo>
                <a:cubicBezTo>
                  <a:pt x="260" y="355"/>
                  <a:pt x="255" y="353"/>
                  <a:pt x="252" y="354"/>
                </a:cubicBezTo>
                <a:cubicBezTo>
                  <a:pt x="248" y="354"/>
                  <a:pt x="243" y="362"/>
                  <a:pt x="240" y="361"/>
                </a:cubicBezTo>
                <a:cubicBezTo>
                  <a:pt x="237" y="361"/>
                  <a:pt x="233" y="356"/>
                  <a:pt x="233" y="354"/>
                </a:cubicBezTo>
                <a:cubicBezTo>
                  <a:pt x="232" y="351"/>
                  <a:pt x="236" y="345"/>
                  <a:pt x="235" y="343"/>
                </a:cubicBezTo>
                <a:cubicBezTo>
                  <a:pt x="234" y="340"/>
                  <a:pt x="229" y="337"/>
                  <a:pt x="226" y="336"/>
                </a:cubicBezTo>
                <a:cubicBezTo>
                  <a:pt x="225" y="335"/>
                  <a:pt x="220" y="336"/>
                  <a:pt x="218" y="336"/>
                </a:cubicBezTo>
                <a:cubicBezTo>
                  <a:pt x="216" y="336"/>
                  <a:pt x="211" y="334"/>
                  <a:pt x="209" y="335"/>
                </a:cubicBezTo>
                <a:cubicBezTo>
                  <a:pt x="206" y="336"/>
                  <a:pt x="202" y="340"/>
                  <a:pt x="200" y="341"/>
                </a:cubicBezTo>
                <a:cubicBezTo>
                  <a:pt x="197" y="344"/>
                  <a:pt x="194" y="350"/>
                  <a:pt x="191" y="351"/>
                </a:cubicBezTo>
                <a:cubicBezTo>
                  <a:pt x="186" y="353"/>
                  <a:pt x="177" y="350"/>
                  <a:pt x="173" y="348"/>
                </a:cubicBezTo>
                <a:cubicBezTo>
                  <a:pt x="171" y="346"/>
                  <a:pt x="170" y="340"/>
                  <a:pt x="168" y="339"/>
                </a:cubicBezTo>
                <a:cubicBezTo>
                  <a:pt x="166" y="337"/>
                  <a:pt x="161" y="337"/>
                  <a:pt x="159" y="338"/>
                </a:cubicBezTo>
                <a:cubicBezTo>
                  <a:pt x="156" y="339"/>
                  <a:pt x="152" y="346"/>
                  <a:pt x="149" y="347"/>
                </a:cubicBezTo>
                <a:cubicBezTo>
                  <a:pt x="146" y="347"/>
                  <a:pt x="142" y="343"/>
                  <a:pt x="140" y="344"/>
                </a:cubicBezTo>
                <a:cubicBezTo>
                  <a:pt x="137" y="345"/>
                  <a:pt x="133" y="351"/>
                  <a:pt x="131" y="353"/>
                </a:cubicBezTo>
                <a:cubicBezTo>
                  <a:pt x="129" y="356"/>
                  <a:pt x="126" y="363"/>
                  <a:pt x="125" y="366"/>
                </a:cubicBezTo>
                <a:cubicBezTo>
                  <a:pt x="124" y="370"/>
                  <a:pt x="123" y="377"/>
                  <a:pt x="123" y="380"/>
                </a:cubicBezTo>
                <a:cubicBezTo>
                  <a:pt x="124" y="382"/>
                  <a:pt x="126" y="387"/>
                  <a:pt x="128" y="389"/>
                </a:cubicBezTo>
                <a:cubicBezTo>
                  <a:pt x="129" y="391"/>
                  <a:pt x="134" y="395"/>
                  <a:pt x="134" y="398"/>
                </a:cubicBezTo>
                <a:cubicBezTo>
                  <a:pt x="135" y="400"/>
                  <a:pt x="133" y="404"/>
                  <a:pt x="132" y="406"/>
                </a:cubicBezTo>
                <a:cubicBezTo>
                  <a:pt x="131" y="408"/>
                  <a:pt x="127" y="408"/>
                  <a:pt x="127" y="410"/>
                </a:cubicBezTo>
                <a:cubicBezTo>
                  <a:pt x="126" y="411"/>
                  <a:pt x="127" y="416"/>
                  <a:pt x="127" y="417"/>
                </a:cubicBezTo>
                <a:cubicBezTo>
                  <a:pt x="126" y="419"/>
                  <a:pt x="123" y="420"/>
                  <a:pt x="122" y="422"/>
                </a:cubicBezTo>
                <a:cubicBezTo>
                  <a:pt x="121" y="424"/>
                  <a:pt x="120" y="430"/>
                  <a:pt x="119" y="433"/>
                </a:cubicBezTo>
                <a:cubicBezTo>
                  <a:pt x="119" y="434"/>
                  <a:pt x="117" y="437"/>
                  <a:pt x="116" y="439"/>
                </a:cubicBezTo>
                <a:cubicBezTo>
                  <a:pt x="115" y="437"/>
                  <a:pt x="115" y="435"/>
                  <a:pt x="114" y="435"/>
                </a:cubicBezTo>
                <a:cubicBezTo>
                  <a:pt x="113" y="433"/>
                  <a:pt x="109" y="433"/>
                  <a:pt x="109" y="431"/>
                </a:cubicBezTo>
                <a:cubicBezTo>
                  <a:pt x="107" y="430"/>
                  <a:pt x="108" y="425"/>
                  <a:pt x="108" y="423"/>
                </a:cubicBezTo>
                <a:cubicBezTo>
                  <a:pt x="107" y="421"/>
                  <a:pt x="104" y="417"/>
                  <a:pt x="103" y="415"/>
                </a:cubicBezTo>
                <a:cubicBezTo>
                  <a:pt x="102" y="413"/>
                  <a:pt x="103" y="409"/>
                  <a:pt x="101" y="407"/>
                </a:cubicBezTo>
                <a:cubicBezTo>
                  <a:pt x="101" y="407"/>
                  <a:pt x="98" y="406"/>
                  <a:pt x="97" y="406"/>
                </a:cubicBezTo>
                <a:cubicBezTo>
                  <a:pt x="95" y="405"/>
                  <a:pt x="90" y="407"/>
                  <a:pt x="88" y="406"/>
                </a:cubicBezTo>
                <a:cubicBezTo>
                  <a:pt x="86" y="406"/>
                  <a:pt x="83" y="403"/>
                  <a:pt x="82" y="401"/>
                </a:cubicBezTo>
                <a:cubicBezTo>
                  <a:pt x="81" y="399"/>
                  <a:pt x="80" y="394"/>
                  <a:pt x="80" y="391"/>
                </a:cubicBezTo>
                <a:cubicBezTo>
                  <a:pt x="80" y="390"/>
                  <a:pt x="81" y="387"/>
                  <a:pt x="81" y="386"/>
                </a:cubicBezTo>
                <a:cubicBezTo>
                  <a:pt x="81" y="384"/>
                  <a:pt x="79" y="381"/>
                  <a:pt x="78" y="380"/>
                </a:cubicBezTo>
                <a:cubicBezTo>
                  <a:pt x="77" y="379"/>
                  <a:pt x="73" y="377"/>
                  <a:pt x="72" y="376"/>
                </a:cubicBezTo>
                <a:cubicBezTo>
                  <a:pt x="71" y="375"/>
                  <a:pt x="71" y="371"/>
                  <a:pt x="69" y="371"/>
                </a:cubicBezTo>
                <a:cubicBezTo>
                  <a:pt x="69" y="370"/>
                  <a:pt x="66" y="369"/>
                  <a:pt x="65" y="369"/>
                </a:cubicBezTo>
                <a:cubicBezTo>
                  <a:pt x="64" y="369"/>
                  <a:pt x="61" y="371"/>
                  <a:pt x="60" y="371"/>
                </a:cubicBezTo>
                <a:cubicBezTo>
                  <a:pt x="59" y="370"/>
                  <a:pt x="57" y="368"/>
                  <a:pt x="56" y="367"/>
                </a:cubicBezTo>
                <a:cubicBezTo>
                  <a:pt x="56" y="366"/>
                  <a:pt x="55" y="363"/>
                  <a:pt x="54" y="361"/>
                </a:cubicBezTo>
                <a:cubicBezTo>
                  <a:pt x="54" y="360"/>
                  <a:pt x="53" y="356"/>
                  <a:pt x="52" y="355"/>
                </a:cubicBezTo>
                <a:cubicBezTo>
                  <a:pt x="52" y="354"/>
                  <a:pt x="50" y="353"/>
                  <a:pt x="49" y="352"/>
                </a:cubicBezTo>
                <a:cubicBezTo>
                  <a:pt x="48" y="352"/>
                  <a:pt x="44" y="351"/>
                  <a:pt x="43" y="352"/>
                </a:cubicBezTo>
                <a:cubicBezTo>
                  <a:pt x="41" y="352"/>
                  <a:pt x="40" y="355"/>
                  <a:pt x="39" y="356"/>
                </a:cubicBezTo>
                <a:cubicBezTo>
                  <a:pt x="38" y="357"/>
                  <a:pt x="35" y="360"/>
                  <a:pt x="33" y="360"/>
                </a:cubicBezTo>
                <a:cubicBezTo>
                  <a:pt x="30" y="360"/>
                  <a:pt x="25" y="358"/>
                  <a:pt x="23" y="356"/>
                </a:cubicBezTo>
                <a:cubicBezTo>
                  <a:pt x="21" y="355"/>
                  <a:pt x="17" y="352"/>
                  <a:pt x="15" y="350"/>
                </a:cubicBezTo>
                <a:cubicBezTo>
                  <a:pt x="14" y="348"/>
                  <a:pt x="13" y="344"/>
                  <a:pt x="12" y="343"/>
                </a:cubicBezTo>
                <a:cubicBezTo>
                  <a:pt x="11" y="342"/>
                  <a:pt x="10" y="339"/>
                  <a:pt x="9" y="338"/>
                </a:cubicBezTo>
                <a:cubicBezTo>
                  <a:pt x="8" y="337"/>
                  <a:pt x="6" y="336"/>
                  <a:pt x="5" y="335"/>
                </a:cubicBezTo>
                <a:cubicBezTo>
                  <a:pt x="4" y="332"/>
                  <a:pt x="5" y="327"/>
                  <a:pt x="5" y="324"/>
                </a:cubicBezTo>
                <a:cubicBezTo>
                  <a:pt x="5" y="322"/>
                  <a:pt x="7" y="319"/>
                  <a:pt x="7" y="317"/>
                </a:cubicBezTo>
                <a:cubicBezTo>
                  <a:pt x="7" y="315"/>
                  <a:pt x="6" y="311"/>
                  <a:pt x="5" y="309"/>
                </a:cubicBezTo>
                <a:cubicBezTo>
                  <a:pt x="4" y="308"/>
                  <a:pt x="1" y="305"/>
                  <a:pt x="0" y="304"/>
                </a:cubicBezTo>
                <a:cubicBezTo>
                  <a:pt x="0" y="302"/>
                  <a:pt x="1" y="299"/>
                  <a:pt x="2" y="297"/>
                </a:cubicBezTo>
                <a:cubicBezTo>
                  <a:pt x="3" y="296"/>
                  <a:pt x="7" y="297"/>
                  <a:pt x="9" y="296"/>
                </a:cubicBezTo>
                <a:cubicBezTo>
                  <a:pt x="11" y="295"/>
                  <a:pt x="14" y="293"/>
                  <a:pt x="15" y="293"/>
                </a:cubicBezTo>
                <a:cubicBezTo>
                  <a:pt x="17" y="293"/>
                  <a:pt x="21" y="293"/>
                  <a:pt x="23" y="294"/>
                </a:cubicBezTo>
                <a:cubicBezTo>
                  <a:pt x="24" y="295"/>
                  <a:pt x="24" y="297"/>
                  <a:pt x="25" y="298"/>
                </a:cubicBezTo>
                <a:cubicBezTo>
                  <a:pt x="26" y="300"/>
                  <a:pt x="29" y="302"/>
                  <a:pt x="30" y="302"/>
                </a:cubicBezTo>
                <a:cubicBezTo>
                  <a:pt x="32" y="302"/>
                  <a:pt x="34" y="298"/>
                  <a:pt x="35" y="297"/>
                </a:cubicBezTo>
                <a:cubicBezTo>
                  <a:pt x="35" y="295"/>
                  <a:pt x="35" y="293"/>
                  <a:pt x="35" y="292"/>
                </a:cubicBezTo>
                <a:cubicBezTo>
                  <a:pt x="35" y="290"/>
                  <a:pt x="34" y="287"/>
                  <a:pt x="35" y="286"/>
                </a:cubicBezTo>
                <a:cubicBezTo>
                  <a:pt x="36" y="285"/>
                  <a:pt x="39" y="285"/>
                  <a:pt x="40" y="285"/>
                </a:cubicBezTo>
                <a:cubicBezTo>
                  <a:pt x="41" y="284"/>
                  <a:pt x="44" y="283"/>
                  <a:pt x="46" y="282"/>
                </a:cubicBezTo>
                <a:cubicBezTo>
                  <a:pt x="47" y="280"/>
                  <a:pt x="48" y="277"/>
                  <a:pt x="48" y="275"/>
                </a:cubicBezTo>
                <a:cubicBezTo>
                  <a:pt x="48" y="272"/>
                  <a:pt x="45" y="266"/>
                  <a:pt x="44" y="264"/>
                </a:cubicBezTo>
                <a:cubicBezTo>
                  <a:pt x="42" y="262"/>
                  <a:pt x="38" y="259"/>
                  <a:pt x="37" y="257"/>
                </a:cubicBezTo>
                <a:cubicBezTo>
                  <a:pt x="35" y="255"/>
                  <a:pt x="32" y="250"/>
                  <a:pt x="31" y="247"/>
                </a:cubicBezTo>
                <a:cubicBezTo>
                  <a:pt x="30" y="244"/>
                  <a:pt x="29" y="238"/>
                  <a:pt x="28" y="234"/>
                </a:cubicBezTo>
                <a:cubicBezTo>
                  <a:pt x="27" y="232"/>
                  <a:pt x="26" y="227"/>
                  <a:pt x="24" y="225"/>
                </a:cubicBezTo>
                <a:cubicBezTo>
                  <a:pt x="23" y="223"/>
                  <a:pt x="19" y="221"/>
                  <a:pt x="18" y="219"/>
                </a:cubicBezTo>
                <a:cubicBezTo>
                  <a:pt x="17" y="217"/>
                  <a:pt x="17" y="213"/>
                  <a:pt x="16" y="211"/>
                </a:cubicBezTo>
                <a:cubicBezTo>
                  <a:pt x="15" y="210"/>
                  <a:pt x="13" y="207"/>
                  <a:pt x="11" y="206"/>
                </a:cubicBezTo>
                <a:cubicBezTo>
                  <a:pt x="10" y="205"/>
                  <a:pt x="5" y="203"/>
                  <a:pt x="4" y="201"/>
                </a:cubicBezTo>
                <a:cubicBezTo>
                  <a:pt x="3" y="200"/>
                  <a:pt x="2" y="197"/>
                  <a:pt x="2" y="196"/>
                </a:cubicBezTo>
                <a:cubicBezTo>
                  <a:pt x="2" y="193"/>
                  <a:pt x="5" y="186"/>
                  <a:pt x="6" y="183"/>
                </a:cubicBezTo>
                <a:cubicBezTo>
                  <a:pt x="7" y="179"/>
                  <a:pt x="7" y="171"/>
                  <a:pt x="9" y="168"/>
                </a:cubicBezTo>
                <a:cubicBezTo>
                  <a:pt x="10" y="166"/>
                  <a:pt x="13" y="162"/>
                  <a:pt x="14" y="160"/>
                </a:cubicBezTo>
                <a:cubicBezTo>
                  <a:pt x="16" y="158"/>
                  <a:pt x="18" y="152"/>
                  <a:pt x="19" y="150"/>
                </a:cubicBezTo>
                <a:cubicBezTo>
                  <a:pt x="20" y="147"/>
                  <a:pt x="25" y="143"/>
                  <a:pt x="26" y="140"/>
                </a:cubicBezTo>
                <a:cubicBezTo>
                  <a:pt x="27" y="138"/>
                  <a:pt x="27" y="131"/>
                  <a:pt x="27" y="128"/>
                </a:cubicBezTo>
                <a:cubicBezTo>
                  <a:pt x="27" y="125"/>
                  <a:pt x="24" y="120"/>
                  <a:pt x="25" y="117"/>
                </a:cubicBezTo>
                <a:cubicBezTo>
                  <a:pt x="25" y="116"/>
                  <a:pt x="25" y="113"/>
                  <a:pt x="26" y="112"/>
                </a:cubicBezTo>
                <a:cubicBezTo>
                  <a:pt x="27" y="111"/>
                  <a:pt x="29" y="109"/>
                  <a:pt x="30" y="107"/>
                </a:cubicBezTo>
                <a:cubicBezTo>
                  <a:pt x="31" y="108"/>
                  <a:pt x="32" y="109"/>
                  <a:pt x="33" y="109"/>
                </a:cubicBezTo>
                <a:cubicBezTo>
                  <a:pt x="35" y="110"/>
                  <a:pt x="38" y="110"/>
                  <a:pt x="39" y="110"/>
                </a:cubicBezTo>
                <a:cubicBezTo>
                  <a:pt x="40" y="110"/>
                  <a:pt x="40" y="108"/>
                  <a:pt x="41" y="108"/>
                </a:cubicBezTo>
                <a:cubicBezTo>
                  <a:pt x="42" y="108"/>
                  <a:pt x="43" y="108"/>
                  <a:pt x="44" y="109"/>
                </a:cubicBezTo>
                <a:cubicBezTo>
                  <a:pt x="45" y="110"/>
                  <a:pt x="46" y="113"/>
                  <a:pt x="48" y="114"/>
                </a:cubicBezTo>
                <a:cubicBezTo>
                  <a:pt x="49" y="115"/>
                  <a:pt x="52" y="114"/>
                  <a:pt x="54" y="115"/>
                </a:cubicBezTo>
                <a:cubicBezTo>
                  <a:pt x="55" y="115"/>
                  <a:pt x="58" y="115"/>
                  <a:pt x="59" y="116"/>
                </a:cubicBezTo>
                <a:cubicBezTo>
                  <a:pt x="60" y="117"/>
                  <a:pt x="60" y="122"/>
                  <a:pt x="59" y="124"/>
                </a:cubicBezTo>
                <a:cubicBezTo>
                  <a:pt x="59" y="125"/>
                  <a:pt x="58" y="128"/>
                  <a:pt x="57" y="129"/>
                </a:cubicBezTo>
                <a:cubicBezTo>
                  <a:pt x="56" y="130"/>
                  <a:pt x="53" y="130"/>
                  <a:pt x="52" y="131"/>
                </a:cubicBezTo>
                <a:cubicBezTo>
                  <a:pt x="51" y="132"/>
                  <a:pt x="48" y="133"/>
                  <a:pt x="48" y="134"/>
                </a:cubicBezTo>
                <a:cubicBezTo>
                  <a:pt x="48" y="135"/>
                  <a:pt x="50" y="136"/>
                  <a:pt x="51" y="136"/>
                </a:cubicBezTo>
                <a:cubicBezTo>
                  <a:pt x="53" y="137"/>
                  <a:pt x="55" y="136"/>
                  <a:pt x="56" y="137"/>
                </a:cubicBezTo>
                <a:cubicBezTo>
                  <a:pt x="58" y="138"/>
                  <a:pt x="59" y="142"/>
                  <a:pt x="61" y="143"/>
                </a:cubicBezTo>
                <a:cubicBezTo>
                  <a:pt x="62" y="144"/>
                  <a:pt x="65" y="144"/>
                  <a:pt x="66" y="145"/>
                </a:cubicBezTo>
                <a:cubicBezTo>
                  <a:pt x="67" y="146"/>
                  <a:pt x="67" y="150"/>
                  <a:pt x="68" y="152"/>
                </a:cubicBezTo>
                <a:cubicBezTo>
                  <a:pt x="68" y="153"/>
                  <a:pt x="70" y="155"/>
                  <a:pt x="71" y="157"/>
                </a:cubicBezTo>
                <a:cubicBezTo>
                  <a:pt x="71" y="158"/>
                  <a:pt x="73" y="161"/>
                  <a:pt x="72" y="163"/>
                </a:cubicBezTo>
                <a:cubicBezTo>
                  <a:pt x="72" y="164"/>
                  <a:pt x="70" y="165"/>
                  <a:pt x="70" y="166"/>
                </a:cubicBezTo>
                <a:cubicBezTo>
                  <a:pt x="70" y="166"/>
                  <a:pt x="70" y="169"/>
                  <a:pt x="70" y="169"/>
                </a:cubicBezTo>
                <a:cubicBezTo>
                  <a:pt x="72" y="171"/>
                  <a:pt x="76" y="169"/>
                  <a:pt x="78" y="170"/>
                </a:cubicBezTo>
                <a:cubicBezTo>
                  <a:pt x="80" y="170"/>
                  <a:pt x="82" y="172"/>
                  <a:pt x="83" y="172"/>
                </a:cubicBezTo>
                <a:cubicBezTo>
                  <a:pt x="85" y="173"/>
                  <a:pt x="87" y="172"/>
                  <a:pt x="88" y="172"/>
                </a:cubicBezTo>
                <a:cubicBezTo>
                  <a:pt x="89" y="171"/>
                  <a:pt x="90" y="167"/>
                  <a:pt x="90" y="166"/>
                </a:cubicBezTo>
                <a:cubicBezTo>
                  <a:pt x="90" y="165"/>
                  <a:pt x="90" y="163"/>
                  <a:pt x="90" y="162"/>
                </a:cubicBezTo>
                <a:cubicBezTo>
                  <a:pt x="91" y="161"/>
                  <a:pt x="95" y="161"/>
                  <a:pt x="95" y="160"/>
                </a:cubicBezTo>
                <a:cubicBezTo>
                  <a:pt x="95" y="158"/>
                  <a:pt x="93" y="155"/>
                  <a:pt x="92" y="154"/>
                </a:cubicBezTo>
                <a:cubicBezTo>
                  <a:pt x="91" y="153"/>
                  <a:pt x="89" y="153"/>
                  <a:pt x="88" y="153"/>
                </a:cubicBezTo>
                <a:cubicBezTo>
                  <a:pt x="87" y="152"/>
                  <a:pt x="86" y="148"/>
                  <a:pt x="86" y="146"/>
                </a:cubicBezTo>
                <a:cubicBezTo>
                  <a:pt x="85" y="145"/>
                  <a:pt x="84" y="143"/>
                  <a:pt x="84" y="141"/>
                </a:cubicBezTo>
                <a:cubicBezTo>
                  <a:pt x="84" y="140"/>
                  <a:pt x="86" y="138"/>
                  <a:pt x="86" y="137"/>
                </a:cubicBezTo>
                <a:cubicBezTo>
                  <a:pt x="86" y="136"/>
                  <a:pt x="84" y="133"/>
                  <a:pt x="84" y="132"/>
                </a:cubicBezTo>
                <a:cubicBezTo>
                  <a:pt x="84" y="130"/>
                  <a:pt x="85" y="128"/>
                  <a:pt x="85" y="126"/>
                </a:cubicBezTo>
                <a:cubicBezTo>
                  <a:pt x="86" y="124"/>
                  <a:pt x="87" y="120"/>
                  <a:pt x="89" y="119"/>
                </a:cubicBezTo>
                <a:cubicBezTo>
                  <a:pt x="90" y="118"/>
                  <a:pt x="93" y="119"/>
                  <a:pt x="94" y="118"/>
                </a:cubicBezTo>
                <a:cubicBezTo>
                  <a:pt x="96" y="117"/>
                  <a:pt x="94" y="112"/>
                  <a:pt x="94" y="110"/>
                </a:cubicBezTo>
                <a:cubicBezTo>
                  <a:pt x="94" y="109"/>
                  <a:pt x="95" y="106"/>
                  <a:pt x="96" y="105"/>
                </a:cubicBezTo>
                <a:cubicBezTo>
                  <a:pt x="97" y="104"/>
                  <a:pt x="101" y="103"/>
                  <a:pt x="102" y="102"/>
                </a:cubicBezTo>
                <a:cubicBezTo>
                  <a:pt x="102" y="101"/>
                  <a:pt x="103" y="100"/>
                  <a:pt x="103" y="99"/>
                </a:cubicBezTo>
                <a:cubicBezTo>
                  <a:pt x="105" y="98"/>
                  <a:pt x="108" y="98"/>
                  <a:pt x="109" y="96"/>
                </a:cubicBezTo>
                <a:cubicBezTo>
                  <a:pt x="110" y="95"/>
                  <a:pt x="112" y="91"/>
                  <a:pt x="113" y="89"/>
                </a:cubicBezTo>
                <a:cubicBezTo>
                  <a:pt x="114" y="87"/>
                  <a:pt x="118" y="82"/>
                  <a:pt x="120" y="79"/>
                </a:cubicBezTo>
                <a:cubicBezTo>
                  <a:pt x="121" y="77"/>
                  <a:pt x="122" y="72"/>
                  <a:pt x="123" y="70"/>
                </a:cubicBezTo>
                <a:cubicBezTo>
                  <a:pt x="124" y="68"/>
                  <a:pt x="126" y="66"/>
                  <a:pt x="126" y="65"/>
                </a:cubicBezTo>
                <a:cubicBezTo>
                  <a:pt x="126" y="63"/>
                  <a:pt x="126" y="61"/>
                  <a:pt x="125" y="59"/>
                </a:cubicBezTo>
                <a:cubicBezTo>
                  <a:pt x="125" y="58"/>
                  <a:pt x="123" y="56"/>
                  <a:pt x="123" y="55"/>
                </a:cubicBezTo>
                <a:cubicBezTo>
                  <a:pt x="123" y="54"/>
                  <a:pt x="125" y="52"/>
                  <a:pt x="125" y="51"/>
                </a:cubicBezTo>
                <a:cubicBezTo>
                  <a:pt x="125" y="49"/>
                  <a:pt x="125" y="46"/>
                  <a:pt x="124" y="44"/>
                </a:cubicBezTo>
                <a:cubicBezTo>
                  <a:pt x="123" y="43"/>
                  <a:pt x="120" y="43"/>
                  <a:pt x="120" y="42"/>
                </a:cubicBezTo>
                <a:cubicBezTo>
                  <a:pt x="119" y="41"/>
                  <a:pt x="118" y="39"/>
                  <a:pt x="119" y="38"/>
                </a:cubicBezTo>
                <a:cubicBezTo>
                  <a:pt x="119" y="37"/>
                  <a:pt x="121" y="36"/>
                  <a:pt x="121" y="35"/>
                </a:cubicBezTo>
                <a:cubicBezTo>
                  <a:pt x="122" y="33"/>
                  <a:pt x="122" y="29"/>
                  <a:pt x="123" y="27"/>
                </a:cubicBezTo>
                <a:cubicBezTo>
                  <a:pt x="124" y="26"/>
                  <a:pt x="128" y="26"/>
                  <a:pt x="129" y="25"/>
                </a:cubicBezTo>
                <a:cubicBezTo>
                  <a:pt x="130" y="25"/>
                  <a:pt x="133" y="25"/>
                  <a:pt x="134" y="25"/>
                </a:cubicBezTo>
                <a:cubicBezTo>
                  <a:pt x="135" y="26"/>
                  <a:pt x="137" y="27"/>
                  <a:pt x="138" y="28"/>
                </a:cubicBezTo>
                <a:cubicBezTo>
                  <a:pt x="138" y="29"/>
                  <a:pt x="138" y="32"/>
                  <a:pt x="139" y="33"/>
                </a:cubicBezTo>
                <a:cubicBezTo>
                  <a:pt x="140" y="34"/>
                  <a:pt x="144" y="34"/>
                  <a:pt x="145" y="34"/>
                </a:cubicBezTo>
                <a:cubicBezTo>
                  <a:pt x="146" y="33"/>
                  <a:pt x="147" y="31"/>
                  <a:pt x="147" y="30"/>
                </a:cubicBezTo>
                <a:cubicBezTo>
                  <a:pt x="147" y="29"/>
                  <a:pt x="147" y="27"/>
                  <a:pt x="148" y="26"/>
                </a:cubicBezTo>
                <a:cubicBezTo>
                  <a:pt x="148" y="26"/>
                  <a:pt x="151" y="25"/>
                  <a:pt x="151" y="25"/>
                </a:cubicBezTo>
                <a:cubicBezTo>
                  <a:pt x="153" y="26"/>
                  <a:pt x="153" y="29"/>
                  <a:pt x="153" y="30"/>
                </a:cubicBezTo>
                <a:cubicBezTo>
                  <a:pt x="153" y="32"/>
                  <a:pt x="153" y="37"/>
                  <a:pt x="153" y="40"/>
                </a:cubicBezTo>
                <a:cubicBezTo>
                  <a:pt x="153" y="42"/>
                  <a:pt x="151" y="46"/>
                  <a:pt x="151" y="49"/>
                </a:cubicBezTo>
                <a:cubicBezTo>
                  <a:pt x="151" y="50"/>
                  <a:pt x="152" y="53"/>
                  <a:pt x="153" y="54"/>
                </a:cubicBezTo>
                <a:cubicBezTo>
                  <a:pt x="153" y="56"/>
                  <a:pt x="157" y="57"/>
                  <a:pt x="158" y="58"/>
                </a:cubicBezTo>
                <a:cubicBezTo>
                  <a:pt x="159" y="60"/>
                  <a:pt x="158" y="64"/>
                  <a:pt x="159" y="65"/>
                </a:cubicBezTo>
                <a:cubicBezTo>
                  <a:pt x="160" y="67"/>
                  <a:pt x="162" y="69"/>
                  <a:pt x="163" y="70"/>
                </a:cubicBezTo>
                <a:cubicBezTo>
                  <a:pt x="165" y="70"/>
                  <a:pt x="169" y="69"/>
                  <a:pt x="171" y="69"/>
                </a:cubicBezTo>
                <a:cubicBezTo>
                  <a:pt x="173" y="70"/>
                  <a:pt x="175" y="71"/>
                  <a:pt x="177" y="71"/>
                </a:cubicBezTo>
                <a:cubicBezTo>
                  <a:pt x="178" y="71"/>
                  <a:pt x="179" y="69"/>
                  <a:pt x="180" y="69"/>
                </a:cubicBezTo>
                <a:cubicBezTo>
                  <a:pt x="182" y="69"/>
                  <a:pt x="184" y="72"/>
                  <a:pt x="185" y="71"/>
                </a:cubicBezTo>
                <a:cubicBezTo>
                  <a:pt x="186" y="71"/>
                  <a:pt x="188" y="68"/>
                  <a:pt x="188" y="67"/>
                </a:cubicBezTo>
                <a:cubicBezTo>
                  <a:pt x="189" y="65"/>
                  <a:pt x="189" y="61"/>
                  <a:pt x="190" y="60"/>
                </a:cubicBezTo>
                <a:cubicBezTo>
                  <a:pt x="191" y="59"/>
                  <a:pt x="194" y="60"/>
                  <a:pt x="195" y="60"/>
                </a:cubicBezTo>
                <a:cubicBezTo>
                  <a:pt x="196" y="60"/>
                  <a:pt x="198" y="62"/>
                  <a:pt x="199" y="62"/>
                </a:cubicBezTo>
                <a:cubicBezTo>
                  <a:pt x="200" y="62"/>
                  <a:pt x="203" y="59"/>
                  <a:pt x="204" y="59"/>
                </a:cubicBezTo>
                <a:cubicBezTo>
                  <a:pt x="204" y="58"/>
                  <a:pt x="205" y="57"/>
                  <a:pt x="205" y="56"/>
                </a:cubicBezTo>
                <a:cubicBezTo>
                  <a:pt x="206" y="56"/>
                  <a:pt x="209" y="56"/>
                  <a:pt x="210" y="55"/>
                </a:cubicBezTo>
                <a:cubicBezTo>
                  <a:pt x="211" y="54"/>
                  <a:pt x="213" y="52"/>
                  <a:pt x="214" y="52"/>
                </a:cubicBezTo>
                <a:cubicBezTo>
                  <a:pt x="215" y="52"/>
                  <a:pt x="217" y="52"/>
                  <a:pt x="218" y="52"/>
                </a:cubicBezTo>
                <a:cubicBezTo>
                  <a:pt x="219" y="53"/>
                  <a:pt x="219" y="57"/>
                  <a:pt x="220" y="57"/>
                </a:cubicBezTo>
                <a:cubicBezTo>
                  <a:pt x="222" y="58"/>
                  <a:pt x="225" y="56"/>
                  <a:pt x="226" y="57"/>
                </a:cubicBezTo>
                <a:cubicBezTo>
                  <a:pt x="227" y="57"/>
                  <a:pt x="229" y="59"/>
                  <a:pt x="230" y="60"/>
                </a:cubicBezTo>
                <a:cubicBezTo>
                  <a:pt x="230" y="62"/>
                  <a:pt x="230" y="65"/>
                  <a:pt x="231" y="67"/>
                </a:cubicBezTo>
                <a:cubicBezTo>
                  <a:pt x="231" y="68"/>
                  <a:pt x="233" y="71"/>
                  <a:pt x="234" y="72"/>
                </a:cubicBezTo>
                <a:cubicBezTo>
                  <a:pt x="235" y="73"/>
                  <a:pt x="239" y="72"/>
                  <a:pt x="240" y="74"/>
                </a:cubicBezTo>
                <a:cubicBezTo>
                  <a:pt x="241" y="74"/>
                  <a:pt x="241" y="76"/>
                  <a:pt x="241" y="77"/>
                </a:cubicBezTo>
                <a:cubicBezTo>
                  <a:pt x="242" y="78"/>
                  <a:pt x="241" y="79"/>
                  <a:pt x="241" y="80"/>
                </a:cubicBezTo>
                <a:cubicBezTo>
                  <a:pt x="242" y="81"/>
                  <a:pt x="243" y="84"/>
                  <a:pt x="244" y="84"/>
                </a:cubicBezTo>
                <a:cubicBezTo>
                  <a:pt x="246" y="85"/>
                  <a:pt x="250" y="86"/>
                  <a:pt x="251" y="86"/>
                </a:cubicBezTo>
                <a:cubicBezTo>
                  <a:pt x="253" y="85"/>
                  <a:pt x="256" y="84"/>
                  <a:pt x="257" y="82"/>
                </a:cubicBezTo>
                <a:cubicBezTo>
                  <a:pt x="258" y="81"/>
                  <a:pt x="259" y="78"/>
                  <a:pt x="259" y="76"/>
                </a:cubicBezTo>
                <a:cubicBezTo>
                  <a:pt x="259" y="74"/>
                  <a:pt x="257" y="70"/>
                  <a:pt x="256" y="69"/>
                </a:cubicBezTo>
                <a:cubicBezTo>
                  <a:pt x="255" y="68"/>
                  <a:pt x="252" y="67"/>
                  <a:pt x="250" y="66"/>
                </a:cubicBezTo>
                <a:cubicBezTo>
                  <a:pt x="249" y="65"/>
                  <a:pt x="247" y="63"/>
                  <a:pt x="246" y="61"/>
                </a:cubicBezTo>
                <a:cubicBezTo>
                  <a:pt x="246" y="61"/>
                  <a:pt x="247" y="59"/>
                  <a:pt x="247" y="59"/>
                </a:cubicBezTo>
                <a:cubicBezTo>
                  <a:pt x="247" y="57"/>
                  <a:pt x="245" y="55"/>
                  <a:pt x="245" y="54"/>
                </a:cubicBezTo>
                <a:cubicBezTo>
                  <a:pt x="246" y="54"/>
                  <a:pt x="247" y="52"/>
                  <a:pt x="248" y="52"/>
                </a:cubicBezTo>
                <a:cubicBezTo>
                  <a:pt x="250" y="51"/>
                  <a:pt x="253" y="52"/>
                  <a:pt x="255" y="51"/>
                </a:cubicBezTo>
                <a:cubicBezTo>
                  <a:pt x="256" y="51"/>
                  <a:pt x="258" y="48"/>
                  <a:pt x="258" y="46"/>
                </a:cubicBezTo>
                <a:cubicBezTo>
                  <a:pt x="258" y="45"/>
                  <a:pt x="255" y="43"/>
                  <a:pt x="254" y="42"/>
                </a:cubicBezTo>
                <a:cubicBezTo>
                  <a:pt x="253" y="41"/>
                  <a:pt x="251" y="40"/>
                  <a:pt x="250" y="40"/>
                </a:cubicBezTo>
                <a:cubicBezTo>
                  <a:pt x="249" y="39"/>
                  <a:pt x="247" y="41"/>
                  <a:pt x="246" y="42"/>
                </a:cubicBezTo>
                <a:cubicBezTo>
                  <a:pt x="244" y="42"/>
                  <a:pt x="241" y="42"/>
                  <a:pt x="240" y="41"/>
                </a:cubicBezTo>
                <a:cubicBezTo>
                  <a:pt x="238" y="39"/>
                  <a:pt x="240" y="32"/>
                  <a:pt x="239" y="29"/>
                </a:cubicBezTo>
                <a:cubicBezTo>
                  <a:pt x="239" y="28"/>
                  <a:pt x="238" y="25"/>
                  <a:pt x="238" y="23"/>
                </a:cubicBezTo>
                <a:cubicBezTo>
                  <a:pt x="238" y="21"/>
                  <a:pt x="240" y="18"/>
                  <a:pt x="241" y="16"/>
                </a:cubicBezTo>
                <a:cubicBezTo>
                  <a:pt x="241" y="14"/>
                  <a:pt x="244" y="12"/>
                  <a:pt x="244" y="11"/>
                </a:cubicBezTo>
                <a:cubicBezTo>
                  <a:pt x="245" y="9"/>
                  <a:pt x="245" y="6"/>
                  <a:pt x="246" y="5"/>
                </a:cubicBezTo>
                <a:cubicBezTo>
                  <a:pt x="247" y="3"/>
                  <a:pt x="251" y="2"/>
                  <a:pt x="253" y="1"/>
                </a:cubicBezTo>
                <a:cubicBezTo>
                  <a:pt x="255" y="1"/>
                  <a:pt x="258" y="0"/>
                  <a:pt x="260" y="0"/>
                </a:cubicBezTo>
                <a:cubicBezTo>
                  <a:pt x="261" y="0"/>
                  <a:pt x="264" y="0"/>
                  <a:pt x="265" y="1"/>
                </a:cubicBezTo>
                <a:cubicBezTo>
                  <a:pt x="266" y="1"/>
                  <a:pt x="268" y="4"/>
                  <a:pt x="268" y="6"/>
                </a:cubicBezTo>
                <a:cubicBezTo>
                  <a:pt x="268" y="7"/>
                  <a:pt x="267" y="10"/>
                  <a:pt x="267" y="11"/>
                </a:cubicBezTo>
                <a:cubicBezTo>
                  <a:pt x="268" y="13"/>
                  <a:pt x="271" y="14"/>
                  <a:pt x="273" y="15"/>
                </a:cubicBezTo>
                <a:cubicBezTo>
                  <a:pt x="274" y="16"/>
                  <a:pt x="276" y="17"/>
                  <a:pt x="277" y="17"/>
                </a:cubicBezTo>
                <a:cubicBezTo>
                  <a:pt x="278" y="17"/>
                  <a:pt x="280" y="16"/>
                  <a:pt x="281" y="15"/>
                </a:cubicBezTo>
                <a:cubicBezTo>
                  <a:pt x="282" y="14"/>
                  <a:pt x="283" y="11"/>
                  <a:pt x="284" y="10"/>
                </a:cubicBezTo>
                <a:cubicBezTo>
                  <a:pt x="285" y="10"/>
                  <a:pt x="287" y="12"/>
                  <a:pt x="288" y="12"/>
                </a:cubicBezTo>
                <a:cubicBezTo>
                  <a:pt x="289" y="13"/>
                  <a:pt x="292" y="13"/>
                  <a:pt x="292" y="14"/>
                </a:cubicBezTo>
                <a:cubicBezTo>
                  <a:pt x="293" y="15"/>
                  <a:pt x="293" y="17"/>
                  <a:pt x="293" y="18"/>
                </a:cubicBezTo>
                <a:cubicBezTo>
                  <a:pt x="294" y="19"/>
                  <a:pt x="295" y="19"/>
                  <a:pt x="296" y="20"/>
                </a:cubicBezTo>
                <a:cubicBezTo>
                  <a:pt x="296" y="21"/>
                  <a:pt x="296" y="21"/>
                  <a:pt x="296" y="22"/>
                </a:cubicBezTo>
                <a:cubicBezTo>
                  <a:pt x="296" y="23"/>
                  <a:pt x="297" y="26"/>
                  <a:pt x="298" y="27"/>
                </a:cubicBezTo>
                <a:cubicBezTo>
                  <a:pt x="300" y="28"/>
                  <a:pt x="305" y="24"/>
                  <a:pt x="307" y="25"/>
                </a:cubicBezTo>
                <a:cubicBezTo>
                  <a:pt x="309" y="25"/>
                  <a:pt x="313" y="28"/>
                  <a:pt x="314" y="30"/>
                </a:cubicBezTo>
                <a:cubicBezTo>
                  <a:pt x="315" y="32"/>
                  <a:pt x="316" y="35"/>
                  <a:pt x="316" y="37"/>
                </a:cubicBezTo>
                <a:cubicBezTo>
                  <a:pt x="316" y="39"/>
                  <a:pt x="315" y="42"/>
                  <a:pt x="315" y="43"/>
                </a:cubicBezTo>
                <a:cubicBezTo>
                  <a:pt x="315" y="45"/>
                  <a:pt x="318" y="47"/>
                  <a:pt x="318" y="48"/>
                </a:cubicBezTo>
                <a:cubicBezTo>
                  <a:pt x="318" y="50"/>
                  <a:pt x="318" y="53"/>
                  <a:pt x="317" y="54"/>
                </a:cubicBezTo>
                <a:cubicBezTo>
                  <a:pt x="315" y="54"/>
                  <a:pt x="313" y="51"/>
                  <a:pt x="311" y="51"/>
                </a:cubicBezTo>
                <a:cubicBezTo>
                  <a:pt x="309" y="51"/>
                  <a:pt x="303" y="51"/>
                  <a:pt x="301" y="53"/>
                </a:cubicBezTo>
                <a:cubicBezTo>
                  <a:pt x="299" y="54"/>
                  <a:pt x="297" y="57"/>
                  <a:pt x="297" y="59"/>
                </a:cubicBezTo>
                <a:cubicBezTo>
                  <a:pt x="297" y="60"/>
                  <a:pt x="299" y="63"/>
                  <a:pt x="300" y="64"/>
                </a:cubicBezTo>
                <a:cubicBezTo>
                  <a:pt x="302" y="65"/>
                  <a:pt x="307" y="63"/>
                  <a:pt x="309" y="65"/>
                </a:cubicBezTo>
                <a:cubicBezTo>
                  <a:pt x="310" y="67"/>
                  <a:pt x="308" y="73"/>
                  <a:pt x="308" y="75"/>
                </a:cubicBezTo>
                <a:cubicBezTo>
                  <a:pt x="308" y="80"/>
                  <a:pt x="309" y="89"/>
                  <a:pt x="309" y="94"/>
                </a:cubicBezTo>
                <a:cubicBezTo>
                  <a:pt x="308" y="97"/>
                  <a:pt x="305" y="104"/>
                  <a:pt x="304" y="107"/>
                </a:cubicBezTo>
                <a:cubicBezTo>
                  <a:pt x="302" y="111"/>
                  <a:pt x="299" y="118"/>
                  <a:pt x="298" y="122"/>
                </a:cubicBezTo>
                <a:cubicBezTo>
                  <a:pt x="296" y="124"/>
                  <a:pt x="293" y="128"/>
                  <a:pt x="292" y="130"/>
                </a:cubicBezTo>
                <a:cubicBezTo>
                  <a:pt x="290" y="133"/>
                  <a:pt x="288" y="138"/>
                  <a:pt x="289" y="141"/>
                </a:cubicBezTo>
                <a:cubicBezTo>
                  <a:pt x="289" y="143"/>
                  <a:pt x="290" y="145"/>
                  <a:pt x="291" y="147"/>
                </a:cubicBezTo>
                <a:cubicBezTo>
                  <a:pt x="292" y="148"/>
                  <a:pt x="295" y="150"/>
                  <a:pt x="296" y="151"/>
                </a:cubicBezTo>
                <a:cubicBezTo>
                  <a:pt x="297" y="153"/>
                  <a:pt x="298" y="158"/>
                  <a:pt x="298" y="161"/>
                </a:cubicBezTo>
                <a:cubicBezTo>
                  <a:pt x="299" y="163"/>
                  <a:pt x="299" y="167"/>
                  <a:pt x="300" y="169"/>
                </a:cubicBezTo>
                <a:cubicBezTo>
                  <a:pt x="300" y="171"/>
                  <a:pt x="302" y="175"/>
                  <a:pt x="303" y="176"/>
                </a:cubicBezTo>
                <a:cubicBezTo>
                  <a:pt x="305" y="179"/>
                  <a:pt x="311" y="184"/>
                  <a:pt x="314" y="185"/>
                </a:cubicBezTo>
                <a:cubicBezTo>
                  <a:pt x="316" y="185"/>
                  <a:pt x="320" y="182"/>
                  <a:pt x="321" y="181"/>
                </a:cubicBezTo>
                <a:cubicBezTo>
                  <a:pt x="322" y="179"/>
                  <a:pt x="322" y="175"/>
                  <a:pt x="323" y="174"/>
                </a:cubicBezTo>
                <a:cubicBezTo>
                  <a:pt x="324" y="172"/>
                  <a:pt x="327" y="171"/>
                  <a:pt x="328" y="170"/>
                </a:cubicBezTo>
                <a:cubicBezTo>
                  <a:pt x="330" y="170"/>
                  <a:pt x="334" y="170"/>
                  <a:pt x="336" y="171"/>
                </a:cubicBezTo>
                <a:cubicBezTo>
                  <a:pt x="338" y="172"/>
                  <a:pt x="341" y="175"/>
                  <a:pt x="342" y="176"/>
                </a:cubicBezTo>
                <a:cubicBezTo>
                  <a:pt x="342" y="177"/>
                  <a:pt x="342" y="177"/>
                  <a:pt x="343" y="177"/>
                </a:cubicBezTo>
                <a:close/>
              </a:path>
            </a:pathLst>
          </a:custGeom>
          <a:solidFill>
            <a:schemeClr val="bg1">
              <a:lumMod val="75000"/>
            </a:schemeClr>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3890859" y="1098744"/>
            <a:ext cx="1004141" cy="1347963"/>
          </a:xfrm>
          <a:custGeom>
            <a:avLst/>
            <a:gdLst/>
            <a:ahLst/>
            <a:cxnLst>
              <a:cxn ang="0">
                <a:pos x="384" y="418"/>
              </a:cxn>
              <a:cxn ang="0">
                <a:pos x="348" y="407"/>
              </a:cxn>
              <a:cxn ang="0">
                <a:pos x="319" y="423"/>
              </a:cxn>
              <a:cxn ang="0">
                <a:pos x="279" y="435"/>
              </a:cxn>
              <a:cxn ang="0">
                <a:pos x="251" y="448"/>
              </a:cxn>
              <a:cxn ang="0">
                <a:pos x="227" y="469"/>
              </a:cxn>
              <a:cxn ang="0">
                <a:pos x="215" y="498"/>
              </a:cxn>
              <a:cxn ang="0">
                <a:pos x="199" y="525"/>
              </a:cxn>
              <a:cxn ang="0">
                <a:pos x="165" y="523"/>
              </a:cxn>
              <a:cxn ang="0">
                <a:pos x="160" y="516"/>
              </a:cxn>
              <a:cxn ang="0">
                <a:pos x="149" y="497"/>
              </a:cxn>
              <a:cxn ang="0">
                <a:pos x="116" y="507"/>
              </a:cxn>
              <a:cxn ang="0">
                <a:pos x="87" y="498"/>
              </a:cxn>
              <a:cxn ang="0">
                <a:pos x="70" y="489"/>
              </a:cxn>
              <a:cxn ang="0">
                <a:pos x="48" y="473"/>
              </a:cxn>
              <a:cxn ang="0">
                <a:pos x="34" y="444"/>
              </a:cxn>
              <a:cxn ang="0">
                <a:pos x="31" y="424"/>
              </a:cxn>
              <a:cxn ang="0">
                <a:pos x="47" y="393"/>
              </a:cxn>
              <a:cxn ang="0">
                <a:pos x="64" y="384"/>
              </a:cxn>
              <a:cxn ang="0">
                <a:pos x="51" y="346"/>
              </a:cxn>
              <a:cxn ang="0">
                <a:pos x="34" y="343"/>
              </a:cxn>
              <a:cxn ang="0">
                <a:pos x="19" y="323"/>
              </a:cxn>
              <a:cxn ang="0">
                <a:pos x="10" y="308"/>
              </a:cxn>
              <a:cxn ang="0">
                <a:pos x="4" y="283"/>
              </a:cxn>
              <a:cxn ang="0">
                <a:pos x="26" y="279"/>
              </a:cxn>
              <a:cxn ang="0">
                <a:pos x="45" y="277"/>
              </a:cxn>
              <a:cxn ang="0">
                <a:pos x="67" y="265"/>
              </a:cxn>
              <a:cxn ang="0">
                <a:pos x="73" y="247"/>
              </a:cxn>
              <a:cxn ang="0">
                <a:pos x="85" y="228"/>
              </a:cxn>
              <a:cxn ang="0">
                <a:pos x="96" y="221"/>
              </a:cxn>
              <a:cxn ang="0">
                <a:pos x="124" y="202"/>
              </a:cxn>
              <a:cxn ang="0">
                <a:pos x="158" y="201"/>
              </a:cxn>
              <a:cxn ang="0">
                <a:pos x="190" y="188"/>
              </a:cxn>
              <a:cxn ang="0">
                <a:pos x="189" y="167"/>
              </a:cxn>
              <a:cxn ang="0">
                <a:pos x="179" y="134"/>
              </a:cxn>
              <a:cxn ang="0">
                <a:pos x="183" y="117"/>
              </a:cxn>
              <a:cxn ang="0">
                <a:pos x="209" y="98"/>
              </a:cxn>
              <a:cxn ang="0">
                <a:pos x="230" y="69"/>
              </a:cxn>
              <a:cxn ang="0">
                <a:pos x="231" y="47"/>
              </a:cxn>
              <a:cxn ang="0">
                <a:pos x="241" y="34"/>
              </a:cxn>
              <a:cxn ang="0">
                <a:pos x="260" y="20"/>
              </a:cxn>
              <a:cxn ang="0">
                <a:pos x="281" y="2"/>
              </a:cxn>
              <a:cxn ang="0">
                <a:pos x="279" y="32"/>
              </a:cxn>
              <a:cxn ang="0">
                <a:pos x="297" y="61"/>
              </a:cxn>
              <a:cxn ang="0">
                <a:pos x="306" y="78"/>
              </a:cxn>
              <a:cxn ang="0">
                <a:pos x="294" y="126"/>
              </a:cxn>
              <a:cxn ang="0">
                <a:pos x="291" y="172"/>
              </a:cxn>
              <a:cxn ang="0">
                <a:pos x="311" y="213"/>
              </a:cxn>
              <a:cxn ang="0">
                <a:pos x="320" y="251"/>
              </a:cxn>
              <a:cxn ang="0">
                <a:pos x="305" y="264"/>
              </a:cxn>
              <a:cxn ang="0">
                <a:pos x="280" y="270"/>
              </a:cxn>
              <a:cxn ang="0">
                <a:pos x="289" y="304"/>
              </a:cxn>
              <a:cxn ang="0">
                <a:pos x="319" y="322"/>
              </a:cxn>
              <a:cxn ang="0">
                <a:pos x="336" y="333"/>
              </a:cxn>
              <a:cxn ang="0">
                <a:pos x="358" y="346"/>
              </a:cxn>
              <a:cxn ang="0">
                <a:pos x="377" y="372"/>
              </a:cxn>
              <a:cxn ang="0">
                <a:pos x="394" y="401"/>
              </a:cxn>
            </a:cxnLst>
            <a:rect l="0" t="0" r="r" b="b"/>
            <a:pathLst>
              <a:path w="396" h="531">
                <a:moveTo>
                  <a:pt x="394" y="401"/>
                </a:moveTo>
                <a:cubicBezTo>
                  <a:pt x="395" y="401"/>
                  <a:pt x="395" y="403"/>
                  <a:pt x="396" y="405"/>
                </a:cubicBezTo>
                <a:cubicBezTo>
                  <a:pt x="395" y="407"/>
                  <a:pt x="394" y="409"/>
                  <a:pt x="393" y="410"/>
                </a:cubicBezTo>
                <a:cubicBezTo>
                  <a:pt x="392" y="412"/>
                  <a:pt x="389" y="415"/>
                  <a:pt x="388" y="418"/>
                </a:cubicBezTo>
                <a:cubicBezTo>
                  <a:pt x="386" y="418"/>
                  <a:pt x="385" y="418"/>
                  <a:pt x="384" y="418"/>
                </a:cubicBezTo>
                <a:cubicBezTo>
                  <a:pt x="382" y="418"/>
                  <a:pt x="377" y="417"/>
                  <a:pt x="376" y="416"/>
                </a:cubicBezTo>
                <a:cubicBezTo>
                  <a:pt x="374" y="414"/>
                  <a:pt x="372" y="410"/>
                  <a:pt x="371" y="408"/>
                </a:cubicBezTo>
                <a:cubicBezTo>
                  <a:pt x="370" y="407"/>
                  <a:pt x="367" y="406"/>
                  <a:pt x="366" y="405"/>
                </a:cubicBezTo>
                <a:cubicBezTo>
                  <a:pt x="363" y="404"/>
                  <a:pt x="358" y="404"/>
                  <a:pt x="356" y="404"/>
                </a:cubicBezTo>
                <a:cubicBezTo>
                  <a:pt x="354" y="405"/>
                  <a:pt x="349" y="405"/>
                  <a:pt x="348" y="407"/>
                </a:cubicBezTo>
                <a:cubicBezTo>
                  <a:pt x="346" y="408"/>
                  <a:pt x="346" y="413"/>
                  <a:pt x="345" y="415"/>
                </a:cubicBezTo>
                <a:cubicBezTo>
                  <a:pt x="344" y="419"/>
                  <a:pt x="341" y="426"/>
                  <a:pt x="338" y="428"/>
                </a:cubicBezTo>
                <a:cubicBezTo>
                  <a:pt x="336" y="430"/>
                  <a:pt x="330" y="430"/>
                  <a:pt x="327" y="430"/>
                </a:cubicBezTo>
                <a:cubicBezTo>
                  <a:pt x="326" y="431"/>
                  <a:pt x="323" y="432"/>
                  <a:pt x="321" y="431"/>
                </a:cubicBezTo>
                <a:cubicBezTo>
                  <a:pt x="320" y="430"/>
                  <a:pt x="321" y="425"/>
                  <a:pt x="319" y="423"/>
                </a:cubicBezTo>
                <a:cubicBezTo>
                  <a:pt x="318" y="422"/>
                  <a:pt x="315" y="422"/>
                  <a:pt x="314" y="421"/>
                </a:cubicBezTo>
                <a:cubicBezTo>
                  <a:pt x="311" y="421"/>
                  <a:pt x="306" y="422"/>
                  <a:pt x="303" y="423"/>
                </a:cubicBezTo>
                <a:cubicBezTo>
                  <a:pt x="302" y="423"/>
                  <a:pt x="299" y="425"/>
                  <a:pt x="298" y="426"/>
                </a:cubicBezTo>
                <a:cubicBezTo>
                  <a:pt x="296" y="427"/>
                  <a:pt x="295" y="431"/>
                  <a:pt x="293" y="432"/>
                </a:cubicBezTo>
                <a:cubicBezTo>
                  <a:pt x="290" y="434"/>
                  <a:pt x="283" y="434"/>
                  <a:pt x="279" y="435"/>
                </a:cubicBezTo>
                <a:cubicBezTo>
                  <a:pt x="277" y="435"/>
                  <a:pt x="273" y="433"/>
                  <a:pt x="271" y="434"/>
                </a:cubicBezTo>
                <a:cubicBezTo>
                  <a:pt x="269" y="435"/>
                  <a:pt x="267" y="438"/>
                  <a:pt x="266" y="440"/>
                </a:cubicBezTo>
                <a:cubicBezTo>
                  <a:pt x="265" y="441"/>
                  <a:pt x="264" y="445"/>
                  <a:pt x="263" y="446"/>
                </a:cubicBezTo>
                <a:cubicBezTo>
                  <a:pt x="262" y="447"/>
                  <a:pt x="261" y="450"/>
                  <a:pt x="259" y="451"/>
                </a:cubicBezTo>
                <a:cubicBezTo>
                  <a:pt x="257" y="451"/>
                  <a:pt x="253" y="450"/>
                  <a:pt x="251" y="448"/>
                </a:cubicBezTo>
                <a:cubicBezTo>
                  <a:pt x="249" y="447"/>
                  <a:pt x="248" y="441"/>
                  <a:pt x="246" y="439"/>
                </a:cubicBezTo>
                <a:cubicBezTo>
                  <a:pt x="246" y="438"/>
                  <a:pt x="243" y="437"/>
                  <a:pt x="242" y="437"/>
                </a:cubicBezTo>
                <a:cubicBezTo>
                  <a:pt x="240" y="437"/>
                  <a:pt x="238" y="440"/>
                  <a:pt x="237" y="441"/>
                </a:cubicBezTo>
                <a:cubicBezTo>
                  <a:pt x="235" y="444"/>
                  <a:pt x="234" y="452"/>
                  <a:pt x="233" y="455"/>
                </a:cubicBezTo>
                <a:cubicBezTo>
                  <a:pt x="232" y="459"/>
                  <a:pt x="229" y="466"/>
                  <a:pt x="227" y="469"/>
                </a:cubicBezTo>
                <a:cubicBezTo>
                  <a:pt x="225" y="471"/>
                  <a:pt x="219" y="475"/>
                  <a:pt x="217" y="477"/>
                </a:cubicBezTo>
                <a:cubicBezTo>
                  <a:pt x="216" y="478"/>
                  <a:pt x="215" y="480"/>
                  <a:pt x="215" y="482"/>
                </a:cubicBezTo>
                <a:cubicBezTo>
                  <a:pt x="215" y="483"/>
                  <a:pt x="216" y="485"/>
                  <a:pt x="217" y="486"/>
                </a:cubicBezTo>
                <a:cubicBezTo>
                  <a:pt x="217" y="487"/>
                  <a:pt x="218" y="490"/>
                  <a:pt x="218" y="491"/>
                </a:cubicBezTo>
                <a:cubicBezTo>
                  <a:pt x="218" y="493"/>
                  <a:pt x="215" y="496"/>
                  <a:pt x="215" y="498"/>
                </a:cubicBezTo>
                <a:cubicBezTo>
                  <a:pt x="215" y="499"/>
                  <a:pt x="215" y="502"/>
                  <a:pt x="215" y="503"/>
                </a:cubicBezTo>
                <a:cubicBezTo>
                  <a:pt x="216" y="505"/>
                  <a:pt x="216" y="509"/>
                  <a:pt x="215" y="511"/>
                </a:cubicBezTo>
                <a:cubicBezTo>
                  <a:pt x="214" y="513"/>
                  <a:pt x="210" y="513"/>
                  <a:pt x="209" y="514"/>
                </a:cubicBezTo>
                <a:cubicBezTo>
                  <a:pt x="207" y="516"/>
                  <a:pt x="203" y="518"/>
                  <a:pt x="201" y="520"/>
                </a:cubicBezTo>
                <a:cubicBezTo>
                  <a:pt x="200" y="521"/>
                  <a:pt x="200" y="524"/>
                  <a:pt x="199" y="525"/>
                </a:cubicBezTo>
                <a:cubicBezTo>
                  <a:pt x="197" y="526"/>
                  <a:pt x="193" y="526"/>
                  <a:pt x="191" y="526"/>
                </a:cubicBezTo>
                <a:cubicBezTo>
                  <a:pt x="189" y="526"/>
                  <a:pt x="185" y="524"/>
                  <a:pt x="182" y="524"/>
                </a:cubicBezTo>
                <a:cubicBezTo>
                  <a:pt x="181" y="524"/>
                  <a:pt x="178" y="524"/>
                  <a:pt x="177" y="524"/>
                </a:cubicBezTo>
                <a:cubicBezTo>
                  <a:pt x="175" y="523"/>
                  <a:pt x="173" y="519"/>
                  <a:pt x="171" y="519"/>
                </a:cubicBezTo>
                <a:cubicBezTo>
                  <a:pt x="169" y="519"/>
                  <a:pt x="166" y="522"/>
                  <a:pt x="165" y="523"/>
                </a:cubicBezTo>
                <a:cubicBezTo>
                  <a:pt x="164" y="525"/>
                  <a:pt x="164" y="528"/>
                  <a:pt x="163" y="529"/>
                </a:cubicBezTo>
                <a:cubicBezTo>
                  <a:pt x="161" y="530"/>
                  <a:pt x="158" y="531"/>
                  <a:pt x="157" y="530"/>
                </a:cubicBezTo>
                <a:cubicBezTo>
                  <a:pt x="156" y="530"/>
                  <a:pt x="155" y="529"/>
                  <a:pt x="154" y="528"/>
                </a:cubicBezTo>
                <a:cubicBezTo>
                  <a:pt x="156" y="527"/>
                  <a:pt x="159" y="525"/>
                  <a:pt x="159" y="524"/>
                </a:cubicBezTo>
                <a:cubicBezTo>
                  <a:pt x="160" y="522"/>
                  <a:pt x="160" y="518"/>
                  <a:pt x="160" y="516"/>
                </a:cubicBezTo>
                <a:cubicBezTo>
                  <a:pt x="159" y="514"/>
                  <a:pt x="156" y="512"/>
                  <a:pt x="155" y="511"/>
                </a:cubicBezTo>
                <a:cubicBezTo>
                  <a:pt x="154" y="510"/>
                  <a:pt x="152" y="507"/>
                  <a:pt x="152" y="506"/>
                </a:cubicBezTo>
                <a:cubicBezTo>
                  <a:pt x="153" y="504"/>
                  <a:pt x="155" y="502"/>
                  <a:pt x="155" y="500"/>
                </a:cubicBezTo>
                <a:cubicBezTo>
                  <a:pt x="155" y="499"/>
                  <a:pt x="154" y="498"/>
                  <a:pt x="153" y="498"/>
                </a:cubicBezTo>
                <a:cubicBezTo>
                  <a:pt x="152" y="497"/>
                  <a:pt x="150" y="496"/>
                  <a:pt x="149" y="497"/>
                </a:cubicBezTo>
                <a:cubicBezTo>
                  <a:pt x="148" y="497"/>
                  <a:pt x="148" y="501"/>
                  <a:pt x="147" y="502"/>
                </a:cubicBezTo>
                <a:cubicBezTo>
                  <a:pt x="144" y="503"/>
                  <a:pt x="139" y="501"/>
                  <a:pt x="137" y="501"/>
                </a:cubicBezTo>
                <a:cubicBezTo>
                  <a:pt x="134" y="501"/>
                  <a:pt x="130" y="503"/>
                  <a:pt x="127" y="505"/>
                </a:cubicBezTo>
                <a:cubicBezTo>
                  <a:pt x="126" y="506"/>
                  <a:pt x="124" y="509"/>
                  <a:pt x="122" y="509"/>
                </a:cubicBezTo>
                <a:cubicBezTo>
                  <a:pt x="121" y="509"/>
                  <a:pt x="118" y="507"/>
                  <a:pt x="116" y="507"/>
                </a:cubicBezTo>
                <a:cubicBezTo>
                  <a:pt x="115" y="506"/>
                  <a:pt x="111" y="507"/>
                  <a:pt x="110" y="507"/>
                </a:cubicBezTo>
                <a:cubicBezTo>
                  <a:pt x="108" y="507"/>
                  <a:pt x="105" y="509"/>
                  <a:pt x="104" y="509"/>
                </a:cubicBezTo>
                <a:cubicBezTo>
                  <a:pt x="102" y="508"/>
                  <a:pt x="100" y="505"/>
                  <a:pt x="98" y="505"/>
                </a:cubicBezTo>
                <a:cubicBezTo>
                  <a:pt x="96" y="504"/>
                  <a:pt x="93" y="504"/>
                  <a:pt x="91" y="503"/>
                </a:cubicBezTo>
                <a:cubicBezTo>
                  <a:pt x="90" y="502"/>
                  <a:pt x="88" y="499"/>
                  <a:pt x="87" y="498"/>
                </a:cubicBezTo>
                <a:cubicBezTo>
                  <a:pt x="85" y="497"/>
                  <a:pt x="82" y="497"/>
                  <a:pt x="80" y="496"/>
                </a:cubicBezTo>
                <a:cubicBezTo>
                  <a:pt x="79" y="495"/>
                  <a:pt x="77" y="494"/>
                  <a:pt x="76" y="493"/>
                </a:cubicBezTo>
                <a:cubicBezTo>
                  <a:pt x="76" y="492"/>
                  <a:pt x="75" y="490"/>
                  <a:pt x="74" y="489"/>
                </a:cubicBezTo>
                <a:cubicBezTo>
                  <a:pt x="74" y="489"/>
                  <a:pt x="72" y="487"/>
                  <a:pt x="71" y="487"/>
                </a:cubicBezTo>
                <a:cubicBezTo>
                  <a:pt x="71" y="488"/>
                  <a:pt x="70" y="489"/>
                  <a:pt x="70" y="489"/>
                </a:cubicBezTo>
                <a:cubicBezTo>
                  <a:pt x="68" y="489"/>
                  <a:pt x="65" y="486"/>
                  <a:pt x="64" y="485"/>
                </a:cubicBezTo>
                <a:cubicBezTo>
                  <a:pt x="62" y="484"/>
                  <a:pt x="60" y="483"/>
                  <a:pt x="58" y="483"/>
                </a:cubicBezTo>
                <a:cubicBezTo>
                  <a:pt x="57" y="482"/>
                  <a:pt x="53" y="484"/>
                  <a:pt x="51" y="484"/>
                </a:cubicBezTo>
                <a:cubicBezTo>
                  <a:pt x="50" y="484"/>
                  <a:pt x="49" y="481"/>
                  <a:pt x="48" y="480"/>
                </a:cubicBezTo>
                <a:cubicBezTo>
                  <a:pt x="47" y="479"/>
                  <a:pt x="48" y="475"/>
                  <a:pt x="48" y="473"/>
                </a:cubicBezTo>
                <a:cubicBezTo>
                  <a:pt x="48" y="472"/>
                  <a:pt x="48" y="471"/>
                  <a:pt x="48" y="470"/>
                </a:cubicBezTo>
                <a:cubicBezTo>
                  <a:pt x="48" y="468"/>
                  <a:pt x="45" y="465"/>
                  <a:pt x="44" y="464"/>
                </a:cubicBezTo>
                <a:cubicBezTo>
                  <a:pt x="42" y="463"/>
                  <a:pt x="38" y="463"/>
                  <a:pt x="37" y="462"/>
                </a:cubicBezTo>
                <a:cubicBezTo>
                  <a:pt x="35" y="460"/>
                  <a:pt x="34" y="454"/>
                  <a:pt x="34" y="452"/>
                </a:cubicBezTo>
                <a:cubicBezTo>
                  <a:pt x="33" y="450"/>
                  <a:pt x="33" y="446"/>
                  <a:pt x="34" y="444"/>
                </a:cubicBezTo>
                <a:cubicBezTo>
                  <a:pt x="34" y="442"/>
                  <a:pt x="34" y="440"/>
                  <a:pt x="35" y="439"/>
                </a:cubicBezTo>
                <a:cubicBezTo>
                  <a:pt x="36" y="438"/>
                  <a:pt x="38" y="437"/>
                  <a:pt x="39" y="436"/>
                </a:cubicBezTo>
                <a:cubicBezTo>
                  <a:pt x="39" y="435"/>
                  <a:pt x="39" y="434"/>
                  <a:pt x="39" y="433"/>
                </a:cubicBezTo>
                <a:cubicBezTo>
                  <a:pt x="39" y="432"/>
                  <a:pt x="35" y="430"/>
                  <a:pt x="34" y="429"/>
                </a:cubicBezTo>
                <a:cubicBezTo>
                  <a:pt x="33" y="428"/>
                  <a:pt x="31" y="425"/>
                  <a:pt x="31" y="424"/>
                </a:cubicBezTo>
                <a:cubicBezTo>
                  <a:pt x="30" y="422"/>
                  <a:pt x="31" y="417"/>
                  <a:pt x="31" y="415"/>
                </a:cubicBezTo>
                <a:cubicBezTo>
                  <a:pt x="32" y="413"/>
                  <a:pt x="33" y="411"/>
                  <a:pt x="34" y="410"/>
                </a:cubicBezTo>
                <a:cubicBezTo>
                  <a:pt x="35" y="409"/>
                  <a:pt x="37" y="408"/>
                  <a:pt x="38" y="407"/>
                </a:cubicBezTo>
                <a:cubicBezTo>
                  <a:pt x="40" y="405"/>
                  <a:pt x="42" y="401"/>
                  <a:pt x="44" y="399"/>
                </a:cubicBezTo>
                <a:cubicBezTo>
                  <a:pt x="45" y="398"/>
                  <a:pt x="47" y="395"/>
                  <a:pt x="47" y="393"/>
                </a:cubicBezTo>
                <a:cubicBezTo>
                  <a:pt x="48" y="391"/>
                  <a:pt x="45" y="388"/>
                  <a:pt x="46" y="386"/>
                </a:cubicBezTo>
                <a:cubicBezTo>
                  <a:pt x="46" y="384"/>
                  <a:pt x="48" y="382"/>
                  <a:pt x="49" y="381"/>
                </a:cubicBezTo>
                <a:cubicBezTo>
                  <a:pt x="50" y="381"/>
                  <a:pt x="53" y="379"/>
                  <a:pt x="55" y="380"/>
                </a:cubicBezTo>
                <a:cubicBezTo>
                  <a:pt x="56" y="380"/>
                  <a:pt x="57" y="382"/>
                  <a:pt x="58" y="383"/>
                </a:cubicBezTo>
                <a:cubicBezTo>
                  <a:pt x="60" y="384"/>
                  <a:pt x="63" y="385"/>
                  <a:pt x="64" y="384"/>
                </a:cubicBezTo>
                <a:cubicBezTo>
                  <a:pt x="65" y="382"/>
                  <a:pt x="62" y="377"/>
                  <a:pt x="62" y="375"/>
                </a:cubicBezTo>
                <a:cubicBezTo>
                  <a:pt x="61" y="373"/>
                  <a:pt x="57" y="369"/>
                  <a:pt x="57" y="366"/>
                </a:cubicBezTo>
                <a:cubicBezTo>
                  <a:pt x="56" y="365"/>
                  <a:pt x="56" y="361"/>
                  <a:pt x="57" y="359"/>
                </a:cubicBezTo>
                <a:cubicBezTo>
                  <a:pt x="57" y="357"/>
                  <a:pt x="58" y="353"/>
                  <a:pt x="57" y="352"/>
                </a:cubicBezTo>
                <a:cubicBezTo>
                  <a:pt x="57" y="350"/>
                  <a:pt x="53" y="348"/>
                  <a:pt x="51" y="346"/>
                </a:cubicBezTo>
                <a:cubicBezTo>
                  <a:pt x="50" y="345"/>
                  <a:pt x="49" y="343"/>
                  <a:pt x="48" y="342"/>
                </a:cubicBezTo>
                <a:cubicBezTo>
                  <a:pt x="47" y="342"/>
                  <a:pt x="45" y="342"/>
                  <a:pt x="44" y="342"/>
                </a:cubicBezTo>
                <a:cubicBezTo>
                  <a:pt x="43" y="343"/>
                  <a:pt x="42" y="345"/>
                  <a:pt x="41" y="346"/>
                </a:cubicBezTo>
                <a:cubicBezTo>
                  <a:pt x="40" y="347"/>
                  <a:pt x="38" y="347"/>
                  <a:pt x="37" y="347"/>
                </a:cubicBezTo>
                <a:cubicBezTo>
                  <a:pt x="35" y="346"/>
                  <a:pt x="35" y="343"/>
                  <a:pt x="34" y="343"/>
                </a:cubicBezTo>
                <a:cubicBezTo>
                  <a:pt x="32" y="342"/>
                  <a:pt x="29" y="342"/>
                  <a:pt x="27" y="341"/>
                </a:cubicBezTo>
                <a:cubicBezTo>
                  <a:pt x="25" y="341"/>
                  <a:pt x="23" y="338"/>
                  <a:pt x="22" y="337"/>
                </a:cubicBezTo>
                <a:cubicBezTo>
                  <a:pt x="21" y="336"/>
                  <a:pt x="19" y="334"/>
                  <a:pt x="18" y="333"/>
                </a:cubicBezTo>
                <a:cubicBezTo>
                  <a:pt x="18" y="331"/>
                  <a:pt x="18" y="328"/>
                  <a:pt x="18" y="327"/>
                </a:cubicBezTo>
                <a:cubicBezTo>
                  <a:pt x="18" y="326"/>
                  <a:pt x="19" y="324"/>
                  <a:pt x="19" y="323"/>
                </a:cubicBezTo>
                <a:cubicBezTo>
                  <a:pt x="20" y="322"/>
                  <a:pt x="18" y="319"/>
                  <a:pt x="18" y="318"/>
                </a:cubicBezTo>
                <a:cubicBezTo>
                  <a:pt x="18" y="317"/>
                  <a:pt x="17" y="314"/>
                  <a:pt x="17" y="313"/>
                </a:cubicBezTo>
                <a:cubicBezTo>
                  <a:pt x="17" y="312"/>
                  <a:pt x="18" y="310"/>
                  <a:pt x="17" y="309"/>
                </a:cubicBezTo>
                <a:cubicBezTo>
                  <a:pt x="17" y="309"/>
                  <a:pt x="15" y="307"/>
                  <a:pt x="15" y="307"/>
                </a:cubicBezTo>
                <a:cubicBezTo>
                  <a:pt x="13" y="307"/>
                  <a:pt x="11" y="308"/>
                  <a:pt x="10" y="308"/>
                </a:cubicBezTo>
                <a:cubicBezTo>
                  <a:pt x="9" y="307"/>
                  <a:pt x="6" y="307"/>
                  <a:pt x="6" y="306"/>
                </a:cubicBezTo>
                <a:cubicBezTo>
                  <a:pt x="5" y="304"/>
                  <a:pt x="5" y="301"/>
                  <a:pt x="5" y="300"/>
                </a:cubicBezTo>
                <a:cubicBezTo>
                  <a:pt x="4" y="298"/>
                  <a:pt x="2" y="296"/>
                  <a:pt x="1" y="295"/>
                </a:cubicBezTo>
                <a:cubicBezTo>
                  <a:pt x="1" y="294"/>
                  <a:pt x="0" y="291"/>
                  <a:pt x="0" y="290"/>
                </a:cubicBezTo>
                <a:cubicBezTo>
                  <a:pt x="0" y="288"/>
                  <a:pt x="3" y="284"/>
                  <a:pt x="4" y="283"/>
                </a:cubicBezTo>
                <a:cubicBezTo>
                  <a:pt x="5" y="282"/>
                  <a:pt x="8" y="281"/>
                  <a:pt x="9" y="281"/>
                </a:cubicBezTo>
                <a:cubicBezTo>
                  <a:pt x="11" y="280"/>
                  <a:pt x="14" y="283"/>
                  <a:pt x="15" y="283"/>
                </a:cubicBezTo>
                <a:cubicBezTo>
                  <a:pt x="16" y="282"/>
                  <a:pt x="17" y="282"/>
                  <a:pt x="18" y="281"/>
                </a:cubicBezTo>
                <a:cubicBezTo>
                  <a:pt x="19" y="281"/>
                  <a:pt x="20" y="279"/>
                  <a:pt x="21" y="278"/>
                </a:cubicBezTo>
                <a:cubicBezTo>
                  <a:pt x="22" y="278"/>
                  <a:pt x="25" y="279"/>
                  <a:pt x="26" y="279"/>
                </a:cubicBezTo>
                <a:cubicBezTo>
                  <a:pt x="27" y="280"/>
                  <a:pt x="28" y="283"/>
                  <a:pt x="29" y="284"/>
                </a:cubicBezTo>
                <a:cubicBezTo>
                  <a:pt x="30" y="284"/>
                  <a:pt x="33" y="283"/>
                  <a:pt x="34" y="283"/>
                </a:cubicBezTo>
                <a:cubicBezTo>
                  <a:pt x="35" y="282"/>
                  <a:pt x="37" y="281"/>
                  <a:pt x="38" y="280"/>
                </a:cubicBezTo>
                <a:cubicBezTo>
                  <a:pt x="39" y="280"/>
                  <a:pt x="39" y="278"/>
                  <a:pt x="39" y="277"/>
                </a:cubicBezTo>
                <a:cubicBezTo>
                  <a:pt x="41" y="276"/>
                  <a:pt x="44" y="278"/>
                  <a:pt x="45" y="277"/>
                </a:cubicBezTo>
                <a:cubicBezTo>
                  <a:pt x="47" y="277"/>
                  <a:pt x="49" y="276"/>
                  <a:pt x="50" y="275"/>
                </a:cubicBezTo>
                <a:cubicBezTo>
                  <a:pt x="50" y="273"/>
                  <a:pt x="47" y="270"/>
                  <a:pt x="48" y="269"/>
                </a:cubicBezTo>
                <a:cubicBezTo>
                  <a:pt x="49" y="267"/>
                  <a:pt x="52" y="266"/>
                  <a:pt x="53" y="265"/>
                </a:cubicBezTo>
                <a:cubicBezTo>
                  <a:pt x="55" y="265"/>
                  <a:pt x="60" y="264"/>
                  <a:pt x="62" y="264"/>
                </a:cubicBezTo>
                <a:cubicBezTo>
                  <a:pt x="64" y="264"/>
                  <a:pt x="66" y="265"/>
                  <a:pt x="67" y="265"/>
                </a:cubicBezTo>
                <a:cubicBezTo>
                  <a:pt x="68" y="265"/>
                  <a:pt x="71" y="265"/>
                  <a:pt x="71" y="265"/>
                </a:cubicBezTo>
                <a:cubicBezTo>
                  <a:pt x="72" y="264"/>
                  <a:pt x="72" y="263"/>
                  <a:pt x="73" y="262"/>
                </a:cubicBezTo>
                <a:cubicBezTo>
                  <a:pt x="73" y="261"/>
                  <a:pt x="77" y="261"/>
                  <a:pt x="77" y="260"/>
                </a:cubicBezTo>
                <a:cubicBezTo>
                  <a:pt x="78" y="258"/>
                  <a:pt x="78" y="254"/>
                  <a:pt x="77" y="253"/>
                </a:cubicBezTo>
                <a:cubicBezTo>
                  <a:pt x="77" y="251"/>
                  <a:pt x="74" y="248"/>
                  <a:pt x="73" y="247"/>
                </a:cubicBezTo>
                <a:cubicBezTo>
                  <a:pt x="73" y="245"/>
                  <a:pt x="71" y="242"/>
                  <a:pt x="72" y="241"/>
                </a:cubicBezTo>
                <a:cubicBezTo>
                  <a:pt x="72" y="239"/>
                  <a:pt x="75" y="237"/>
                  <a:pt x="77" y="236"/>
                </a:cubicBezTo>
                <a:cubicBezTo>
                  <a:pt x="78" y="235"/>
                  <a:pt x="80" y="236"/>
                  <a:pt x="81" y="236"/>
                </a:cubicBezTo>
                <a:cubicBezTo>
                  <a:pt x="82" y="235"/>
                  <a:pt x="85" y="235"/>
                  <a:pt x="86" y="234"/>
                </a:cubicBezTo>
                <a:cubicBezTo>
                  <a:pt x="87" y="233"/>
                  <a:pt x="86" y="229"/>
                  <a:pt x="85" y="228"/>
                </a:cubicBezTo>
                <a:cubicBezTo>
                  <a:pt x="85" y="227"/>
                  <a:pt x="83" y="225"/>
                  <a:pt x="83" y="224"/>
                </a:cubicBezTo>
                <a:cubicBezTo>
                  <a:pt x="83" y="223"/>
                  <a:pt x="82" y="222"/>
                  <a:pt x="82" y="221"/>
                </a:cubicBezTo>
                <a:cubicBezTo>
                  <a:pt x="83" y="221"/>
                  <a:pt x="85" y="221"/>
                  <a:pt x="86" y="221"/>
                </a:cubicBezTo>
                <a:cubicBezTo>
                  <a:pt x="87" y="222"/>
                  <a:pt x="89" y="224"/>
                  <a:pt x="91" y="224"/>
                </a:cubicBezTo>
                <a:cubicBezTo>
                  <a:pt x="92" y="224"/>
                  <a:pt x="95" y="222"/>
                  <a:pt x="96" y="221"/>
                </a:cubicBezTo>
                <a:cubicBezTo>
                  <a:pt x="96" y="220"/>
                  <a:pt x="97" y="218"/>
                  <a:pt x="98" y="218"/>
                </a:cubicBezTo>
                <a:cubicBezTo>
                  <a:pt x="100" y="216"/>
                  <a:pt x="104" y="213"/>
                  <a:pt x="106" y="212"/>
                </a:cubicBezTo>
                <a:cubicBezTo>
                  <a:pt x="108" y="212"/>
                  <a:pt x="111" y="213"/>
                  <a:pt x="113" y="212"/>
                </a:cubicBezTo>
                <a:cubicBezTo>
                  <a:pt x="115" y="211"/>
                  <a:pt x="118" y="209"/>
                  <a:pt x="120" y="207"/>
                </a:cubicBezTo>
                <a:cubicBezTo>
                  <a:pt x="121" y="206"/>
                  <a:pt x="123" y="203"/>
                  <a:pt x="124" y="202"/>
                </a:cubicBezTo>
                <a:cubicBezTo>
                  <a:pt x="125" y="201"/>
                  <a:pt x="127" y="198"/>
                  <a:pt x="128" y="198"/>
                </a:cubicBezTo>
                <a:cubicBezTo>
                  <a:pt x="129" y="197"/>
                  <a:pt x="133" y="197"/>
                  <a:pt x="135" y="197"/>
                </a:cubicBezTo>
                <a:cubicBezTo>
                  <a:pt x="136" y="197"/>
                  <a:pt x="139" y="199"/>
                  <a:pt x="141" y="199"/>
                </a:cubicBezTo>
                <a:cubicBezTo>
                  <a:pt x="144" y="200"/>
                  <a:pt x="149" y="199"/>
                  <a:pt x="151" y="199"/>
                </a:cubicBezTo>
                <a:cubicBezTo>
                  <a:pt x="153" y="199"/>
                  <a:pt x="156" y="201"/>
                  <a:pt x="158" y="201"/>
                </a:cubicBezTo>
                <a:cubicBezTo>
                  <a:pt x="159" y="201"/>
                  <a:pt x="163" y="202"/>
                  <a:pt x="165" y="202"/>
                </a:cubicBezTo>
                <a:cubicBezTo>
                  <a:pt x="167" y="201"/>
                  <a:pt x="170" y="199"/>
                  <a:pt x="171" y="198"/>
                </a:cubicBezTo>
                <a:cubicBezTo>
                  <a:pt x="172" y="197"/>
                  <a:pt x="174" y="192"/>
                  <a:pt x="176" y="191"/>
                </a:cubicBezTo>
                <a:cubicBezTo>
                  <a:pt x="178" y="190"/>
                  <a:pt x="181" y="192"/>
                  <a:pt x="183" y="191"/>
                </a:cubicBezTo>
                <a:cubicBezTo>
                  <a:pt x="185" y="191"/>
                  <a:pt x="189" y="189"/>
                  <a:pt x="190" y="188"/>
                </a:cubicBezTo>
                <a:cubicBezTo>
                  <a:pt x="191" y="187"/>
                  <a:pt x="190" y="183"/>
                  <a:pt x="190" y="182"/>
                </a:cubicBezTo>
                <a:cubicBezTo>
                  <a:pt x="189" y="181"/>
                  <a:pt x="187" y="179"/>
                  <a:pt x="186" y="178"/>
                </a:cubicBezTo>
                <a:cubicBezTo>
                  <a:pt x="186" y="177"/>
                  <a:pt x="185" y="176"/>
                  <a:pt x="185" y="175"/>
                </a:cubicBezTo>
                <a:cubicBezTo>
                  <a:pt x="186" y="174"/>
                  <a:pt x="189" y="173"/>
                  <a:pt x="189" y="172"/>
                </a:cubicBezTo>
                <a:cubicBezTo>
                  <a:pt x="190" y="170"/>
                  <a:pt x="189" y="168"/>
                  <a:pt x="189" y="167"/>
                </a:cubicBezTo>
                <a:cubicBezTo>
                  <a:pt x="188" y="165"/>
                  <a:pt x="183" y="162"/>
                  <a:pt x="182" y="160"/>
                </a:cubicBezTo>
                <a:cubicBezTo>
                  <a:pt x="180" y="159"/>
                  <a:pt x="177" y="156"/>
                  <a:pt x="176" y="154"/>
                </a:cubicBezTo>
                <a:cubicBezTo>
                  <a:pt x="176" y="152"/>
                  <a:pt x="177" y="148"/>
                  <a:pt x="178" y="146"/>
                </a:cubicBezTo>
                <a:cubicBezTo>
                  <a:pt x="179" y="144"/>
                  <a:pt x="183" y="141"/>
                  <a:pt x="183" y="139"/>
                </a:cubicBezTo>
                <a:cubicBezTo>
                  <a:pt x="183" y="137"/>
                  <a:pt x="180" y="135"/>
                  <a:pt x="179" y="134"/>
                </a:cubicBezTo>
                <a:cubicBezTo>
                  <a:pt x="178" y="132"/>
                  <a:pt x="176" y="129"/>
                  <a:pt x="175" y="127"/>
                </a:cubicBezTo>
                <a:cubicBezTo>
                  <a:pt x="175" y="126"/>
                  <a:pt x="175" y="123"/>
                  <a:pt x="175" y="121"/>
                </a:cubicBezTo>
                <a:cubicBezTo>
                  <a:pt x="175" y="120"/>
                  <a:pt x="175" y="118"/>
                  <a:pt x="175" y="116"/>
                </a:cubicBezTo>
                <a:cubicBezTo>
                  <a:pt x="177" y="116"/>
                  <a:pt x="178" y="116"/>
                  <a:pt x="179" y="116"/>
                </a:cubicBezTo>
                <a:cubicBezTo>
                  <a:pt x="180" y="116"/>
                  <a:pt x="182" y="116"/>
                  <a:pt x="183" y="117"/>
                </a:cubicBezTo>
                <a:cubicBezTo>
                  <a:pt x="184" y="117"/>
                  <a:pt x="187" y="118"/>
                  <a:pt x="188" y="118"/>
                </a:cubicBezTo>
                <a:cubicBezTo>
                  <a:pt x="189" y="118"/>
                  <a:pt x="191" y="116"/>
                  <a:pt x="192" y="116"/>
                </a:cubicBezTo>
                <a:cubicBezTo>
                  <a:pt x="193" y="114"/>
                  <a:pt x="192" y="110"/>
                  <a:pt x="192" y="108"/>
                </a:cubicBezTo>
                <a:cubicBezTo>
                  <a:pt x="193" y="106"/>
                  <a:pt x="196" y="102"/>
                  <a:pt x="198" y="101"/>
                </a:cubicBezTo>
                <a:cubicBezTo>
                  <a:pt x="200" y="99"/>
                  <a:pt x="206" y="100"/>
                  <a:pt x="209" y="98"/>
                </a:cubicBezTo>
                <a:cubicBezTo>
                  <a:pt x="210" y="98"/>
                  <a:pt x="214" y="95"/>
                  <a:pt x="215" y="93"/>
                </a:cubicBezTo>
                <a:cubicBezTo>
                  <a:pt x="216" y="91"/>
                  <a:pt x="215" y="84"/>
                  <a:pt x="216" y="81"/>
                </a:cubicBezTo>
                <a:cubicBezTo>
                  <a:pt x="217" y="79"/>
                  <a:pt x="220" y="75"/>
                  <a:pt x="222" y="74"/>
                </a:cubicBezTo>
                <a:cubicBezTo>
                  <a:pt x="224" y="74"/>
                  <a:pt x="227" y="75"/>
                  <a:pt x="229" y="74"/>
                </a:cubicBezTo>
                <a:cubicBezTo>
                  <a:pt x="229" y="73"/>
                  <a:pt x="229" y="70"/>
                  <a:pt x="230" y="69"/>
                </a:cubicBezTo>
                <a:cubicBezTo>
                  <a:pt x="231" y="69"/>
                  <a:pt x="234" y="69"/>
                  <a:pt x="235" y="68"/>
                </a:cubicBezTo>
                <a:cubicBezTo>
                  <a:pt x="236" y="67"/>
                  <a:pt x="238" y="63"/>
                  <a:pt x="238" y="62"/>
                </a:cubicBezTo>
                <a:cubicBezTo>
                  <a:pt x="238" y="60"/>
                  <a:pt x="236" y="58"/>
                  <a:pt x="235" y="56"/>
                </a:cubicBezTo>
                <a:cubicBezTo>
                  <a:pt x="235" y="54"/>
                  <a:pt x="235" y="50"/>
                  <a:pt x="234" y="49"/>
                </a:cubicBezTo>
                <a:cubicBezTo>
                  <a:pt x="233" y="48"/>
                  <a:pt x="232" y="48"/>
                  <a:pt x="231" y="47"/>
                </a:cubicBezTo>
                <a:cubicBezTo>
                  <a:pt x="230" y="46"/>
                  <a:pt x="228" y="44"/>
                  <a:pt x="228" y="43"/>
                </a:cubicBezTo>
                <a:cubicBezTo>
                  <a:pt x="228" y="42"/>
                  <a:pt x="228" y="40"/>
                  <a:pt x="228" y="40"/>
                </a:cubicBezTo>
                <a:cubicBezTo>
                  <a:pt x="229" y="38"/>
                  <a:pt x="233" y="38"/>
                  <a:pt x="234" y="36"/>
                </a:cubicBezTo>
                <a:cubicBezTo>
                  <a:pt x="234" y="36"/>
                  <a:pt x="234" y="34"/>
                  <a:pt x="234" y="34"/>
                </a:cubicBezTo>
                <a:cubicBezTo>
                  <a:pt x="236" y="33"/>
                  <a:pt x="240" y="35"/>
                  <a:pt x="241" y="34"/>
                </a:cubicBezTo>
                <a:cubicBezTo>
                  <a:pt x="243" y="34"/>
                  <a:pt x="245" y="32"/>
                  <a:pt x="246" y="31"/>
                </a:cubicBezTo>
                <a:cubicBezTo>
                  <a:pt x="246" y="30"/>
                  <a:pt x="246" y="27"/>
                  <a:pt x="247" y="26"/>
                </a:cubicBezTo>
                <a:cubicBezTo>
                  <a:pt x="248" y="25"/>
                  <a:pt x="251" y="27"/>
                  <a:pt x="252" y="26"/>
                </a:cubicBezTo>
                <a:cubicBezTo>
                  <a:pt x="253" y="25"/>
                  <a:pt x="252" y="21"/>
                  <a:pt x="254" y="20"/>
                </a:cubicBezTo>
                <a:cubicBezTo>
                  <a:pt x="255" y="19"/>
                  <a:pt x="259" y="21"/>
                  <a:pt x="260" y="20"/>
                </a:cubicBezTo>
                <a:cubicBezTo>
                  <a:pt x="261" y="19"/>
                  <a:pt x="260" y="16"/>
                  <a:pt x="260" y="15"/>
                </a:cubicBezTo>
                <a:cubicBezTo>
                  <a:pt x="260" y="13"/>
                  <a:pt x="258" y="10"/>
                  <a:pt x="258" y="9"/>
                </a:cubicBezTo>
                <a:cubicBezTo>
                  <a:pt x="259" y="7"/>
                  <a:pt x="263" y="6"/>
                  <a:pt x="264" y="6"/>
                </a:cubicBezTo>
                <a:cubicBezTo>
                  <a:pt x="267" y="4"/>
                  <a:pt x="271" y="1"/>
                  <a:pt x="273" y="1"/>
                </a:cubicBezTo>
                <a:cubicBezTo>
                  <a:pt x="275" y="0"/>
                  <a:pt x="279" y="1"/>
                  <a:pt x="281" y="2"/>
                </a:cubicBezTo>
                <a:cubicBezTo>
                  <a:pt x="282" y="4"/>
                  <a:pt x="282" y="8"/>
                  <a:pt x="282" y="10"/>
                </a:cubicBezTo>
                <a:cubicBezTo>
                  <a:pt x="282" y="11"/>
                  <a:pt x="283" y="15"/>
                  <a:pt x="283" y="16"/>
                </a:cubicBezTo>
                <a:cubicBezTo>
                  <a:pt x="283" y="18"/>
                  <a:pt x="282" y="20"/>
                  <a:pt x="282" y="21"/>
                </a:cubicBezTo>
                <a:cubicBezTo>
                  <a:pt x="281" y="23"/>
                  <a:pt x="283" y="26"/>
                  <a:pt x="282" y="28"/>
                </a:cubicBezTo>
                <a:cubicBezTo>
                  <a:pt x="282" y="29"/>
                  <a:pt x="279" y="31"/>
                  <a:pt x="279" y="32"/>
                </a:cubicBezTo>
                <a:cubicBezTo>
                  <a:pt x="278" y="34"/>
                  <a:pt x="278" y="38"/>
                  <a:pt x="278" y="40"/>
                </a:cubicBezTo>
                <a:cubicBezTo>
                  <a:pt x="279" y="42"/>
                  <a:pt x="280" y="45"/>
                  <a:pt x="281" y="46"/>
                </a:cubicBezTo>
                <a:cubicBezTo>
                  <a:pt x="283" y="48"/>
                  <a:pt x="288" y="49"/>
                  <a:pt x="289" y="51"/>
                </a:cubicBezTo>
                <a:cubicBezTo>
                  <a:pt x="290" y="52"/>
                  <a:pt x="291" y="56"/>
                  <a:pt x="292" y="57"/>
                </a:cubicBezTo>
                <a:cubicBezTo>
                  <a:pt x="293" y="58"/>
                  <a:pt x="296" y="60"/>
                  <a:pt x="297" y="61"/>
                </a:cubicBezTo>
                <a:cubicBezTo>
                  <a:pt x="298" y="61"/>
                  <a:pt x="300" y="63"/>
                  <a:pt x="301" y="64"/>
                </a:cubicBezTo>
                <a:cubicBezTo>
                  <a:pt x="302" y="65"/>
                  <a:pt x="305" y="67"/>
                  <a:pt x="306" y="68"/>
                </a:cubicBezTo>
                <a:cubicBezTo>
                  <a:pt x="307" y="69"/>
                  <a:pt x="308" y="72"/>
                  <a:pt x="310" y="73"/>
                </a:cubicBezTo>
                <a:cubicBezTo>
                  <a:pt x="310" y="73"/>
                  <a:pt x="310" y="73"/>
                  <a:pt x="310" y="73"/>
                </a:cubicBezTo>
                <a:cubicBezTo>
                  <a:pt x="309" y="75"/>
                  <a:pt x="307" y="77"/>
                  <a:pt x="306" y="78"/>
                </a:cubicBezTo>
                <a:cubicBezTo>
                  <a:pt x="305" y="79"/>
                  <a:pt x="305" y="82"/>
                  <a:pt x="305" y="83"/>
                </a:cubicBezTo>
                <a:cubicBezTo>
                  <a:pt x="304" y="86"/>
                  <a:pt x="307" y="91"/>
                  <a:pt x="307" y="94"/>
                </a:cubicBezTo>
                <a:cubicBezTo>
                  <a:pt x="307" y="97"/>
                  <a:pt x="307" y="104"/>
                  <a:pt x="306" y="106"/>
                </a:cubicBezTo>
                <a:cubicBezTo>
                  <a:pt x="305" y="109"/>
                  <a:pt x="300" y="113"/>
                  <a:pt x="299" y="116"/>
                </a:cubicBezTo>
                <a:cubicBezTo>
                  <a:pt x="298" y="118"/>
                  <a:pt x="296" y="124"/>
                  <a:pt x="294" y="126"/>
                </a:cubicBezTo>
                <a:cubicBezTo>
                  <a:pt x="293" y="128"/>
                  <a:pt x="290" y="132"/>
                  <a:pt x="289" y="134"/>
                </a:cubicBezTo>
                <a:cubicBezTo>
                  <a:pt x="287" y="137"/>
                  <a:pt x="287" y="145"/>
                  <a:pt x="286" y="149"/>
                </a:cubicBezTo>
                <a:cubicBezTo>
                  <a:pt x="285" y="152"/>
                  <a:pt x="282" y="159"/>
                  <a:pt x="282" y="162"/>
                </a:cubicBezTo>
                <a:cubicBezTo>
                  <a:pt x="282" y="163"/>
                  <a:pt x="283" y="166"/>
                  <a:pt x="284" y="167"/>
                </a:cubicBezTo>
                <a:cubicBezTo>
                  <a:pt x="285" y="169"/>
                  <a:pt x="290" y="171"/>
                  <a:pt x="291" y="172"/>
                </a:cubicBezTo>
                <a:cubicBezTo>
                  <a:pt x="293" y="173"/>
                  <a:pt x="295" y="176"/>
                  <a:pt x="296" y="177"/>
                </a:cubicBezTo>
                <a:cubicBezTo>
                  <a:pt x="297" y="179"/>
                  <a:pt x="297" y="183"/>
                  <a:pt x="298" y="185"/>
                </a:cubicBezTo>
                <a:cubicBezTo>
                  <a:pt x="299" y="187"/>
                  <a:pt x="303" y="189"/>
                  <a:pt x="304" y="191"/>
                </a:cubicBezTo>
                <a:cubicBezTo>
                  <a:pt x="306" y="193"/>
                  <a:pt x="307" y="198"/>
                  <a:pt x="308" y="200"/>
                </a:cubicBezTo>
                <a:cubicBezTo>
                  <a:pt x="309" y="204"/>
                  <a:pt x="310" y="210"/>
                  <a:pt x="311" y="213"/>
                </a:cubicBezTo>
                <a:cubicBezTo>
                  <a:pt x="312" y="216"/>
                  <a:pt x="315" y="221"/>
                  <a:pt x="317" y="223"/>
                </a:cubicBezTo>
                <a:cubicBezTo>
                  <a:pt x="318" y="225"/>
                  <a:pt x="322" y="228"/>
                  <a:pt x="324" y="230"/>
                </a:cubicBezTo>
                <a:cubicBezTo>
                  <a:pt x="325" y="232"/>
                  <a:pt x="328" y="238"/>
                  <a:pt x="328" y="241"/>
                </a:cubicBezTo>
                <a:cubicBezTo>
                  <a:pt x="328" y="243"/>
                  <a:pt x="327" y="246"/>
                  <a:pt x="326" y="248"/>
                </a:cubicBezTo>
                <a:cubicBezTo>
                  <a:pt x="324" y="249"/>
                  <a:pt x="321" y="250"/>
                  <a:pt x="320" y="251"/>
                </a:cubicBezTo>
                <a:cubicBezTo>
                  <a:pt x="319" y="251"/>
                  <a:pt x="316" y="251"/>
                  <a:pt x="315" y="252"/>
                </a:cubicBezTo>
                <a:cubicBezTo>
                  <a:pt x="314" y="253"/>
                  <a:pt x="315" y="256"/>
                  <a:pt x="315" y="258"/>
                </a:cubicBezTo>
                <a:cubicBezTo>
                  <a:pt x="315" y="259"/>
                  <a:pt x="315" y="261"/>
                  <a:pt x="315" y="263"/>
                </a:cubicBezTo>
                <a:cubicBezTo>
                  <a:pt x="314" y="264"/>
                  <a:pt x="312" y="268"/>
                  <a:pt x="310" y="268"/>
                </a:cubicBezTo>
                <a:cubicBezTo>
                  <a:pt x="309" y="268"/>
                  <a:pt x="306" y="266"/>
                  <a:pt x="305" y="264"/>
                </a:cubicBezTo>
                <a:cubicBezTo>
                  <a:pt x="304" y="263"/>
                  <a:pt x="304" y="261"/>
                  <a:pt x="303" y="260"/>
                </a:cubicBezTo>
                <a:cubicBezTo>
                  <a:pt x="301" y="259"/>
                  <a:pt x="297" y="259"/>
                  <a:pt x="295" y="259"/>
                </a:cubicBezTo>
                <a:cubicBezTo>
                  <a:pt x="294" y="259"/>
                  <a:pt x="291" y="261"/>
                  <a:pt x="289" y="262"/>
                </a:cubicBezTo>
                <a:cubicBezTo>
                  <a:pt x="287" y="263"/>
                  <a:pt x="283" y="262"/>
                  <a:pt x="282" y="263"/>
                </a:cubicBezTo>
                <a:cubicBezTo>
                  <a:pt x="281" y="265"/>
                  <a:pt x="280" y="268"/>
                  <a:pt x="280" y="270"/>
                </a:cubicBezTo>
                <a:cubicBezTo>
                  <a:pt x="281" y="271"/>
                  <a:pt x="284" y="274"/>
                  <a:pt x="285" y="275"/>
                </a:cubicBezTo>
                <a:cubicBezTo>
                  <a:pt x="286" y="277"/>
                  <a:pt x="287" y="281"/>
                  <a:pt x="287" y="283"/>
                </a:cubicBezTo>
                <a:cubicBezTo>
                  <a:pt x="287" y="285"/>
                  <a:pt x="285" y="288"/>
                  <a:pt x="285" y="290"/>
                </a:cubicBezTo>
                <a:cubicBezTo>
                  <a:pt x="285" y="293"/>
                  <a:pt x="284" y="298"/>
                  <a:pt x="285" y="301"/>
                </a:cubicBezTo>
                <a:cubicBezTo>
                  <a:pt x="286" y="302"/>
                  <a:pt x="288" y="303"/>
                  <a:pt x="289" y="304"/>
                </a:cubicBezTo>
                <a:cubicBezTo>
                  <a:pt x="290" y="305"/>
                  <a:pt x="291" y="308"/>
                  <a:pt x="292" y="309"/>
                </a:cubicBezTo>
                <a:cubicBezTo>
                  <a:pt x="293" y="310"/>
                  <a:pt x="294" y="314"/>
                  <a:pt x="295" y="316"/>
                </a:cubicBezTo>
                <a:cubicBezTo>
                  <a:pt x="297" y="318"/>
                  <a:pt x="301" y="321"/>
                  <a:pt x="303" y="322"/>
                </a:cubicBezTo>
                <a:cubicBezTo>
                  <a:pt x="305" y="324"/>
                  <a:pt x="310" y="326"/>
                  <a:pt x="313" y="326"/>
                </a:cubicBezTo>
                <a:cubicBezTo>
                  <a:pt x="315" y="326"/>
                  <a:pt x="318" y="323"/>
                  <a:pt x="319" y="322"/>
                </a:cubicBezTo>
                <a:cubicBezTo>
                  <a:pt x="320" y="321"/>
                  <a:pt x="321" y="318"/>
                  <a:pt x="323" y="318"/>
                </a:cubicBezTo>
                <a:cubicBezTo>
                  <a:pt x="324" y="317"/>
                  <a:pt x="328" y="318"/>
                  <a:pt x="329" y="318"/>
                </a:cubicBezTo>
                <a:cubicBezTo>
                  <a:pt x="330" y="319"/>
                  <a:pt x="332" y="320"/>
                  <a:pt x="332" y="321"/>
                </a:cubicBezTo>
                <a:cubicBezTo>
                  <a:pt x="333" y="322"/>
                  <a:pt x="334" y="326"/>
                  <a:pt x="334" y="327"/>
                </a:cubicBezTo>
                <a:cubicBezTo>
                  <a:pt x="335" y="329"/>
                  <a:pt x="336" y="332"/>
                  <a:pt x="336" y="333"/>
                </a:cubicBezTo>
                <a:cubicBezTo>
                  <a:pt x="337" y="334"/>
                  <a:pt x="339" y="336"/>
                  <a:pt x="340" y="337"/>
                </a:cubicBezTo>
                <a:cubicBezTo>
                  <a:pt x="341" y="337"/>
                  <a:pt x="344" y="335"/>
                  <a:pt x="345" y="335"/>
                </a:cubicBezTo>
                <a:cubicBezTo>
                  <a:pt x="346" y="335"/>
                  <a:pt x="349" y="336"/>
                  <a:pt x="349" y="337"/>
                </a:cubicBezTo>
                <a:cubicBezTo>
                  <a:pt x="351" y="337"/>
                  <a:pt x="351" y="341"/>
                  <a:pt x="352" y="342"/>
                </a:cubicBezTo>
                <a:cubicBezTo>
                  <a:pt x="353" y="343"/>
                  <a:pt x="357" y="345"/>
                  <a:pt x="358" y="346"/>
                </a:cubicBezTo>
                <a:cubicBezTo>
                  <a:pt x="359" y="347"/>
                  <a:pt x="361" y="350"/>
                  <a:pt x="361" y="352"/>
                </a:cubicBezTo>
                <a:cubicBezTo>
                  <a:pt x="361" y="353"/>
                  <a:pt x="360" y="356"/>
                  <a:pt x="360" y="357"/>
                </a:cubicBezTo>
                <a:cubicBezTo>
                  <a:pt x="360" y="360"/>
                  <a:pt x="361" y="365"/>
                  <a:pt x="362" y="367"/>
                </a:cubicBezTo>
                <a:cubicBezTo>
                  <a:pt x="363" y="369"/>
                  <a:pt x="366" y="372"/>
                  <a:pt x="368" y="372"/>
                </a:cubicBezTo>
                <a:cubicBezTo>
                  <a:pt x="370" y="373"/>
                  <a:pt x="375" y="371"/>
                  <a:pt x="377" y="372"/>
                </a:cubicBezTo>
                <a:cubicBezTo>
                  <a:pt x="378" y="372"/>
                  <a:pt x="381" y="373"/>
                  <a:pt x="381" y="373"/>
                </a:cubicBezTo>
                <a:cubicBezTo>
                  <a:pt x="383" y="375"/>
                  <a:pt x="382" y="379"/>
                  <a:pt x="383" y="381"/>
                </a:cubicBezTo>
                <a:cubicBezTo>
                  <a:pt x="384" y="383"/>
                  <a:pt x="387" y="387"/>
                  <a:pt x="388" y="389"/>
                </a:cubicBezTo>
                <a:cubicBezTo>
                  <a:pt x="388" y="391"/>
                  <a:pt x="387" y="396"/>
                  <a:pt x="389" y="397"/>
                </a:cubicBezTo>
                <a:cubicBezTo>
                  <a:pt x="389" y="399"/>
                  <a:pt x="393" y="399"/>
                  <a:pt x="394" y="401"/>
                </a:cubicBezTo>
                <a:close/>
              </a:path>
            </a:pathLst>
          </a:custGeom>
          <a:solidFill>
            <a:schemeClr val="bg1">
              <a:lumMod val="75000"/>
            </a:schemeClr>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3968274" y="1344656"/>
            <a:ext cx="407576" cy="323329"/>
          </a:xfrm>
          <a:custGeom>
            <a:avLst/>
            <a:gdLst/>
            <a:ahLst/>
            <a:cxnLst>
              <a:cxn ang="0">
                <a:pos x="159" y="91"/>
              </a:cxn>
              <a:cxn ang="0">
                <a:pos x="145" y="94"/>
              </a:cxn>
              <a:cxn ang="0">
                <a:pos x="134" y="105"/>
              </a:cxn>
              <a:cxn ang="0">
                <a:pos x="120" y="102"/>
              </a:cxn>
              <a:cxn ang="0">
                <a:pos x="104" y="100"/>
              </a:cxn>
              <a:cxn ang="0">
                <a:pos x="93" y="105"/>
              </a:cxn>
              <a:cxn ang="0">
                <a:pos x="82" y="115"/>
              </a:cxn>
              <a:cxn ang="0">
                <a:pos x="67" y="121"/>
              </a:cxn>
              <a:cxn ang="0">
                <a:pos x="60" y="127"/>
              </a:cxn>
              <a:cxn ang="0">
                <a:pos x="51" y="124"/>
              </a:cxn>
              <a:cxn ang="0">
                <a:pos x="46" y="119"/>
              </a:cxn>
              <a:cxn ang="0">
                <a:pos x="42" y="112"/>
              </a:cxn>
              <a:cxn ang="0">
                <a:pos x="37" y="111"/>
              </a:cxn>
              <a:cxn ang="0">
                <a:pos x="37" y="106"/>
              </a:cxn>
              <a:cxn ang="0">
                <a:pos x="30" y="104"/>
              </a:cxn>
              <a:cxn ang="0">
                <a:pos x="29" y="92"/>
              </a:cxn>
              <a:cxn ang="0">
                <a:pos x="30" y="83"/>
              </a:cxn>
              <a:cxn ang="0">
                <a:pos x="26" y="73"/>
              </a:cxn>
              <a:cxn ang="0">
                <a:pos x="20" y="75"/>
              </a:cxn>
              <a:cxn ang="0">
                <a:pos x="11" y="70"/>
              </a:cxn>
              <a:cxn ang="0">
                <a:pos x="5" y="63"/>
              </a:cxn>
              <a:cxn ang="0">
                <a:pos x="12" y="63"/>
              </a:cxn>
              <a:cxn ang="0">
                <a:pos x="11" y="57"/>
              </a:cxn>
              <a:cxn ang="0">
                <a:pos x="7" y="54"/>
              </a:cxn>
              <a:cxn ang="0">
                <a:pos x="0" y="47"/>
              </a:cxn>
              <a:cxn ang="0">
                <a:pos x="0" y="38"/>
              </a:cxn>
              <a:cxn ang="0">
                <a:pos x="5" y="31"/>
              </a:cxn>
              <a:cxn ang="0">
                <a:pos x="15" y="32"/>
              </a:cxn>
              <a:cxn ang="0">
                <a:pos x="26" y="27"/>
              </a:cxn>
              <a:cxn ang="0">
                <a:pos x="32" y="22"/>
              </a:cxn>
              <a:cxn ang="0">
                <a:pos x="36" y="13"/>
              </a:cxn>
              <a:cxn ang="0">
                <a:pos x="44" y="19"/>
              </a:cxn>
              <a:cxn ang="0">
                <a:pos x="49" y="28"/>
              </a:cxn>
              <a:cxn ang="0">
                <a:pos x="56" y="26"/>
              </a:cxn>
              <a:cxn ang="0">
                <a:pos x="62" y="27"/>
              </a:cxn>
              <a:cxn ang="0">
                <a:pos x="73" y="17"/>
              </a:cxn>
              <a:cxn ang="0">
                <a:pos x="82" y="15"/>
              </a:cxn>
              <a:cxn ang="0">
                <a:pos x="89" y="22"/>
              </a:cxn>
              <a:cxn ang="0">
                <a:pos x="95" y="13"/>
              </a:cxn>
              <a:cxn ang="0">
                <a:pos x="110" y="7"/>
              </a:cxn>
              <a:cxn ang="0">
                <a:pos x="118" y="0"/>
              </a:cxn>
              <a:cxn ang="0">
                <a:pos x="123" y="6"/>
              </a:cxn>
              <a:cxn ang="0">
                <a:pos x="136" y="7"/>
              </a:cxn>
              <a:cxn ang="0">
                <a:pos x="141" y="18"/>
              </a:cxn>
              <a:cxn ang="0">
                <a:pos x="144" y="24"/>
              </a:cxn>
              <a:cxn ang="0">
                <a:pos x="148" y="37"/>
              </a:cxn>
              <a:cxn ang="0">
                <a:pos x="147" y="49"/>
              </a:cxn>
              <a:cxn ang="0">
                <a:pos x="151" y="63"/>
              </a:cxn>
              <a:cxn ang="0">
                <a:pos x="158" y="75"/>
              </a:cxn>
              <a:cxn ang="0">
                <a:pos x="155" y="81"/>
              </a:cxn>
            </a:cxnLst>
            <a:rect l="0" t="0" r="r" b="b"/>
            <a:pathLst>
              <a:path w="160" h="127">
                <a:moveTo>
                  <a:pt x="159" y="85"/>
                </a:moveTo>
                <a:cubicBezTo>
                  <a:pt x="159" y="86"/>
                  <a:pt x="160" y="90"/>
                  <a:pt x="159" y="91"/>
                </a:cubicBezTo>
                <a:cubicBezTo>
                  <a:pt x="158" y="92"/>
                  <a:pt x="154" y="94"/>
                  <a:pt x="152" y="94"/>
                </a:cubicBezTo>
                <a:cubicBezTo>
                  <a:pt x="150" y="95"/>
                  <a:pt x="147" y="93"/>
                  <a:pt x="145" y="94"/>
                </a:cubicBezTo>
                <a:cubicBezTo>
                  <a:pt x="143" y="95"/>
                  <a:pt x="141" y="100"/>
                  <a:pt x="140" y="101"/>
                </a:cubicBezTo>
                <a:cubicBezTo>
                  <a:pt x="139" y="102"/>
                  <a:pt x="136" y="104"/>
                  <a:pt x="134" y="105"/>
                </a:cubicBezTo>
                <a:cubicBezTo>
                  <a:pt x="132" y="105"/>
                  <a:pt x="128" y="104"/>
                  <a:pt x="127" y="104"/>
                </a:cubicBezTo>
                <a:cubicBezTo>
                  <a:pt x="125" y="104"/>
                  <a:pt x="122" y="102"/>
                  <a:pt x="120" y="102"/>
                </a:cubicBezTo>
                <a:cubicBezTo>
                  <a:pt x="118" y="102"/>
                  <a:pt x="113" y="103"/>
                  <a:pt x="110" y="102"/>
                </a:cubicBezTo>
                <a:cubicBezTo>
                  <a:pt x="108" y="102"/>
                  <a:pt x="105" y="100"/>
                  <a:pt x="104" y="100"/>
                </a:cubicBezTo>
                <a:cubicBezTo>
                  <a:pt x="102" y="100"/>
                  <a:pt x="98" y="100"/>
                  <a:pt x="97" y="101"/>
                </a:cubicBezTo>
                <a:cubicBezTo>
                  <a:pt x="96" y="101"/>
                  <a:pt x="94" y="104"/>
                  <a:pt x="93" y="105"/>
                </a:cubicBezTo>
                <a:cubicBezTo>
                  <a:pt x="92" y="106"/>
                  <a:pt x="90" y="109"/>
                  <a:pt x="89" y="110"/>
                </a:cubicBezTo>
                <a:cubicBezTo>
                  <a:pt x="87" y="112"/>
                  <a:pt x="84" y="114"/>
                  <a:pt x="82" y="115"/>
                </a:cubicBezTo>
                <a:cubicBezTo>
                  <a:pt x="80" y="116"/>
                  <a:pt x="77" y="115"/>
                  <a:pt x="75" y="115"/>
                </a:cubicBezTo>
                <a:cubicBezTo>
                  <a:pt x="73" y="116"/>
                  <a:pt x="69" y="119"/>
                  <a:pt x="67" y="121"/>
                </a:cubicBezTo>
                <a:cubicBezTo>
                  <a:pt x="66" y="121"/>
                  <a:pt x="65" y="123"/>
                  <a:pt x="65" y="124"/>
                </a:cubicBezTo>
                <a:cubicBezTo>
                  <a:pt x="64" y="125"/>
                  <a:pt x="61" y="127"/>
                  <a:pt x="60" y="127"/>
                </a:cubicBezTo>
                <a:cubicBezTo>
                  <a:pt x="58" y="127"/>
                  <a:pt x="56" y="125"/>
                  <a:pt x="55" y="124"/>
                </a:cubicBezTo>
                <a:cubicBezTo>
                  <a:pt x="54" y="124"/>
                  <a:pt x="52" y="124"/>
                  <a:pt x="51" y="124"/>
                </a:cubicBezTo>
                <a:cubicBezTo>
                  <a:pt x="51" y="124"/>
                  <a:pt x="51" y="123"/>
                  <a:pt x="50" y="123"/>
                </a:cubicBezTo>
                <a:cubicBezTo>
                  <a:pt x="49" y="122"/>
                  <a:pt x="46" y="121"/>
                  <a:pt x="46" y="119"/>
                </a:cubicBezTo>
                <a:cubicBezTo>
                  <a:pt x="45" y="118"/>
                  <a:pt x="45" y="115"/>
                  <a:pt x="44" y="113"/>
                </a:cubicBezTo>
                <a:cubicBezTo>
                  <a:pt x="44" y="113"/>
                  <a:pt x="43" y="112"/>
                  <a:pt x="42" y="112"/>
                </a:cubicBezTo>
                <a:cubicBezTo>
                  <a:pt x="41" y="112"/>
                  <a:pt x="39" y="113"/>
                  <a:pt x="38" y="113"/>
                </a:cubicBezTo>
                <a:cubicBezTo>
                  <a:pt x="38" y="113"/>
                  <a:pt x="37" y="111"/>
                  <a:pt x="37" y="111"/>
                </a:cubicBezTo>
                <a:cubicBezTo>
                  <a:pt x="37" y="110"/>
                  <a:pt x="38" y="109"/>
                  <a:pt x="38" y="108"/>
                </a:cubicBezTo>
                <a:cubicBezTo>
                  <a:pt x="38" y="108"/>
                  <a:pt x="38" y="107"/>
                  <a:pt x="37" y="106"/>
                </a:cubicBezTo>
                <a:cubicBezTo>
                  <a:pt x="36" y="106"/>
                  <a:pt x="33" y="107"/>
                  <a:pt x="32" y="106"/>
                </a:cubicBezTo>
                <a:cubicBezTo>
                  <a:pt x="31" y="106"/>
                  <a:pt x="30" y="105"/>
                  <a:pt x="30" y="104"/>
                </a:cubicBezTo>
                <a:cubicBezTo>
                  <a:pt x="29" y="103"/>
                  <a:pt x="28" y="99"/>
                  <a:pt x="28" y="98"/>
                </a:cubicBezTo>
                <a:cubicBezTo>
                  <a:pt x="28" y="96"/>
                  <a:pt x="29" y="94"/>
                  <a:pt x="29" y="92"/>
                </a:cubicBezTo>
                <a:cubicBezTo>
                  <a:pt x="29" y="91"/>
                  <a:pt x="26" y="87"/>
                  <a:pt x="26" y="86"/>
                </a:cubicBezTo>
                <a:cubicBezTo>
                  <a:pt x="27" y="85"/>
                  <a:pt x="30" y="84"/>
                  <a:pt x="30" y="83"/>
                </a:cubicBezTo>
                <a:cubicBezTo>
                  <a:pt x="31" y="81"/>
                  <a:pt x="29" y="78"/>
                  <a:pt x="29" y="76"/>
                </a:cubicBezTo>
                <a:cubicBezTo>
                  <a:pt x="28" y="75"/>
                  <a:pt x="27" y="73"/>
                  <a:pt x="26" y="73"/>
                </a:cubicBezTo>
                <a:cubicBezTo>
                  <a:pt x="25" y="72"/>
                  <a:pt x="24" y="72"/>
                  <a:pt x="23" y="73"/>
                </a:cubicBezTo>
                <a:cubicBezTo>
                  <a:pt x="22" y="73"/>
                  <a:pt x="21" y="75"/>
                  <a:pt x="20" y="75"/>
                </a:cubicBezTo>
                <a:cubicBezTo>
                  <a:pt x="18" y="75"/>
                  <a:pt x="16" y="74"/>
                  <a:pt x="15" y="73"/>
                </a:cubicBezTo>
                <a:cubicBezTo>
                  <a:pt x="14" y="72"/>
                  <a:pt x="12" y="71"/>
                  <a:pt x="11" y="70"/>
                </a:cubicBezTo>
                <a:cubicBezTo>
                  <a:pt x="10" y="69"/>
                  <a:pt x="9" y="67"/>
                  <a:pt x="8" y="67"/>
                </a:cubicBezTo>
                <a:cubicBezTo>
                  <a:pt x="7" y="66"/>
                  <a:pt x="5" y="64"/>
                  <a:pt x="5" y="63"/>
                </a:cubicBezTo>
                <a:cubicBezTo>
                  <a:pt x="5" y="62"/>
                  <a:pt x="8" y="63"/>
                  <a:pt x="8" y="63"/>
                </a:cubicBezTo>
                <a:cubicBezTo>
                  <a:pt x="9" y="63"/>
                  <a:pt x="11" y="64"/>
                  <a:pt x="12" y="63"/>
                </a:cubicBezTo>
                <a:cubicBezTo>
                  <a:pt x="12" y="63"/>
                  <a:pt x="12" y="62"/>
                  <a:pt x="12" y="61"/>
                </a:cubicBezTo>
                <a:cubicBezTo>
                  <a:pt x="12" y="60"/>
                  <a:pt x="11" y="58"/>
                  <a:pt x="11" y="57"/>
                </a:cubicBezTo>
                <a:cubicBezTo>
                  <a:pt x="11" y="56"/>
                  <a:pt x="10" y="54"/>
                  <a:pt x="9" y="53"/>
                </a:cubicBezTo>
                <a:cubicBezTo>
                  <a:pt x="9" y="53"/>
                  <a:pt x="7" y="54"/>
                  <a:pt x="7" y="54"/>
                </a:cubicBezTo>
                <a:cubicBezTo>
                  <a:pt x="5" y="54"/>
                  <a:pt x="3" y="52"/>
                  <a:pt x="2" y="51"/>
                </a:cubicBezTo>
                <a:cubicBezTo>
                  <a:pt x="1" y="50"/>
                  <a:pt x="0" y="48"/>
                  <a:pt x="0" y="47"/>
                </a:cubicBezTo>
                <a:cubicBezTo>
                  <a:pt x="0" y="46"/>
                  <a:pt x="2" y="44"/>
                  <a:pt x="2" y="43"/>
                </a:cubicBezTo>
                <a:cubicBezTo>
                  <a:pt x="2" y="42"/>
                  <a:pt x="0" y="39"/>
                  <a:pt x="0" y="38"/>
                </a:cubicBezTo>
                <a:cubicBezTo>
                  <a:pt x="0" y="37"/>
                  <a:pt x="2" y="34"/>
                  <a:pt x="3" y="33"/>
                </a:cubicBezTo>
                <a:cubicBezTo>
                  <a:pt x="3" y="33"/>
                  <a:pt x="4" y="31"/>
                  <a:pt x="5" y="31"/>
                </a:cubicBezTo>
                <a:cubicBezTo>
                  <a:pt x="6" y="31"/>
                  <a:pt x="9" y="31"/>
                  <a:pt x="10" y="31"/>
                </a:cubicBezTo>
                <a:cubicBezTo>
                  <a:pt x="11" y="32"/>
                  <a:pt x="14" y="32"/>
                  <a:pt x="15" y="32"/>
                </a:cubicBezTo>
                <a:cubicBezTo>
                  <a:pt x="17" y="31"/>
                  <a:pt x="21" y="31"/>
                  <a:pt x="23" y="30"/>
                </a:cubicBezTo>
                <a:cubicBezTo>
                  <a:pt x="24" y="30"/>
                  <a:pt x="25" y="28"/>
                  <a:pt x="26" y="27"/>
                </a:cubicBezTo>
                <a:cubicBezTo>
                  <a:pt x="27" y="27"/>
                  <a:pt x="29" y="27"/>
                  <a:pt x="30" y="26"/>
                </a:cubicBezTo>
                <a:cubicBezTo>
                  <a:pt x="31" y="25"/>
                  <a:pt x="32" y="23"/>
                  <a:pt x="32" y="22"/>
                </a:cubicBezTo>
                <a:cubicBezTo>
                  <a:pt x="33" y="21"/>
                  <a:pt x="31" y="17"/>
                  <a:pt x="31" y="16"/>
                </a:cubicBezTo>
                <a:cubicBezTo>
                  <a:pt x="32" y="15"/>
                  <a:pt x="34" y="14"/>
                  <a:pt x="36" y="13"/>
                </a:cubicBezTo>
                <a:cubicBezTo>
                  <a:pt x="37" y="13"/>
                  <a:pt x="38" y="14"/>
                  <a:pt x="39" y="14"/>
                </a:cubicBezTo>
                <a:cubicBezTo>
                  <a:pt x="40" y="15"/>
                  <a:pt x="43" y="18"/>
                  <a:pt x="44" y="19"/>
                </a:cubicBezTo>
                <a:cubicBezTo>
                  <a:pt x="45" y="21"/>
                  <a:pt x="44" y="24"/>
                  <a:pt x="45" y="25"/>
                </a:cubicBezTo>
                <a:cubicBezTo>
                  <a:pt x="45" y="27"/>
                  <a:pt x="48" y="28"/>
                  <a:pt x="49" y="28"/>
                </a:cubicBezTo>
                <a:cubicBezTo>
                  <a:pt x="50" y="28"/>
                  <a:pt x="52" y="25"/>
                  <a:pt x="53" y="25"/>
                </a:cubicBezTo>
                <a:cubicBezTo>
                  <a:pt x="54" y="24"/>
                  <a:pt x="56" y="25"/>
                  <a:pt x="56" y="26"/>
                </a:cubicBezTo>
                <a:cubicBezTo>
                  <a:pt x="57" y="26"/>
                  <a:pt x="58" y="28"/>
                  <a:pt x="59" y="28"/>
                </a:cubicBezTo>
                <a:cubicBezTo>
                  <a:pt x="60" y="29"/>
                  <a:pt x="62" y="27"/>
                  <a:pt x="62" y="27"/>
                </a:cubicBezTo>
                <a:cubicBezTo>
                  <a:pt x="63" y="26"/>
                  <a:pt x="64" y="23"/>
                  <a:pt x="65" y="22"/>
                </a:cubicBezTo>
                <a:cubicBezTo>
                  <a:pt x="67" y="20"/>
                  <a:pt x="71" y="19"/>
                  <a:pt x="73" y="17"/>
                </a:cubicBezTo>
                <a:cubicBezTo>
                  <a:pt x="74" y="17"/>
                  <a:pt x="76" y="14"/>
                  <a:pt x="78" y="14"/>
                </a:cubicBezTo>
                <a:cubicBezTo>
                  <a:pt x="79" y="14"/>
                  <a:pt x="81" y="14"/>
                  <a:pt x="82" y="15"/>
                </a:cubicBezTo>
                <a:cubicBezTo>
                  <a:pt x="83" y="15"/>
                  <a:pt x="84" y="18"/>
                  <a:pt x="85" y="19"/>
                </a:cubicBezTo>
                <a:cubicBezTo>
                  <a:pt x="86" y="20"/>
                  <a:pt x="88" y="22"/>
                  <a:pt x="89" y="22"/>
                </a:cubicBezTo>
                <a:cubicBezTo>
                  <a:pt x="91" y="21"/>
                  <a:pt x="93" y="18"/>
                  <a:pt x="94" y="17"/>
                </a:cubicBezTo>
                <a:cubicBezTo>
                  <a:pt x="94" y="16"/>
                  <a:pt x="95" y="14"/>
                  <a:pt x="95" y="13"/>
                </a:cubicBezTo>
                <a:cubicBezTo>
                  <a:pt x="96" y="12"/>
                  <a:pt x="98" y="11"/>
                  <a:pt x="99" y="11"/>
                </a:cubicBezTo>
                <a:cubicBezTo>
                  <a:pt x="102" y="9"/>
                  <a:pt x="108" y="9"/>
                  <a:pt x="110" y="7"/>
                </a:cubicBezTo>
                <a:cubicBezTo>
                  <a:pt x="111" y="6"/>
                  <a:pt x="112" y="5"/>
                  <a:pt x="113" y="4"/>
                </a:cubicBezTo>
                <a:cubicBezTo>
                  <a:pt x="114" y="3"/>
                  <a:pt x="116" y="0"/>
                  <a:pt x="118" y="0"/>
                </a:cubicBezTo>
                <a:cubicBezTo>
                  <a:pt x="119" y="1"/>
                  <a:pt x="118" y="5"/>
                  <a:pt x="120" y="6"/>
                </a:cubicBezTo>
                <a:cubicBezTo>
                  <a:pt x="120" y="6"/>
                  <a:pt x="122" y="6"/>
                  <a:pt x="123" y="6"/>
                </a:cubicBezTo>
                <a:cubicBezTo>
                  <a:pt x="125" y="6"/>
                  <a:pt x="128" y="5"/>
                  <a:pt x="130" y="6"/>
                </a:cubicBezTo>
                <a:cubicBezTo>
                  <a:pt x="132" y="6"/>
                  <a:pt x="135" y="6"/>
                  <a:pt x="136" y="7"/>
                </a:cubicBezTo>
                <a:cubicBezTo>
                  <a:pt x="137" y="8"/>
                  <a:pt x="137" y="11"/>
                  <a:pt x="138" y="12"/>
                </a:cubicBezTo>
                <a:cubicBezTo>
                  <a:pt x="138" y="14"/>
                  <a:pt x="140" y="17"/>
                  <a:pt x="141" y="18"/>
                </a:cubicBezTo>
                <a:cubicBezTo>
                  <a:pt x="142" y="19"/>
                  <a:pt x="143" y="19"/>
                  <a:pt x="144" y="19"/>
                </a:cubicBezTo>
                <a:cubicBezTo>
                  <a:pt x="144" y="21"/>
                  <a:pt x="144" y="23"/>
                  <a:pt x="144" y="24"/>
                </a:cubicBezTo>
                <a:cubicBezTo>
                  <a:pt x="144" y="26"/>
                  <a:pt x="144" y="29"/>
                  <a:pt x="144" y="30"/>
                </a:cubicBezTo>
                <a:cubicBezTo>
                  <a:pt x="145" y="32"/>
                  <a:pt x="147" y="35"/>
                  <a:pt x="148" y="37"/>
                </a:cubicBezTo>
                <a:cubicBezTo>
                  <a:pt x="149" y="38"/>
                  <a:pt x="152" y="40"/>
                  <a:pt x="152" y="42"/>
                </a:cubicBezTo>
                <a:cubicBezTo>
                  <a:pt x="152" y="44"/>
                  <a:pt x="148" y="47"/>
                  <a:pt x="147" y="49"/>
                </a:cubicBezTo>
                <a:cubicBezTo>
                  <a:pt x="146" y="51"/>
                  <a:pt x="145" y="55"/>
                  <a:pt x="145" y="57"/>
                </a:cubicBezTo>
                <a:cubicBezTo>
                  <a:pt x="146" y="59"/>
                  <a:pt x="149" y="62"/>
                  <a:pt x="151" y="63"/>
                </a:cubicBezTo>
                <a:cubicBezTo>
                  <a:pt x="152" y="65"/>
                  <a:pt x="157" y="68"/>
                  <a:pt x="158" y="70"/>
                </a:cubicBezTo>
                <a:cubicBezTo>
                  <a:pt x="158" y="71"/>
                  <a:pt x="159" y="73"/>
                  <a:pt x="158" y="75"/>
                </a:cubicBezTo>
                <a:cubicBezTo>
                  <a:pt x="158" y="76"/>
                  <a:pt x="155" y="77"/>
                  <a:pt x="154" y="78"/>
                </a:cubicBezTo>
                <a:cubicBezTo>
                  <a:pt x="154" y="79"/>
                  <a:pt x="155" y="80"/>
                  <a:pt x="155" y="81"/>
                </a:cubicBezTo>
                <a:cubicBezTo>
                  <a:pt x="156" y="82"/>
                  <a:pt x="158" y="84"/>
                  <a:pt x="159" y="85"/>
                </a:cubicBezTo>
                <a:close/>
              </a:path>
            </a:pathLst>
          </a:custGeom>
          <a:solidFill>
            <a:schemeClr val="bg1">
              <a:lumMod val="75000"/>
            </a:schemeClr>
          </a:solid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ITALY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2" name="Group 1"/>
          <p:cNvGrpSpPr/>
          <p:nvPr/>
        </p:nvGrpSpPr>
        <p:grpSpPr>
          <a:xfrm>
            <a:off x="4407729" y="3990488"/>
            <a:ext cx="710413" cy="1325193"/>
            <a:chOff x="6395894" y="3342443"/>
            <a:chExt cx="710413" cy="1325193"/>
          </a:xfrm>
          <a:solidFill>
            <a:schemeClr val="bg1">
              <a:lumMod val="75000"/>
            </a:schemeClr>
          </a:solidFill>
        </p:grpSpPr>
        <p:sp>
          <p:nvSpPr>
            <p:cNvPr id="68" name="Freeform 37"/>
            <p:cNvSpPr>
              <a:spLocks/>
            </p:cNvSpPr>
            <p:nvPr/>
          </p:nvSpPr>
          <p:spPr bwMode="auto">
            <a:xfrm>
              <a:off x="6395894" y="3349273"/>
              <a:ext cx="710413" cy="1318363"/>
            </a:xfrm>
            <a:custGeom>
              <a:avLst/>
              <a:gdLst/>
              <a:ahLst/>
              <a:cxnLst>
                <a:cxn ang="0">
                  <a:pos x="101" y="509"/>
                </a:cxn>
                <a:cxn ang="0">
                  <a:pos x="81" y="510"/>
                </a:cxn>
                <a:cxn ang="0">
                  <a:pos x="73" y="512"/>
                </a:cxn>
                <a:cxn ang="0">
                  <a:pos x="71" y="495"/>
                </a:cxn>
                <a:cxn ang="0">
                  <a:pos x="59" y="472"/>
                </a:cxn>
                <a:cxn ang="0">
                  <a:pos x="44" y="456"/>
                </a:cxn>
                <a:cxn ang="0">
                  <a:pos x="45" y="422"/>
                </a:cxn>
                <a:cxn ang="0">
                  <a:pos x="40" y="393"/>
                </a:cxn>
                <a:cxn ang="0">
                  <a:pos x="49" y="363"/>
                </a:cxn>
                <a:cxn ang="0">
                  <a:pos x="47" y="327"/>
                </a:cxn>
                <a:cxn ang="0">
                  <a:pos x="66" y="338"/>
                </a:cxn>
                <a:cxn ang="0">
                  <a:pos x="64" y="321"/>
                </a:cxn>
                <a:cxn ang="0">
                  <a:pos x="65" y="301"/>
                </a:cxn>
                <a:cxn ang="0">
                  <a:pos x="69" y="289"/>
                </a:cxn>
                <a:cxn ang="0">
                  <a:pos x="49" y="292"/>
                </a:cxn>
                <a:cxn ang="0">
                  <a:pos x="40" y="278"/>
                </a:cxn>
                <a:cxn ang="0">
                  <a:pos x="48" y="259"/>
                </a:cxn>
                <a:cxn ang="0">
                  <a:pos x="53" y="229"/>
                </a:cxn>
                <a:cxn ang="0">
                  <a:pos x="48" y="201"/>
                </a:cxn>
                <a:cxn ang="0">
                  <a:pos x="39" y="164"/>
                </a:cxn>
                <a:cxn ang="0">
                  <a:pos x="21" y="143"/>
                </a:cxn>
                <a:cxn ang="0">
                  <a:pos x="12" y="135"/>
                </a:cxn>
                <a:cxn ang="0">
                  <a:pos x="1" y="135"/>
                </a:cxn>
                <a:cxn ang="0">
                  <a:pos x="2" y="114"/>
                </a:cxn>
                <a:cxn ang="0">
                  <a:pos x="14" y="81"/>
                </a:cxn>
                <a:cxn ang="0">
                  <a:pos x="15" y="61"/>
                </a:cxn>
                <a:cxn ang="0">
                  <a:pos x="34" y="84"/>
                </a:cxn>
                <a:cxn ang="0">
                  <a:pos x="79" y="87"/>
                </a:cxn>
                <a:cxn ang="0">
                  <a:pos x="121" y="60"/>
                </a:cxn>
                <a:cxn ang="0">
                  <a:pos x="156" y="28"/>
                </a:cxn>
                <a:cxn ang="0">
                  <a:pos x="168" y="3"/>
                </a:cxn>
                <a:cxn ang="0">
                  <a:pos x="188" y="8"/>
                </a:cxn>
                <a:cxn ang="0">
                  <a:pos x="194" y="16"/>
                </a:cxn>
                <a:cxn ang="0">
                  <a:pos x="209" y="19"/>
                </a:cxn>
                <a:cxn ang="0">
                  <a:pos x="221" y="27"/>
                </a:cxn>
                <a:cxn ang="0">
                  <a:pos x="231" y="38"/>
                </a:cxn>
                <a:cxn ang="0">
                  <a:pos x="236" y="52"/>
                </a:cxn>
                <a:cxn ang="0">
                  <a:pos x="249" y="58"/>
                </a:cxn>
                <a:cxn ang="0">
                  <a:pos x="228" y="71"/>
                </a:cxn>
                <a:cxn ang="0">
                  <a:pos x="247" y="78"/>
                </a:cxn>
                <a:cxn ang="0">
                  <a:pos x="259" y="91"/>
                </a:cxn>
                <a:cxn ang="0">
                  <a:pos x="253" y="101"/>
                </a:cxn>
                <a:cxn ang="0">
                  <a:pos x="267" y="131"/>
                </a:cxn>
                <a:cxn ang="0">
                  <a:pos x="280" y="161"/>
                </a:cxn>
                <a:cxn ang="0">
                  <a:pos x="255" y="198"/>
                </a:cxn>
                <a:cxn ang="0">
                  <a:pos x="262" y="260"/>
                </a:cxn>
                <a:cxn ang="0">
                  <a:pos x="255" y="293"/>
                </a:cxn>
                <a:cxn ang="0">
                  <a:pos x="254" y="334"/>
                </a:cxn>
                <a:cxn ang="0">
                  <a:pos x="247" y="385"/>
                </a:cxn>
                <a:cxn ang="0">
                  <a:pos x="243" y="422"/>
                </a:cxn>
                <a:cxn ang="0">
                  <a:pos x="237" y="449"/>
                </a:cxn>
                <a:cxn ang="0">
                  <a:pos x="225" y="464"/>
                </a:cxn>
                <a:cxn ang="0">
                  <a:pos x="202" y="454"/>
                </a:cxn>
                <a:cxn ang="0">
                  <a:pos x="170" y="442"/>
                </a:cxn>
                <a:cxn ang="0">
                  <a:pos x="148" y="451"/>
                </a:cxn>
                <a:cxn ang="0">
                  <a:pos x="142" y="484"/>
                </a:cxn>
                <a:cxn ang="0">
                  <a:pos x="126" y="505"/>
                </a:cxn>
              </a:cxnLst>
              <a:rect l="0" t="0" r="r" b="b"/>
              <a:pathLst>
                <a:path w="280" h="519">
                  <a:moveTo>
                    <a:pt x="116" y="513"/>
                  </a:moveTo>
                  <a:cubicBezTo>
                    <a:pt x="116" y="514"/>
                    <a:pt x="114" y="514"/>
                    <a:pt x="113" y="514"/>
                  </a:cubicBezTo>
                  <a:cubicBezTo>
                    <a:pt x="112" y="514"/>
                    <a:pt x="110" y="513"/>
                    <a:pt x="109" y="513"/>
                  </a:cubicBezTo>
                  <a:cubicBezTo>
                    <a:pt x="109" y="512"/>
                    <a:pt x="109" y="511"/>
                    <a:pt x="108" y="510"/>
                  </a:cubicBezTo>
                  <a:cubicBezTo>
                    <a:pt x="108" y="510"/>
                    <a:pt x="106" y="510"/>
                    <a:pt x="106" y="510"/>
                  </a:cubicBezTo>
                  <a:cubicBezTo>
                    <a:pt x="105" y="510"/>
                    <a:pt x="105" y="512"/>
                    <a:pt x="104" y="512"/>
                  </a:cubicBezTo>
                  <a:cubicBezTo>
                    <a:pt x="103" y="512"/>
                    <a:pt x="102" y="510"/>
                    <a:pt x="101" y="509"/>
                  </a:cubicBezTo>
                  <a:cubicBezTo>
                    <a:pt x="101" y="508"/>
                    <a:pt x="101" y="506"/>
                    <a:pt x="100" y="505"/>
                  </a:cubicBezTo>
                  <a:cubicBezTo>
                    <a:pt x="100" y="504"/>
                    <a:pt x="97" y="504"/>
                    <a:pt x="96" y="504"/>
                  </a:cubicBezTo>
                  <a:cubicBezTo>
                    <a:pt x="95" y="503"/>
                    <a:pt x="94" y="501"/>
                    <a:pt x="93" y="501"/>
                  </a:cubicBezTo>
                  <a:cubicBezTo>
                    <a:pt x="92" y="501"/>
                    <a:pt x="91" y="504"/>
                    <a:pt x="90" y="504"/>
                  </a:cubicBezTo>
                  <a:cubicBezTo>
                    <a:pt x="90" y="505"/>
                    <a:pt x="88" y="504"/>
                    <a:pt x="87" y="505"/>
                  </a:cubicBezTo>
                  <a:cubicBezTo>
                    <a:pt x="86" y="505"/>
                    <a:pt x="84" y="506"/>
                    <a:pt x="83" y="507"/>
                  </a:cubicBezTo>
                  <a:cubicBezTo>
                    <a:pt x="82" y="507"/>
                    <a:pt x="82" y="509"/>
                    <a:pt x="81" y="510"/>
                  </a:cubicBezTo>
                  <a:cubicBezTo>
                    <a:pt x="81" y="510"/>
                    <a:pt x="80" y="511"/>
                    <a:pt x="80" y="512"/>
                  </a:cubicBezTo>
                  <a:cubicBezTo>
                    <a:pt x="80" y="513"/>
                    <a:pt x="82" y="514"/>
                    <a:pt x="82" y="515"/>
                  </a:cubicBezTo>
                  <a:cubicBezTo>
                    <a:pt x="82" y="516"/>
                    <a:pt x="81" y="518"/>
                    <a:pt x="81" y="518"/>
                  </a:cubicBezTo>
                  <a:cubicBezTo>
                    <a:pt x="80" y="519"/>
                    <a:pt x="78" y="518"/>
                    <a:pt x="78" y="518"/>
                  </a:cubicBezTo>
                  <a:cubicBezTo>
                    <a:pt x="77" y="517"/>
                    <a:pt x="76" y="515"/>
                    <a:pt x="76" y="515"/>
                  </a:cubicBezTo>
                  <a:cubicBezTo>
                    <a:pt x="76" y="514"/>
                    <a:pt x="78" y="512"/>
                    <a:pt x="77" y="511"/>
                  </a:cubicBezTo>
                  <a:cubicBezTo>
                    <a:pt x="76" y="510"/>
                    <a:pt x="74" y="512"/>
                    <a:pt x="73" y="512"/>
                  </a:cubicBezTo>
                  <a:cubicBezTo>
                    <a:pt x="73" y="511"/>
                    <a:pt x="72" y="510"/>
                    <a:pt x="72" y="509"/>
                  </a:cubicBezTo>
                  <a:cubicBezTo>
                    <a:pt x="72" y="508"/>
                    <a:pt x="71" y="505"/>
                    <a:pt x="72" y="503"/>
                  </a:cubicBezTo>
                  <a:cubicBezTo>
                    <a:pt x="72" y="502"/>
                    <a:pt x="73" y="499"/>
                    <a:pt x="74" y="497"/>
                  </a:cubicBezTo>
                  <a:cubicBezTo>
                    <a:pt x="74" y="497"/>
                    <a:pt x="76" y="496"/>
                    <a:pt x="76" y="496"/>
                  </a:cubicBezTo>
                  <a:cubicBezTo>
                    <a:pt x="76" y="495"/>
                    <a:pt x="75" y="493"/>
                    <a:pt x="74" y="492"/>
                  </a:cubicBezTo>
                  <a:cubicBezTo>
                    <a:pt x="74" y="492"/>
                    <a:pt x="72" y="491"/>
                    <a:pt x="71" y="491"/>
                  </a:cubicBezTo>
                  <a:cubicBezTo>
                    <a:pt x="70" y="492"/>
                    <a:pt x="71" y="494"/>
                    <a:pt x="71" y="495"/>
                  </a:cubicBezTo>
                  <a:cubicBezTo>
                    <a:pt x="71" y="496"/>
                    <a:pt x="70" y="498"/>
                    <a:pt x="70" y="498"/>
                  </a:cubicBezTo>
                  <a:cubicBezTo>
                    <a:pt x="69" y="498"/>
                    <a:pt x="68" y="496"/>
                    <a:pt x="67" y="495"/>
                  </a:cubicBezTo>
                  <a:cubicBezTo>
                    <a:pt x="67" y="495"/>
                    <a:pt x="65" y="494"/>
                    <a:pt x="65" y="493"/>
                  </a:cubicBezTo>
                  <a:cubicBezTo>
                    <a:pt x="64" y="491"/>
                    <a:pt x="64" y="486"/>
                    <a:pt x="64" y="483"/>
                  </a:cubicBezTo>
                  <a:cubicBezTo>
                    <a:pt x="64" y="482"/>
                    <a:pt x="65" y="478"/>
                    <a:pt x="64" y="477"/>
                  </a:cubicBezTo>
                  <a:cubicBezTo>
                    <a:pt x="63" y="476"/>
                    <a:pt x="60" y="477"/>
                    <a:pt x="60" y="476"/>
                  </a:cubicBezTo>
                  <a:cubicBezTo>
                    <a:pt x="59" y="475"/>
                    <a:pt x="60" y="473"/>
                    <a:pt x="59" y="472"/>
                  </a:cubicBezTo>
                  <a:cubicBezTo>
                    <a:pt x="59" y="471"/>
                    <a:pt x="56" y="471"/>
                    <a:pt x="56" y="470"/>
                  </a:cubicBezTo>
                  <a:cubicBezTo>
                    <a:pt x="55" y="469"/>
                    <a:pt x="55" y="468"/>
                    <a:pt x="55" y="467"/>
                  </a:cubicBezTo>
                  <a:cubicBezTo>
                    <a:pt x="55" y="467"/>
                    <a:pt x="53" y="467"/>
                    <a:pt x="53" y="466"/>
                  </a:cubicBezTo>
                  <a:cubicBezTo>
                    <a:pt x="52" y="466"/>
                    <a:pt x="51" y="465"/>
                    <a:pt x="51" y="464"/>
                  </a:cubicBezTo>
                  <a:cubicBezTo>
                    <a:pt x="50" y="463"/>
                    <a:pt x="50" y="461"/>
                    <a:pt x="49" y="460"/>
                  </a:cubicBezTo>
                  <a:cubicBezTo>
                    <a:pt x="48" y="460"/>
                    <a:pt x="46" y="460"/>
                    <a:pt x="45" y="460"/>
                  </a:cubicBezTo>
                  <a:cubicBezTo>
                    <a:pt x="44" y="459"/>
                    <a:pt x="44" y="457"/>
                    <a:pt x="44" y="456"/>
                  </a:cubicBezTo>
                  <a:cubicBezTo>
                    <a:pt x="43" y="454"/>
                    <a:pt x="42" y="450"/>
                    <a:pt x="41" y="449"/>
                  </a:cubicBezTo>
                  <a:cubicBezTo>
                    <a:pt x="40" y="448"/>
                    <a:pt x="37" y="446"/>
                    <a:pt x="36" y="445"/>
                  </a:cubicBezTo>
                  <a:cubicBezTo>
                    <a:pt x="35" y="444"/>
                    <a:pt x="33" y="443"/>
                    <a:pt x="32" y="441"/>
                  </a:cubicBezTo>
                  <a:cubicBezTo>
                    <a:pt x="32" y="439"/>
                    <a:pt x="32" y="435"/>
                    <a:pt x="33" y="434"/>
                  </a:cubicBezTo>
                  <a:cubicBezTo>
                    <a:pt x="34" y="431"/>
                    <a:pt x="38" y="428"/>
                    <a:pt x="40" y="427"/>
                  </a:cubicBezTo>
                  <a:cubicBezTo>
                    <a:pt x="41" y="427"/>
                    <a:pt x="43" y="427"/>
                    <a:pt x="44" y="426"/>
                  </a:cubicBezTo>
                  <a:cubicBezTo>
                    <a:pt x="45" y="426"/>
                    <a:pt x="45" y="423"/>
                    <a:pt x="45" y="422"/>
                  </a:cubicBezTo>
                  <a:cubicBezTo>
                    <a:pt x="44" y="421"/>
                    <a:pt x="42" y="418"/>
                    <a:pt x="41" y="417"/>
                  </a:cubicBezTo>
                  <a:cubicBezTo>
                    <a:pt x="40" y="416"/>
                    <a:pt x="39" y="412"/>
                    <a:pt x="37" y="411"/>
                  </a:cubicBezTo>
                  <a:cubicBezTo>
                    <a:pt x="37" y="411"/>
                    <a:pt x="35" y="411"/>
                    <a:pt x="34" y="411"/>
                  </a:cubicBezTo>
                  <a:cubicBezTo>
                    <a:pt x="33" y="410"/>
                    <a:pt x="34" y="408"/>
                    <a:pt x="34" y="407"/>
                  </a:cubicBezTo>
                  <a:cubicBezTo>
                    <a:pt x="34" y="406"/>
                    <a:pt x="34" y="403"/>
                    <a:pt x="34" y="402"/>
                  </a:cubicBezTo>
                  <a:cubicBezTo>
                    <a:pt x="35" y="401"/>
                    <a:pt x="38" y="400"/>
                    <a:pt x="38" y="399"/>
                  </a:cubicBezTo>
                  <a:cubicBezTo>
                    <a:pt x="39" y="398"/>
                    <a:pt x="41" y="395"/>
                    <a:pt x="40" y="393"/>
                  </a:cubicBezTo>
                  <a:cubicBezTo>
                    <a:pt x="40" y="392"/>
                    <a:pt x="39" y="391"/>
                    <a:pt x="38" y="390"/>
                  </a:cubicBezTo>
                  <a:cubicBezTo>
                    <a:pt x="37" y="389"/>
                    <a:pt x="35" y="389"/>
                    <a:pt x="35" y="387"/>
                  </a:cubicBezTo>
                  <a:cubicBezTo>
                    <a:pt x="34" y="386"/>
                    <a:pt x="36" y="384"/>
                    <a:pt x="37" y="383"/>
                  </a:cubicBezTo>
                  <a:cubicBezTo>
                    <a:pt x="38" y="382"/>
                    <a:pt x="41" y="379"/>
                    <a:pt x="42" y="378"/>
                  </a:cubicBezTo>
                  <a:cubicBezTo>
                    <a:pt x="44" y="376"/>
                    <a:pt x="46" y="373"/>
                    <a:pt x="47" y="371"/>
                  </a:cubicBezTo>
                  <a:cubicBezTo>
                    <a:pt x="48" y="370"/>
                    <a:pt x="49" y="370"/>
                    <a:pt x="49" y="369"/>
                  </a:cubicBezTo>
                  <a:cubicBezTo>
                    <a:pt x="50" y="368"/>
                    <a:pt x="49" y="365"/>
                    <a:pt x="49" y="363"/>
                  </a:cubicBezTo>
                  <a:cubicBezTo>
                    <a:pt x="49" y="362"/>
                    <a:pt x="51" y="360"/>
                    <a:pt x="51" y="359"/>
                  </a:cubicBezTo>
                  <a:cubicBezTo>
                    <a:pt x="51" y="358"/>
                    <a:pt x="49" y="356"/>
                    <a:pt x="48" y="354"/>
                  </a:cubicBezTo>
                  <a:cubicBezTo>
                    <a:pt x="48" y="353"/>
                    <a:pt x="49" y="351"/>
                    <a:pt x="49" y="350"/>
                  </a:cubicBezTo>
                  <a:cubicBezTo>
                    <a:pt x="49" y="348"/>
                    <a:pt x="50" y="345"/>
                    <a:pt x="49" y="344"/>
                  </a:cubicBezTo>
                  <a:cubicBezTo>
                    <a:pt x="49" y="343"/>
                    <a:pt x="48" y="341"/>
                    <a:pt x="48" y="340"/>
                  </a:cubicBezTo>
                  <a:cubicBezTo>
                    <a:pt x="48" y="339"/>
                    <a:pt x="49" y="337"/>
                    <a:pt x="49" y="336"/>
                  </a:cubicBezTo>
                  <a:cubicBezTo>
                    <a:pt x="49" y="334"/>
                    <a:pt x="48" y="330"/>
                    <a:pt x="47" y="327"/>
                  </a:cubicBezTo>
                  <a:cubicBezTo>
                    <a:pt x="47" y="326"/>
                    <a:pt x="46" y="323"/>
                    <a:pt x="47" y="322"/>
                  </a:cubicBezTo>
                  <a:cubicBezTo>
                    <a:pt x="48" y="321"/>
                    <a:pt x="50" y="320"/>
                    <a:pt x="51" y="320"/>
                  </a:cubicBezTo>
                  <a:cubicBezTo>
                    <a:pt x="52" y="321"/>
                    <a:pt x="54" y="325"/>
                    <a:pt x="55" y="327"/>
                  </a:cubicBezTo>
                  <a:cubicBezTo>
                    <a:pt x="55" y="328"/>
                    <a:pt x="54" y="331"/>
                    <a:pt x="54" y="332"/>
                  </a:cubicBezTo>
                  <a:cubicBezTo>
                    <a:pt x="55" y="333"/>
                    <a:pt x="58" y="333"/>
                    <a:pt x="59" y="334"/>
                  </a:cubicBezTo>
                  <a:cubicBezTo>
                    <a:pt x="60" y="335"/>
                    <a:pt x="60" y="337"/>
                    <a:pt x="61" y="337"/>
                  </a:cubicBezTo>
                  <a:cubicBezTo>
                    <a:pt x="62" y="338"/>
                    <a:pt x="65" y="339"/>
                    <a:pt x="66" y="338"/>
                  </a:cubicBezTo>
                  <a:cubicBezTo>
                    <a:pt x="67" y="338"/>
                    <a:pt x="68" y="336"/>
                    <a:pt x="68" y="335"/>
                  </a:cubicBezTo>
                  <a:cubicBezTo>
                    <a:pt x="68" y="335"/>
                    <a:pt x="67" y="333"/>
                    <a:pt x="66" y="333"/>
                  </a:cubicBezTo>
                  <a:cubicBezTo>
                    <a:pt x="66" y="333"/>
                    <a:pt x="65" y="334"/>
                    <a:pt x="65" y="334"/>
                  </a:cubicBezTo>
                  <a:cubicBezTo>
                    <a:pt x="64" y="334"/>
                    <a:pt x="62" y="333"/>
                    <a:pt x="62" y="332"/>
                  </a:cubicBezTo>
                  <a:cubicBezTo>
                    <a:pt x="61" y="332"/>
                    <a:pt x="60" y="330"/>
                    <a:pt x="60" y="329"/>
                  </a:cubicBezTo>
                  <a:cubicBezTo>
                    <a:pt x="59" y="328"/>
                    <a:pt x="59" y="325"/>
                    <a:pt x="60" y="324"/>
                  </a:cubicBezTo>
                  <a:cubicBezTo>
                    <a:pt x="60" y="323"/>
                    <a:pt x="64" y="322"/>
                    <a:pt x="64" y="321"/>
                  </a:cubicBezTo>
                  <a:cubicBezTo>
                    <a:pt x="64" y="320"/>
                    <a:pt x="62" y="319"/>
                    <a:pt x="62" y="318"/>
                  </a:cubicBezTo>
                  <a:cubicBezTo>
                    <a:pt x="62" y="317"/>
                    <a:pt x="63" y="315"/>
                    <a:pt x="63" y="313"/>
                  </a:cubicBezTo>
                  <a:cubicBezTo>
                    <a:pt x="64" y="312"/>
                    <a:pt x="64" y="310"/>
                    <a:pt x="65" y="309"/>
                  </a:cubicBezTo>
                  <a:cubicBezTo>
                    <a:pt x="65" y="309"/>
                    <a:pt x="66" y="311"/>
                    <a:pt x="67" y="311"/>
                  </a:cubicBezTo>
                  <a:cubicBezTo>
                    <a:pt x="68" y="311"/>
                    <a:pt x="68" y="309"/>
                    <a:pt x="68" y="308"/>
                  </a:cubicBezTo>
                  <a:cubicBezTo>
                    <a:pt x="67" y="307"/>
                    <a:pt x="65" y="307"/>
                    <a:pt x="64" y="306"/>
                  </a:cubicBezTo>
                  <a:cubicBezTo>
                    <a:pt x="64" y="305"/>
                    <a:pt x="64" y="302"/>
                    <a:pt x="65" y="301"/>
                  </a:cubicBezTo>
                  <a:cubicBezTo>
                    <a:pt x="65" y="300"/>
                    <a:pt x="66" y="297"/>
                    <a:pt x="67" y="297"/>
                  </a:cubicBezTo>
                  <a:cubicBezTo>
                    <a:pt x="68" y="297"/>
                    <a:pt x="69" y="300"/>
                    <a:pt x="70" y="301"/>
                  </a:cubicBezTo>
                  <a:cubicBezTo>
                    <a:pt x="71" y="301"/>
                    <a:pt x="73" y="302"/>
                    <a:pt x="74" y="301"/>
                  </a:cubicBezTo>
                  <a:cubicBezTo>
                    <a:pt x="75" y="301"/>
                    <a:pt x="76" y="299"/>
                    <a:pt x="76" y="298"/>
                  </a:cubicBezTo>
                  <a:cubicBezTo>
                    <a:pt x="75" y="297"/>
                    <a:pt x="73" y="296"/>
                    <a:pt x="73" y="295"/>
                  </a:cubicBezTo>
                  <a:cubicBezTo>
                    <a:pt x="72" y="294"/>
                    <a:pt x="73" y="291"/>
                    <a:pt x="72" y="290"/>
                  </a:cubicBezTo>
                  <a:cubicBezTo>
                    <a:pt x="72" y="289"/>
                    <a:pt x="70" y="289"/>
                    <a:pt x="69" y="289"/>
                  </a:cubicBezTo>
                  <a:cubicBezTo>
                    <a:pt x="68" y="289"/>
                    <a:pt x="65" y="288"/>
                    <a:pt x="65" y="289"/>
                  </a:cubicBezTo>
                  <a:cubicBezTo>
                    <a:pt x="64" y="289"/>
                    <a:pt x="65" y="292"/>
                    <a:pt x="65" y="293"/>
                  </a:cubicBezTo>
                  <a:cubicBezTo>
                    <a:pt x="65" y="293"/>
                    <a:pt x="65" y="295"/>
                    <a:pt x="64" y="295"/>
                  </a:cubicBezTo>
                  <a:cubicBezTo>
                    <a:pt x="63" y="295"/>
                    <a:pt x="61" y="294"/>
                    <a:pt x="60" y="293"/>
                  </a:cubicBezTo>
                  <a:cubicBezTo>
                    <a:pt x="60" y="292"/>
                    <a:pt x="59" y="290"/>
                    <a:pt x="58" y="290"/>
                  </a:cubicBezTo>
                  <a:cubicBezTo>
                    <a:pt x="57" y="289"/>
                    <a:pt x="54" y="289"/>
                    <a:pt x="53" y="290"/>
                  </a:cubicBezTo>
                  <a:cubicBezTo>
                    <a:pt x="52" y="290"/>
                    <a:pt x="49" y="291"/>
                    <a:pt x="49" y="292"/>
                  </a:cubicBezTo>
                  <a:cubicBezTo>
                    <a:pt x="49" y="292"/>
                    <a:pt x="51" y="293"/>
                    <a:pt x="51" y="293"/>
                  </a:cubicBezTo>
                  <a:cubicBezTo>
                    <a:pt x="51" y="294"/>
                    <a:pt x="50" y="296"/>
                    <a:pt x="50" y="296"/>
                  </a:cubicBezTo>
                  <a:cubicBezTo>
                    <a:pt x="49" y="297"/>
                    <a:pt x="47" y="298"/>
                    <a:pt x="47" y="297"/>
                  </a:cubicBezTo>
                  <a:cubicBezTo>
                    <a:pt x="46" y="297"/>
                    <a:pt x="46" y="293"/>
                    <a:pt x="46" y="292"/>
                  </a:cubicBezTo>
                  <a:cubicBezTo>
                    <a:pt x="45" y="292"/>
                    <a:pt x="42" y="292"/>
                    <a:pt x="41" y="291"/>
                  </a:cubicBezTo>
                  <a:cubicBezTo>
                    <a:pt x="41" y="291"/>
                    <a:pt x="40" y="289"/>
                    <a:pt x="40" y="288"/>
                  </a:cubicBezTo>
                  <a:cubicBezTo>
                    <a:pt x="39" y="286"/>
                    <a:pt x="40" y="281"/>
                    <a:pt x="40" y="278"/>
                  </a:cubicBezTo>
                  <a:cubicBezTo>
                    <a:pt x="40" y="277"/>
                    <a:pt x="40" y="274"/>
                    <a:pt x="41" y="273"/>
                  </a:cubicBezTo>
                  <a:cubicBezTo>
                    <a:pt x="41" y="272"/>
                    <a:pt x="43" y="271"/>
                    <a:pt x="43" y="270"/>
                  </a:cubicBezTo>
                  <a:cubicBezTo>
                    <a:pt x="44" y="269"/>
                    <a:pt x="43" y="267"/>
                    <a:pt x="43" y="266"/>
                  </a:cubicBezTo>
                  <a:cubicBezTo>
                    <a:pt x="42" y="265"/>
                    <a:pt x="39" y="266"/>
                    <a:pt x="39" y="265"/>
                  </a:cubicBezTo>
                  <a:cubicBezTo>
                    <a:pt x="38" y="264"/>
                    <a:pt x="37" y="262"/>
                    <a:pt x="38" y="261"/>
                  </a:cubicBezTo>
                  <a:cubicBezTo>
                    <a:pt x="39" y="260"/>
                    <a:pt x="42" y="259"/>
                    <a:pt x="44" y="259"/>
                  </a:cubicBezTo>
                  <a:cubicBezTo>
                    <a:pt x="45" y="258"/>
                    <a:pt x="47" y="260"/>
                    <a:pt x="48" y="259"/>
                  </a:cubicBezTo>
                  <a:cubicBezTo>
                    <a:pt x="50" y="259"/>
                    <a:pt x="52" y="257"/>
                    <a:pt x="54" y="256"/>
                  </a:cubicBezTo>
                  <a:cubicBezTo>
                    <a:pt x="54" y="256"/>
                    <a:pt x="55" y="255"/>
                    <a:pt x="56" y="254"/>
                  </a:cubicBezTo>
                  <a:cubicBezTo>
                    <a:pt x="56" y="252"/>
                    <a:pt x="55" y="248"/>
                    <a:pt x="55" y="246"/>
                  </a:cubicBezTo>
                  <a:cubicBezTo>
                    <a:pt x="54" y="245"/>
                    <a:pt x="53" y="244"/>
                    <a:pt x="53" y="243"/>
                  </a:cubicBezTo>
                  <a:cubicBezTo>
                    <a:pt x="52" y="241"/>
                    <a:pt x="53" y="237"/>
                    <a:pt x="53" y="236"/>
                  </a:cubicBezTo>
                  <a:cubicBezTo>
                    <a:pt x="53" y="234"/>
                    <a:pt x="51" y="233"/>
                    <a:pt x="51" y="232"/>
                  </a:cubicBezTo>
                  <a:cubicBezTo>
                    <a:pt x="51" y="231"/>
                    <a:pt x="53" y="230"/>
                    <a:pt x="53" y="229"/>
                  </a:cubicBezTo>
                  <a:cubicBezTo>
                    <a:pt x="53" y="228"/>
                    <a:pt x="54" y="226"/>
                    <a:pt x="55" y="225"/>
                  </a:cubicBezTo>
                  <a:cubicBezTo>
                    <a:pt x="55" y="224"/>
                    <a:pt x="53" y="221"/>
                    <a:pt x="54" y="220"/>
                  </a:cubicBezTo>
                  <a:cubicBezTo>
                    <a:pt x="54" y="219"/>
                    <a:pt x="56" y="219"/>
                    <a:pt x="56" y="218"/>
                  </a:cubicBezTo>
                  <a:cubicBezTo>
                    <a:pt x="56" y="217"/>
                    <a:pt x="56" y="214"/>
                    <a:pt x="56" y="212"/>
                  </a:cubicBezTo>
                  <a:cubicBezTo>
                    <a:pt x="56" y="212"/>
                    <a:pt x="56" y="210"/>
                    <a:pt x="56" y="209"/>
                  </a:cubicBezTo>
                  <a:cubicBezTo>
                    <a:pt x="56" y="207"/>
                    <a:pt x="54" y="204"/>
                    <a:pt x="53" y="203"/>
                  </a:cubicBezTo>
                  <a:cubicBezTo>
                    <a:pt x="52" y="202"/>
                    <a:pt x="49" y="202"/>
                    <a:pt x="48" y="201"/>
                  </a:cubicBezTo>
                  <a:cubicBezTo>
                    <a:pt x="48" y="200"/>
                    <a:pt x="48" y="199"/>
                    <a:pt x="47" y="198"/>
                  </a:cubicBezTo>
                  <a:cubicBezTo>
                    <a:pt x="46" y="197"/>
                    <a:pt x="42" y="198"/>
                    <a:pt x="41" y="197"/>
                  </a:cubicBezTo>
                  <a:cubicBezTo>
                    <a:pt x="41" y="197"/>
                    <a:pt x="41" y="195"/>
                    <a:pt x="40" y="195"/>
                  </a:cubicBezTo>
                  <a:cubicBezTo>
                    <a:pt x="40" y="193"/>
                    <a:pt x="41" y="189"/>
                    <a:pt x="41" y="187"/>
                  </a:cubicBezTo>
                  <a:cubicBezTo>
                    <a:pt x="41" y="185"/>
                    <a:pt x="42" y="182"/>
                    <a:pt x="42" y="181"/>
                  </a:cubicBezTo>
                  <a:cubicBezTo>
                    <a:pt x="42" y="178"/>
                    <a:pt x="39" y="175"/>
                    <a:pt x="39" y="173"/>
                  </a:cubicBezTo>
                  <a:cubicBezTo>
                    <a:pt x="38" y="170"/>
                    <a:pt x="40" y="166"/>
                    <a:pt x="39" y="164"/>
                  </a:cubicBezTo>
                  <a:cubicBezTo>
                    <a:pt x="38" y="163"/>
                    <a:pt x="35" y="163"/>
                    <a:pt x="34" y="162"/>
                  </a:cubicBezTo>
                  <a:cubicBezTo>
                    <a:pt x="34" y="161"/>
                    <a:pt x="33" y="161"/>
                    <a:pt x="32" y="160"/>
                  </a:cubicBezTo>
                  <a:cubicBezTo>
                    <a:pt x="32" y="159"/>
                    <a:pt x="32" y="155"/>
                    <a:pt x="32" y="154"/>
                  </a:cubicBezTo>
                  <a:cubicBezTo>
                    <a:pt x="31" y="153"/>
                    <a:pt x="30" y="151"/>
                    <a:pt x="30" y="150"/>
                  </a:cubicBezTo>
                  <a:cubicBezTo>
                    <a:pt x="30" y="149"/>
                    <a:pt x="31" y="146"/>
                    <a:pt x="30" y="145"/>
                  </a:cubicBezTo>
                  <a:cubicBezTo>
                    <a:pt x="30" y="144"/>
                    <a:pt x="26" y="142"/>
                    <a:pt x="24" y="142"/>
                  </a:cubicBezTo>
                  <a:cubicBezTo>
                    <a:pt x="23" y="142"/>
                    <a:pt x="22" y="143"/>
                    <a:pt x="21" y="143"/>
                  </a:cubicBezTo>
                  <a:cubicBezTo>
                    <a:pt x="20" y="143"/>
                    <a:pt x="19" y="142"/>
                    <a:pt x="18" y="142"/>
                  </a:cubicBezTo>
                  <a:cubicBezTo>
                    <a:pt x="17" y="143"/>
                    <a:pt x="18" y="145"/>
                    <a:pt x="17" y="146"/>
                  </a:cubicBezTo>
                  <a:cubicBezTo>
                    <a:pt x="16" y="146"/>
                    <a:pt x="14" y="146"/>
                    <a:pt x="13" y="146"/>
                  </a:cubicBezTo>
                  <a:cubicBezTo>
                    <a:pt x="12" y="146"/>
                    <a:pt x="11" y="145"/>
                    <a:pt x="11" y="144"/>
                  </a:cubicBezTo>
                  <a:cubicBezTo>
                    <a:pt x="10" y="143"/>
                    <a:pt x="11" y="140"/>
                    <a:pt x="11" y="139"/>
                  </a:cubicBezTo>
                  <a:cubicBezTo>
                    <a:pt x="11" y="139"/>
                    <a:pt x="12" y="138"/>
                    <a:pt x="12" y="137"/>
                  </a:cubicBezTo>
                  <a:cubicBezTo>
                    <a:pt x="12" y="137"/>
                    <a:pt x="12" y="135"/>
                    <a:pt x="12" y="135"/>
                  </a:cubicBezTo>
                  <a:cubicBezTo>
                    <a:pt x="11" y="135"/>
                    <a:pt x="9" y="136"/>
                    <a:pt x="8" y="136"/>
                  </a:cubicBezTo>
                  <a:cubicBezTo>
                    <a:pt x="7" y="138"/>
                    <a:pt x="8" y="141"/>
                    <a:pt x="7" y="142"/>
                  </a:cubicBezTo>
                  <a:cubicBezTo>
                    <a:pt x="7" y="143"/>
                    <a:pt x="5" y="143"/>
                    <a:pt x="5" y="144"/>
                  </a:cubicBezTo>
                  <a:cubicBezTo>
                    <a:pt x="4" y="145"/>
                    <a:pt x="6" y="148"/>
                    <a:pt x="5" y="149"/>
                  </a:cubicBezTo>
                  <a:cubicBezTo>
                    <a:pt x="4" y="149"/>
                    <a:pt x="3" y="149"/>
                    <a:pt x="2" y="149"/>
                  </a:cubicBezTo>
                  <a:cubicBezTo>
                    <a:pt x="1" y="148"/>
                    <a:pt x="1" y="144"/>
                    <a:pt x="1" y="142"/>
                  </a:cubicBezTo>
                  <a:cubicBezTo>
                    <a:pt x="1" y="140"/>
                    <a:pt x="0" y="136"/>
                    <a:pt x="1" y="135"/>
                  </a:cubicBezTo>
                  <a:cubicBezTo>
                    <a:pt x="1" y="134"/>
                    <a:pt x="2" y="133"/>
                    <a:pt x="3" y="132"/>
                  </a:cubicBezTo>
                  <a:cubicBezTo>
                    <a:pt x="3" y="132"/>
                    <a:pt x="5" y="132"/>
                    <a:pt x="6" y="132"/>
                  </a:cubicBezTo>
                  <a:cubicBezTo>
                    <a:pt x="6" y="131"/>
                    <a:pt x="7" y="129"/>
                    <a:pt x="8" y="128"/>
                  </a:cubicBezTo>
                  <a:cubicBezTo>
                    <a:pt x="8" y="127"/>
                    <a:pt x="8" y="124"/>
                    <a:pt x="9" y="123"/>
                  </a:cubicBezTo>
                  <a:cubicBezTo>
                    <a:pt x="9" y="122"/>
                    <a:pt x="11" y="121"/>
                    <a:pt x="11" y="120"/>
                  </a:cubicBezTo>
                  <a:cubicBezTo>
                    <a:pt x="11" y="119"/>
                    <a:pt x="8" y="118"/>
                    <a:pt x="7" y="118"/>
                  </a:cubicBezTo>
                  <a:cubicBezTo>
                    <a:pt x="5" y="117"/>
                    <a:pt x="3" y="115"/>
                    <a:pt x="2" y="114"/>
                  </a:cubicBezTo>
                  <a:cubicBezTo>
                    <a:pt x="2" y="113"/>
                    <a:pt x="1" y="111"/>
                    <a:pt x="1" y="111"/>
                  </a:cubicBezTo>
                  <a:cubicBezTo>
                    <a:pt x="1" y="110"/>
                    <a:pt x="4" y="108"/>
                    <a:pt x="4" y="107"/>
                  </a:cubicBezTo>
                  <a:cubicBezTo>
                    <a:pt x="5" y="106"/>
                    <a:pt x="4" y="103"/>
                    <a:pt x="5" y="101"/>
                  </a:cubicBezTo>
                  <a:cubicBezTo>
                    <a:pt x="5" y="100"/>
                    <a:pt x="4" y="96"/>
                    <a:pt x="6" y="94"/>
                  </a:cubicBezTo>
                  <a:cubicBezTo>
                    <a:pt x="6" y="94"/>
                    <a:pt x="10" y="94"/>
                    <a:pt x="11" y="93"/>
                  </a:cubicBezTo>
                  <a:cubicBezTo>
                    <a:pt x="11" y="92"/>
                    <a:pt x="11" y="89"/>
                    <a:pt x="11" y="88"/>
                  </a:cubicBezTo>
                  <a:cubicBezTo>
                    <a:pt x="12" y="86"/>
                    <a:pt x="13" y="83"/>
                    <a:pt x="14" y="81"/>
                  </a:cubicBezTo>
                  <a:cubicBezTo>
                    <a:pt x="14" y="80"/>
                    <a:pt x="17" y="78"/>
                    <a:pt x="17" y="77"/>
                  </a:cubicBezTo>
                  <a:cubicBezTo>
                    <a:pt x="17" y="76"/>
                    <a:pt x="15" y="74"/>
                    <a:pt x="15" y="74"/>
                  </a:cubicBezTo>
                  <a:cubicBezTo>
                    <a:pt x="13" y="73"/>
                    <a:pt x="11" y="73"/>
                    <a:pt x="10" y="72"/>
                  </a:cubicBezTo>
                  <a:cubicBezTo>
                    <a:pt x="9" y="72"/>
                    <a:pt x="8" y="70"/>
                    <a:pt x="8" y="69"/>
                  </a:cubicBezTo>
                  <a:cubicBezTo>
                    <a:pt x="7" y="67"/>
                    <a:pt x="8" y="64"/>
                    <a:pt x="9" y="62"/>
                  </a:cubicBezTo>
                  <a:cubicBezTo>
                    <a:pt x="9" y="61"/>
                    <a:pt x="9" y="59"/>
                    <a:pt x="10" y="59"/>
                  </a:cubicBezTo>
                  <a:cubicBezTo>
                    <a:pt x="11" y="58"/>
                    <a:pt x="14" y="60"/>
                    <a:pt x="15" y="61"/>
                  </a:cubicBezTo>
                  <a:cubicBezTo>
                    <a:pt x="16" y="61"/>
                    <a:pt x="19" y="62"/>
                    <a:pt x="20" y="63"/>
                  </a:cubicBezTo>
                  <a:cubicBezTo>
                    <a:pt x="20" y="64"/>
                    <a:pt x="18" y="66"/>
                    <a:pt x="18" y="67"/>
                  </a:cubicBezTo>
                  <a:cubicBezTo>
                    <a:pt x="18" y="68"/>
                    <a:pt x="20" y="70"/>
                    <a:pt x="21" y="71"/>
                  </a:cubicBezTo>
                  <a:cubicBezTo>
                    <a:pt x="21" y="72"/>
                    <a:pt x="21" y="74"/>
                    <a:pt x="21" y="75"/>
                  </a:cubicBezTo>
                  <a:cubicBezTo>
                    <a:pt x="22" y="77"/>
                    <a:pt x="24" y="79"/>
                    <a:pt x="25" y="81"/>
                  </a:cubicBezTo>
                  <a:cubicBezTo>
                    <a:pt x="26" y="82"/>
                    <a:pt x="27" y="84"/>
                    <a:pt x="28" y="84"/>
                  </a:cubicBezTo>
                  <a:cubicBezTo>
                    <a:pt x="30" y="85"/>
                    <a:pt x="33" y="84"/>
                    <a:pt x="34" y="84"/>
                  </a:cubicBezTo>
                  <a:cubicBezTo>
                    <a:pt x="36" y="84"/>
                    <a:pt x="38" y="86"/>
                    <a:pt x="40" y="86"/>
                  </a:cubicBezTo>
                  <a:cubicBezTo>
                    <a:pt x="41" y="86"/>
                    <a:pt x="43" y="85"/>
                    <a:pt x="44" y="85"/>
                  </a:cubicBezTo>
                  <a:cubicBezTo>
                    <a:pt x="46" y="85"/>
                    <a:pt x="50" y="86"/>
                    <a:pt x="52" y="87"/>
                  </a:cubicBezTo>
                  <a:cubicBezTo>
                    <a:pt x="53" y="87"/>
                    <a:pt x="54" y="90"/>
                    <a:pt x="55" y="91"/>
                  </a:cubicBezTo>
                  <a:cubicBezTo>
                    <a:pt x="57" y="92"/>
                    <a:pt x="60" y="92"/>
                    <a:pt x="61" y="92"/>
                  </a:cubicBezTo>
                  <a:cubicBezTo>
                    <a:pt x="64" y="92"/>
                    <a:pt x="68" y="90"/>
                    <a:pt x="71" y="90"/>
                  </a:cubicBezTo>
                  <a:cubicBezTo>
                    <a:pt x="73" y="89"/>
                    <a:pt x="77" y="88"/>
                    <a:pt x="79" y="87"/>
                  </a:cubicBezTo>
                  <a:cubicBezTo>
                    <a:pt x="81" y="85"/>
                    <a:pt x="82" y="81"/>
                    <a:pt x="84" y="79"/>
                  </a:cubicBezTo>
                  <a:cubicBezTo>
                    <a:pt x="86" y="77"/>
                    <a:pt x="92" y="74"/>
                    <a:pt x="95" y="73"/>
                  </a:cubicBezTo>
                  <a:cubicBezTo>
                    <a:pt x="96" y="72"/>
                    <a:pt x="97" y="71"/>
                    <a:pt x="99" y="71"/>
                  </a:cubicBezTo>
                  <a:cubicBezTo>
                    <a:pt x="100" y="71"/>
                    <a:pt x="103" y="73"/>
                    <a:pt x="104" y="73"/>
                  </a:cubicBezTo>
                  <a:cubicBezTo>
                    <a:pt x="106" y="74"/>
                    <a:pt x="110" y="72"/>
                    <a:pt x="111" y="72"/>
                  </a:cubicBezTo>
                  <a:cubicBezTo>
                    <a:pt x="112" y="71"/>
                    <a:pt x="114" y="69"/>
                    <a:pt x="115" y="68"/>
                  </a:cubicBezTo>
                  <a:cubicBezTo>
                    <a:pt x="117" y="66"/>
                    <a:pt x="120" y="62"/>
                    <a:pt x="121" y="60"/>
                  </a:cubicBezTo>
                  <a:cubicBezTo>
                    <a:pt x="121" y="59"/>
                    <a:pt x="122" y="55"/>
                    <a:pt x="122" y="54"/>
                  </a:cubicBezTo>
                  <a:cubicBezTo>
                    <a:pt x="123" y="53"/>
                    <a:pt x="124" y="50"/>
                    <a:pt x="125" y="49"/>
                  </a:cubicBezTo>
                  <a:cubicBezTo>
                    <a:pt x="126" y="48"/>
                    <a:pt x="129" y="48"/>
                    <a:pt x="130" y="47"/>
                  </a:cubicBezTo>
                  <a:cubicBezTo>
                    <a:pt x="132" y="46"/>
                    <a:pt x="134" y="43"/>
                    <a:pt x="136" y="41"/>
                  </a:cubicBezTo>
                  <a:cubicBezTo>
                    <a:pt x="137" y="40"/>
                    <a:pt x="140" y="38"/>
                    <a:pt x="141" y="37"/>
                  </a:cubicBezTo>
                  <a:cubicBezTo>
                    <a:pt x="143" y="35"/>
                    <a:pt x="147" y="28"/>
                    <a:pt x="150" y="27"/>
                  </a:cubicBezTo>
                  <a:cubicBezTo>
                    <a:pt x="152" y="27"/>
                    <a:pt x="154" y="28"/>
                    <a:pt x="156" y="28"/>
                  </a:cubicBezTo>
                  <a:cubicBezTo>
                    <a:pt x="157" y="28"/>
                    <a:pt x="160" y="28"/>
                    <a:pt x="161" y="27"/>
                  </a:cubicBezTo>
                  <a:cubicBezTo>
                    <a:pt x="162" y="26"/>
                    <a:pt x="164" y="23"/>
                    <a:pt x="165" y="22"/>
                  </a:cubicBezTo>
                  <a:cubicBezTo>
                    <a:pt x="166" y="22"/>
                    <a:pt x="169" y="22"/>
                    <a:pt x="169" y="21"/>
                  </a:cubicBezTo>
                  <a:cubicBezTo>
                    <a:pt x="171" y="20"/>
                    <a:pt x="171" y="15"/>
                    <a:pt x="171" y="13"/>
                  </a:cubicBezTo>
                  <a:cubicBezTo>
                    <a:pt x="171" y="12"/>
                    <a:pt x="170" y="10"/>
                    <a:pt x="170" y="9"/>
                  </a:cubicBezTo>
                  <a:cubicBezTo>
                    <a:pt x="170" y="8"/>
                    <a:pt x="168" y="7"/>
                    <a:pt x="168" y="6"/>
                  </a:cubicBezTo>
                  <a:cubicBezTo>
                    <a:pt x="168" y="6"/>
                    <a:pt x="168" y="4"/>
                    <a:pt x="168" y="3"/>
                  </a:cubicBezTo>
                  <a:cubicBezTo>
                    <a:pt x="168" y="3"/>
                    <a:pt x="170" y="2"/>
                    <a:pt x="171" y="1"/>
                  </a:cubicBezTo>
                  <a:cubicBezTo>
                    <a:pt x="171" y="1"/>
                    <a:pt x="173" y="2"/>
                    <a:pt x="173" y="2"/>
                  </a:cubicBezTo>
                  <a:cubicBezTo>
                    <a:pt x="175" y="2"/>
                    <a:pt x="177" y="2"/>
                    <a:pt x="178" y="1"/>
                  </a:cubicBezTo>
                  <a:cubicBezTo>
                    <a:pt x="180" y="1"/>
                    <a:pt x="182" y="0"/>
                    <a:pt x="183" y="0"/>
                  </a:cubicBezTo>
                  <a:cubicBezTo>
                    <a:pt x="185" y="0"/>
                    <a:pt x="187" y="2"/>
                    <a:pt x="187" y="3"/>
                  </a:cubicBezTo>
                  <a:cubicBezTo>
                    <a:pt x="188" y="3"/>
                    <a:pt x="189" y="5"/>
                    <a:pt x="189" y="5"/>
                  </a:cubicBezTo>
                  <a:cubicBezTo>
                    <a:pt x="189" y="6"/>
                    <a:pt x="188" y="8"/>
                    <a:pt x="188" y="8"/>
                  </a:cubicBezTo>
                  <a:cubicBezTo>
                    <a:pt x="188" y="9"/>
                    <a:pt x="188" y="11"/>
                    <a:pt x="188" y="12"/>
                  </a:cubicBezTo>
                  <a:cubicBezTo>
                    <a:pt x="188" y="13"/>
                    <a:pt x="188" y="15"/>
                    <a:pt x="189" y="15"/>
                  </a:cubicBezTo>
                  <a:cubicBezTo>
                    <a:pt x="190" y="15"/>
                    <a:pt x="192" y="15"/>
                    <a:pt x="192" y="15"/>
                  </a:cubicBezTo>
                  <a:cubicBezTo>
                    <a:pt x="193" y="14"/>
                    <a:pt x="191" y="12"/>
                    <a:pt x="192" y="11"/>
                  </a:cubicBezTo>
                  <a:cubicBezTo>
                    <a:pt x="192" y="11"/>
                    <a:pt x="193" y="10"/>
                    <a:pt x="193" y="10"/>
                  </a:cubicBezTo>
                  <a:cubicBezTo>
                    <a:pt x="194" y="10"/>
                    <a:pt x="194" y="11"/>
                    <a:pt x="194" y="12"/>
                  </a:cubicBezTo>
                  <a:cubicBezTo>
                    <a:pt x="195" y="13"/>
                    <a:pt x="194" y="15"/>
                    <a:pt x="194" y="16"/>
                  </a:cubicBezTo>
                  <a:cubicBezTo>
                    <a:pt x="195" y="16"/>
                    <a:pt x="196" y="18"/>
                    <a:pt x="196" y="18"/>
                  </a:cubicBezTo>
                  <a:cubicBezTo>
                    <a:pt x="197" y="17"/>
                    <a:pt x="197" y="15"/>
                    <a:pt x="198" y="15"/>
                  </a:cubicBezTo>
                  <a:cubicBezTo>
                    <a:pt x="198" y="14"/>
                    <a:pt x="200" y="16"/>
                    <a:pt x="201" y="15"/>
                  </a:cubicBezTo>
                  <a:cubicBezTo>
                    <a:pt x="202" y="14"/>
                    <a:pt x="200" y="12"/>
                    <a:pt x="200" y="12"/>
                  </a:cubicBezTo>
                  <a:cubicBezTo>
                    <a:pt x="201" y="11"/>
                    <a:pt x="203" y="11"/>
                    <a:pt x="204" y="12"/>
                  </a:cubicBezTo>
                  <a:cubicBezTo>
                    <a:pt x="205" y="12"/>
                    <a:pt x="206" y="14"/>
                    <a:pt x="206" y="14"/>
                  </a:cubicBezTo>
                  <a:cubicBezTo>
                    <a:pt x="207" y="15"/>
                    <a:pt x="208" y="18"/>
                    <a:pt x="209" y="19"/>
                  </a:cubicBezTo>
                  <a:cubicBezTo>
                    <a:pt x="210" y="20"/>
                    <a:pt x="211" y="21"/>
                    <a:pt x="211" y="21"/>
                  </a:cubicBezTo>
                  <a:cubicBezTo>
                    <a:pt x="212" y="22"/>
                    <a:pt x="216" y="23"/>
                    <a:pt x="217" y="25"/>
                  </a:cubicBezTo>
                  <a:cubicBezTo>
                    <a:pt x="217" y="26"/>
                    <a:pt x="216" y="27"/>
                    <a:pt x="215" y="28"/>
                  </a:cubicBezTo>
                  <a:cubicBezTo>
                    <a:pt x="215" y="29"/>
                    <a:pt x="215" y="32"/>
                    <a:pt x="216" y="33"/>
                  </a:cubicBezTo>
                  <a:cubicBezTo>
                    <a:pt x="216" y="34"/>
                    <a:pt x="218" y="35"/>
                    <a:pt x="219" y="35"/>
                  </a:cubicBezTo>
                  <a:cubicBezTo>
                    <a:pt x="220" y="34"/>
                    <a:pt x="220" y="32"/>
                    <a:pt x="220" y="31"/>
                  </a:cubicBezTo>
                  <a:cubicBezTo>
                    <a:pt x="220" y="30"/>
                    <a:pt x="220" y="28"/>
                    <a:pt x="221" y="27"/>
                  </a:cubicBezTo>
                  <a:cubicBezTo>
                    <a:pt x="222" y="26"/>
                    <a:pt x="226" y="27"/>
                    <a:pt x="227" y="26"/>
                  </a:cubicBezTo>
                  <a:cubicBezTo>
                    <a:pt x="227" y="25"/>
                    <a:pt x="228" y="23"/>
                    <a:pt x="228" y="22"/>
                  </a:cubicBezTo>
                  <a:cubicBezTo>
                    <a:pt x="229" y="22"/>
                    <a:pt x="231" y="23"/>
                    <a:pt x="231" y="23"/>
                  </a:cubicBezTo>
                  <a:cubicBezTo>
                    <a:pt x="232" y="24"/>
                    <a:pt x="234" y="27"/>
                    <a:pt x="235" y="28"/>
                  </a:cubicBezTo>
                  <a:cubicBezTo>
                    <a:pt x="236" y="29"/>
                    <a:pt x="237" y="32"/>
                    <a:pt x="237" y="34"/>
                  </a:cubicBezTo>
                  <a:cubicBezTo>
                    <a:pt x="237" y="35"/>
                    <a:pt x="237" y="36"/>
                    <a:pt x="236" y="37"/>
                  </a:cubicBezTo>
                  <a:cubicBezTo>
                    <a:pt x="235" y="38"/>
                    <a:pt x="232" y="37"/>
                    <a:pt x="231" y="38"/>
                  </a:cubicBezTo>
                  <a:cubicBezTo>
                    <a:pt x="231" y="39"/>
                    <a:pt x="232" y="41"/>
                    <a:pt x="231" y="42"/>
                  </a:cubicBezTo>
                  <a:cubicBezTo>
                    <a:pt x="231" y="43"/>
                    <a:pt x="230" y="45"/>
                    <a:pt x="230" y="45"/>
                  </a:cubicBezTo>
                  <a:cubicBezTo>
                    <a:pt x="229" y="46"/>
                    <a:pt x="228" y="47"/>
                    <a:pt x="228" y="48"/>
                  </a:cubicBezTo>
                  <a:cubicBezTo>
                    <a:pt x="227" y="49"/>
                    <a:pt x="226" y="53"/>
                    <a:pt x="227" y="54"/>
                  </a:cubicBezTo>
                  <a:cubicBezTo>
                    <a:pt x="228" y="54"/>
                    <a:pt x="230" y="52"/>
                    <a:pt x="230" y="52"/>
                  </a:cubicBezTo>
                  <a:cubicBezTo>
                    <a:pt x="231" y="51"/>
                    <a:pt x="233" y="48"/>
                    <a:pt x="234" y="49"/>
                  </a:cubicBezTo>
                  <a:cubicBezTo>
                    <a:pt x="235" y="49"/>
                    <a:pt x="236" y="51"/>
                    <a:pt x="236" y="52"/>
                  </a:cubicBezTo>
                  <a:cubicBezTo>
                    <a:pt x="235" y="53"/>
                    <a:pt x="234" y="54"/>
                    <a:pt x="235" y="54"/>
                  </a:cubicBezTo>
                  <a:cubicBezTo>
                    <a:pt x="235" y="55"/>
                    <a:pt x="237" y="55"/>
                    <a:pt x="238" y="54"/>
                  </a:cubicBezTo>
                  <a:cubicBezTo>
                    <a:pt x="238" y="54"/>
                    <a:pt x="238" y="52"/>
                    <a:pt x="239" y="51"/>
                  </a:cubicBezTo>
                  <a:cubicBezTo>
                    <a:pt x="240" y="51"/>
                    <a:pt x="243" y="51"/>
                    <a:pt x="245" y="51"/>
                  </a:cubicBezTo>
                  <a:cubicBezTo>
                    <a:pt x="246" y="51"/>
                    <a:pt x="249" y="52"/>
                    <a:pt x="250" y="53"/>
                  </a:cubicBezTo>
                  <a:cubicBezTo>
                    <a:pt x="250" y="54"/>
                    <a:pt x="251" y="56"/>
                    <a:pt x="251" y="57"/>
                  </a:cubicBezTo>
                  <a:cubicBezTo>
                    <a:pt x="250" y="57"/>
                    <a:pt x="250" y="58"/>
                    <a:pt x="249" y="58"/>
                  </a:cubicBezTo>
                  <a:cubicBezTo>
                    <a:pt x="248" y="59"/>
                    <a:pt x="245" y="57"/>
                    <a:pt x="244" y="57"/>
                  </a:cubicBezTo>
                  <a:cubicBezTo>
                    <a:pt x="242" y="57"/>
                    <a:pt x="240" y="60"/>
                    <a:pt x="240" y="61"/>
                  </a:cubicBezTo>
                  <a:cubicBezTo>
                    <a:pt x="239" y="62"/>
                    <a:pt x="240" y="65"/>
                    <a:pt x="239" y="66"/>
                  </a:cubicBezTo>
                  <a:cubicBezTo>
                    <a:pt x="239" y="66"/>
                    <a:pt x="238" y="67"/>
                    <a:pt x="238" y="68"/>
                  </a:cubicBezTo>
                  <a:cubicBezTo>
                    <a:pt x="238" y="69"/>
                    <a:pt x="239" y="71"/>
                    <a:pt x="238" y="71"/>
                  </a:cubicBezTo>
                  <a:cubicBezTo>
                    <a:pt x="237" y="72"/>
                    <a:pt x="236" y="71"/>
                    <a:pt x="235" y="70"/>
                  </a:cubicBezTo>
                  <a:cubicBezTo>
                    <a:pt x="233" y="70"/>
                    <a:pt x="229" y="69"/>
                    <a:pt x="228" y="71"/>
                  </a:cubicBezTo>
                  <a:cubicBezTo>
                    <a:pt x="227" y="71"/>
                    <a:pt x="227" y="74"/>
                    <a:pt x="227" y="75"/>
                  </a:cubicBezTo>
                  <a:cubicBezTo>
                    <a:pt x="228" y="75"/>
                    <a:pt x="231" y="74"/>
                    <a:pt x="232" y="74"/>
                  </a:cubicBezTo>
                  <a:cubicBezTo>
                    <a:pt x="234" y="75"/>
                    <a:pt x="237" y="77"/>
                    <a:pt x="238" y="77"/>
                  </a:cubicBezTo>
                  <a:cubicBezTo>
                    <a:pt x="240" y="76"/>
                    <a:pt x="241" y="75"/>
                    <a:pt x="242" y="74"/>
                  </a:cubicBezTo>
                  <a:cubicBezTo>
                    <a:pt x="244" y="74"/>
                    <a:pt x="247" y="72"/>
                    <a:pt x="248" y="73"/>
                  </a:cubicBezTo>
                  <a:cubicBezTo>
                    <a:pt x="248" y="74"/>
                    <a:pt x="248" y="76"/>
                    <a:pt x="248" y="76"/>
                  </a:cubicBezTo>
                  <a:cubicBezTo>
                    <a:pt x="248" y="77"/>
                    <a:pt x="247" y="78"/>
                    <a:pt x="247" y="78"/>
                  </a:cubicBezTo>
                  <a:cubicBezTo>
                    <a:pt x="248" y="79"/>
                    <a:pt x="249" y="82"/>
                    <a:pt x="251" y="83"/>
                  </a:cubicBezTo>
                  <a:cubicBezTo>
                    <a:pt x="252" y="84"/>
                    <a:pt x="254" y="83"/>
                    <a:pt x="255" y="83"/>
                  </a:cubicBezTo>
                  <a:cubicBezTo>
                    <a:pt x="256" y="84"/>
                    <a:pt x="257" y="86"/>
                    <a:pt x="258" y="87"/>
                  </a:cubicBezTo>
                  <a:cubicBezTo>
                    <a:pt x="259" y="87"/>
                    <a:pt x="261" y="87"/>
                    <a:pt x="262" y="87"/>
                  </a:cubicBezTo>
                  <a:cubicBezTo>
                    <a:pt x="263" y="88"/>
                    <a:pt x="265" y="89"/>
                    <a:pt x="265" y="90"/>
                  </a:cubicBezTo>
                  <a:cubicBezTo>
                    <a:pt x="265" y="91"/>
                    <a:pt x="264" y="92"/>
                    <a:pt x="263" y="92"/>
                  </a:cubicBezTo>
                  <a:cubicBezTo>
                    <a:pt x="262" y="92"/>
                    <a:pt x="260" y="91"/>
                    <a:pt x="259" y="91"/>
                  </a:cubicBezTo>
                  <a:cubicBezTo>
                    <a:pt x="259" y="91"/>
                    <a:pt x="258" y="92"/>
                    <a:pt x="258" y="93"/>
                  </a:cubicBezTo>
                  <a:cubicBezTo>
                    <a:pt x="258" y="93"/>
                    <a:pt x="259" y="94"/>
                    <a:pt x="259" y="95"/>
                  </a:cubicBezTo>
                  <a:cubicBezTo>
                    <a:pt x="259" y="95"/>
                    <a:pt x="259" y="97"/>
                    <a:pt x="258" y="97"/>
                  </a:cubicBezTo>
                  <a:cubicBezTo>
                    <a:pt x="258" y="97"/>
                    <a:pt x="256" y="97"/>
                    <a:pt x="256" y="97"/>
                  </a:cubicBezTo>
                  <a:cubicBezTo>
                    <a:pt x="255" y="97"/>
                    <a:pt x="255" y="95"/>
                    <a:pt x="254" y="95"/>
                  </a:cubicBezTo>
                  <a:cubicBezTo>
                    <a:pt x="253" y="95"/>
                    <a:pt x="253" y="96"/>
                    <a:pt x="253" y="97"/>
                  </a:cubicBezTo>
                  <a:cubicBezTo>
                    <a:pt x="252" y="98"/>
                    <a:pt x="252" y="100"/>
                    <a:pt x="253" y="101"/>
                  </a:cubicBezTo>
                  <a:cubicBezTo>
                    <a:pt x="254" y="102"/>
                    <a:pt x="258" y="102"/>
                    <a:pt x="259" y="103"/>
                  </a:cubicBezTo>
                  <a:cubicBezTo>
                    <a:pt x="260" y="104"/>
                    <a:pt x="263" y="108"/>
                    <a:pt x="263" y="109"/>
                  </a:cubicBezTo>
                  <a:cubicBezTo>
                    <a:pt x="263" y="111"/>
                    <a:pt x="262" y="114"/>
                    <a:pt x="262" y="116"/>
                  </a:cubicBezTo>
                  <a:cubicBezTo>
                    <a:pt x="262" y="117"/>
                    <a:pt x="263" y="120"/>
                    <a:pt x="264" y="121"/>
                  </a:cubicBezTo>
                  <a:cubicBezTo>
                    <a:pt x="265" y="122"/>
                    <a:pt x="267" y="122"/>
                    <a:pt x="267" y="123"/>
                  </a:cubicBezTo>
                  <a:cubicBezTo>
                    <a:pt x="268" y="124"/>
                    <a:pt x="268" y="126"/>
                    <a:pt x="268" y="127"/>
                  </a:cubicBezTo>
                  <a:cubicBezTo>
                    <a:pt x="268" y="128"/>
                    <a:pt x="267" y="130"/>
                    <a:pt x="267" y="131"/>
                  </a:cubicBezTo>
                  <a:cubicBezTo>
                    <a:pt x="267" y="132"/>
                    <a:pt x="266" y="133"/>
                    <a:pt x="266" y="134"/>
                  </a:cubicBezTo>
                  <a:cubicBezTo>
                    <a:pt x="265" y="135"/>
                    <a:pt x="265" y="138"/>
                    <a:pt x="265" y="139"/>
                  </a:cubicBezTo>
                  <a:cubicBezTo>
                    <a:pt x="266" y="141"/>
                    <a:pt x="268" y="144"/>
                    <a:pt x="269" y="146"/>
                  </a:cubicBezTo>
                  <a:cubicBezTo>
                    <a:pt x="270" y="148"/>
                    <a:pt x="274" y="150"/>
                    <a:pt x="275" y="152"/>
                  </a:cubicBezTo>
                  <a:cubicBezTo>
                    <a:pt x="275" y="152"/>
                    <a:pt x="274" y="154"/>
                    <a:pt x="275" y="155"/>
                  </a:cubicBezTo>
                  <a:cubicBezTo>
                    <a:pt x="275" y="156"/>
                    <a:pt x="278" y="157"/>
                    <a:pt x="279" y="158"/>
                  </a:cubicBezTo>
                  <a:cubicBezTo>
                    <a:pt x="280" y="158"/>
                    <a:pt x="280" y="160"/>
                    <a:pt x="280" y="161"/>
                  </a:cubicBezTo>
                  <a:cubicBezTo>
                    <a:pt x="280" y="162"/>
                    <a:pt x="278" y="164"/>
                    <a:pt x="277" y="165"/>
                  </a:cubicBezTo>
                  <a:cubicBezTo>
                    <a:pt x="276" y="168"/>
                    <a:pt x="276" y="173"/>
                    <a:pt x="275" y="176"/>
                  </a:cubicBezTo>
                  <a:cubicBezTo>
                    <a:pt x="274" y="177"/>
                    <a:pt x="272" y="178"/>
                    <a:pt x="271" y="179"/>
                  </a:cubicBezTo>
                  <a:cubicBezTo>
                    <a:pt x="270" y="181"/>
                    <a:pt x="272" y="185"/>
                    <a:pt x="271" y="187"/>
                  </a:cubicBezTo>
                  <a:cubicBezTo>
                    <a:pt x="271" y="189"/>
                    <a:pt x="268" y="191"/>
                    <a:pt x="267" y="191"/>
                  </a:cubicBezTo>
                  <a:cubicBezTo>
                    <a:pt x="266" y="192"/>
                    <a:pt x="265" y="192"/>
                    <a:pt x="264" y="192"/>
                  </a:cubicBezTo>
                  <a:cubicBezTo>
                    <a:pt x="261" y="193"/>
                    <a:pt x="256" y="196"/>
                    <a:pt x="255" y="198"/>
                  </a:cubicBezTo>
                  <a:cubicBezTo>
                    <a:pt x="254" y="199"/>
                    <a:pt x="253" y="202"/>
                    <a:pt x="252" y="204"/>
                  </a:cubicBezTo>
                  <a:cubicBezTo>
                    <a:pt x="251" y="206"/>
                    <a:pt x="248" y="209"/>
                    <a:pt x="247" y="211"/>
                  </a:cubicBezTo>
                  <a:cubicBezTo>
                    <a:pt x="246" y="214"/>
                    <a:pt x="245" y="219"/>
                    <a:pt x="245" y="222"/>
                  </a:cubicBezTo>
                  <a:cubicBezTo>
                    <a:pt x="245" y="225"/>
                    <a:pt x="248" y="230"/>
                    <a:pt x="249" y="233"/>
                  </a:cubicBezTo>
                  <a:cubicBezTo>
                    <a:pt x="249" y="236"/>
                    <a:pt x="250" y="242"/>
                    <a:pt x="252" y="244"/>
                  </a:cubicBezTo>
                  <a:cubicBezTo>
                    <a:pt x="253" y="247"/>
                    <a:pt x="260" y="249"/>
                    <a:pt x="261" y="252"/>
                  </a:cubicBezTo>
                  <a:cubicBezTo>
                    <a:pt x="262" y="254"/>
                    <a:pt x="263" y="258"/>
                    <a:pt x="262" y="260"/>
                  </a:cubicBezTo>
                  <a:cubicBezTo>
                    <a:pt x="262" y="261"/>
                    <a:pt x="260" y="262"/>
                    <a:pt x="260" y="263"/>
                  </a:cubicBezTo>
                  <a:cubicBezTo>
                    <a:pt x="260" y="264"/>
                    <a:pt x="260" y="267"/>
                    <a:pt x="259" y="268"/>
                  </a:cubicBezTo>
                  <a:cubicBezTo>
                    <a:pt x="258" y="270"/>
                    <a:pt x="255" y="273"/>
                    <a:pt x="255" y="275"/>
                  </a:cubicBezTo>
                  <a:cubicBezTo>
                    <a:pt x="254" y="276"/>
                    <a:pt x="254" y="279"/>
                    <a:pt x="254" y="280"/>
                  </a:cubicBezTo>
                  <a:cubicBezTo>
                    <a:pt x="255" y="281"/>
                    <a:pt x="257" y="283"/>
                    <a:pt x="258" y="284"/>
                  </a:cubicBezTo>
                  <a:cubicBezTo>
                    <a:pt x="258" y="285"/>
                    <a:pt x="259" y="288"/>
                    <a:pt x="259" y="290"/>
                  </a:cubicBezTo>
                  <a:cubicBezTo>
                    <a:pt x="258" y="291"/>
                    <a:pt x="255" y="292"/>
                    <a:pt x="255" y="293"/>
                  </a:cubicBezTo>
                  <a:cubicBezTo>
                    <a:pt x="254" y="293"/>
                    <a:pt x="255" y="295"/>
                    <a:pt x="255" y="296"/>
                  </a:cubicBezTo>
                  <a:cubicBezTo>
                    <a:pt x="255" y="297"/>
                    <a:pt x="257" y="299"/>
                    <a:pt x="257" y="300"/>
                  </a:cubicBezTo>
                  <a:cubicBezTo>
                    <a:pt x="257" y="302"/>
                    <a:pt x="257" y="307"/>
                    <a:pt x="256" y="309"/>
                  </a:cubicBezTo>
                  <a:cubicBezTo>
                    <a:pt x="256" y="311"/>
                    <a:pt x="254" y="313"/>
                    <a:pt x="253" y="315"/>
                  </a:cubicBezTo>
                  <a:cubicBezTo>
                    <a:pt x="253" y="316"/>
                    <a:pt x="252" y="319"/>
                    <a:pt x="252" y="321"/>
                  </a:cubicBezTo>
                  <a:cubicBezTo>
                    <a:pt x="253" y="323"/>
                    <a:pt x="254" y="327"/>
                    <a:pt x="255" y="329"/>
                  </a:cubicBezTo>
                  <a:cubicBezTo>
                    <a:pt x="255" y="330"/>
                    <a:pt x="255" y="333"/>
                    <a:pt x="254" y="334"/>
                  </a:cubicBezTo>
                  <a:cubicBezTo>
                    <a:pt x="254" y="336"/>
                    <a:pt x="252" y="338"/>
                    <a:pt x="251" y="339"/>
                  </a:cubicBezTo>
                  <a:cubicBezTo>
                    <a:pt x="251" y="340"/>
                    <a:pt x="251" y="342"/>
                    <a:pt x="251" y="343"/>
                  </a:cubicBezTo>
                  <a:cubicBezTo>
                    <a:pt x="251" y="344"/>
                    <a:pt x="250" y="345"/>
                    <a:pt x="250" y="346"/>
                  </a:cubicBezTo>
                  <a:cubicBezTo>
                    <a:pt x="249" y="349"/>
                    <a:pt x="250" y="354"/>
                    <a:pt x="250" y="356"/>
                  </a:cubicBezTo>
                  <a:cubicBezTo>
                    <a:pt x="250" y="360"/>
                    <a:pt x="249" y="366"/>
                    <a:pt x="249" y="369"/>
                  </a:cubicBezTo>
                  <a:cubicBezTo>
                    <a:pt x="248" y="372"/>
                    <a:pt x="244" y="376"/>
                    <a:pt x="245" y="379"/>
                  </a:cubicBezTo>
                  <a:cubicBezTo>
                    <a:pt x="245" y="381"/>
                    <a:pt x="247" y="383"/>
                    <a:pt x="247" y="385"/>
                  </a:cubicBezTo>
                  <a:cubicBezTo>
                    <a:pt x="248" y="388"/>
                    <a:pt x="247" y="394"/>
                    <a:pt x="246" y="397"/>
                  </a:cubicBezTo>
                  <a:cubicBezTo>
                    <a:pt x="245" y="399"/>
                    <a:pt x="243" y="403"/>
                    <a:pt x="242" y="405"/>
                  </a:cubicBezTo>
                  <a:cubicBezTo>
                    <a:pt x="242" y="406"/>
                    <a:pt x="242" y="410"/>
                    <a:pt x="241" y="411"/>
                  </a:cubicBezTo>
                  <a:cubicBezTo>
                    <a:pt x="240" y="411"/>
                    <a:pt x="239" y="411"/>
                    <a:pt x="239" y="411"/>
                  </a:cubicBezTo>
                  <a:cubicBezTo>
                    <a:pt x="238" y="412"/>
                    <a:pt x="238" y="414"/>
                    <a:pt x="238" y="415"/>
                  </a:cubicBezTo>
                  <a:cubicBezTo>
                    <a:pt x="239" y="416"/>
                    <a:pt x="241" y="416"/>
                    <a:pt x="242" y="417"/>
                  </a:cubicBezTo>
                  <a:cubicBezTo>
                    <a:pt x="242" y="418"/>
                    <a:pt x="242" y="421"/>
                    <a:pt x="243" y="422"/>
                  </a:cubicBezTo>
                  <a:cubicBezTo>
                    <a:pt x="244" y="423"/>
                    <a:pt x="247" y="423"/>
                    <a:pt x="247" y="424"/>
                  </a:cubicBezTo>
                  <a:cubicBezTo>
                    <a:pt x="247" y="425"/>
                    <a:pt x="245" y="426"/>
                    <a:pt x="244" y="426"/>
                  </a:cubicBezTo>
                  <a:cubicBezTo>
                    <a:pt x="243" y="427"/>
                    <a:pt x="242" y="426"/>
                    <a:pt x="241" y="426"/>
                  </a:cubicBezTo>
                  <a:cubicBezTo>
                    <a:pt x="240" y="427"/>
                    <a:pt x="239" y="429"/>
                    <a:pt x="238" y="430"/>
                  </a:cubicBezTo>
                  <a:cubicBezTo>
                    <a:pt x="238" y="431"/>
                    <a:pt x="238" y="434"/>
                    <a:pt x="237" y="435"/>
                  </a:cubicBezTo>
                  <a:cubicBezTo>
                    <a:pt x="237" y="437"/>
                    <a:pt x="235" y="441"/>
                    <a:pt x="235" y="444"/>
                  </a:cubicBezTo>
                  <a:cubicBezTo>
                    <a:pt x="235" y="445"/>
                    <a:pt x="237" y="448"/>
                    <a:pt x="237" y="449"/>
                  </a:cubicBezTo>
                  <a:cubicBezTo>
                    <a:pt x="237" y="451"/>
                    <a:pt x="236" y="453"/>
                    <a:pt x="236" y="454"/>
                  </a:cubicBezTo>
                  <a:cubicBezTo>
                    <a:pt x="235" y="455"/>
                    <a:pt x="236" y="458"/>
                    <a:pt x="235" y="459"/>
                  </a:cubicBezTo>
                  <a:cubicBezTo>
                    <a:pt x="234" y="460"/>
                    <a:pt x="231" y="458"/>
                    <a:pt x="230" y="459"/>
                  </a:cubicBezTo>
                  <a:cubicBezTo>
                    <a:pt x="230" y="460"/>
                    <a:pt x="230" y="462"/>
                    <a:pt x="230" y="463"/>
                  </a:cubicBezTo>
                  <a:cubicBezTo>
                    <a:pt x="230" y="464"/>
                    <a:pt x="231" y="466"/>
                    <a:pt x="230" y="467"/>
                  </a:cubicBezTo>
                  <a:cubicBezTo>
                    <a:pt x="229" y="467"/>
                    <a:pt x="227" y="467"/>
                    <a:pt x="226" y="467"/>
                  </a:cubicBezTo>
                  <a:cubicBezTo>
                    <a:pt x="226" y="466"/>
                    <a:pt x="225" y="465"/>
                    <a:pt x="225" y="464"/>
                  </a:cubicBezTo>
                  <a:cubicBezTo>
                    <a:pt x="224" y="463"/>
                    <a:pt x="225" y="461"/>
                    <a:pt x="224" y="461"/>
                  </a:cubicBezTo>
                  <a:cubicBezTo>
                    <a:pt x="223" y="460"/>
                    <a:pt x="221" y="462"/>
                    <a:pt x="219" y="462"/>
                  </a:cubicBezTo>
                  <a:cubicBezTo>
                    <a:pt x="218" y="462"/>
                    <a:pt x="215" y="462"/>
                    <a:pt x="213" y="461"/>
                  </a:cubicBezTo>
                  <a:cubicBezTo>
                    <a:pt x="213" y="461"/>
                    <a:pt x="212" y="460"/>
                    <a:pt x="212" y="459"/>
                  </a:cubicBezTo>
                  <a:cubicBezTo>
                    <a:pt x="211" y="459"/>
                    <a:pt x="208" y="460"/>
                    <a:pt x="207" y="460"/>
                  </a:cubicBezTo>
                  <a:cubicBezTo>
                    <a:pt x="206" y="459"/>
                    <a:pt x="205" y="457"/>
                    <a:pt x="205" y="456"/>
                  </a:cubicBezTo>
                  <a:cubicBezTo>
                    <a:pt x="204" y="455"/>
                    <a:pt x="203" y="454"/>
                    <a:pt x="202" y="454"/>
                  </a:cubicBezTo>
                  <a:cubicBezTo>
                    <a:pt x="201" y="453"/>
                    <a:pt x="198" y="453"/>
                    <a:pt x="197" y="453"/>
                  </a:cubicBezTo>
                  <a:cubicBezTo>
                    <a:pt x="196" y="452"/>
                    <a:pt x="195" y="449"/>
                    <a:pt x="195" y="448"/>
                  </a:cubicBezTo>
                  <a:cubicBezTo>
                    <a:pt x="194" y="447"/>
                    <a:pt x="195" y="445"/>
                    <a:pt x="194" y="444"/>
                  </a:cubicBezTo>
                  <a:cubicBezTo>
                    <a:pt x="193" y="442"/>
                    <a:pt x="189" y="441"/>
                    <a:pt x="186" y="440"/>
                  </a:cubicBezTo>
                  <a:cubicBezTo>
                    <a:pt x="185" y="440"/>
                    <a:pt x="182" y="440"/>
                    <a:pt x="180" y="440"/>
                  </a:cubicBezTo>
                  <a:cubicBezTo>
                    <a:pt x="178" y="440"/>
                    <a:pt x="176" y="441"/>
                    <a:pt x="174" y="442"/>
                  </a:cubicBezTo>
                  <a:cubicBezTo>
                    <a:pt x="173" y="442"/>
                    <a:pt x="171" y="442"/>
                    <a:pt x="170" y="442"/>
                  </a:cubicBezTo>
                  <a:cubicBezTo>
                    <a:pt x="170" y="443"/>
                    <a:pt x="170" y="445"/>
                    <a:pt x="170" y="446"/>
                  </a:cubicBezTo>
                  <a:cubicBezTo>
                    <a:pt x="169" y="446"/>
                    <a:pt x="168" y="447"/>
                    <a:pt x="167" y="447"/>
                  </a:cubicBezTo>
                  <a:cubicBezTo>
                    <a:pt x="166" y="447"/>
                    <a:pt x="164" y="445"/>
                    <a:pt x="163" y="445"/>
                  </a:cubicBezTo>
                  <a:cubicBezTo>
                    <a:pt x="162" y="445"/>
                    <a:pt x="161" y="446"/>
                    <a:pt x="160" y="446"/>
                  </a:cubicBezTo>
                  <a:cubicBezTo>
                    <a:pt x="159" y="446"/>
                    <a:pt x="157" y="446"/>
                    <a:pt x="156" y="446"/>
                  </a:cubicBezTo>
                  <a:cubicBezTo>
                    <a:pt x="155" y="446"/>
                    <a:pt x="152" y="447"/>
                    <a:pt x="151" y="447"/>
                  </a:cubicBezTo>
                  <a:cubicBezTo>
                    <a:pt x="150" y="448"/>
                    <a:pt x="149" y="450"/>
                    <a:pt x="148" y="451"/>
                  </a:cubicBezTo>
                  <a:cubicBezTo>
                    <a:pt x="146" y="452"/>
                    <a:pt x="143" y="454"/>
                    <a:pt x="142" y="456"/>
                  </a:cubicBezTo>
                  <a:cubicBezTo>
                    <a:pt x="141" y="458"/>
                    <a:pt x="140" y="461"/>
                    <a:pt x="140" y="463"/>
                  </a:cubicBezTo>
                  <a:cubicBezTo>
                    <a:pt x="140" y="465"/>
                    <a:pt x="141" y="469"/>
                    <a:pt x="142" y="470"/>
                  </a:cubicBezTo>
                  <a:cubicBezTo>
                    <a:pt x="143" y="471"/>
                    <a:pt x="146" y="472"/>
                    <a:pt x="146" y="473"/>
                  </a:cubicBezTo>
                  <a:cubicBezTo>
                    <a:pt x="147" y="474"/>
                    <a:pt x="149" y="477"/>
                    <a:pt x="148" y="479"/>
                  </a:cubicBezTo>
                  <a:cubicBezTo>
                    <a:pt x="148" y="480"/>
                    <a:pt x="144" y="480"/>
                    <a:pt x="143" y="481"/>
                  </a:cubicBezTo>
                  <a:cubicBezTo>
                    <a:pt x="143" y="482"/>
                    <a:pt x="142" y="484"/>
                    <a:pt x="142" y="484"/>
                  </a:cubicBezTo>
                  <a:cubicBezTo>
                    <a:pt x="142" y="485"/>
                    <a:pt x="143" y="487"/>
                    <a:pt x="144" y="488"/>
                  </a:cubicBezTo>
                  <a:cubicBezTo>
                    <a:pt x="144" y="489"/>
                    <a:pt x="145" y="492"/>
                    <a:pt x="144" y="493"/>
                  </a:cubicBezTo>
                  <a:cubicBezTo>
                    <a:pt x="144" y="494"/>
                    <a:pt x="142" y="493"/>
                    <a:pt x="142" y="493"/>
                  </a:cubicBezTo>
                  <a:cubicBezTo>
                    <a:pt x="141" y="493"/>
                    <a:pt x="140" y="492"/>
                    <a:pt x="139" y="492"/>
                  </a:cubicBezTo>
                  <a:cubicBezTo>
                    <a:pt x="138" y="493"/>
                    <a:pt x="138" y="495"/>
                    <a:pt x="137" y="495"/>
                  </a:cubicBezTo>
                  <a:cubicBezTo>
                    <a:pt x="136" y="496"/>
                    <a:pt x="132" y="497"/>
                    <a:pt x="130" y="498"/>
                  </a:cubicBezTo>
                  <a:cubicBezTo>
                    <a:pt x="129" y="499"/>
                    <a:pt x="127" y="503"/>
                    <a:pt x="126" y="505"/>
                  </a:cubicBezTo>
                  <a:cubicBezTo>
                    <a:pt x="125" y="506"/>
                    <a:pt x="124" y="508"/>
                    <a:pt x="123" y="509"/>
                  </a:cubicBezTo>
                  <a:cubicBezTo>
                    <a:pt x="123" y="509"/>
                    <a:pt x="121" y="509"/>
                    <a:pt x="120" y="509"/>
                  </a:cubicBezTo>
                  <a:cubicBezTo>
                    <a:pt x="120" y="510"/>
                    <a:pt x="118" y="510"/>
                    <a:pt x="118" y="511"/>
                  </a:cubicBezTo>
                  <a:cubicBezTo>
                    <a:pt x="117" y="511"/>
                    <a:pt x="117" y="513"/>
                    <a:pt x="116" y="513"/>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38"/>
            <p:cNvSpPr>
              <a:spLocks/>
            </p:cNvSpPr>
            <p:nvPr/>
          </p:nvSpPr>
          <p:spPr bwMode="auto">
            <a:xfrm>
              <a:off x="6464203" y="4519633"/>
              <a:ext cx="56923" cy="91079"/>
            </a:xfrm>
            <a:custGeom>
              <a:avLst/>
              <a:gdLst/>
              <a:ahLst/>
              <a:cxnLst>
                <a:cxn ang="0">
                  <a:pos x="22" y="16"/>
                </a:cxn>
                <a:cxn ang="0">
                  <a:pos x="19" y="15"/>
                </a:cxn>
                <a:cxn ang="0">
                  <a:pos x="22" y="11"/>
                </a:cxn>
                <a:cxn ang="0">
                  <a:pos x="20" y="7"/>
                </a:cxn>
                <a:cxn ang="0">
                  <a:pos x="17" y="5"/>
                </a:cxn>
                <a:cxn ang="0">
                  <a:pos x="16" y="1"/>
                </a:cxn>
                <a:cxn ang="0">
                  <a:pos x="10" y="0"/>
                </a:cxn>
                <a:cxn ang="0">
                  <a:pos x="5" y="0"/>
                </a:cxn>
                <a:cxn ang="0">
                  <a:pos x="2" y="2"/>
                </a:cxn>
                <a:cxn ang="0">
                  <a:pos x="2" y="4"/>
                </a:cxn>
                <a:cxn ang="0">
                  <a:pos x="4" y="6"/>
                </a:cxn>
                <a:cxn ang="0">
                  <a:pos x="3" y="8"/>
                </a:cxn>
                <a:cxn ang="0">
                  <a:pos x="1" y="8"/>
                </a:cxn>
                <a:cxn ang="0">
                  <a:pos x="2" y="13"/>
                </a:cxn>
                <a:cxn ang="0">
                  <a:pos x="5" y="15"/>
                </a:cxn>
                <a:cxn ang="0">
                  <a:pos x="5" y="19"/>
                </a:cxn>
                <a:cxn ang="0">
                  <a:pos x="7" y="22"/>
                </a:cxn>
                <a:cxn ang="0">
                  <a:pos x="7" y="26"/>
                </a:cxn>
                <a:cxn ang="0">
                  <a:pos x="9" y="29"/>
                </a:cxn>
                <a:cxn ang="0">
                  <a:pos x="9" y="32"/>
                </a:cxn>
                <a:cxn ang="0">
                  <a:pos x="11" y="36"/>
                </a:cxn>
                <a:cxn ang="0">
                  <a:pos x="13" y="35"/>
                </a:cxn>
                <a:cxn ang="0">
                  <a:pos x="18" y="35"/>
                </a:cxn>
                <a:cxn ang="0">
                  <a:pos x="19" y="31"/>
                </a:cxn>
                <a:cxn ang="0">
                  <a:pos x="19" y="25"/>
                </a:cxn>
                <a:cxn ang="0">
                  <a:pos x="20" y="20"/>
                </a:cxn>
                <a:cxn ang="0">
                  <a:pos x="22" y="16"/>
                </a:cxn>
              </a:cxnLst>
              <a:rect l="0" t="0" r="r" b="b"/>
              <a:pathLst>
                <a:path w="22" h="36">
                  <a:moveTo>
                    <a:pt x="22" y="16"/>
                  </a:moveTo>
                  <a:cubicBezTo>
                    <a:pt x="21" y="15"/>
                    <a:pt x="19" y="15"/>
                    <a:pt x="19" y="15"/>
                  </a:cubicBezTo>
                  <a:cubicBezTo>
                    <a:pt x="19" y="14"/>
                    <a:pt x="22" y="12"/>
                    <a:pt x="22" y="11"/>
                  </a:cubicBezTo>
                  <a:cubicBezTo>
                    <a:pt x="22" y="10"/>
                    <a:pt x="21" y="8"/>
                    <a:pt x="20" y="7"/>
                  </a:cubicBezTo>
                  <a:cubicBezTo>
                    <a:pt x="20" y="7"/>
                    <a:pt x="17" y="5"/>
                    <a:pt x="17" y="5"/>
                  </a:cubicBezTo>
                  <a:cubicBezTo>
                    <a:pt x="16" y="4"/>
                    <a:pt x="16" y="2"/>
                    <a:pt x="16" y="1"/>
                  </a:cubicBezTo>
                  <a:cubicBezTo>
                    <a:pt x="15" y="0"/>
                    <a:pt x="11" y="0"/>
                    <a:pt x="10" y="0"/>
                  </a:cubicBezTo>
                  <a:cubicBezTo>
                    <a:pt x="8" y="0"/>
                    <a:pt x="6" y="0"/>
                    <a:pt x="5" y="0"/>
                  </a:cubicBezTo>
                  <a:cubicBezTo>
                    <a:pt x="4" y="0"/>
                    <a:pt x="3" y="1"/>
                    <a:pt x="2" y="2"/>
                  </a:cubicBezTo>
                  <a:cubicBezTo>
                    <a:pt x="2" y="2"/>
                    <a:pt x="2" y="4"/>
                    <a:pt x="2" y="4"/>
                  </a:cubicBezTo>
                  <a:cubicBezTo>
                    <a:pt x="2" y="5"/>
                    <a:pt x="3" y="5"/>
                    <a:pt x="4" y="6"/>
                  </a:cubicBezTo>
                  <a:cubicBezTo>
                    <a:pt x="4" y="6"/>
                    <a:pt x="3" y="7"/>
                    <a:pt x="3" y="8"/>
                  </a:cubicBezTo>
                  <a:cubicBezTo>
                    <a:pt x="2" y="8"/>
                    <a:pt x="1" y="8"/>
                    <a:pt x="1" y="8"/>
                  </a:cubicBezTo>
                  <a:cubicBezTo>
                    <a:pt x="0" y="9"/>
                    <a:pt x="2" y="12"/>
                    <a:pt x="2" y="13"/>
                  </a:cubicBezTo>
                  <a:cubicBezTo>
                    <a:pt x="3" y="14"/>
                    <a:pt x="4" y="14"/>
                    <a:pt x="5" y="15"/>
                  </a:cubicBezTo>
                  <a:cubicBezTo>
                    <a:pt x="5" y="16"/>
                    <a:pt x="5" y="18"/>
                    <a:pt x="5" y="19"/>
                  </a:cubicBezTo>
                  <a:cubicBezTo>
                    <a:pt x="5" y="20"/>
                    <a:pt x="7" y="21"/>
                    <a:pt x="7" y="22"/>
                  </a:cubicBezTo>
                  <a:cubicBezTo>
                    <a:pt x="8" y="23"/>
                    <a:pt x="7" y="25"/>
                    <a:pt x="7" y="26"/>
                  </a:cubicBezTo>
                  <a:cubicBezTo>
                    <a:pt x="8" y="27"/>
                    <a:pt x="9" y="28"/>
                    <a:pt x="9" y="29"/>
                  </a:cubicBezTo>
                  <a:cubicBezTo>
                    <a:pt x="9" y="29"/>
                    <a:pt x="9" y="31"/>
                    <a:pt x="9" y="32"/>
                  </a:cubicBezTo>
                  <a:cubicBezTo>
                    <a:pt x="9" y="33"/>
                    <a:pt x="10" y="35"/>
                    <a:pt x="11" y="36"/>
                  </a:cubicBezTo>
                  <a:cubicBezTo>
                    <a:pt x="12" y="36"/>
                    <a:pt x="13" y="35"/>
                    <a:pt x="13" y="35"/>
                  </a:cubicBezTo>
                  <a:cubicBezTo>
                    <a:pt x="14" y="34"/>
                    <a:pt x="17" y="35"/>
                    <a:pt x="18" y="35"/>
                  </a:cubicBezTo>
                  <a:cubicBezTo>
                    <a:pt x="19" y="34"/>
                    <a:pt x="19" y="32"/>
                    <a:pt x="19" y="31"/>
                  </a:cubicBezTo>
                  <a:cubicBezTo>
                    <a:pt x="19" y="29"/>
                    <a:pt x="19" y="26"/>
                    <a:pt x="19" y="25"/>
                  </a:cubicBezTo>
                  <a:cubicBezTo>
                    <a:pt x="19" y="24"/>
                    <a:pt x="20" y="21"/>
                    <a:pt x="20" y="20"/>
                  </a:cubicBezTo>
                  <a:cubicBezTo>
                    <a:pt x="20" y="19"/>
                    <a:pt x="22" y="17"/>
                    <a:pt x="22" y="16"/>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6411832" y="4476371"/>
              <a:ext cx="43262" cy="61479"/>
            </a:xfrm>
            <a:custGeom>
              <a:avLst/>
              <a:gdLst/>
              <a:ahLst/>
              <a:cxnLst>
                <a:cxn ang="0">
                  <a:pos x="17" y="12"/>
                </a:cxn>
                <a:cxn ang="0">
                  <a:pos x="16" y="7"/>
                </a:cxn>
                <a:cxn ang="0">
                  <a:pos x="16" y="1"/>
                </a:cxn>
                <a:cxn ang="0">
                  <a:pos x="10" y="0"/>
                </a:cxn>
                <a:cxn ang="0">
                  <a:pos x="8" y="2"/>
                </a:cxn>
                <a:cxn ang="0">
                  <a:pos x="6" y="5"/>
                </a:cxn>
                <a:cxn ang="0">
                  <a:pos x="3" y="5"/>
                </a:cxn>
                <a:cxn ang="0">
                  <a:pos x="1" y="9"/>
                </a:cxn>
                <a:cxn ang="0">
                  <a:pos x="1" y="11"/>
                </a:cxn>
                <a:cxn ang="0">
                  <a:pos x="4" y="12"/>
                </a:cxn>
                <a:cxn ang="0">
                  <a:pos x="4" y="16"/>
                </a:cxn>
                <a:cxn ang="0">
                  <a:pos x="5" y="19"/>
                </a:cxn>
                <a:cxn ang="0">
                  <a:pos x="8" y="20"/>
                </a:cxn>
                <a:cxn ang="0">
                  <a:pos x="12" y="24"/>
                </a:cxn>
                <a:cxn ang="0">
                  <a:pos x="14" y="20"/>
                </a:cxn>
                <a:cxn ang="0">
                  <a:pos x="17" y="18"/>
                </a:cxn>
                <a:cxn ang="0">
                  <a:pos x="16" y="14"/>
                </a:cxn>
                <a:cxn ang="0">
                  <a:pos x="17" y="12"/>
                </a:cxn>
              </a:cxnLst>
              <a:rect l="0" t="0" r="r" b="b"/>
              <a:pathLst>
                <a:path w="17" h="24">
                  <a:moveTo>
                    <a:pt x="17" y="12"/>
                  </a:moveTo>
                  <a:cubicBezTo>
                    <a:pt x="17" y="12"/>
                    <a:pt x="16" y="8"/>
                    <a:pt x="16" y="7"/>
                  </a:cubicBezTo>
                  <a:cubicBezTo>
                    <a:pt x="16" y="6"/>
                    <a:pt x="17" y="3"/>
                    <a:pt x="16" y="1"/>
                  </a:cubicBezTo>
                  <a:cubicBezTo>
                    <a:pt x="15" y="0"/>
                    <a:pt x="12" y="0"/>
                    <a:pt x="10" y="0"/>
                  </a:cubicBezTo>
                  <a:cubicBezTo>
                    <a:pt x="10" y="1"/>
                    <a:pt x="8" y="2"/>
                    <a:pt x="8" y="2"/>
                  </a:cubicBezTo>
                  <a:cubicBezTo>
                    <a:pt x="7" y="3"/>
                    <a:pt x="6" y="4"/>
                    <a:pt x="6" y="5"/>
                  </a:cubicBezTo>
                  <a:cubicBezTo>
                    <a:pt x="5" y="5"/>
                    <a:pt x="3" y="5"/>
                    <a:pt x="3" y="5"/>
                  </a:cubicBezTo>
                  <a:cubicBezTo>
                    <a:pt x="2" y="6"/>
                    <a:pt x="1" y="8"/>
                    <a:pt x="1" y="9"/>
                  </a:cubicBezTo>
                  <a:cubicBezTo>
                    <a:pt x="0" y="9"/>
                    <a:pt x="1" y="11"/>
                    <a:pt x="1" y="11"/>
                  </a:cubicBezTo>
                  <a:cubicBezTo>
                    <a:pt x="2" y="12"/>
                    <a:pt x="3" y="11"/>
                    <a:pt x="4" y="12"/>
                  </a:cubicBezTo>
                  <a:cubicBezTo>
                    <a:pt x="4" y="13"/>
                    <a:pt x="4" y="15"/>
                    <a:pt x="4" y="16"/>
                  </a:cubicBezTo>
                  <a:cubicBezTo>
                    <a:pt x="4" y="17"/>
                    <a:pt x="5" y="19"/>
                    <a:pt x="5" y="19"/>
                  </a:cubicBezTo>
                  <a:cubicBezTo>
                    <a:pt x="6" y="20"/>
                    <a:pt x="8" y="20"/>
                    <a:pt x="8" y="20"/>
                  </a:cubicBezTo>
                  <a:cubicBezTo>
                    <a:pt x="9" y="21"/>
                    <a:pt x="10" y="24"/>
                    <a:pt x="12" y="24"/>
                  </a:cubicBezTo>
                  <a:cubicBezTo>
                    <a:pt x="13" y="24"/>
                    <a:pt x="13" y="21"/>
                    <a:pt x="14" y="20"/>
                  </a:cubicBezTo>
                  <a:cubicBezTo>
                    <a:pt x="15" y="20"/>
                    <a:pt x="16" y="19"/>
                    <a:pt x="17" y="18"/>
                  </a:cubicBezTo>
                  <a:cubicBezTo>
                    <a:pt x="17" y="17"/>
                    <a:pt x="16" y="15"/>
                    <a:pt x="16" y="14"/>
                  </a:cubicBezTo>
                  <a:cubicBezTo>
                    <a:pt x="16" y="14"/>
                    <a:pt x="17" y="12"/>
                    <a:pt x="17" y="1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432326" y="3417582"/>
              <a:ext cx="61477" cy="75141"/>
            </a:xfrm>
            <a:custGeom>
              <a:avLst/>
              <a:gdLst/>
              <a:ahLst/>
              <a:cxnLst>
                <a:cxn ang="0">
                  <a:pos x="18" y="14"/>
                </a:cxn>
                <a:cxn ang="0">
                  <a:pos x="14" y="13"/>
                </a:cxn>
                <a:cxn ang="0">
                  <a:pos x="11" y="15"/>
                </a:cxn>
                <a:cxn ang="0">
                  <a:pos x="7" y="16"/>
                </a:cxn>
                <a:cxn ang="0">
                  <a:pos x="7" y="19"/>
                </a:cxn>
                <a:cxn ang="0">
                  <a:pos x="9" y="20"/>
                </a:cxn>
                <a:cxn ang="0">
                  <a:pos x="10" y="25"/>
                </a:cxn>
                <a:cxn ang="0">
                  <a:pos x="8" y="29"/>
                </a:cxn>
                <a:cxn ang="0">
                  <a:pos x="5" y="27"/>
                </a:cxn>
                <a:cxn ang="0">
                  <a:pos x="1" y="26"/>
                </a:cxn>
                <a:cxn ang="0">
                  <a:pos x="0" y="22"/>
                </a:cxn>
                <a:cxn ang="0">
                  <a:pos x="2" y="20"/>
                </a:cxn>
                <a:cxn ang="0">
                  <a:pos x="2" y="17"/>
                </a:cxn>
                <a:cxn ang="0">
                  <a:pos x="4" y="16"/>
                </a:cxn>
                <a:cxn ang="0">
                  <a:pos x="6" y="14"/>
                </a:cxn>
                <a:cxn ang="0">
                  <a:pos x="8" y="9"/>
                </a:cxn>
                <a:cxn ang="0">
                  <a:pos x="10" y="9"/>
                </a:cxn>
                <a:cxn ang="0">
                  <a:pos x="13" y="8"/>
                </a:cxn>
                <a:cxn ang="0">
                  <a:pos x="13" y="7"/>
                </a:cxn>
                <a:cxn ang="0">
                  <a:pos x="11" y="6"/>
                </a:cxn>
                <a:cxn ang="0">
                  <a:pos x="11" y="3"/>
                </a:cxn>
                <a:cxn ang="0">
                  <a:pos x="14" y="1"/>
                </a:cxn>
                <a:cxn ang="0">
                  <a:pos x="19" y="1"/>
                </a:cxn>
                <a:cxn ang="0">
                  <a:pos x="22" y="5"/>
                </a:cxn>
                <a:cxn ang="0">
                  <a:pos x="24" y="6"/>
                </a:cxn>
                <a:cxn ang="0">
                  <a:pos x="23" y="9"/>
                </a:cxn>
                <a:cxn ang="0">
                  <a:pos x="24" y="13"/>
                </a:cxn>
                <a:cxn ang="0">
                  <a:pos x="22" y="15"/>
                </a:cxn>
                <a:cxn ang="0">
                  <a:pos x="19" y="15"/>
                </a:cxn>
                <a:cxn ang="0">
                  <a:pos x="18" y="14"/>
                </a:cxn>
              </a:cxnLst>
              <a:rect l="0" t="0" r="r" b="b"/>
              <a:pathLst>
                <a:path w="24" h="29">
                  <a:moveTo>
                    <a:pt x="18" y="14"/>
                  </a:moveTo>
                  <a:cubicBezTo>
                    <a:pt x="17" y="13"/>
                    <a:pt x="15" y="13"/>
                    <a:pt x="14" y="13"/>
                  </a:cubicBezTo>
                  <a:cubicBezTo>
                    <a:pt x="13" y="13"/>
                    <a:pt x="12" y="14"/>
                    <a:pt x="11" y="15"/>
                  </a:cubicBezTo>
                  <a:cubicBezTo>
                    <a:pt x="10" y="15"/>
                    <a:pt x="8" y="16"/>
                    <a:pt x="7" y="16"/>
                  </a:cubicBezTo>
                  <a:cubicBezTo>
                    <a:pt x="7" y="17"/>
                    <a:pt x="6" y="19"/>
                    <a:pt x="7" y="19"/>
                  </a:cubicBezTo>
                  <a:cubicBezTo>
                    <a:pt x="7" y="20"/>
                    <a:pt x="9" y="20"/>
                    <a:pt x="9" y="20"/>
                  </a:cubicBezTo>
                  <a:cubicBezTo>
                    <a:pt x="10" y="21"/>
                    <a:pt x="10" y="24"/>
                    <a:pt x="10" y="25"/>
                  </a:cubicBezTo>
                  <a:cubicBezTo>
                    <a:pt x="10" y="26"/>
                    <a:pt x="9" y="29"/>
                    <a:pt x="8" y="29"/>
                  </a:cubicBezTo>
                  <a:cubicBezTo>
                    <a:pt x="7" y="29"/>
                    <a:pt x="6" y="27"/>
                    <a:pt x="5" y="27"/>
                  </a:cubicBezTo>
                  <a:cubicBezTo>
                    <a:pt x="4" y="27"/>
                    <a:pt x="2" y="27"/>
                    <a:pt x="1" y="26"/>
                  </a:cubicBezTo>
                  <a:cubicBezTo>
                    <a:pt x="0" y="25"/>
                    <a:pt x="0" y="23"/>
                    <a:pt x="0" y="22"/>
                  </a:cubicBezTo>
                  <a:cubicBezTo>
                    <a:pt x="1" y="21"/>
                    <a:pt x="2" y="21"/>
                    <a:pt x="2" y="20"/>
                  </a:cubicBezTo>
                  <a:cubicBezTo>
                    <a:pt x="3" y="19"/>
                    <a:pt x="1" y="18"/>
                    <a:pt x="2" y="17"/>
                  </a:cubicBezTo>
                  <a:cubicBezTo>
                    <a:pt x="2" y="16"/>
                    <a:pt x="3" y="16"/>
                    <a:pt x="4" y="16"/>
                  </a:cubicBezTo>
                  <a:cubicBezTo>
                    <a:pt x="4" y="15"/>
                    <a:pt x="6" y="15"/>
                    <a:pt x="6" y="14"/>
                  </a:cubicBezTo>
                  <a:cubicBezTo>
                    <a:pt x="7" y="13"/>
                    <a:pt x="7" y="10"/>
                    <a:pt x="8" y="9"/>
                  </a:cubicBezTo>
                  <a:cubicBezTo>
                    <a:pt x="9" y="9"/>
                    <a:pt x="10" y="9"/>
                    <a:pt x="10" y="9"/>
                  </a:cubicBezTo>
                  <a:cubicBezTo>
                    <a:pt x="11" y="8"/>
                    <a:pt x="12" y="9"/>
                    <a:pt x="13" y="8"/>
                  </a:cubicBezTo>
                  <a:cubicBezTo>
                    <a:pt x="13" y="8"/>
                    <a:pt x="13" y="7"/>
                    <a:pt x="13" y="7"/>
                  </a:cubicBezTo>
                  <a:cubicBezTo>
                    <a:pt x="13" y="6"/>
                    <a:pt x="11" y="6"/>
                    <a:pt x="11" y="6"/>
                  </a:cubicBezTo>
                  <a:cubicBezTo>
                    <a:pt x="11" y="5"/>
                    <a:pt x="11" y="4"/>
                    <a:pt x="11" y="3"/>
                  </a:cubicBezTo>
                  <a:cubicBezTo>
                    <a:pt x="12" y="2"/>
                    <a:pt x="13" y="1"/>
                    <a:pt x="14" y="1"/>
                  </a:cubicBezTo>
                  <a:cubicBezTo>
                    <a:pt x="15" y="1"/>
                    <a:pt x="18" y="0"/>
                    <a:pt x="19" y="1"/>
                  </a:cubicBezTo>
                  <a:cubicBezTo>
                    <a:pt x="20" y="1"/>
                    <a:pt x="21" y="4"/>
                    <a:pt x="22" y="5"/>
                  </a:cubicBezTo>
                  <a:cubicBezTo>
                    <a:pt x="23" y="5"/>
                    <a:pt x="24" y="5"/>
                    <a:pt x="24" y="6"/>
                  </a:cubicBezTo>
                  <a:cubicBezTo>
                    <a:pt x="24" y="7"/>
                    <a:pt x="23" y="8"/>
                    <a:pt x="23" y="9"/>
                  </a:cubicBezTo>
                  <a:cubicBezTo>
                    <a:pt x="23" y="10"/>
                    <a:pt x="24" y="12"/>
                    <a:pt x="24" y="13"/>
                  </a:cubicBezTo>
                  <a:cubicBezTo>
                    <a:pt x="24" y="14"/>
                    <a:pt x="22" y="15"/>
                    <a:pt x="22" y="15"/>
                  </a:cubicBezTo>
                  <a:cubicBezTo>
                    <a:pt x="21" y="16"/>
                    <a:pt x="20" y="16"/>
                    <a:pt x="19" y="15"/>
                  </a:cubicBezTo>
                  <a:cubicBezTo>
                    <a:pt x="19" y="15"/>
                    <a:pt x="18" y="14"/>
                    <a:pt x="18" y="1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1"/>
            <p:cNvSpPr>
              <a:spLocks/>
            </p:cNvSpPr>
            <p:nvPr/>
          </p:nvSpPr>
          <p:spPr bwMode="auto">
            <a:xfrm>
              <a:off x="6896826" y="3344719"/>
              <a:ext cx="18216" cy="22770"/>
            </a:xfrm>
            <a:custGeom>
              <a:avLst/>
              <a:gdLst/>
              <a:ahLst/>
              <a:cxnLst>
                <a:cxn ang="0">
                  <a:pos x="6" y="2"/>
                </a:cxn>
                <a:cxn ang="0">
                  <a:pos x="4" y="1"/>
                </a:cxn>
                <a:cxn ang="0">
                  <a:pos x="1" y="1"/>
                </a:cxn>
                <a:cxn ang="0">
                  <a:pos x="0" y="4"/>
                </a:cxn>
                <a:cxn ang="0">
                  <a:pos x="2" y="6"/>
                </a:cxn>
                <a:cxn ang="0">
                  <a:pos x="2" y="9"/>
                </a:cxn>
                <a:cxn ang="0">
                  <a:pos x="5" y="9"/>
                </a:cxn>
                <a:cxn ang="0">
                  <a:pos x="7" y="6"/>
                </a:cxn>
                <a:cxn ang="0">
                  <a:pos x="6" y="3"/>
                </a:cxn>
                <a:cxn ang="0">
                  <a:pos x="6" y="2"/>
                </a:cxn>
              </a:cxnLst>
              <a:rect l="0" t="0" r="r" b="b"/>
              <a:pathLst>
                <a:path w="7" h="9">
                  <a:moveTo>
                    <a:pt x="6" y="2"/>
                  </a:moveTo>
                  <a:cubicBezTo>
                    <a:pt x="6" y="1"/>
                    <a:pt x="4" y="1"/>
                    <a:pt x="4" y="1"/>
                  </a:cubicBezTo>
                  <a:cubicBezTo>
                    <a:pt x="3" y="1"/>
                    <a:pt x="2" y="0"/>
                    <a:pt x="1" y="1"/>
                  </a:cubicBezTo>
                  <a:cubicBezTo>
                    <a:pt x="1" y="1"/>
                    <a:pt x="0" y="3"/>
                    <a:pt x="0" y="4"/>
                  </a:cubicBezTo>
                  <a:cubicBezTo>
                    <a:pt x="1" y="5"/>
                    <a:pt x="2" y="6"/>
                    <a:pt x="2" y="6"/>
                  </a:cubicBezTo>
                  <a:cubicBezTo>
                    <a:pt x="2" y="7"/>
                    <a:pt x="2" y="8"/>
                    <a:pt x="2" y="9"/>
                  </a:cubicBezTo>
                  <a:cubicBezTo>
                    <a:pt x="3" y="9"/>
                    <a:pt x="5" y="9"/>
                    <a:pt x="5" y="9"/>
                  </a:cubicBezTo>
                  <a:cubicBezTo>
                    <a:pt x="6" y="8"/>
                    <a:pt x="7" y="7"/>
                    <a:pt x="7" y="6"/>
                  </a:cubicBezTo>
                  <a:cubicBezTo>
                    <a:pt x="7" y="5"/>
                    <a:pt x="6" y="4"/>
                    <a:pt x="6" y="3"/>
                  </a:cubicBezTo>
                  <a:cubicBezTo>
                    <a:pt x="6" y="3"/>
                    <a:pt x="7" y="2"/>
                    <a:pt x="6" y="2"/>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6921872" y="3342443"/>
              <a:ext cx="25046" cy="34155"/>
            </a:xfrm>
            <a:custGeom>
              <a:avLst/>
              <a:gdLst/>
              <a:ahLst/>
              <a:cxnLst>
                <a:cxn ang="0">
                  <a:pos x="3" y="7"/>
                </a:cxn>
                <a:cxn ang="0">
                  <a:pos x="4" y="4"/>
                </a:cxn>
                <a:cxn ang="0">
                  <a:pos x="5" y="3"/>
                </a:cxn>
                <a:cxn ang="0">
                  <a:pos x="6" y="1"/>
                </a:cxn>
                <a:cxn ang="0">
                  <a:pos x="8" y="0"/>
                </a:cxn>
                <a:cxn ang="0">
                  <a:pos x="9" y="3"/>
                </a:cxn>
                <a:cxn ang="0">
                  <a:pos x="8" y="5"/>
                </a:cxn>
                <a:cxn ang="0">
                  <a:pos x="10" y="7"/>
                </a:cxn>
                <a:cxn ang="0">
                  <a:pos x="7" y="11"/>
                </a:cxn>
                <a:cxn ang="0">
                  <a:pos x="6" y="13"/>
                </a:cxn>
                <a:cxn ang="0">
                  <a:pos x="3" y="13"/>
                </a:cxn>
                <a:cxn ang="0">
                  <a:pos x="0" y="11"/>
                </a:cxn>
                <a:cxn ang="0">
                  <a:pos x="1" y="8"/>
                </a:cxn>
                <a:cxn ang="0">
                  <a:pos x="3" y="7"/>
                </a:cxn>
              </a:cxnLst>
              <a:rect l="0" t="0" r="r" b="b"/>
              <a:pathLst>
                <a:path w="10" h="13">
                  <a:moveTo>
                    <a:pt x="3" y="7"/>
                  </a:moveTo>
                  <a:cubicBezTo>
                    <a:pt x="4" y="6"/>
                    <a:pt x="3" y="5"/>
                    <a:pt x="4" y="4"/>
                  </a:cubicBezTo>
                  <a:cubicBezTo>
                    <a:pt x="4" y="4"/>
                    <a:pt x="5" y="4"/>
                    <a:pt x="5" y="3"/>
                  </a:cubicBezTo>
                  <a:cubicBezTo>
                    <a:pt x="6" y="3"/>
                    <a:pt x="5" y="1"/>
                    <a:pt x="6" y="1"/>
                  </a:cubicBezTo>
                  <a:cubicBezTo>
                    <a:pt x="6" y="0"/>
                    <a:pt x="7" y="0"/>
                    <a:pt x="8" y="0"/>
                  </a:cubicBezTo>
                  <a:cubicBezTo>
                    <a:pt x="8" y="1"/>
                    <a:pt x="9" y="2"/>
                    <a:pt x="9" y="3"/>
                  </a:cubicBezTo>
                  <a:cubicBezTo>
                    <a:pt x="9" y="3"/>
                    <a:pt x="8" y="5"/>
                    <a:pt x="8" y="5"/>
                  </a:cubicBezTo>
                  <a:cubicBezTo>
                    <a:pt x="8" y="6"/>
                    <a:pt x="10" y="7"/>
                    <a:pt x="10" y="7"/>
                  </a:cubicBezTo>
                  <a:cubicBezTo>
                    <a:pt x="10" y="8"/>
                    <a:pt x="8" y="10"/>
                    <a:pt x="7" y="11"/>
                  </a:cubicBezTo>
                  <a:cubicBezTo>
                    <a:pt x="7" y="11"/>
                    <a:pt x="7" y="12"/>
                    <a:pt x="6" y="13"/>
                  </a:cubicBezTo>
                  <a:cubicBezTo>
                    <a:pt x="6" y="13"/>
                    <a:pt x="4" y="13"/>
                    <a:pt x="3" y="13"/>
                  </a:cubicBezTo>
                  <a:cubicBezTo>
                    <a:pt x="3" y="12"/>
                    <a:pt x="1" y="12"/>
                    <a:pt x="0" y="11"/>
                  </a:cubicBezTo>
                  <a:cubicBezTo>
                    <a:pt x="0" y="10"/>
                    <a:pt x="0" y="9"/>
                    <a:pt x="1" y="8"/>
                  </a:cubicBezTo>
                  <a:cubicBezTo>
                    <a:pt x="1" y="8"/>
                    <a:pt x="3" y="7"/>
                    <a:pt x="3" y="7"/>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3"/>
            <p:cNvSpPr>
              <a:spLocks/>
            </p:cNvSpPr>
            <p:nvPr/>
          </p:nvSpPr>
          <p:spPr bwMode="auto">
            <a:xfrm>
              <a:off x="6946920" y="3356105"/>
              <a:ext cx="18216" cy="36431"/>
            </a:xfrm>
            <a:custGeom>
              <a:avLst/>
              <a:gdLst/>
              <a:ahLst/>
              <a:cxnLst>
                <a:cxn ang="0">
                  <a:pos x="5" y="14"/>
                </a:cxn>
                <a:cxn ang="0">
                  <a:pos x="5" y="10"/>
                </a:cxn>
                <a:cxn ang="0">
                  <a:pos x="7" y="7"/>
                </a:cxn>
                <a:cxn ang="0">
                  <a:pos x="7" y="3"/>
                </a:cxn>
                <a:cxn ang="0">
                  <a:pos x="6" y="1"/>
                </a:cxn>
                <a:cxn ang="0">
                  <a:pos x="2" y="2"/>
                </a:cxn>
                <a:cxn ang="0">
                  <a:pos x="2" y="5"/>
                </a:cxn>
                <a:cxn ang="0">
                  <a:pos x="0" y="7"/>
                </a:cxn>
                <a:cxn ang="0">
                  <a:pos x="0" y="10"/>
                </a:cxn>
                <a:cxn ang="0">
                  <a:pos x="2" y="13"/>
                </a:cxn>
                <a:cxn ang="0">
                  <a:pos x="3" y="15"/>
                </a:cxn>
                <a:cxn ang="0">
                  <a:pos x="5" y="14"/>
                </a:cxn>
              </a:cxnLst>
              <a:rect l="0" t="0" r="r" b="b"/>
              <a:pathLst>
                <a:path w="7" h="15">
                  <a:moveTo>
                    <a:pt x="5" y="14"/>
                  </a:moveTo>
                  <a:cubicBezTo>
                    <a:pt x="6" y="13"/>
                    <a:pt x="5" y="11"/>
                    <a:pt x="5" y="10"/>
                  </a:cubicBezTo>
                  <a:cubicBezTo>
                    <a:pt x="5" y="9"/>
                    <a:pt x="6" y="8"/>
                    <a:pt x="7" y="7"/>
                  </a:cubicBezTo>
                  <a:cubicBezTo>
                    <a:pt x="7" y="6"/>
                    <a:pt x="7" y="4"/>
                    <a:pt x="7" y="3"/>
                  </a:cubicBezTo>
                  <a:cubicBezTo>
                    <a:pt x="7" y="3"/>
                    <a:pt x="6" y="1"/>
                    <a:pt x="6" y="1"/>
                  </a:cubicBezTo>
                  <a:cubicBezTo>
                    <a:pt x="5" y="0"/>
                    <a:pt x="3" y="1"/>
                    <a:pt x="2" y="2"/>
                  </a:cubicBezTo>
                  <a:cubicBezTo>
                    <a:pt x="2" y="3"/>
                    <a:pt x="2" y="4"/>
                    <a:pt x="2" y="5"/>
                  </a:cubicBezTo>
                  <a:cubicBezTo>
                    <a:pt x="2" y="6"/>
                    <a:pt x="1" y="7"/>
                    <a:pt x="0" y="7"/>
                  </a:cubicBezTo>
                  <a:cubicBezTo>
                    <a:pt x="0" y="8"/>
                    <a:pt x="0" y="10"/>
                    <a:pt x="0" y="10"/>
                  </a:cubicBezTo>
                  <a:cubicBezTo>
                    <a:pt x="0" y="11"/>
                    <a:pt x="2" y="12"/>
                    <a:pt x="2" y="13"/>
                  </a:cubicBezTo>
                  <a:cubicBezTo>
                    <a:pt x="3" y="13"/>
                    <a:pt x="3" y="15"/>
                    <a:pt x="3" y="15"/>
                  </a:cubicBezTo>
                  <a:cubicBezTo>
                    <a:pt x="4" y="15"/>
                    <a:pt x="5" y="14"/>
                    <a:pt x="5" y="14"/>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053936" y="3531430"/>
              <a:ext cx="20492" cy="15939"/>
            </a:xfrm>
            <a:custGeom>
              <a:avLst/>
              <a:gdLst/>
              <a:ahLst/>
              <a:cxnLst>
                <a:cxn ang="0">
                  <a:pos x="5" y="5"/>
                </a:cxn>
                <a:cxn ang="0">
                  <a:pos x="7" y="4"/>
                </a:cxn>
                <a:cxn ang="0">
                  <a:pos x="7" y="0"/>
                </a:cxn>
                <a:cxn ang="0">
                  <a:pos x="5" y="0"/>
                </a:cxn>
                <a:cxn ang="0">
                  <a:pos x="3" y="2"/>
                </a:cxn>
                <a:cxn ang="0">
                  <a:pos x="1" y="4"/>
                </a:cxn>
                <a:cxn ang="0">
                  <a:pos x="0" y="6"/>
                </a:cxn>
                <a:cxn ang="0">
                  <a:pos x="2" y="7"/>
                </a:cxn>
                <a:cxn ang="0">
                  <a:pos x="4" y="6"/>
                </a:cxn>
                <a:cxn ang="0">
                  <a:pos x="5" y="5"/>
                </a:cxn>
              </a:cxnLst>
              <a:rect l="0" t="0" r="r" b="b"/>
              <a:pathLst>
                <a:path w="8" h="7">
                  <a:moveTo>
                    <a:pt x="5" y="5"/>
                  </a:moveTo>
                  <a:cubicBezTo>
                    <a:pt x="5" y="4"/>
                    <a:pt x="7" y="4"/>
                    <a:pt x="7" y="4"/>
                  </a:cubicBezTo>
                  <a:cubicBezTo>
                    <a:pt x="7" y="3"/>
                    <a:pt x="8" y="1"/>
                    <a:pt x="7" y="0"/>
                  </a:cubicBezTo>
                  <a:cubicBezTo>
                    <a:pt x="7" y="0"/>
                    <a:pt x="5" y="0"/>
                    <a:pt x="5" y="0"/>
                  </a:cubicBezTo>
                  <a:cubicBezTo>
                    <a:pt x="4" y="1"/>
                    <a:pt x="4" y="2"/>
                    <a:pt x="3" y="2"/>
                  </a:cubicBezTo>
                  <a:cubicBezTo>
                    <a:pt x="3" y="2"/>
                    <a:pt x="1" y="3"/>
                    <a:pt x="1" y="4"/>
                  </a:cubicBezTo>
                  <a:cubicBezTo>
                    <a:pt x="1" y="4"/>
                    <a:pt x="0" y="5"/>
                    <a:pt x="0" y="6"/>
                  </a:cubicBezTo>
                  <a:cubicBezTo>
                    <a:pt x="0" y="7"/>
                    <a:pt x="1" y="7"/>
                    <a:pt x="2" y="7"/>
                  </a:cubicBezTo>
                  <a:cubicBezTo>
                    <a:pt x="2" y="7"/>
                    <a:pt x="3" y="7"/>
                    <a:pt x="4" y="6"/>
                  </a:cubicBezTo>
                  <a:cubicBezTo>
                    <a:pt x="4" y="6"/>
                    <a:pt x="4" y="5"/>
                    <a:pt x="5" y="5"/>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45"/>
            <p:cNvSpPr>
              <a:spLocks/>
            </p:cNvSpPr>
            <p:nvPr/>
          </p:nvSpPr>
          <p:spPr bwMode="auto">
            <a:xfrm>
              <a:off x="7060768" y="3556478"/>
              <a:ext cx="15938" cy="11386"/>
            </a:xfrm>
            <a:custGeom>
              <a:avLst/>
              <a:gdLst/>
              <a:ahLst/>
              <a:cxnLst>
                <a:cxn ang="0">
                  <a:pos x="4" y="1"/>
                </a:cxn>
                <a:cxn ang="0">
                  <a:pos x="1" y="0"/>
                </a:cxn>
                <a:cxn ang="0">
                  <a:pos x="0" y="3"/>
                </a:cxn>
                <a:cxn ang="0">
                  <a:pos x="2" y="5"/>
                </a:cxn>
                <a:cxn ang="0">
                  <a:pos x="4" y="5"/>
                </a:cxn>
                <a:cxn ang="0">
                  <a:pos x="6" y="4"/>
                </a:cxn>
                <a:cxn ang="0">
                  <a:pos x="6" y="2"/>
                </a:cxn>
                <a:cxn ang="0">
                  <a:pos x="4" y="1"/>
                </a:cxn>
              </a:cxnLst>
              <a:rect l="0" t="0" r="r" b="b"/>
              <a:pathLst>
                <a:path w="6" h="5">
                  <a:moveTo>
                    <a:pt x="4" y="1"/>
                  </a:moveTo>
                  <a:cubicBezTo>
                    <a:pt x="4" y="0"/>
                    <a:pt x="2" y="0"/>
                    <a:pt x="1" y="0"/>
                  </a:cubicBezTo>
                  <a:cubicBezTo>
                    <a:pt x="1" y="0"/>
                    <a:pt x="0" y="2"/>
                    <a:pt x="0" y="3"/>
                  </a:cubicBezTo>
                  <a:cubicBezTo>
                    <a:pt x="0" y="4"/>
                    <a:pt x="1" y="5"/>
                    <a:pt x="2" y="5"/>
                  </a:cubicBezTo>
                  <a:cubicBezTo>
                    <a:pt x="3" y="5"/>
                    <a:pt x="4" y="5"/>
                    <a:pt x="4" y="5"/>
                  </a:cubicBezTo>
                  <a:cubicBezTo>
                    <a:pt x="5" y="5"/>
                    <a:pt x="6" y="4"/>
                    <a:pt x="6" y="4"/>
                  </a:cubicBezTo>
                  <a:cubicBezTo>
                    <a:pt x="6" y="3"/>
                    <a:pt x="6" y="2"/>
                    <a:pt x="6" y="2"/>
                  </a:cubicBezTo>
                  <a:cubicBezTo>
                    <a:pt x="5" y="1"/>
                    <a:pt x="5" y="1"/>
                    <a:pt x="4" y="1"/>
                  </a:cubicBezTo>
                  <a:close/>
                </a:path>
              </a:pathLst>
            </a:custGeom>
            <a:grp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34" name="Group 33">
            <a:extLst>
              <a:ext uri="{FF2B5EF4-FFF2-40B4-BE49-F238E27FC236}">
                <a16:creationId xmlns:a16="http://schemas.microsoft.com/office/drawing/2014/main" id="{D82A6119-C9B3-47F2-B0A2-BA44BAA4EEF5}"/>
              </a:ext>
            </a:extLst>
          </p:cNvPr>
          <p:cNvGrpSpPr/>
          <p:nvPr/>
        </p:nvGrpSpPr>
        <p:grpSpPr>
          <a:xfrm>
            <a:off x="1288443" y="1164792"/>
            <a:ext cx="3594912" cy="1375905"/>
            <a:chOff x="2243731" y="2891162"/>
            <a:chExt cx="3594912" cy="1375905"/>
          </a:xfrm>
        </p:grpSpPr>
        <p:grpSp>
          <p:nvGrpSpPr>
            <p:cNvPr id="35" name="Group 34">
              <a:extLst>
                <a:ext uri="{FF2B5EF4-FFF2-40B4-BE49-F238E27FC236}">
                  <a16:creationId xmlns:a16="http://schemas.microsoft.com/office/drawing/2014/main" id="{62CC15C6-99C2-46F0-A793-5F5D52200D07}"/>
                </a:ext>
              </a:extLst>
            </p:cNvPr>
            <p:cNvGrpSpPr/>
            <p:nvPr/>
          </p:nvGrpSpPr>
          <p:grpSpPr>
            <a:xfrm>
              <a:off x="2243731" y="3192308"/>
              <a:ext cx="2743200" cy="508758"/>
              <a:chOff x="1066801" y="2238247"/>
              <a:chExt cx="2743200" cy="508758"/>
            </a:xfrm>
          </p:grpSpPr>
          <p:sp>
            <p:nvSpPr>
              <p:cNvPr id="44" name="Freeform: Shape 43">
                <a:extLst>
                  <a:ext uri="{FF2B5EF4-FFF2-40B4-BE49-F238E27FC236}">
                    <a16:creationId xmlns:a16="http://schemas.microsoft.com/office/drawing/2014/main" id="{4ED331D9-CFAC-43F2-9EEA-90C65A1BFE6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10069B84-E04F-448E-BD62-696997BE95E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7" name="Group 36">
              <a:extLst>
                <a:ext uri="{FF2B5EF4-FFF2-40B4-BE49-F238E27FC236}">
                  <a16:creationId xmlns:a16="http://schemas.microsoft.com/office/drawing/2014/main" id="{20A961D0-B0DC-4190-831F-2478618858C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8" name="Freeform: Shape 37">
                <a:extLst>
                  <a:ext uri="{FF2B5EF4-FFF2-40B4-BE49-F238E27FC236}">
                    <a16:creationId xmlns:a16="http://schemas.microsoft.com/office/drawing/2014/main" id="{7852D362-BC12-4B4B-8AD8-8328A1F3E69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A9077FD-E032-45AB-83EE-43DC4B91AD6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aphic 26" descr="Hike">
                <a:extLst>
                  <a:ext uri="{FF2B5EF4-FFF2-40B4-BE49-F238E27FC236}">
                    <a16:creationId xmlns:a16="http://schemas.microsoft.com/office/drawing/2014/main" id="{FF44FCCE-32B9-49D2-B6A9-D7CEB710993E}"/>
                  </a:ext>
                </a:extLst>
              </p:cNvPr>
              <p:cNvGrpSpPr>
                <a:grpSpLocks noChangeAspect="1"/>
              </p:cNvGrpSpPr>
              <p:nvPr/>
            </p:nvGrpSpPr>
            <p:grpSpPr>
              <a:xfrm>
                <a:off x="3835579" y="2208930"/>
                <a:ext cx="548640" cy="548640"/>
                <a:chOff x="5638800" y="2971800"/>
                <a:chExt cx="914400" cy="914400"/>
              </a:xfrm>
              <a:solidFill>
                <a:srgbClr val="4D4D4D"/>
              </a:solidFill>
            </p:grpSpPr>
            <p:sp>
              <p:nvSpPr>
                <p:cNvPr id="41" name="Freeform: Shape 40">
                  <a:extLst>
                    <a:ext uri="{FF2B5EF4-FFF2-40B4-BE49-F238E27FC236}">
                      <a16:creationId xmlns:a16="http://schemas.microsoft.com/office/drawing/2014/main" id="{19A7D2B0-3B40-4614-B92D-C26DFBEA7ED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1DCF6B3B-BFE5-4BE3-B178-ABBCF1D281D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FB0E84F2-0265-4C4C-84B3-9794DE2D3C8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6" name="TextBox 45">
            <a:extLst>
              <a:ext uri="{FF2B5EF4-FFF2-40B4-BE49-F238E27FC236}">
                <a16:creationId xmlns:a16="http://schemas.microsoft.com/office/drawing/2014/main" id="{7BA97D82-CD7A-4150-B11A-EF3EC5942301}"/>
              </a:ext>
            </a:extLst>
          </p:cNvPr>
          <p:cNvSpPr txBox="1"/>
          <p:nvPr/>
        </p:nvSpPr>
        <p:spPr>
          <a:xfrm>
            <a:off x="8168526" y="2492040"/>
            <a:ext cx="3707915"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10E9423D-1CDD-4C93-BE4F-5BEA835924AB}"/>
              </a:ext>
            </a:extLst>
          </p:cNvPr>
          <p:cNvSpPr txBox="1"/>
          <p:nvPr/>
        </p:nvSpPr>
        <p:spPr>
          <a:xfrm>
            <a:off x="253789" y="2057305"/>
            <a:ext cx="3515132"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54" name="Group 53">
            <a:extLst>
              <a:ext uri="{FF2B5EF4-FFF2-40B4-BE49-F238E27FC236}">
                <a16:creationId xmlns:a16="http://schemas.microsoft.com/office/drawing/2014/main" id="{D86ABD15-20D6-4B65-956B-4FE62B1B8A07}"/>
              </a:ext>
            </a:extLst>
          </p:cNvPr>
          <p:cNvGrpSpPr/>
          <p:nvPr/>
        </p:nvGrpSpPr>
        <p:grpSpPr>
          <a:xfrm>
            <a:off x="5926461" y="1563244"/>
            <a:ext cx="3509383" cy="1375905"/>
            <a:chOff x="6025615" y="1230029"/>
            <a:chExt cx="3509383" cy="1375905"/>
          </a:xfrm>
        </p:grpSpPr>
        <p:grpSp>
          <p:nvGrpSpPr>
            <p:cNvPr id="55" name="Group 54">
              <a:extLst>
                <a:ext uri="{FF2B5EF4-FFF2-40B4-BE49-F238E27FC236}">
                  <a16:creationId xmlns:a16="http://schemas.microsoft.com/office/drawing/2014/main" id="{74731BB2-DFCD-4BDC-A189-2EF8D4A6453D}"/>
                </a:ext>
              </a:extLst>
            </p:cNvPr>
            <p:cNvGrpSpPr/>
            <p:nvPr/>
          </p:nvGrpSpPr>
          <p:grpSpPr>
            <a:xfrm>
              <a:off x="6791798" y="1528954"/>
              <a:ext cx="2743200" cy="508758"/>
              <a:chOff x="7772400" y="675620"/>
              <a:chExt cx="2743200" cy="508758"/>
            </a:xfrm>
          </p:grpSpPr>
          <p:sp>
            <p:nvSpPr>
              <p:cNvPr id="60" name="Freeform: Shape 59">
                <a:extLst>
                  <a:ext uri="{FF2B5EF4-FFF2-40B4-BE49-F238E27FC236}">
                    <a16:creationId xmlns:a16="http://schemas.microsoft.com/office/drawing/2014/main" id="{ACC51F3D-DD6E-48D2-AFEA-1780A28A395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7DD7205C-15EE-403B-907E-4DFD7C9784B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AAD7FF82-B8DE-4C3F-9276-C22BC858340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7" name="Freeform: Shape 56">
                <a:extLst>
                  <a:ext uri="{FF2B5EF4-FFF2-40B4-BE49-F238E27FC236}">
                    <a16:creationId xmlns:a16="http://schemas.microsoft.com/office/drawing/2014/main" id="{88266056-D7EF-402C-816D-AF355A998DD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44C3518E-5887-47B5-AEBE-77FDA823522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9" name="Graphic 58" descr="Tent">
                <a:extLst>
                  <a:ext uri="{FF2B5EF4-FFF2-40B4-BE49-F238E27FC236}">
                    <a16:creationId xmlns:a16="http://schemas.microsoft.com/office/drawing/2014/main" id="{ED9DA154-FFC2-4D71-A60C-7DF0C5544B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66" name="Chart 65">
            <a:extLst>
              <a:ext uri="{FF2B5EF4-FFF2-40B4-BE49-F238E27FC236}">
                <a16:creationId xmlns:a16="http://schemas.microsoft.com/office/drawing/2014/main" id="{E06BEE56-35A3-4F5A-95F9-8862CE9D13BD}"/>
              </a:ext>
            </a:extLst>
          </p:cNvPr>
          <p:cNvGraphicFramePr>
            <a:graphicFrameLocks noChangeAspect="1"/>
          </p:cNvGraphicFramePr>
          <p:nvPr>
            <p:extLst/>
          </p:nvPr>
        </p:nvGraphicFramePr>
        <p:xfrm>
          <a:off x="5739136" y="134502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7" name="Chart 76">
            <a:extLst>
              <a:ext uri="{FF2B5EF4-FFF2-40B4-BE49-F238E27FC236}">
                <a16:creationId xmlns:a16="http://schemas.microsoft.com/office/drawing/2014/main" id="{24FBF046-5718-48BD-B1E2-41A4AECB26C9}"/>
              </a:ext>
            </a:extLst>
          </p:cNvPr>
          <p:cNvGraphicFramePr>
            <a:graphicFrameLocks noChangeAspect="1"/>
          </p:cNvGraphicFramePr>
          <p:nvPr>
            <p:extLst/>
          </p:nvPr>
        </p:nvGraphicFramePr>
        <p:xfrm>
          <a:off x="3598436" y="952535"/>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78" name="Group 77">
            <a:extLst>
              <a:ext uri="{FF2B5EF4-FFF2-40B4-BE49-F238E27FC236}">
                <a16:creationId xmlns:a16="http://schemas.microsoft.com/office/drawing/2014/main" id="{96586424-6F1B-4318-BE55-370D890311D1}"/>
              </a:ext>
            </a:extLst>
          </p:cNvPr>
          <p:cNvGrpSpPr/>
          <p:nvPr/>
        </p:nvGrpSpPr>
        <p:grpSpPr>
          <a:xfrm>
            <a:off x="3555162" y="4479725"/>
            <a:ext cx="3594912" cy="1375905"/>
            <a:chOff x="2243731" y="2891162"/>
            <a:chExt cx="3594912" cy="1375905"/>
          </a:xfrm>
        </p:grpSpPr>
        <p:grpSp>
          <p:nvGrpSpPr>
            <p:cNvPr id="79" name="Group 78">
              <a:extLst>
                <a:ext uri="{FF2B5EF4-FFF2-40B4-BE49-F238E27FC236}">
                  <a16:creationId xmlns:a16="http://schemas.microsoft.com/office/drawing/2014/main" id="{A116BBD8-BAF9-4AB0-8290-E096DB6EF09C}"/>
                </a:ext>
              </a:extLst>
            </p:cNvPr>
            <p:cNvGrpSpPr/>
            <p:nvPr/>
          </p:nvGrpSpPr>
          <p:grpSpPr>
            <a:xfrm>
              <a:off x="2243731" y="3192308"/>
              <a:ext cx="2743200" cy="508758"/>
              <a:chOff x="1066801" y="2238247"/>
              <a:chExt cx="2743200" cy="508758"/>
            </a:xfrm>
          </p:grpSpPr>
          <p:sp>
            <p:nvSpPr>
              <p:cNvPr id="94" name="Freeform: Shape 93">
                <a:extLst>
                  <a:ext uri="{FF2B5EF4-FFF2-40B4-BE49-F238E27FC236}">
                    <a16:creationId xmlns:a16="http://schemas.microsoft.com/office/drawing/2014/main" id="{8377DA1A-ABBA-4FDE-9F92-DA6CF6A2290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 Box 10">
                <a:extLst>
                  <a:ext uri="{FF2B5EF4-FFF2-40B4-BE49-F238E27FC236}">
                    <a16:creationId xmlns:a16="http://schemas.microsoft.com/office/drawing/2014/main" id="{4253284B-E266-4A56-AA53-FECBE08E115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3" name="Group 82">
              <a:extLst>
                <a:ext uri="{FF2B5EF4-FFF2-40B4-BE49-F238E27FC236}">
                  <a16:creationId xmlns:a16="http://schemas.microsoft.com/office/drawing/2014/main" id="{D51DD7EA-8656-4E69-BDA1-F2967EEE4E1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4" name="Freeform: Shape 83">
                <a:extLst>
                  <a:ext uri="{FF2B5EF4-FFF2-40B4-BE49-F238E27FC236}">
                    <a16:creationId xmlns:a16="http://schemas.microsoft.com/office/drawing/2014/main" id="{68E41B9E-3A30-49B6-99CE-A8DF47FA4BB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B3C1857D-DF6E-4CF4-964C-D8EA3784C18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9" name="Graphic 26" descr="Hike">
                <a:extLst>
                  <a:ext uri="{FF2B5EF4-FFF2-40B4-BE49-F238E27FC236}">
                    <a16:creationId xmlns:a16="http://schemas.microsoft.com/office/drawing/2014/main" id="{A67F7A7F-41F5-4BAA-AD75-9A811BF457AF}"/>
                  </a:ext>
                </a:extLst>
              </p:cNvPr>
              <p:cNvGrpSpPr>
                <a:grpSpLocks noChangeAspect="1"/>
              </p:cNvGrpSpPr>
              <p:nvPr/>
            </p:nvGrpSpPr>
            <p:grpSpPr>
              <a:xfrm>
                <a:off x="3835579" y="2208930"/>
                <a:ext cx="548640" cy="548640"/>
                <a:chOff x="5638800" y="2971800"/>
                <a:chExt cx="914400" cy="914400"/>
              </a:xfrm>
              <a:solidFill>
                <a:srgbClr val="4D4D4D"/>
              </a:solidFill>
            </p:grpSpPr>
            <p:sp>
              <p:nvSpPr>
                <p:cNvPr id="91" name="Freeform: Shape 90">
                  <a:extLst>
                    <a:ext uri="{FF2B5EF4-FFF2-40B4-BE49-F238E27FC236}">
                      <a16:creationId xmlns:a16="http://schemas.microsoft.com/office/drawing/2014/main" id="{704EDEE3-CF6A-456C-8682-A1243EBE815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092D5627-361C-4425-8C28-42E5E0B4ED5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7648CBEB-F8D5-4E82-8D91-51E55008C5A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6" name="TextBox 95">
            <a:extLst>
              <a:ext uri="{FF2B5EF4-FFF2-40B4-BE49-F238E27FC236}">
                <a16:creationId xmlns:a16="http://schemas.microsoft.com/office/drawing/2014/main" id="{1890A21B-B00D-4241-BF85-5F4BD6E9CD7F}"/>
              </a:ext>
            </a:extLst>
          </p:cNvPr>
          <p:cNvSpPr txBox="1"/>
          <p:nvPr/>
        </p:nvSpPr>
        <p:spPr>
          <a:xfrm>
            <a:off x="2155399" y="5529847"/>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97" name="Chart 96">
            <a:extLst>
              <a:ext uri="{FF2B5EF4-FFF2-40B4-BE49-F238E27FC236}">
                <a16:creationId xmlns:a16="http://schemas.microsoft.com/office/drawing/2014/main" id="{D01BAE1C-5D90-4212-9B4A-8EC42352C910}"/>
              </a:ext>
            </a:extLst>
          </p:cNvPr>
          <p:cNvGraphicFramePr>
            <a:graphicFrameLocks noChangeAspect="1"/>
          </p:cNvGraphicFramePr>
          <p:nvPr>
            <p:extLst/>
          </p:nvPr>
        </p:nvGraphicFramePr>
        <p:xfrm>
          <a:off x="5865155" y="4260036"/>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98" name="Picture 97">
            <a:hlinkClick r:id="rId8"/>
            <a:extLst>
              <a:ext uri="{FF2B5EF4-FFF2-40B4-BE49-F238E27FC236}">
                <a16:creationId xmlns:a16="http://schemas.microsoft.com/office/drawing/2014/main" id="{5927AFDE-BAA4-4B03-B846-C89090EDC4C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258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250" fill="hold"/>
                                        <p:tgtEl>
                                          <p:spTgt spid="48"/>
                                        </p:tgtEl>
                                        <p:attrNameLst>
                                          <p:attrName>ppt_x</p:attrName>
                                        </p:attrNameLst>
                                      </p:cBhvr>
                                      <p:tavLst>
                                        <p:tav tm="0">
                                          <p:val>
                                            <p:strVal val="#ppt_x"/>
                                          </p:val>
                                        </p:tav>
                                        <p:tav tm="100000">
                                          <p:val>
                                            <p:strVal val="#ppt_x"/>
                                          </p:val>
                                        </p:tav>
                                      </p:tavLst>
                                    </p:anim>
                                    <p:anim calcmode="lin" valueType="num">
                                      <p:cBhvr additive="base">
                                        <p:cTn id="12" dur="2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250" fill="hold"/>
                                        <p:tgtEl>
                                          <p:spTgt spid="51"/>
                                        </p:tgtEl>
                                        <p:attrNameLst>
                                          <p:attrName>ppt_x</p:attrName>
                                        </p:attrNameLst>
                                      </p:cBhvr>
                                      <p:tavLst>
                                        <p:tav tm="0">
                                          <p:val>
                                            <p:strVal val="#ppt_x"/>
                                          </p:val>
                                        </p:tav>
                                        <p:tav tm="100000">
                                          <p:val>
                                            <p:strVal val="#ppt_x"/>
                                          </p:val>
                                        </p:tav>
                                      </p:tavLst>
                                    </p:anim>
                                    <p:anim calcmode="lin" valueType="num">
                                      <p:cBhvr additive="base">
                                        <p:cTn id="22" dur="250" fill="hold"/>
                                        <p:tgtEl>
                                          <p:spTgt spid="5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0"/>
                                        </p:tgtEl>
                                        <p:attrNameLst>
                                          <p:attrName>style.visibility</p:attrName>
                                        </p:attrNameLst>
                                      </p:cBhvr>
                                      <p:to>
                                        <p:strVal val="visible"/>
                                      </p:to>
                                    </p:set>
                                    <p:anim calcmode="lin" valueType="num">
                                      <p:cBhvr additive="base">
                                        <p:cTn id="26" dur="250" fill="hold"/>
                                        <p:tgtEl>
                                          <p:spTgt spid="50"/>
                                        </p:tgtEl>
                                        <p:attrNameLst>
                                          <p:attrName>ppt_x</p:attrName>
                                        </p:attrNameLst>
                                      </p:cBhvr>
                                      <p:tavLst>
                                        <p:tav tm="0">
                                          <p:val>
                                            <p:strVal val="#ppt_x"/>
                                          </p:val>
                                        </p:tav>
                                        <p:tav tm="100000">
                                          <p:val>
                                            <p:strVal val="#ppt_x"/>
                                          </p:val>
                                        </p:tav>
                                      </p:tavLst>
                                    </p:anim>
                                    <p:anim calcmode="lin" valueType="num">
                                      <p:cBhvr additive="base">
                                        <p:cTn id="27" dur="250" fill="hold"/>
                                        <p:tgtEl>
                                          <p:spTgt spid="5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49"/>
                                        </p:tgtEl>
                                        <p:attrNameLst>
                                          <p:attrName>style.visibility</p:attrName>
                                        </p:attrNameLst>
                                      </p:cBhvr>
                                      <p:to>
                                        <p:strVal val="visible"/>
                                      </p:to>
                                    </p:set>
                                    <p:anim calcmode="lin" valueType="num">
                                      <p:cBhvr additive="base">
                                        <p:cTn id="31" dur="250" fill="hold"/>
                                        <p:tgtEl>
                                          <p:spTgt spid="49"/>
                                        </p:tgtEl>
                                        <p:attrNameLst>
                                          <p:attrName>ppt_x</p:attrName>
                                        </p:attrNameLst>
                                      </p:cBhvr>
                                      <p:tavLst>
                                        <p:tav tm="0">
                                          <p:val>
                                            <p:strVal val="#ppt_x"/>
                                          </p:val>
                                        </p:tav>
                                        <p:tav tm="100000">
                                          <p:val>
                                            <p:strVal val="#ppt_x"/>
                                          </p:val>
                                        </p:tav>
                                      </p:tavLst>
                                    </p:anim>
                                    <p:anim calcmode="lin" valueType="num">
                                      <p:cBhvr additive="base">
                                        <p:cTn id="32" dur="250" fill="hold"/>
                                        <p:tgtEl>
                                          <p:spTgt spid="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8"/>
                                        </p:tgtEl>
                                        <p:attrNameLst>
                                          <p:attrName>style.visibility</p:attrName>
                                        </p:attrNameLst>
                                      </p:cBhvr>
                                      <p:to>
                                        <p:strVal val="visible"/>
                                      </p:to>
                                    </p:set>
                                    <p:anim calcmode="lin" valueType="num">
                                      <p:cBhvr additive="base">
                                        <p:cTn id="36" dur="250" fill="hold"/>
                                        <p:tgtEl>
                                          <p:spTgt spid="88"/>
                                        </p:tgtEl>
                                        <p:attrNameLst>
                                          <p:attrName>ppt_x</p:attrName>
                                        </p:attrNameLst>
                                      </p:cBhvr>
                                      <p:tavLst>
                                        <p:tav tm="0">
                                          <p:val>
                                            <p:strVal val="#ppt_x"/>
                                          </p:val>
                                        </p:tav>
                                        <p:tav tm="100000">
                                          <p:val>
                                            <p:strVal val="#ppt_x"/>
                                          </p:val>
                                        </p:tav>
                                      </p:tavLst>
                                    </p:anim>
                                    <p:anim calcmode="lin" valueType="num">
                                      <p:cBhvr additive="base">
                                        <p:cTn id="37" dur="250" fill="hold"/>
                                        <p:tgtEl>
                                          <p:spTgt spid="8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62"/>
                                        </p:tgtEl>
                                        <p:attrNameLst>
                                          <p:attrName>style.visibility</p:attrName>
                                        </p:attrNameLst>
                                      </p:cBhvr>
                                      <p:to>
                                        <p:strVal val="visible"/>
                                      </p:to>
                                    </p:set>
                                    <p:anim calcmode="lin" valueType="num">
                                      <p:cBhvr additive="base">
                                        <p:cTn id="41" dur="250" fill="hold"/>
                                        <p:tgtEl>
                                          <p:spTgt spid="62"/>
                                        </p:tgtEl>
                                        <p:attrNameLst>
                                          <p:attrName>ppt_x</p:attrName>
                                        </p:attrNameLst>
                                      </p:cBhvr>
                                      <p:tavLst>
                                        <p:tav tm="0">
                                          <p:val>
                                            <p:strVal val="#ppt_x"/>
                                          </p:val>
                                        </p:tav>
                                        <p:tav tm="100000">
                                          <p:val>
                                            <p:strVal val="#ppt_x"/>
                                          </p:val>
                                        </p:tav>
                                      </p:tavLst>
                                    </p:anim>
                                    <p:anim calcmode="lin" valueType="num">
                                      <p:cBhvr additive="base">
                                        <p:cTn id="42" dur="250" fill="hold"/>
                                        <p:tgtEl>
                                          <p:spTgt spid="6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250" fill="hold"/>
                                        <p:tgtEl>
                                          <p:spTgt spid="53"/>
                                        </p:tgtEl>
                                        <p:attrNameLst>
                                          <p:attrName>ppt_x</p:attrName>
                                        </p:attrNameLst>
                                      </p:cBhvr>
                                      <p:tavLst>
                                        <p:tav tm="0">
                                          <p:val>
                                            <p:strVal val="#ppt_x"/>
                                          </p:val>
                                        </p:tav>
                                        <p:tav tm="100000">
                                          <p:val>
                                            <p:strVal val="#ppt_x"/>
                                          </p:val>
                                        </p:tav>
                                      </p:tavLst>
                                    </p:anim>
                                    <p:anim calcmode="lin" valueType="num">
                                      <p:cBhvr additive="base">
                                        <p:cTn id="47" dur="250" fill="hold"/>
                                        <p:tgtEl>
                                          <p:spTgt spid="53"/>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3"/>
                                        </p:tgtEl>
                                        <p:attrNameLst>
                                          <p:attrName>style.visibility</p:attrName>
                                        </p:attrNameLst>
                                      </p:cBhvr>
                                      <p:to>
                                        <p:strVal val="visible"/>
                                      </p:to>
                                    </p:set>
                                    <p:anim calcmode="lin" valueType="num">
                                      <p:cBhvr additive="base">
                                        <p:cTn id="56" dur="250" fill="hold"/>
                                        <p:tgtEl>
                                          <p:spTgt spid="63"/>
                                        </p:tgtEl>
                                        <p:attrNameLst>
                                          <p:attrName>ppt_x</p:attrName>
                                        </p:attrNameLst>
                                      </p:cBhvr>
                                      <p:tavLst>
                                        <p:tav tm="0">
                                          <p:val>
                                            <p:strVal val="#ppt_x"/>
                                          </p:val>
                                        </p:tav>
                                        <p:tav tm="100000">
                                          <p:val>
                                            <p:strVal val="#ppt_x"/>
                                          </p:val>
                                        </p:tav>
                                      </p:tavLst>
                                    </p:anim>
                                    <p:anim calcmode="lin" valueType="num">
                                      <p:cBhvr additive="base">
                                        <p:cTn id="57" dur="250" fill="hold"/>
                                        <p:tgtEl>
                                          <p:spTgt spid="63"/>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additive="base">
                                        <p:cTn id="61" dur="250" fill="hold"/>
                                        <p:tgtEl>
                                          <p:spTgt spid="64"/>
                                        </p:tgtEl>
                                        <p:attrNameLst>
                                          <p:attrName>ppt_x</p:attrName>
                                        </p:attrNameLst>
                                      </p:cBhvr>
                                      <p:tavLst>
                                        <p:tav tm="0">
                                          <p:val>
                                            <p:strVal val="#ppt_x"/>
                                          </p:val>
                                        </p:tav>
                                        <p:tav tm="100000">
                                          <p:val>
                                            <p:strVal val="#ppt_x"/>
                                          </p:val>
                                        </p:tav>
                                      </p:tavLst>
                                    </p:anim>
                                    <p:anim calcmode="lin" valueType="num">
                                      <p:cBhvr additive="base">
                                        <p:cTn id="62" dur="250" fill="hold"/>
                                        <p:tgtEl>
                                          <p:spTgt spid="64"/>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7"/>
                                        </p:tgtEl>
                                        <p:attrNameLst>
                                          <p:attrName>style.visibility</p:attrName>
                                        </p:attrNameLst>
                                      </p:cBhvr>
                                      <p:to>
                                        <p:strVal val="visible"/>
                                      </p:to>
                                    </p:set>
                                    <p:anim calcmode="lin" valueType="num">
                                      <p:cBhvr additive="base">
                                        <p:cTn id="66" dur="250" fill="hold"/>
                                        <p:tgtEl>
                                          <p:spTgt spid="67"/>
                                        </p:tgtEl>
                                        <p:attrNameLst>
                                          <p:attrName>ppt_x</p:attrName>
                                        </p:attrNameLst>
                                      </p:cBhvr>
                                      <p:tavLst>
                                        <p:tav tm="0">
                                          <p:val>
                                            <p:strVal val="#ppt_x"/>
                                          </p:val>
                                        </p:tav>
                                        <p:tav tm="100000">
                                          <p:val>
                                            <p:strVal val="#ppt_x"/>
                                          </p:val>
                                        </p:tav>
                                      </p:tavLst>
                                    </p:anim>
                                    <p:anim calcmode="lin" valueType="num">
                                      <p:cBhvr additive="base">
                                        <p:cTn id="67" dur="250" fill="hold"/>
                                        <p:tgtEl>
                                          <p:spTgt spid="67"/>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additive="base">
                                        <p:cTn id="71" dur="250" fill="hold"/>
                                        <p:tgtEl>
                                          <p:spTgt spid="90"/>
                                        </p:tgtEl>
                                        <p:attrNameLst>
                                          <p:attrName>ppt_x</p:attrName>
                                        </p:attrNameLst>
                                      </p:cBhvr>
                                      <p:tavLst>
                                        <p:tav tm="0">
                                          <p:val>
                                            <p:strVal val="#ppt_x"/>
                                          </p:val>
                                        </p:tav>
                                        <p:tav tm="100000">
                                          <p:val>
                                            <p:strVal val="#ppt_x"/>
                                          </p:val>
                                        </p:tav>
                                      </p:tavLst>
                                    </p:anim>
                                    <p:anim calcmode="lin" valueType="num">
                                      <p:cBhvr additive="base">
                                        <p:cTn id="72" dur="250" fill="hold"/>
                                        <p:tgtEl>
                                          <p:spTgt spid="90"/>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87"/>
                                        </p:tgtEl>
                                        <p:attrNameLst>
                                          <p:attrName>style.visibility</p:attrName>
                                        </p:attrNameLst>
                                      </p:cBhvr>
                                      <p:to>
                                        <p:strVal val="visible"/>
                                      </p:to>
                                    </p:set>
                                    <p:anim calcmode="lin" valueType="num">
                                      <p:cBhvr additive="base">
                                        <p:cTn id="76" dur="250" fill="hold"/>
                                        <p:tgtEl>
                                          <p:spTgt spid="87"/>
                                        </p:tgtEl>
                                        <p:attrNameLst>
                                          <p:attrName>ppt_x</p:attrName>
                                        </p:attrNameLst>
                                      </p:cBhvr>
                                      <p:tavLst>
                                        <p:tav tm="0">
                                          <p:val>
                                            <p:strVal val="#ppt_x"/>
                                          </p:val>
                                        </p:tav>
                                        <p:tav tm="100000">
                                          <p:val>
                                            <p:strVal val="#ppt_x"/>
                                          </p:val>
                                        </p:tav>
                                      </p:tavLst>
                                    </p:anim>
                                    <p:anim calcmode="lin" valueType="num">
                                      <p:cBhvr additive="base">
                                        <p:cTn id="77" dur="250" fill="hold"/>
                                        <p:tgtEl>
                                          <p:spTgt spid="8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250" fill="hold"/>
                                        <p:tgtEl>
                                          <p:spTgt spid="86"/>
                                        </p:tgtEl>
                                        <p:attrNameLst>
                                          <p:attrName>ppt_x</p:attrName>
                                        </p:attrNameLst>
                                      </p:cBhvr>
                                      <p:tavLst>
                                        <p:tav tm="0">
                                          <p:val>
                                            <p:strVal val="#ppt_x"/>
                                          </p:val>
                                        </p:tav>
                                        <p:tav tm="100000">
                                          <p:val>
                                            <p:strVal val="#ppt_x"/>
                                          </p:val>
                                        </p:tav>
                                      </p:tavLst>
                                    </p:anim>
                                    <p:anim calcmode="lin" valueType="num">
                                      <p:cBhvr additive="base">
                                        <p:cTn id="82" dur="250" fill="hold"/>
                                        <p:tgtEl>
                                          <p:spTgt spid="8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additive="base">
                                        <p:cTn id="86" dur="250" fill="hold"/>
                                        <p:tgtEl>
                                          <p:spTgt spid="80"/>
                                        </p:tgtEl>
                                        <p:attrNameLst>
                                          <p:attrName>ppt_x</p:attrName>
                                        </p:attrNameLst>
                                      </p:cBhvr>
                                      <p:tavLst>
                                        <p:tav tm="0">
                                          <p:val>
                                            <p:strVal val="#ppt_x"/>
                                          </p:val>
                                        </p:tav>
                                        <p:tav tm="100000">
                                          <p:val>
                                            <p:strVal val="#ppt_x"/>
                                          </p:val>
                                        </p:tav>
                                      </p:tavLst>
                                    </p:anim>
                                    <p:anim calcmode="lin" valueType="num">
                                      <p:cBhvr additive="base">
                                        <p:cTn id="87" dur="250" fill="hold"/>
                                        <p:tgtEl>
                                          <p:spTgt spid="80"/>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82"/>
                                        </p:tgtEl>
                                        <p:attrNameLst>
                                          <p:attrName>style.visibility</p:attrName>
                                        </p:attrNameLst>
                                      </p:cBhvr>
                                      <p:to>
                                        <p:strVal val="visible"/>
                                      </p:to>
                                    </p:set>
                                    <p:anim calcmode="lin" valueType="num">
                                      <p:cBhvr additive="base">
                                        <p:cTn id="91" dur="250" fill="hold"/>
                                        <p:tgtEl>
                                          <p:spTgt spid="82"/>
                                        </p:tgtEl>
                                        <p:attrNameLst>
                                          <p:attrName>ppt_x</p:attrName>
                                        </p:attrNameLst>
                                      </p:cBhvr>
                                      <p:tavLst>
                                        <p:tav tm="0">
                                          <p:val>
                                            <p:strVal val="#ppt_x"/>
                                          </p:val>
                                        </p:tav>
                                        <p:tav tm="100000">
                                          <p:val>
                                            <p:strVal val="#ppt_x"/>
                                          </p:val>
                                        </p:tav>
                                      </p:tavLst>
                                    </p:anim>
                                    <p:anim calcmode="lin" valueType="num">
                                      <p:cBhvr additive="base">
                                        <p:cTn id="92" dur="250" fill="hold"/>
                                        <p:tgtEl>
                                          <p:spTgt spid="8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81"/>
                                        </p:tgtEl>
                                        <p:attrNameLst>
                                          <p:attrName>style.visibility</p:attrName>
                                        </p:attrNameLst>
                                      </p:cBhvr>
                                      <p:to>
                                        <p:strVal val="visible"/>
                                      </p:to>
                                    </p:set>
                                    <p:anim calcmode="lin" valueType="num">
                                      <p:cBhvr additive="base">
                                        <p:cTn id="96" dur="250" fill="hold"/>
                                        <p:tgtEl>
                                          <p:spTgt spid="81"/>
                                        </p:tgtEl>
                                        <p:attrNameLst>
                                          <p:attrName>ppt_x</p:attrName>
                                        </p:attrNameLst>
                                      </p:cBhvr>
                                      <p:tavLst>
                                        <p:tav tm="0">
                                          <p:val>
                                            <p:strVal val="#ppt_x"/>
                                          </p:val>
                                        </p:tav>
                                        <p:tav tm="100000">
                                          <p:val>
                                            <p:strVal val="#ppt_x"/>
                                          </p:val>
                                        </p:tav>
                                      </p:tavLst>
                                    </p:anim>
                                    <p:anim calcmode="lin" valueType="num">
                                      <p:cBhvr additive="base">
                                        <p:cTn id="97" dur="250" fill="hold"/>
                                        <p:tgtEl>
                                          <p:spTgt spid="8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nodeType="afterEffect">
                                  <p:stCondLst>
                                    <p:cond delay="0"/>
                                  </p:stCondLst>
                                  <p:childTnLst>
                                    <p:set>
                                      <p:cBhvr>
                                        <p:cTn id="105" dur="1" fill="hold">
                                          <p:stCondLst>
                                            <p:cond delay="0"/>
                                          </p:stCondLst>
                                        </p:cTn>
                                        <p:tgtEl>
                                          <p:spTgt spid="2"/>
                                        </p:tgtEl>
                                        <p:attrNameLst>
                                          <p:attrName>style.visibility</p:attrName>
                                        </p:attrNameLst>
                                      </p:cBhvr>
                                      <p:to>
                                        <p:strVal val="visible"/>
                                      </p:to>
                                    </p:set>
                                    <p:anim calcmode="lin" valueType="num">
                                      <p:cBhvr additive="base">
                                        <p:cTn id="106" dur="250" fill="hold"/>
                                        <p:tgtEl>
                                          <p:spTgt spid="2"/>
                                        </p:tgtEl>
                                        <p:attrNameLst>
                                          <p:attrName>ppt_x</p:attrName>
                                        </p:attrNameLst>
                                      </p:cBhvr>
                                      <p:tavLst>
                                        <p:tav tm="0">
                                          <p:val>
                                            <p:strVal val="#ppt_x"/>
                                          </p:val>
                                        </p:tav>
                                        <p:tav tm="100000">
                                          <p:val>
                                            <p:strVal val="#ppt_x"/>
                                          </p:val>
                                        </p:tav>
                                      </p:tavLst>
                                    </p:anim>
                                    <p:anim calcmode="lin" valueType="num">
                                      <p:cBhvr additive="base">
                                        <p:cTn id="107" dur="250" fill="hold"/>
                                        <p:tgtEl>
                                          <p:spTgt spid="2"/>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8" fill="hold" nodeType="afterEffect">
                                  <p:stCondLst>
                                    <p:cond delay="0"/>
                                  </p:stCondLst>
                                  <p:childTnLst>
                                    <p:set>
                                      <p:cBhvr>
                                        <p:cTn id="110" dur="1" fill="hold">
                                          <p:stCondLst>
                                            <p:cond delay="0"/>
                                          </p:stCondLst>
                                        </p:cTn>
                                        <p:tgtEl>
                                          <p:spTgt spid="34"/>
                                        </p:tgtEl>
                                        <p:attrNameLst>
                                          <p:attrName>style.visibility</p:attrName>
                                        </p:attrNameLst>
                                      </p:cBhvr>
                                      <p:to>
                                        <p:strVal val="visible"/>
                                      </p:to>
                                    </p:set>
                                    <p:anim calcmode="lin" valueType="num">
                                      <p:cBhvr additive="base">
                                        <p:cTn id="111" dur="500" fill="hold"/>
                                        <p:tgtEl>
                                          <p:spTgt spid="34"/>
                                        </p:tgtEl>
                                        <p:attrNameLst>
                                          <p:attrName>ppt_x</p:attrName>
                                        </p:attrNameLst>
                                      </p:cBhvr>
                                      <p:tavLst>
                                        <p:tav tm="0">
                                          <p:val>
                                            <p:strVal val="0-#ppt_w/2"/>
                                          </p:val>
                                        </p:tav>
                                        <p:tav tm="100000">
                                          <p:val>
                                            <p:strVal val="#ppt_x"/>
                                          </p:val>
                                        </p:tav>
                                      </p:tavLst>
                                    </p:anim>
                                    <p:anim calcmode="lin" valueType="num">
                                      <p:cBhvr additive="base">
                                        <p:cTn id="112" dur="500" fill="hold"/>
                                        <p:tgtEl>
                                          <p:spTgt spid="34"/>
                                        </p:tgtEl>
                                        <p:attrNameLst>
                                          <p:attrName>ppt_y</p:attrName>
                                        </p:attrNameLst>
                                      </p:cBhvr>
                                      <p:tavLst>
                                        <p:tav tm="0">
                                          <p:val>
                                            <p:strVal val="#ppt_y"/>
                                          </p:val>
                                        </p:tav>
                                        <p:tav tm="100000">
                                          <p:val>
                                            <p:strVal val="#ppt_y"/>
                                          </p:val>
                                        </p:tav>
                                      </p:tavLst>
                                    </p:anim>
                                  </p:childTnLst>
                                </p:cTn>
                              </p:par>
                            </p:childTnLst>
                          </p:cTn>
                        </p:par>
                        <p:par>
                          <p:cTn id="113" fill="hold">
                            <p:stCondLst>
                              <p:cond delay="6250"/>
                            </p:stCondLst>
                            <p:childTnLst>
                              <p:par>
                                <p:cTn id="114" presetID="42" presetClass="entr" presetSubtype="0"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Effect transition="in" filter="fade">
                                      <p:cBhvr>
                                        <p:cTn id="116" dur="1000"/>
                                        <p:tgtEl>
                                          <p:spTgt spid="47"/>
                                        </p:tgtEl>
                                      </p:cBhvr>
                                    </p:animEffect>
                                    <p:anim calcmode="lin" valueType="num">
                                      <p:cBhvr>
                                        <p:cTn id="117" dur="1000" fill="hold"/>
                                        <p:tgtEl>
                                          <p:spTgt spid="47"/>
                                        </p:tgtEl>
                                        <p:attrNameLst>
                                          <p:attrName>ppt_x</p:attrName>
                                        </p:attrNameLst>
                                      </p:cBhvr>
                                      <p:tavLst>
                                        <p:tav tm="0">
                                          <p:val>
                                            <p:strVal val="#ppt_x"/>
                                          </p:val>
                                        </p:tav>
                                        <p:tav tm="100000">
                                          <p:val>
                                            <p:strVal val="#ppt_x"/>
                                          </p:val>
                                        </p:tav>
                                      </p:tavLst>
                                    </p:anim>
                                    <p:anim calcmode="lin" valueType="num">
                                      <p:cBhvr>
                                        <p:cTn id="118" dur="1000" fill="hold"/>
                                        <p:tgtEl>
                                          <p:spTgt spid="47"/>
                                        </p:tgtEl>
                                        <p:attrNameLst>
                                          <p:attrName>ppt_y</p:attrName>
                                        </p:attrNameLst>
                                      </p:cBhvr>
                                      <p:tavLst>
                                        <p:tav tm="0">
                                          <p:val>
                                            <p:strVal val="#ppt_y+.1"/>
                                          </p:val>
                                        </p:tav>
                                        <p:tav tm="100000">
                                          <p:val>
                                            <p:strVal val="#ppt_y"/>
                                          </p:val>
                                        </p:tav>
                                      </p:tavLst>
                                    </p:anim>
                                  </p:childTnLst>
                                </p:cTn>
                              </p:par>
                            </p:childTnLst>
                          </p:cTn>
                        </p:par>
                        <p:par>
                          <p:cTn id="119" fill="hold">
                            <p:stCondLst>
                              <p:cond delay="7250"/>
                            </p:stCondLst>
                            <p:childTnLst>
                              <p:par>
                                <p:cTn id="120" presetID="31" presetClass="entr" presetSubtype="0" fill="hold" grpId="0" nodeType="afterEffect">
                                  <p:stCondLst>
                                    <p:cond delay="0"/>
                                  </p:stCondLst>
                                  <p:childTnLst>
                                    <p:set>
                                      <p:cBhvr>
                                        <p:cTn id="121" dur="1" fill="hold">
                                          <p:stCondLst>
                                            <p:cond delay="0"/>
                                          </p:stCondLst>
                                        </p:cTn>
                                        <p:tgtEl>
                                          <p:spTgt spid="77"/>
                                        </p:tgtEl>
                                        <p:attrNameLst>
                                          <p:attrName>style.visibility</p:attrName>
                                        </p:attrNameLst>
                                      </p:cBhvr>
                                      <p:to>
                                        <p:strVal val="visible"/>
                                      </p:to>
                                    </p:set>
                                    <p:anim calcmode="lin" valueType="num">
                                      <p:cBhvr>
                                        <p:cTn id="122" dur="1000" fill="hold"/>
                                        <p:tgtEl>
                                          <p:spTgt spid="77"/>
                                        </p:tgtEl>
                                        <p:attrNameLst>
                                          <p:attrName>ppt_w</p:attrName>
                                        </p:attrNameLst>
                                      </p:cBhvr>
                                      <p:tavLst>
                                        <p:tav tm="0">
                                          <p:val>
                                            <p:fltVal val="0"/>
                                          </p:val>
                                        </p:tav>
                                        <p:tav tm="100000">
                                          <p:val>
                                            <p:strVal val="#ppt_w"/>
                                          </p:val>
                                        </p:tav>
                                      </p:tavLst>
                                    </p:anim>
                                    <p:anim calcmode="lin" valueType="num">
                                      <p:cBhvr>
                                        <p:cTn id="123" dur="1000" fill="hold"/>
                                        <p:tgtEl>
                                          <p:spTgt spid="77"/>
                                        </p:tgtEl>
                                        <p:attrNameLst>
                                          <p:attrName>ppt_h</p:attrName>
                                        </p:attrNameLst>
                                      </p:cBhvr>
                                      <p:tavLst>
                                        <p:tav tm="0">
                                          <p:val>
                                            <p:fltVal val="0"/>
                                          </p:val>
                                        </p:tav>
                                        <p:tav tm="100000">
                                          <p:val>
                                            <p:strVal val="#ppt_h"/>
                                          </p:val>
                                        </p:tav>
                                      </p:tavLst>
                                    </p:anim>
                                    <p:anim calcmode="lin" valueType="num">
                                      <p:cBhvr>
                                        <p:cTn id="124" dur="1000" fill="hold"/>
                                        <p:tgtEl>
                                          <p:spTgt spid="77"/>
                                        </p:tgtEl>
                                        <p:attrNameLst>
                                          <p:attrName>style.rotation</p:attrName>
                                        </p:attrNameLst>
                                      </p:cBhvr>
                                      <p:tavLst>
                                        <p:tav tm="0">
                                          <p:val>
                                            <p:fltVal val="90"/>
                                          </p:val>
                                        </p:tav>
                                        <p:tav tm="100000">
                                          <p:val>
                                            <p:fltVal val="0"/>
                                          </p:val>
                                        </p:tav>
                                      </p:tavLst>
                                    </p:anim>
                                    <p:animEffect transition="in" filter="fade">
                                      <p:cBhvr>
                                        <p:cTn id="125" dur="1000"/>
                                        <p:tgtEl>
                                          <p:spTgt spid="77"/>
                                        </p:tgtEl>
                                      </p:cBhvr>
                                    </p:animEffect>
                                  </p:childTnLst>
                                </p:cTn>
                              </p:par>
                            </p:childTnLst>
                          </p:cTn>
                        </p:par>
                        <p:par>
                          <p:cTn id="126" fill="hold">
                            <p:stCondLst>
                              <p:cond delay="8250"/>
                            </p:stCondLst>
                            <p:childTnLst>
                              <p:par>
                                <p:cTn id="127" presetID="2" presetClass="entr" presetSubtype="2" fill="hold"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additive="base">
                                        <p:cTn id="129" dur="500" fill="hold"/>
                                        <p:tgtEl>
                                          <p:spTgt spid="54"/>
                                        </p:tgtEl>
                                        <p:attrNameLst>
                                          <p:attrName>ppt_x</p:attrName>
                                        </p:attrNameLst>
                                      </p:cBhvr>
                                      <p:tavLst>
                                        <p:tav tm="0">
                                          <p:val>
                                            <p:strVal val="1+#ppt_w/2"/>
                                          </p:val>
                                        </p:tav>
                                        <p:tav tm="100000">
                                          <p:val>
                                            <p:strVal val="#ppt_x"/>
                                          </p:val>
                                        </p:tav>
                                      </p:tavLst>
                                    </p:anim>
                                    <p:anim calcmode="lin" valueType="num">
                                      <p:cBhvr additive="base">
                                        <p:cTn id="130" dur="500" fill="hold"/>
                                        <p:tgtEl>
                                          <p:spTgt spid="54"/>
                                        </p:tgtEl>
                                        <p:attrNameLst>
                                          <p:attrName>ppt_y</p:attrName>
                                        </p:attrNameLst>
                                      </p:cBhvr>
                                      <p:tavLst>
                                        <p:tav tm="0">
                                          <p:val>
                                            <p:strVal val="#ppt_y"/>
                                          </p:val>
                                        </p:tav>
                                        <p:tav tm="100000">
                                          <p:val>
                                            <p:strVal val="#ppt_y"/>
                                          </p:val>
                                        </p:tav>
                                      </p:tavLst>
                                    </p:anim>
                                  </p:childTnLst>
                                </p:cTn>
                              </p:par>
                            </p:childTnLst>
                          </p:cTn>
                        </p:par>
                        <p:par>
                          <p:cTn id="131" fill="hold">
                            <p:stCondLst>
                              <p:cond delay="8750"/>
                            </p:stCondLst>
                            <p:childTnLst>
                              <p:par>
                                <p:cTn id="132" presetID="42" presetClass="entr" presetSubtype="0" fill="hold" grpId="0" nodeType="afterEffect">
                                  <p:stCondLst>
                                    <p:cond delay="0"/>
                                  </p:stCondLst>
                                  <p:childTnLst>
                                    <p:set>
                                      <p:cBhvr>
                                        <p:cTn id="133" dur="1" fill="hold">
                                          <p:stCondLst>
                                            <p:cond delay="0"/>
                                          </p:stCondLst>
                                        </p:cTn>
                                        <p:tgtEl>
                                          <p:spTgt spid="46"/>
                                        </p:tgtEl>
                                        <p:attrNameLst>
                                          <p:attrName>style.visibility</p:attrName>
                                        </p:attrNameLst>
                                      </p:cBhvr>
                                      <p:to>
                                        <p:strVal val="visible"/>
                                      </p:to>
                                    </p:set>
                                    <p:animEffect transition="in" filter="fade">
                                      <p:cBhvr>
                                        <p:cTn id="134" dur="1000"/>
                                        <p:tgtEl>
                                          <p:spTgt spid="46"/>
                                        </p:tgtEl>
                                      </p:cBhvr>
                                    </p:animEffect>
                                    <p:anim calcmode="lin" valueType="num">
                                      <p:cBhvr>
                                        <p:cTn id="135" dur="1000" fill="hold"/>
                                        <p:tgtEl>
                                          <p:spTgt spid="46"/>
                                        </p:tgtEl>
                                        <p:attrNameLst>
                                          <p:attrName>ppt_x</p:attrName>
                                        </p:attrNameLst>
                                      </p:cBhvr>
                                      <p:tavLst>
                                        <p:tav tm="0">
                                          <p:val>
                                            <p:strVal val="#ppt_x"/>
                                          </p:val>
                                        </p:tav>
                                        <p:tav tm="100000">
                                          <p:val>
                                            <p:strVal val="#ppt_x"/>
                                          </p:val>
                                        </p:tav>
                                      </p:tavLst>
                                    </p:anim>
                                    <p:anim calcmode="lin" valueType="num">
                                      <p:cBhvr>
                                        <p:cTn id="136" dur="1000" fill="hold"/>
                                        <p:tgtEl>
                                          <p:spTgt spid="46"/>
                                        </p:tgtEl>
                                        <p:attrNameLst>
                                          <p:attrName>ppt_y</p:attrName>
                                        </p:attrNameLst>
                                      </p:cBhvr>
                                      <p:tavLst>
                                        <p:tav tm="0">
                                          <p:val>
                                            <p:strVal val="#ppt_y+.1"/>
                                          </p:val>
                                        </p:tav>
                                        <p:tav tm="100000">
                                          <p:val>
                                            <p:strVal val="#ppt_y"/>
                                          </p:val>
                                        </p:tav>
                                      </p:tavLst>
                                    </p:anim>
                                  </p:childTnLst>
                                </p:cTn>
                              </p:par>
                            </p:childTnLst>
                          </p:cTn>
                        </p:par>
                        <p:par>
                          <p:cTn id="137" fill="hold">
                            <p:stCondLst>
                              <p:cond delay="9750"/>
                            </p:stCondLst>
                            <p:childTnLst>
                              <p:par>
                                <p:cTn id="138" presetID="31" presetClass="entr" presetSubtype="0" fill="hold" grpId="0" nodeType="afterEffect">
                                  <p:stCondLst>
                                    <p:cond delay="0"/>
                                  </p:stCondLst>
                                  <p:childTnLst>
                                    <p:set>
                                      <p:cBhvr>
                                        <p:cTn id="139" dur="1" fill="hold">
                                          <p:stCondLst>
                                            <p:cond delay="0"/>
                                          </p:stCondLst>
                                        </p:cTn>
                                        <p:tgtEl>
                                          <p:spTgt spid="66"/>
                                        </p:tgtEl>
                                        <p:attrNameLst>
                                          <p:attrName>style.visibility</p:attrName>
                                        </p:attrNameLst>
                                      </p:cBhvr>
                                      <p:to>
                                        <p:strVal val="visible"/>
                                      </p:to>
                                    </p:set>
                                    <p:anim calcmode="lin" valueType="num">
                                      <p:cBhvr>
                                        <p:cTn id="140" dur="1000" fill="hold"/>
                                        <p:tgtEl>
                                          <p:spTgt spid="66"/>
                                        </p:tgtEl>
                                        <p:attrNameLst>
                                          <p:attrName>ppt_w</p:attrName>
                                        </p:attrNameLst>
                                      </p:cBhvr>
                                      <p:tavLst>
                                        <p:tav tm="0">
                                          <p:val>
                                            <p:fltVal val="0"/>
                                          </p:val>
                                        </p:tav>
                                        <p:tav tm="100000">
                                          <p:val>
                                            <p:strVal val="#ppt_w"/>
                                          </p:val>
                                        </p:tav>
                                      </p:tavLst>
                                    </p:anim>
                                    <p:anim calcmode="lin" valueType="num">
                                      <p:cBhvr>
                                        <p:cTn id="141" dur="1000" fill="hold"/>
                                        <p:tgtEl>
                                          <p:spTgt spid="66"/>
                                        </p:tgtEl>
                                        <p:attrNameLst>
                                          <p:attrName>ppt_h</p:attrName>
                                        </p:attrNameLst>
                                      </p:cBhvr>
                                      <p:tavLst>
                                        <p:tav tm="0">
                                          <p:val>
                                            <p:fltVal val="0"/>
                                          </p:val>
                                        </p:tav>
                                        <p:tav tm="100000">
                                          <p:val>
                                            <p:strVal val="#ppt_h"/>
                                          </p:val>
                                        </p:tav>
                                      </p:tavLst>
                                    </p:anim>
                                    <p:anim calcmode="lin" valueType="num">
                                      <p:cBhvr>
                                        <p:cTn id="142" dur="1000" fill="hold"/>
                                        <p:tgtEl>
                                          <p:spTgt spid="66"/>
                                        </p:tgtEl>
                                        <p:attrNameLst>
                                          <p:attrName>style.rotation</p:attrName>
                                        </p:attrNameLst>
                                      </p:cBhvr>
                                      <p:tavLst>
                                        <p:tav tm="0">
                                          <p:val>
                                            <p:fltVal val="90"/>
                                          </p:val>
                                        </p:tav>
                                        <p:tav tm="100000">
                                          <p:val>
                                            <p:fltVal val="0"/>
                                          </p:val>
                                        </p:tav>
                                      </p:tavLst>
                                    </p:anim>
                                    <p:animEffect transition="in" filter="fade">
                                      <p:cBhvr>
                                        <p:cTn id="143" dur="1000"/>
                                        <p:tgtEl>
                                          <p:spTgt spid="66"/>
                                        </p:tgtEl>
                                      </p:cBhvr>
                                    </p:animEffect>
                                  </p:childTnLst>
                                </p:cTn>
                              </p:par>
                            </p:childTnLst>
                          </p:cTn>
                        </p:par>
                        <p:par>
                          <p:cTn id="144" fill="hold">
                            <p:stCondLst>
                              <p:cond delay="10750"/>
                            </p:stCondLst>
                            <p:childTnLst>
                              <p:par>
                                <p:cTn id="145" presetID="2" presetClass="entr" presetSubtype="8" fill="hold" nodeType="afterEffect">
                                  <p:stCondLst>
                                    <p:cond delay="0"/>
                                  </p:stCondLst>
                                  <p:childTnLst>
                                    <p:set>
                                      <p:cBhvr>
                                        <p:cTn id="146" dur="1" fill="hold">
                                          <p:stCondLst>
                                            <p:cond delay="0"/>
                                          </p:stCondLst>
                                        </p:cTn>
                                        <p:tgtEl>
                                          <p:spTgt spid="78"/>
                                        </p:tgtEl>
                                        <p:attrNameLst>
                                          <p:attrName>style.visibility</p:attrName>
                                        </p:attrNameLst>
                                      </p:cBhvr>
                                      <p:to>
                                        <p:strVal val="visible"/>
                                      </p:to>
                                    </p:set>
                                    <p:anim calcmode="lin" valueType="num">
                                      <p:cBhvr additive="base">
                                        <p:cTn id="147" dur="500" fill="hold"/>
                                        <p:tgtEl>
                                          <p:spTgt spid="78"/>
                                        </p:tgtEl>
                                        <p:attrNameLst>
                                          <p:attrName>ppt_x</p:attrName>
                                        </p:attrNameLst>
                                      </p:cBhvr>
                                      <p:tavLst>
                                        <p:tav tm="0">
                                          <p:val>
                                            <p:strVal val="0-#ppt_w/2"/>
                                          </p:val>
                                        </p:tav>
                                        <p:tav tm="100000">
                                          <p:val>
                                            <p:strVal val="#ppt_x"/>
                                          </p:val>
                                        </p:tav>
                                      </p:tavLst>
                                    </p:anim>
                                    <p:anim calcmode="lin" valueType="num">
                                      <p:cBhvr additive="base">
                                        <p:cTn id="148" dur="500" fill="hold"/>
                                        <p:tgtEl>
                                          <p:spTgt spid="78"/>
                                        </p:tgtEl>
                                        <p:attrNameLst>
                                          <p:attrName>ppt_y</p:attrName>
                                        </p:attrNameLst>
                                      </p:cBhvr>
                                      <p:tavLst>
                                        <p:tav tm="0">
                                          <p:val>
                                            <p:strVal val="#ppt_y"/>
                                          </p:val>
                                        </p:tav>
                                        <p:tav tm="100000">
                                          <p:val>
                                            <p:strVal val="#ppt_y"/>
                                          </p:val>
                                        </p:tav>
                                      </p:tavLst>
                                    </p:anim>
                                  </p:childTnLst>
                                </p:cTn>
                              </p:par>
                            </p:childTnLst>
                          </p:cTn>
                        </p:par>
                        <p:par>
                          <p:cTn id="149" fill="hold">
                            <p:stCondLst>
                              <p:cond delay="11250"/>
                            </p:stCondLst>
                            <p:childTnLst>
                              <p:par>
                                <p:cTn id="150" presetID="42" presetClass="entr" presetSubtype="0" fill="hold" grpId="0" nodeType="afterEffect">
                                  <p:stCondLst>
                                    <p:cond delay="0"/>
                                  </p:stCondLst>
                                  <p:childTnLst>
                                    <p:set>
                                      <p:cBhvr>
                                        <p:cTn id="151" dur="1" fill="hold">
                                          <p:stCondLst>
                                            <p:cond delay="0"/>
                                          </p:stCondLst>
                                        </p:cTn>
                                        <p:tgtEl>
                                          <p:spTgt spid="96"/>
                                        </p:tgtEl>
                                        <p:attrNameLst>
                                          <p:attrName>style.visibility</p:attrName>
                                        </p:attrNameLst>
                                      </p:cBhvr>
                                      <p:to>
                                        <p:strVal val="visible"/>
                                      </p:to>
                                    </p:set>
                                    <p:animEffect transition="in" filter="fade">
                                      <p:cBhvr>
                                        <p:cTn id="152" dur="1000"/>
                                        <p:tgtEl>
                                          <p:spTgt spid="96"/>
                                        </p:tgtEl>
                                      </p:cBhvr>
                                    </p:animEffect>
                                    <p:anim calcmode="lin" valueType="num">
                                      <p:cBhvr>
                                        <p:cTn id="153" dur="1000" fill="hold"/>
                                        <p:tgtEl>
                                          <p:spTgt spid="96"/>
                                        </p:tgtEl>
                                        <p:attrNameLst>
                                          <p:attrName>ppt_x</p:attrName>
                                        </p:attrNameLst>
                                      </p:cBhvr>
                                      <p:tavLst>
                                        <p:tav tm="0">
                                          <p:val>
                                            <p:strVal val="#ppt_x"/>
                                          </p:val>
                                        </p:tav>
                                        <p:tav tm="100000">
                                          <p:val>
                                            <p:strVal val="#ppt_x"/>
                                          </p:val>
                                        </p:tav>
                                      </p:tavLst>
                                    </p:anim>
                                    <p:anim calcmode="lin" valueType="num">
                                      <p:cBhvr>
                                        <p:cTn id="154" dur="1000" fill="hold"/>
                                        <p:tgtEl>
                                          <p:spTgt spid="96"/>
                                        </p:tgtEl>
                                        <p:attrNameLst>
                                          <p:attrName>ppt_y</p:attrName>
                                        </p:attrNameLst>
                                      </p:cBhvr>
                                      <p:tavLst>
                                        <p:tav tm="0">
                                          <p:val>
                                            <p:strVal val="#ppt_y+.1"/>
                                          </p:val>
                                        </p:tav>
                                        <p:tav tm="100000">
                                          <p:val>
                                            <p:strVal val="#ppt_y"/>
                                          </p:val>
                                        </p:tav>
                                      </p:tavLst>
                                    </p:anim>
                                  </p:childTnLst>
                                </p:cTn>
                              </p:par>
                            </p:childTnLst>
                          </p:cTn>
                        </p:par>
                        <p:par>
                          <p:cTn id="155" fill="hold">
                            <p:stCondLst>
                              <p:cond delay="12250"/>
                            </p:stCondLst>
                            <p:childTnLst>
                              <p:par>
                                <p:cTn id="156" presetID="31" presetClass="entr" presetSubtype="0" fill="hold" grpId="0" nodeType="afterEffect">
                                  <p:stCondLst>
                                    <p:cond delay="0"/>
                                  </p:stCondLst>
                                  <p:childTnLst>
                                    <p:set>
                                      <p:cBhvr>
                                        <p:cTn id="157" dur="1" fill="hold">
                                          <p:stCondLst>
                                            <p:cond delay="0"/>
                                          </p:stCondLst>
                                        </p:cTn>
                                        <p:tgtEl>
                                          <p:spTgt spid="97"/>
                                        </p:tgtEl>
                                        <p:attrNameLst>
                                          <p:attrName>style.visibility</p:attrName>
                                        </p:attrNameLst>
                                      </p:cBhvr>
                                      <p:to>
                                        <p:strVal val="visible"/>
                                      </p:to>
                                    </p:set>
                                    <p:anim calcmode="lin" valueType="num">
                                      <p:cBhvr>
                                        <p:cTn id="158" dur="1000" fill="hold"/>
                                        <p:tgtEl>
                                          <p:spTgt spid="97"/>
                                        </p:tgtEl>
                                        <p:attrNameLst>
                                          <p:attrName>ppt_w</p:attrName>
                                        </p:attrNameLst>
                                      </p:cBhvr>
                                      <p:tavLst>
                                        <p:tav tm="0">
                                          <p:val>
                                            <p:fltVal val="0"/>
                                          </p:val>
                                        </p:tav>
                                        <p:tav tm="100000">
                                          <p:val>
                                            <p:strVal val="#ppt_w"/>
                                          </p:val>
                                        </p:tav>
                                      </p:tavLst>
                                    </p:anim>
                                    <p:anim calcmode="lin" valueType="num">
                                      <p:cBhvr>
                                        <p:cTn id="159" dur="1000" fill="hold"/>
                                        <p:tgtEl>
                                          <p:spTgt spid="97"/>
                                        </p:tgtEl>
                                        <p:attrNameLst>
                                          <p:attrName>ppt_h</p:attrName>
                                        </p:attrNameLst>
                                      </p:cBhvr>
                                      <p:tavLst>
                                        <p:tav tm="0">
                                          <p:val>
                                            <p:fltVal val="0"/>
                                          </p:val>
                                        </p:tav>
                                        <p:tav tm="100000">
                                          <p:val>
                                            <p:strVal val="#ppt_h"/>
                                          </p:val>
                                        </p:tav>
                                      </p:tavLst>
                                    </p:anim>
                                    <p:anim calcmode="lin" valueType="num">
                                      <p:cBhvr>
                                        <p:cTn id="160" dur="1000" fill="hold"/>
                                        <p:tgtEl>
                                          <p:spTgt spid="97"/>
                                        </p:tgtEl>
                                        <p:attrNameLst>
                                          <p:attrName>style.rotation</p:attrName>
                                        </p:attrNameLst>
                                      </p:cBhvr>
                                      <p:tavLst>
                                        <p:tav tm="0">
                                          <p:val>
                                            <p:fltVal val="90"/>
                                          </p:val>
                                        </p:tav>
                                        <p:tav tm="100000">
                                          <p:val>
                                            <p:fltVal val="0"/>
                                          </p:val>
                                        </p:tav>
                                      </p:tavLst>
                                    </p:anim>
                                    <p:animEffect transition="in" filter="fade">
                                      <p:cBhvr>
                                        <p:cTn id="161" dur="10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81" grpId="0" animBg="1"/>
      <p:bldP spid="82" grpId="0" animBg="1"/>
      <p:bldP spid="80" grpId="0" animBg="1"/>
      <p:bldP spid="86" grpId="0" animBg="1"/>
      <p:bldP spid="87" grpId="0" animBg="1"/>
      <p:bldP spid="90" grpId="0" animBg="1"/>
      <p:bldP spid="67" grpId="0" animBg="1"/>
      <p:bldP spid="64" grpId="0" animBg="1"/>
      <p:bldP spid="63" grpId="0" animBg="1"/>
      <p:bldP spid="61" grpId="0" animBg="1"/>
      <p:bldP spid="53" grpId="0" animBg="1"/>
      <p:bldP spid="62" grpId="0" animBg="1"/>
      <p:bldP spid="49" grpId="0" animBg="1"/>
      <p:bldP spid="88" grpId="0" animBg="1"/>
      <p:bldP spid="50" grpId="0" animBg="1"/>
      <p:bldP spid="51" grpId="0" animBg="1"/>
      <p:bldP spid="52" grpId="0" animBg="1"/>
      <p:bldP spid="48" grpId="0" animBg="1"/>
      <p:bldP spid="46" grpId="0"/>
      <p:bldP spid="47" grpId="0"/>
      <p:bldGraphic spid="66" grpId="0">
        <p:bldAsOne/>
      </p:bldGraphic>
      <p:bldGraphic spid="77" grpId="0">
        <p:bldAsOne/>
      </p:bldGraphic>
      <p:bldP spid="96" grpId="0"/>
      <p:bldGraphic spid="9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1904</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2019-07-14T22:41:08Z</dcterms:modified>
</cp:coreProperties>
</file>