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EA0-42DC-A231-B7C0CFFE5A0F}"/>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EA0-42DC-A231-B7C0CFFE5A0F}"/>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EA0-42DC-A231-B7C0CFFE5A0F}"/>
              </c:ext>
            </c:extLst>
          </c:dPt>
          <c:dPt>
            <c:idx val="3"/>
            <c:bubble3D val="0"/>
            <c:extLst>
              <c:ext xmlns:c16="http://schemas.microsoft.com/office/drawing/2014/chart" uri="{C3380CC4-5D6E-409C-BE32-E72D297353CC}">
                <c16:uniqueId val="{00000006-3EA0-42DC-A231-B7C0CFFE5A0F}"/>
              </c:ext>
            </c:extLst>
          </c:dPt>
          <c:dPt>
            <c:idx val="4"/>
            <c:bubble3D val="0"/>
            <c:extLst>
              <c:ext xmlns:c16="http://schemas.microsoft.com/office/drawing/2014/chart" uri="{C3380CC4-5D6E-409C-BE32-E72D297353CC}">
                <c16:uniqueId val="{00000007-3EA0-42DC-A231-B7C0CFFE5A0F}"/>
              </c:ext>
            </c:extLst>
          </c:dPt>
          <c:dPt>
            <c:idx val="5"/>
            <c:bubble3D val="0"/>
            <c:extLst>
              <c:ext xmlns:c16="http://schemas.microsoft.com/office/drawing/2014/chart" uri="{C3380CC4-5D6E-409C-BE32-E72D297353CC}">
                <c16:uniqueId val="{00000008-3EA0-42DC-A231-B7C0CFFE5A0F}"/>
              </c:ext>
            </c:extLst>
          </c:dPt>
          <c:dPt>
            <c:idx val="6"/>
            <c:bubble3D val="0"/>
            <c:extLst>
              <c:ext xmlns:c16="http://schemas.microsoft.com/office/drawing/2014/chart" uri="{C3380CC4-5D6E-409C-BE32-E72D297353CC}">
                <c16:uniqueId val="{00000009-3EA0-42DC-A231-B7C0CFFE5A0F}"/>
              </c:ext>
            </c:extLst>
          </c:dPt>
          <c:dPt>
            <c:idx val="7"/>
            <c:bubble3D val="0"/>
            <c:extLst>
              <c:ext xmlns:c16="http://schemas.microsoft.com/office/drawing/2014/chart" uri="{C3380CC4-5D6E-409C-BE32-E72D297353CC}">
                <c16:uniqueId val="{0000000A-3EA0-42DC-A231-B7C0CFFE5A0F}"/>
              </c:ext>
            </c:extLst>
          </c:dPt>
          <c:dPt>
            <c:idx val="8"/>
            <c:bubble3D val="0"/>
            <c:extLst>
              <c:ext xmlns:c16="http://schemas.microsoft.com/office/drawing/2014/chart" uri="{C3380CC4-5D6E-409C-BE32-E72D297353CC}">
                <c16:uniqueId val="{0000000B-3EA0-42DC-A231-B7C0CFFE5A0F}"/>
              </c:ext>
            </c:extLst>
          </c:dPt>
          <c:dPt>
            <c:idx val="9"/>
            <c:bubble3D val="0"/>
            <c:extLst>
              <c:ext xmlns:c16="http://schemas.microsoft.com/office/drawing/2014/chart" uri="{C3380CC4-5D6E-409C-BE32-E72D297353CC}">
                <c16:uniqueId val="{0000000C-3EA0-42DC-A231-B7C0CFFE5A0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EA0-42DC-A231-B7C0CFFE5A0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210-4A0E-A2A2-4F09FA1B48D8}"/>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210-4A0E-A2A2-4F09FA1B48D8}"/>
              </c:ext>
            </c:extLst>
          </c:dPt>
          <c:dPt>
            <c:idx val="2"/>
            <c:bubble3D val="0"/>
            <c:extLst>
              <c:ext xmlns:c16="http://schemas.microsoft.com/office/drawing/2014/chart" uri="{C3380CC4-5D6E-409C-BE32-E72D297353CC}">
                <c16:uniqueId val="{00000004-C210-4A0E-A2A2-4F09FA1B48D8}"/>
              </c:ext>
            </c:extLst>
          </c:dPt>
          <c:dPt>
            <c:idx val="3"/>
            <c:bubble3D val="0"/>
            <c:extLst>
              <c:ext xmlns:c16="http://schemas.microsoft.com/office/drawing/2014/chart" uri="{C3380CC4-5D6E-409C-BE32-E72D297353CC}">
                <c16:uniqueId val="{00000005-C210-4A0E-A2A2-4F09FA1B48D8}"/>
              </c:ext>
            </c:extLst>
          </c:dPt>
          <c:dPt>
            <c:idx val="4"/>
            <c:bubble3D val="0"/>
            <c:extLst>
              <c:ext xmlns:c16="http://schemas.microsoft.com/office/drawing/2014/chart" uri="{C3380CC4-5D6E-409C-BE32-E72D297353CC}">
                <c16:uniqueId val="{00000006-C210-4A0E-A2A2-4F09FA1B48D8}"/>
              </c:ext>
            </c:extLst>
          </c:dPt>
          <c:dPt>
            <c:idx val="5"/>
            <c:bubble3D val="0"/>
            <c:extLst>
              <c:ext xmlns:c16="http://schemas.microsoft.com/office/drawing/2014/chart" uri="{C3380CC4-5D6E-409C-BE32-E72D297353CC}">
                <c16:uniqueId val="{00000007-C210-4A0E-A2A2-4F09FA1B48D8}"/>
              </c:ext>
            </c:extLst>
          </c:dPt>
          <c:dPt>
            <c:idx val="6"/>
            <c:bubble3D val="0"/>
            <c:extLst>
              <c:ext xmlns:c16="http://schemas.microsoft.com/office/drawing/2014/chart" uri="{C3380CC4-5D6E-409C-BE32-E72D297353CC}">
                <c16:uniqueId val="{00000008-C210-4A0E-A2A2-4F09FA1B48D8}"/>
              </c:ext>
            </c:extLst>
          </c:dPt>
          <c:dPt>
            <c:idx val="7"/>
            <c:bubble3D val="0"/>
            <c:extLst>
              <c:ext xmlns:c16="http://schemas.microsoft.com/office/drawing/2014/chart" uri="{C3380CC4-5D6E-409C-BE32-E72D297353CC}">
                <c16:uniqueId val="{00000009-C210-4A0E-A2A2-4F09FA1B48D8}"/>
              </c:ext>
            </c:extLst>
          </c:dPt>
          <c:dPt>
            <c:idx val="8"/>
            <c:bubble3D val="0"/>
            <c:extLst>
              <c:ext xmlns:c16="http://schemas.microsoft.com/office/drawing/2014/chart" uri="{C3380CC4-5D6E-409C-BE32-E72D297353CC}">
                <c16:uniqueId val="{0000000A-C210-4A0E-A2A2-4F09FA1B48D8}"/>
              </c:ext>
            </c:extLst>
          </c:dPt>
          <c:dPt>
            <c:idx val="9"/>
            <c:bubble3D val="0"/>
            <c:extLst>
              <c:ext xmlns:c16="http://schemas.microsoft.com/office/drawing/2014/chart" uri="{C3380CC4-5D6E-409C-BE32-E72D297353CC}">
                <c16:uniqueId val="{0000000B-C210-4A0E-A2A2-4F09FA1B48D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C-C210-4A0E-A2A2-4F09FA1B48D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35E-4512-BCD3-A05D83B4A649}"/>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35E-4512-BCD3-A05D83B4A649}"/>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35E-4512-BCD3-A05D83B4A649}"/>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35E-4512-BCD3-A05D83B4A649}"/>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35E-4512-BCD3-A05D83B4A649}"/>
              </c:ext>
            </c:extLst>
          </c:dPt>
          <c:dPt>
            <c:idx val="5"/>
            <c:bubble3D val="0"/>
            <c:extLst>
              <c:ext xmlns:c16="http://schemas.microsoft.com/office/drawing/2014/chart" uri="{C3380CC4-5D6E-409C-BE32-E72D297353CC}">
                <c16:uniqueId val="{0000000A-235E-4512-BCD3-A05D83B4A649}"/>
              </c:ext>
            </c:extLst>
          </c:dPt>
          <c:dPt>
            <c:idx val="6"/>
            <c:bubble3D val="0"/>
            <c:extLst>
              <c:ext xmlns:c16="http://schemas.microsoft.com/office/drawing/2014/chart" uri="{C3380CC4-5D6E-409C-BE32-E72D297353CC}">
                <c16:uniqueId val="{0000000B-235E-4512-BCD3-A05D83B4A649}"/>
              </c:ext>
            </c:extLst>
          </c:dPt>
          <c:dPt>
            <c:idx val="7"/>
            <c:bubble3D val="0"/>
            <c:extLst>
              <c:ext xmlns:c16="http://schemas.microsoft.com/office/drawing/2014/chart" uri="{C3380CC4-5D6E-409C-BE32-E72D297353CC}">
                <c16:uniqueId val="{0000000C-235E-4512-BCD3-A05D83B4A649}"/>
              </c:ext>
            </c:extLst>
          </c:dPt>
          <c:dPt>
            <c:idx val="8"/>
            <c:bubble3D val="0"/>
            <c:extLst>
              <c:ext xmlns:c16="http://schemas.microsoft.com/office/drawing/2014/chart" uri="{C3380CC4-5D6E-409C-BE32-E72D297353CC}">
                <c16:uniqueId val="{0000000D-235E-4512-BCD3-A05D83B4A649}"/>
              </c:ext>
            </c:extLst>
          </c:dPt>
          <c:dPt>
            <c:idx val="9"/>
            <c:bubble3D val="0"/>
            <c:extLst>
              <c:ext xmlns:c16="http://schemas.microsoft.com/office/drawing/2014/chart" uri="{C3380CC4-5D6E-409C-BE32-E72D297353CC}">
                <c16:uniqueId val="{0000000E-235E-4512-BCD3-A05D83B4A64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35E-4512-BCD3-A05D83B4A64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751953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3544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Freeform 36"/>
          <p:cNvSpPr>
            <a:spLocks noEditPoints="1"/>
          </p:cNvSpPr>
          <p:nvPr/>
        </p:nvSpPr>
        <p:spPr bwMode="auto">
          <a:xfrm>
            <a:off x="6006675" y="5629121"/>
            <a:ext cx="1301609" cy="1003376"/>
          </a:xfrm>
          <a:custGeom>
            <a:avLst/>
            <a:gdLst/>
            <a:ahLst/>
            <a:cxnLst>
              <a:cxn ang="0">
                <a:pos x="2186" y="15"/>
              </a:cxn>
              <a:cxn ang="0">
                <a:pos x="2046" y="87"/>
              </a:cxn>
              <a:cxn ang="0">
                <a:pos x="1842" y="264"/>
              </a:cxn>
              <a:cxn ang="0">
                <a:pos x="1806" y="336"/>
              </a:cxn>
              <a:cxn ang="0">
                <a:pos x="1750" y="396"/>
              </a:cxn>
              <a:cxn ang="0">
                <a:pos x="1634" y="448"/>
              </a:cxn>
              <a:cxn ang="0">
                <a:pos x="1546" y="628"/>
              </a:cxn>
              <a:cxn ang="0">
                <a:pos x="1430" y="640"/>
              </a:cxn>
              <a:cxn ang="0">
                <a:pos x="1374" y="628"/>
              </a:cxn>
              <a:cxn ang="0">
                <a:pos x="1306" y="608"/>
              </a:cxn>
              <a:cxn ang="0">
                <a:pos x="1190" y="540"/>
              </a:cxn>
              <a:cxn ang="0">
                <a:pos x="1102" y="628"/>
              </a:cxn>
              <a:cxn ang="0">
                <a:pos x="973" y="775"/>
              </a:cxn>
              <a:cxn ang="0">
                <a:pos x="906" y="815"/>
              </a:cxn>
              <a:cxn ang="0">
                <a:pos x="739" y="813"/>
              </a:cxn>
              <a:cxn ang="0">
                <a:pos x="774" y="700"/>
              </a:cxn>
              <a:cxn ang="0">
                <a:pos x="734" y="588"/>
              </a:cxn>
              <a:cxn ang="0">
                <a:pos x="618" y="500"/>
              </a:cxn>
              <a:cxn ang="0">
                <a:pos x="618" y="1092"/>
              </a:cxn>
              <a:cxn ang="0">
                <a:pos x="486" y="1176"/>
              </a:cxn>
              <a:cxn ang="0">
                <a:pos x="294" y="1166"/>
              </a:cxn>
              <a:cxn ang="0">
                <a:pos x="158" y="1052"/>
              </a:cxn>
              <a:cxn ang="0">
                <a:pos x="138" y="1036"/>
              </a:cxn>
              <a:cxn ang="0">
                <a:pos x="52" y="1090"/>
              </a:cxn>
              <a:cxn ang="0">
                <a:pos x="65" y="1220"/>
              </a:cxn>
              <a:cxn ang="0">
                <a:pos x="326" y="1784"/>
              </a:cxn>
              <a:cxn ang="0">
                <a:pos x="245" y="1860"/>
              </a:cxn>
              <a:cxn ang="0">
                <a:pos x="350" y="2012"/>
              </a:cxn>
              <a:cxn ang="0">
                <a:pos x="362" y="2124"/>
              </a:cxn>
              <a:cxn ang="0">
                <a:pos x="413" y="2125"/>
              </a:cxn>
              <a:cxn ang="0">
                <a:pos x="614" y="2202"/>
              </a:cxn>
              <a:cxn ang="0">
                <a:pos x="790" y="2128"/>
              </a:cxn>
              <a:cxn ang="0">
                <a:pos x="882" y="2128"/>
              </a:cxn>
              <a:cxn ang="0">
                <a:pos x="1014" y="2075"/>
              </a:cxn>
              <a:cxn ang="0">
                <a:pos x="1246" y="2060"/>
              </a:cxn>
              <a:cxn ang="0">
                <a:pos x="1614" y="2064"/>
              </a:cxn>
              <a:cxn ang="0">
                <a:pos x="1738" y="2023"/>
              </a:cxn>
              <a:cxn ang="0">
                <a:pos x="2122" y="1802"/>
              </a:cxn>
              <a:cxn ang="0">
                <a:pos x="2381" y="1568"/>
              </a:cxn>
              <a:cxn ang="0">
                <a:pos x="2554" y="1308"/>
              </a:cxn>
              <a:cxn ang="0">
                <a:pos x="2771" y="1112"/>
              </a:cxn>
              <a:cxn ang="0">
                <a:pos x="2854" y="808"/>
              </a:cxn>
              <a:cxn ang="0">
                <a:pos x="2704" y="812"/>
              </a:cxn>
              <a:cxn ang="0">
                <a:pos x="2514" y="808"/>
              </a:cxn>
              <a:cxn ang="0">
                <a:pos x="2598" y="637"/>
              </a:cxn>
              <a:cxn ang="0">
                <a:pos x="2695" y="632"/>
              </a:cxn>
              <a:cxn ang="0">
                <a:pos x="2702" y="432"/>
              </a:cxn>
              <a:cxn ang="0">
                <a:pos x="2627" y="226"/>
              </a:cxn>
              <a:cxn ang="0">
                <a:pos x="2578" y="36"/>
              </a:cxn>
              <a:cxn ang="0">
                <a:pos x="2402" y="34"/>
              </a:cxn>
              <a:cxn ang="0">
                <a:pos x="2263" y="1"/>
              </a:cxn>
              <a:cxn ang="0">
                <a:pos x="2158" y="1152"/>
              </a:cxn>
              <a:cxn ang="0">
                <a:pos x="2194" y="1332"/>
              </a:cxn>
              <a:cxn ang="0">
                <a:pos x="2206" y="1352"/>
              </a:cxn>
              <a:cxn ang="0">
                <a:pos x="2068" y="1394"/>
              </a:cxn>
              <a:cxn ang="0">
                <a:pos x="1933" y="1436"/>
              </a:cxn>
              <a:cxn ang="0">
                <a:pos x="1902" y="1260"/>
              </a:cxn>
              <a:cxn ang="0">
                <a:pos x="2034" y="1157"/>
              </a:cxn>
            </a:cxnLst>
            <a:rect l="0" t="0" r="r" b="b"/>
            <a:pathLst>
              <a:path w="2864" h="2205">
                <a:moveTo>
                  <a:pt x="2263" y="1"/>
                </a:moveTo>
                <a:cubicBezTo>
                  <a:pt x="2235" y="2"/>
                  <a:pt x="2206" y="7"/>
                  <a:pt x="2186" y="15"/>
                </a:cubicBezTo>
                <a:cubicBezTo>
                  <a:pt x="2166" y="24"/>
                  <a:pt x="2169" y="45"/>
                  <a:pt x="2153" y="56"/>
                </a:cubicBezTo>
                <a:cubicBezTo>
                  <a:pt x="2120" y="80"/>
                  <a:pt x="2078" y="66"/>
                  <a:pt x="2046" y="87"/>
                </a:cubicBezTo>
                <a:cubicBezTo>
                  <a:pt x="2014" y="107"/>
                  <a:pt x="2000" y="151"/>
                  <a:pt x="1970" y="174"/>
                </a:cubicBezTo>
                <a:cubicBezTo>
                  <a:pt x="1931" y="204"/>
                  <a:pt x="1865" y="217"/>
                  <a:pt x="1842" y="264"/>
                </a:cubicBezTo>
                <a:cubicBezTo>
                  <a:pt x="1830" y="260"/>
                  <a:pt x="1830" y="260"/>
                  <a:pt x="1830" y="260"/>
                </a:cubicBezTo>
                <a:cubicBezTo>
                  <a:pt x="1819" y="281"/>
                  <a:pt x="1812" y="313"/>
                  <a:pt x="1806" y="336"/>
                </a:cubicBezTo>
                <a:cubicBezTo>
                  <a:pt x="1803" y="347"/>
                  <a:pt x="1809" y="359"/>
                  <a:pt x="1802" y="368"/>
                </a:cubicBezTo>
                <a:cubicBezTo>
                  <a:pt x="1791" y="382"/>
                  <a:pt x="1763" y="383"/>
                  <a:pt x="1750" y="396"/>
                </a:cubicBezTo>
                <a:cubicBezTo>
                  <a:pt x="1740" y="405"/>
                  <a:pt x="1740" y="425"/>
                  <a:pt x="1726" y="432"/>
                </a:cubicBezTo>
                <a:cubicBezTo>
                  <a:pt x="1701" y="444"/>
                  <a:pt x="1652" y="421"/>
                  <a:pt x="1634" y="448"/>
                </a:cubicBezTo>
                <a:cubicBezTo>
                  <a:pt x="1629" y="456"/>
                  <a:pt x="1636" y="475"/>
                  <a:pt x="1634" y="484"/>
                </a:cubicBezTo>
                <a:cubicBezTo>
                  <a:pt x="1621" y="535"/>
                  <a:pt x="1600" y="606"/>
                  <a:pt x="1546" y="628"/>
                </a:cubicBezTo>
                <a:cubicBezTo>
                  <a:pt x="1526" y="636"/>
                  <a:pt x="1505" y="614"/>
                  <a:pt x="1490" y="620"/>
                </a:cubicBezTo>
                <a:cubicBezTo>
                  <a:pt x="1469" y="629"/>
                  <a:pt x="1457" y="647"/>
                  <a:pt x="1430" y="640"/>
                </a:cubicBezTo>
                <a:cubicBezTo>
                  <a:pt x="1419" y="637"/>
                  <a:pt x="1409" y="627"/>
                  <a:pt x="1398" y="624"/>
                </a:cubicBezTo>
                <a:cubicBezTo>
                  <a:pt x="1388" y="622"/>
                  <a:pt x="1382" y="631"/>
                  <a:pt x="1374" y="628"/>
                </a:cubicBezTo>
                <a:cubicBezTo>
                  <a:pt x="1362" y="623"/>
                  <a:pt x="1362" y="608"/>
                  <a:pt x="1350" y="604"/>
                </a:cubicBezTo>
                <a:cubicBezTo>
                  <a:pt x="1336" y="599"/>
                  <a:pt x="1320" y="615"/>
                  <a:pt x="1306" y="608"/>
                </a:cubicBezTo>
                <a:cubicBezTo>
                  <a:pt x="1290" y="600"/>
                  <a:pt x="1281" y="581"/>
                  <a:pt x="1266" y="572"/>
                </a:cubicBezTo>
                <a:cubicBezTo>
                  <a:pt x="1241" y="557"/>
                  <a:pt x="1218" y="547"/>
                  <a:pt x="1190" y="540"/>
                </a:cubicBezTo>
                <a:cubicBezTo>
                  <a:pt x="1141" y="528"/>
                  <a:pt x="1109" y="572"/>
                  <a:pt x="1106" y="608"/>
                </a:cubicBezTo>
                <a:cubicBezTo>
                  <a:pt x="1104" y="624"/>
                  <a:pt x="1086" y="615"/>
                  <a:pt x="1102" y="628"/>
                </a:cubicBezTo>
                <a:cubicBezTo>
                  <a:pt x="1054" y="708"/>
                  <a:pt x="1054" y="708"/>
                  <a:pt x="1054" y="708"/>
                </a:cubicBezTo>
                <a:cubicBezTo>
                  <a:pt x="1009" y="715"/>
                  <a:pt x="1003" y="750"/>
                  <a:pt x="973" y="775"/>
                </a:cubicBezTo>
                <a:cubicBezTo>
                  <a:pt x="959" y="787"/>
                  <a:pt x="935" y="785"/>
                  <a:pt x="918" y="792"/>
                </a:cubicBezTo>
                <a:cubicBezTo>
                  <a:pt x="918" y="803"/>
                  <a:pt x="918" y="812"/>
                  <a:pt x="906" y="815"/>
                </a:cubicBezTo>
                <a:cubicBezTo>
                  <a:pt x="866" y="826"/>
                  <a:pt x="817" y="811"/>
                  <a:pt x="778" y="809"/>
                </a:cubicBezTo>
                <a:cubicBezTo>
                  <a:pt x="765" y="808"/>
                  <a:pt x="751" y="820"/>
                  <a:pt x="739" y="813"/>
                </a:cubicBezTo>
                <a:cubicBezTo>
                  <a:pt x="720" y="801"/>
                  <a:pt x="724" y="767"/>
                  <a:pt x="734" y="752"/>
                </a:cubicBezTo>
                <a:cubicBezTo>
                  <a:pt x="746" y="734"/>
                  <a:pt x="761" y="717"/>
                  <a:pt x="774" y="700"/>
                </a:cubicBezTo>
                <a:cubicBezTo>
                  <a:pt x="774" y="696"/>
                  <a:pt x="774" y="696"/>
                  <a:pt x="774" y="696"/>
                </a:cubicBezTo>
                <a:cubicBezTo>
                  <a:pt x="734" y="588"/>
                  <a:pt x="734" y="588"/>
                  <a:pt x="734" y="588"/>
                </a:cubicBezTo>
                <a:cubicBezTo>
                  <a:pt x="737" y="530"/>
                  <a:pt x="663" y="497"/>
                  <a:pt x="634" y="460"/>
                </a:cubicBezTo>
                <a:cubicBezTo>
                  <a:pt x="615" y="466"/>
                  <a:pt x="618" y="483"/>
                  <a:pt x="618" y="500"/>
                </a:cubicBezTo>
                <a:cubicBezTo>
                  <a:pt x="618" y="612"/>
                  <a:pt x="618" y="612"/>
                  <a:pt x="618" y="612"/>
                </a:cubicBezTo>
                <a:cubicBezTo>
                  <a:pt x="618" y="1092"/>
                  <a:pt x="618" y="1092"/>
                  <a:pt x="618" y="1092"/>
                </a:cubicBezTo>
                <a:cubicBezTo>
                  <a:pt x="563" y="1097"/>
                  <a:pt x="529" y="1129"/>
                  <a:pt x="482" y="1148"/>
                </a:cubicBezTo>
                <a:cubicBezTo>
                  <a:pt x="486" y="1176"/>
                  <a:pt x="486" y="1176"/>
                  <a:pt x="486" y="1176"/>
                </a:cubicBezTo>
                <a:cubicBezTo>
                  <a:pt x="461" y="1180"/>
                  <a:pt x="450" y="1166"/>
                  <a:pt x="426" y="1164"/>
                </a:cubicBezTo>
                <a:cubicBezTo>
                  <a:pt x="385" y="1161"/>
                  <a:pt x="332" y="1178"/>
                  <a:pt x="294" y="1166"/>
                </a:cubicBezTo>
                <a:cubicBezTo>
                  <a:pt x="260" y="1155"/>
                  <a:pt x="209" y="1126"/>
                  <a:pt x="174" y="1136"/>
                </a:cubicBezTo>
                <a:cubicBezTo>
                  <a:pt x="158" y="1052"/>
                  <a:pt x="158" y="1052"/>
                  <a:pt x="158" y="1052"/>
                </a:cubicBezTo>
                <a:cubicBezTo>
                  <a:pt x="142" y="1060"/>
                  <a:pt x="142" y="1060"/>
                  <a:pt x="142" y="1060"/>
                </a:cubicBezTo>
                <a:cubicBezTo>
                  <a:pt x="138" y="1036"/>
                  <a:pt x="138" y="1036"/>
                  <a:pt x="138" y="1036"/>
                </a:cubicBezTo>
                <a:cubicBezTo>
                  <a:pt x="131" y="1032"/>
                  <a:pt x="125" y="1027"/>
                  <a:pt x="118" y="1024"/>
                </a:cubicBezTo>
                <a:cubicBezTo>
                  <a:pt x="64" y="1002"/>
                  <a:pt x="73" y="1067"/>
                  <a:pt x="52" y="1090"/>
                </a:cubicBezTo>
                <a:cubicBezTo>
                  <a:pt x="39" y="1103"/>
                  <a:pt x="0" y="1108"/>
                  <a:pt x="7" y="1132"/>
                </a:cubicBezTo>
                <a:cubicBezTo>
                  <a:pt x="16" y="1168"/>
                  <a:pt x="50" y="1187"/>
                  <a:pt x="65" y="1220"/>
                </a:cubicBezTo>
                <a:cubicBezTo>
                  <a:pt x="111" y="1326"/>
                  <a:pt x="140" y="1434"/>
                  <a:pt x="204" y="1532"/>
                </a:cubicBezTo>
                <a:cubicBezTo>
                  <a:pt x="259" y="1616"/>
                  <a:pt x="326" y="1677"/>
                  <a:pt x="326" y="1784"/>
                </a:cubicBezTo>
                <a:cubicBezTo>
                  <a:pt x="326" y="1805"/>
                  <a:pt x="315" y="1831"/>
                  <a:pt x="294" y="1839"/>
                </a:cubicBezTo>
                <a:cubicBezTo>
                  <a:pt x="277" y="1846"/>
                  <a:pt x="248" y="1833"/>
                  <a:pt x="245" y="1860"/>
                </a:cubicBezTo>
                <a:cubicBezTo>
                  <a:pt x="240" y="1898"/>
                  <a:pt x="265" y="1885"/>
                  <a:pt x="280" y="1905"/>
                </a:cubicBezTo>
                <a:cubicBezTo>
                  <a:pt x="303" y="1937"/>
                  <a:pt x="313" y="1988"/>
                  <a:pt x="350" y="2012"/>
                </a:cubicBezTo>
                <a:cubicBezTo>
                  <a:pt x="350" y="2016"/>
                  <a:pt x="350" y="2016"/>
                  <a:pt x="350" y="2016"/>
                </a:cubicBezTo>
                <a:cubicBezTo>
                  <a:pt x="327" y="2038"/>
                  <a:pt x="305" y="2137"/>
                  <a:pt x="362" y="2124"/>
                </a:cubicBezTo>
                <a:cubicBezTo>
                  <a:pt x="357" y="2098"/>
                  <a:pt x="377" y="2048"/>
                  <a:pt x="408" y="2085"/>
                </a:cubicBezTo>
                <a:cubicBezTo>
                  <a:pt x="417" y="2097"/>
                  <a:pt x="402" y="2115"/>
                  <a:pt x="413" y="2125"/>
                </a:cubicBezTo>
                <a:cubicBezTo>
                  <a:pt x="432" y="2143"/>
                  <a:pt x="506" y="2114"/>
                  <a:pt x="498" y="2168"/>
                </a:cubicBezTo>
                <a:cubicBezTo>
                  <a:pt x="538" y="2175"/>
                  <a:pt x="570" y="2205"/>
                  <a:pt x="614" y="2202"/>
                </a:cubicBezTo>
                <a:cubicBezTo>
                  <a:pt x="634" y="2200"/>
                  <a:pt x="656" y="2177"/>
                  <a:pt x="674" y="2168"/>
                </a:cubicBezTo>
                <a:cubicBezTo>
                  <a:pt x="708" y="2149"/>
                  <a:pt x="752" y="2132"/>
                  <a:pt x="790" y="2128"/>
                </a:cubicBezTo>
                <a:cubicBezTo>
                  <a:pt x="806" y="2126"/>
                  <a:pt x="822" y="2136"/>
                  <a:pt x="838" y="2138"/>
                </a:cubicBezTo>
                <a:cubicBezTo>
                  <a:pt x="854" y="2140"/>
                  <a:pt x="866" y="2129"/>
                  <a:pt x="882" y="2128"/>
                </a:cubicBezTo>
                <a:cubicBezTo>
                  <a:pt x="902" y="2126"/>
                  <a:pt x="918" y="2134"/>
                  <a:pt x="938" y="2127"/>
                </a:cubicBezTo>
                <a:cubicBezTo>
                  <a:pt x="967" y="2116"/>
                  <a:pt x="981" y="2082"/>
                  <a:pt x="1014" y="2075"/>
                </a:cubicBezTo>
                <a:cubicBezTo>
                  <a:pt x="1077" y="2062"/>
                  <a:pt x="1127" y="2080"/>
                  <a:pt x="1190" y="2079"/>
                </a:cubicBezTo>
                <a:cubicBezTo>
                  <a:pt x="1211" y="2079"/>
                  <a:pt x="1224" y="2061"/>
                  <a:pt x="1246" y="2060"/>
                </a:cubicBezTo>
                <a:cubicBezTo>
                  <a:pt x="1314" y="2059"/>
                  <a:pt x="1393" y="2083"/>
                  <a:pt x="1458" y="2100"/>
                </a:cubicBezTo>
                <a:cubicBezTo>
                  <a:pt x="1497" y="2025"/>
                  <a:pt x="1555" y="2089"/>
                  <a:pt x="1614" y="2064"/>
                </a:cubicBezTo>
                <a:cubicBezTo>
                  <a:pt x="1594" y="2033"/>
                  <a:pt x="1612" y="2019"/>
                  <a:pt x="1646" y="2014"/>
                </a:cubicBezTo>
                <a:cubicBezTo>
                  <a:pt x="1677" y="2009"/>
                  <a:pt x="1706" y="2028"/>
                  <a:pt x="1738" y="2023"/>
                </a:cubicBezTo>
                <a:cubicBezTo>
                  <a:pt x="1837" y="2007"/>
                  <a:pt x="1949" y="1932"/>
                  <a:pt x="2025" y="1869"/>
                </a:cubicBezTo>
                <a:cubicBezTo>
                  <a:pt x="2055" y="1844"/>
                  <a:pt x="2093" y="1829"/>
                  <a:pt x="2122" y="1802"/>
                </a:cubicBezTo>
                <a:cubicBezTo>
                  <a:pt x="2168" y="1759"/>
                  <a:pt x="2207" y="1705"/>
                  <a:pt x="2256" y="1665"/>
                </a:cubicBezTo>
                <a:cubicBezTo>
                  <a:pt x="2297" y="1631"/>
                  <a:pt x="2346" y="1610"/>
                  <a:pt x="2381" y="1568"/>
                </a:cubicBezTo>
                <a:cubicBezTo>
                  <a:pt x="2438" y="1500"/>
                  <a:pt x="2488" y="1423"/>
                  <a:pt x="2539" y="1351"/>
                </a:cubicBezTo>
                <a:cubicBezTo>
                  <a:pt x="2548" y="1339"/>
                  <a:pt x="2546" y="1322"/>
                  <a:pt x="2554" y="1308"/>
                </a:cubicBezTo>
                <a:cubicBezTo>
                  <a:pt x="2568" y="1283"/>
                  <a:pt x="2592" y="1262"/>
                  <a:pt x="2611" y="1240"/>
                </a:cubicBezTo>
                <a:cubicBezTo>
                  <a:pt x="2658" y="1189"/>
                  <a:pt x="2731" y="1170"/>
                  <a:pt x="2771" y="1112"/>
                </a:cubicBezTo>
                <a:cubicBezTo>
                  <a:pt x="2808" y="1060"/>
                  <a:pt x="2801" y="997"/>
                  <a:pt x="2820" y="939"/>
                </a:cubicBezTo>
                <a:cubicBezTo>
                  <a:pt x="2834" y="894"/>
                  <a:pt x="2864" y="857"/>
                  <a:pt x="2854" y="808"/>
                </a:cubicBezTo>
                <a:cubicBezTo>
                  <a:pt x="2823" y="821"/>
                  <a:pt x="2783" y="818"/>
                  <a:pt x="2750" y="816"/>
                </a:cubicBezTo>
                <a:cubicBezTo>
                  <a:pt x="2736" y="815"/>
                  <a:pt x="2717" y="803"/>
                  <a:pt x="2704" y="812"/>
                </a:cubicBezTo>
                <a:cubicBezTo>
                  <a:pt x="2684" y="827"/>
                  <a:pt x="2688" y="875"/>
                  <a:pt x="2690" y="896"/>
                </a:cubicBezTo>
                <a:cubicBezTo>
                  <a:pt x="2623" y="896"/>
                  <a:pt x="2527" y="893"/>
                  <a:pt x="2514" y="808"/>
                </a:cubicBezTo>
                <a:cubicBezTo>
                  <a:pt x="2485" y="791"/>
                  <a:pt x="2495" y="733"/>
                  <a:pt x="2526" y="724"/>
                </a:cubicBezTo>
                <a:cubicBezTo>
                  <a:pt x="2539" y="696"/>
                  <a:pt x="2557" y="632"/>
                  <a:pt x="2598" y="637"/>
                </a:cubicBezTo>
                <a:cubicBezTo>
                  <a:pt x="2635" y="641"/>
                  <a:pt x="2657" y="680"/>
                  <a:pt x="2694" y="684"/>
                </a:cubicBezTo>
                <a:cubicBezTo>
                  <a:pt x="2697" y="666"/>
                  <a:pt x="2691" y="649"/>
                  <a:pt x="2695" y="632"/>
                </a:cubicBezTo>
                <a:cubicBezTo>
                  <a:pt x="2702" y="594"/>
                  <a:pt x="2727" y="528"/>
                  <a:pt x="2702" y="492"/>
                </a:cubicBezTo>
                <a:cubicBezTo>
                  <a:pt x="2711" y="479"/>
                  <a:pt x="2703" y="448"/>
                  <a:pt x="2702" y="432"/>
                </a:cubicBezTo>
                <a:cubicBezTo>
                  <a:pt x="2701" y="400"/>
                  <a:pt x="2697" y="345"/>
                  <a:pt x="2682" y="316"/>
                </a:cubicBezTo>
                <a:cubicBezTo>
                  <a:pt x="2666" y="287"/>
                  <a:pt x="2637" y="259"/>
                  <a:pt x="2627" y="226"/>
                </a:cubicBezTo>
                <a:cubicBezTo>
                  <a:pt x="2616" y="189"/>
                  <a:pt x="2627" y="128"/>
                  <a:pt x="2590" y="100"/>
                </a:cubicBezTo>
                <a:cubicBezTo>
                  <a:pt x="2578" y="36"/>
                  <a:pt x="2578" y="36"/>
                  <a:pt x="2578" y="36"/>
                </a:cubicBezTo>
                <a:cubicBezTo>
                  <a:pt x="2553" y="34"/>
                  <a:pt x="2526" y="24"/>
                  <a:pt x="2502" y="26"/>
                </a:cubicBezTo>
                <a:cubicBezTo>
                  <a:pt x="2470" y="27"/>
                  <a:pt x="2433" y="39"/>
                  <a:pt x="2402" y="34"/>
                </a:cubicBezTo>
                <a:cubicBezTo>
                  <a:pt x="2381" y="31"/>
                  <a:pt x="2362" y="15"/>
                  <a:pt x="2342" y="9"/>
                </a:cubicBezTo>
                <a:cubicBezTo>
                  <a:pt x="2321" y="3"/>
                  <a:pt x="2292" y="0"/>
                  <a:pt x="2263" y="1"/>
                </a:cubicBezTo>
                <a:close/>
                <a:moveTo>
                  <a:pt x="2102" y="1128"/>
                </a:moveTo>
                <a:cubicBezTo>
                  <a:pt x="2126" y="1128"/>
                  <a:pt x="2136" y="1146"/>
                  <a:pt x="2158" y="1152"/>
                </a:cubicBezTo>
                <a:cubicBezTo>
                  <a:pt x="2172" y="1188"/>
                  <a:pt x="2210" y="1191"/>
                  <a:pt x="2235" y="1215"/>
                </a:cubicBezTo>
                <a:cubicBezTo>
                  <a:pt x="2275" y="1251"/>
                  <a:pt x="2217" y="1302"/>
                  <a:pt x="2194" y="1332"/>
                </a:cubicBezTo>
                <a:cubicBezTo>
                  <a:pt x="2194" y="1336"/>
                  <a:pt x="2194" y="1336"/>
                  <a:pt x="2194" y="1336"/>
                </a:cubicBezTo>
                <a:cubicBezTo>
                  <a:pt x="2206" y="1352"/>
                  <a:pt x="2206" y="1352"/>
                  <a:pt x="2206" y="1352"/>
                </a:cubicBezTo>
                <a:cubicBezTo>
                  <a:pt x="2178" y="1356"/>
                  <a:pt x="2160" y="1377"/>
                  <a:pt x="2134" y="1382"/>
                </a:cubicBezTo>
                <a:cubicBezTo>
                  <a:pt x="2112" y="1387"/>
                  <a:pt x="2086" y="1378"/>
                  <a:pt x="2068" y="1394"/>
                </a:cubicBezTo>
                <a:cubicBezTo>
                  <a:pt x="2048" y="1411"/>
                  <a:pt x="2036" y="1466"/>
                  <a:pt x="2013" y="1473"/>
                </a:cubicBezTo>
                <a:cubicBezTo>
                  <a:pt x="1982" y="1483"/>
                  <a:pt x="1951" y="1457"/>
                  <a:pt x="1933" y="1436"/>
                </a:cubicBezTo>
                <a:cubicBezTo>
                  <a:pt x="1896" y="1396"/>
                  <a:pt x="1864" y="1351"/>
                  <a:pt x="1842" y="1300"/>
                </a:cubicBezTo>
                <a:cubicBezTo>
                  <a:pt x="1869" y="1294"/>
                  <a:pt x="1890" y="1287"/>
                  <a:pt x="1902" y="1260"/>
                </a:cubicBezTo>
                <a:cubicBezTo>
                  <a:pt x="1914" y="1264"/>
                  <a:pt x="1914" y="1264"/>
                  <a:pt x="1914" y="1264"/>
                </a:cubicBezTo>
                <a:cubicBezTo>
                  <a:pt x="1923" y="1201"/>
                  <a:pt x="1986" y="1182"/>
                  <a:pt x="2034" y="1157"/>
                </a:cubicBezTo>
                <a:cubicBezTo>
                  <a:pt x="2055" y="1146"/>
                  <a:pt x="2078" y="1128"/>
                  <a:pt x="2102" y="1128"/>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0" name="Freeform 61"/>
          <p:cNvSpPr>
            <a:spLocks/>
          </p:cNvSpPr>
          <p:nvPr/>
        </p:nvSpPr>
        <p:spPr bwMode="auto">
          <a:xfrm>
            <a:off x="6694126" y="5098368"/>
            <a:ext cx="624267" cy="553500"/>
          </a:xfrm>
          <a:custGeom>
            <a:avLst/>
            <a:gdLst/>
            <a:ahLst/>
            <a:cxnLst>
              <a:cxn ang="0">
                <a:pos x="16" y="382"/>
              </a:cxn>
              <a:cxn ang="0">
                <a:pos x="0" y="382"/>
              </a:cxn>
              <a:cxn ang="0">
                <a:pos x="129" y="601"/>
              </a:cxn>
              <a:cxn ang="0">
                <a:pos x="173" y="708"/>
              </a:cxn>
              <a:cxn ang="0">
                <a:pos x="273" y="777"/>
              </a:cxn>
              <a:cxn ang="0">
                <a:pos x="353" y="813"/>
              </a:cxn>
              <a:cxn ang="0">
                <a:pos x="360" y="873"/>
              </a:cxn>
              <a:cxn ang="0">
                <a:pos x="436" y="873"/>
              </a:cxn>
              <a:cxn ang="0">
                <a:pos x="431" y="974"/>
              </a:cxn>
              <a:cxn ang="0">
                <a:pos x="497" y="1064"/>
              </a:cxn>
              <a:cxn ang="0">
                <a:pos x="596" y="1079"/>
              </a:cxn>
              <a:cxn ang="0">
                <a:pos x="668" y="1100"/>
              </a:cxn>
              <a:cxn ang="0">
                <a:pos x="674" y="1146"/>
              </a:cxn>
              <a:cxn ang="0">
                <a:pos x="712" y="1173"/>
              </a:cxn>
              <a:cxn ang="0">
                <a:pos x="788" y="1166"/>
              </a:cxn>
              <a:cxn ang="0">
                <a:pos x="888" y="1200"/>
              </a:cxn>
              <a:cxn ang="0">
                <a:pos x="984" y="1191"/>
              </a:cxn>
              <a:cxn ang="0">
                <a:pos x="1068" y="1207"/>
              </a:cxn>
              <a:cxn ang="0">
                <a:pos x="1272" y="1019"/>
              </a:cxn>
              <a:cxn ang="0">
                <a:pos x="1273" y="946"/>
              </a:cxn>
              <a:cxn ang="0">
                <a:pos x="1273" y="898"/>
              </a:cxn>
              <a:cxn ang="0">
                <a:pos x="1308" y="872"/>
              </a:cxn>
              <a:cxn ang="0">
                <a:pos x="1368" y="735"/>
              </a:cxn>
              <a:cxn ang="0">
                <a:pos x="1336" y="723"/>
              </a:cxn>
              <a:cxn ang="0">
                <a:pos x="1344" y="625"/>
              </a:cxn>
              <a:cxn ang="0">
                <a:pos x="1332" y="609"/>
              </a:cxn>
              <a:cxn ang="0">
                <a:pos x="1304" y="605"/>
              </a:cxn>
              <a:cxn ang="0">
                <a:pos x="1348" y="573"/>
              </a:cxn>
              <a:cxn ang="0">
                <a:pos x="1376" y="491"/>
              </a:cxn>
              <a:cxn ang="0">
                <a:pos x="1364" y="467"/>
              </a:cxn>
              <a:cxn ang="0">
                <a:pos x="1364" y="463"/>
              </a:cxn>
              <a:cxn ang="0">
                <a:pos x="1365" y="366"/>
              </a:cxn>
              <a:cxn ang="0">
                <a:pos x="1368" y="321"/>
              </a:cxn>
              <a:cxn ang="0">
                <a:pos x="1368" y="317"/>
              </a:cxn>
              <a:cxn ang="0">
                <a:pos x="1341" y="252"/>
              </a:cxn>
              <a:cxn ang="0">
                <a:pos x="1352" y="207"/>
              </a:cxn>
              <a:cxn ang="0">
                <a:pos x="1308" y="199"/>
              </a:cxn>
              <a:cxn ang="0">
                <a:pos x="1312" y="187"/>
              </a:cxn>
              <a:cxn ang="0">
                <a:pos x="1172" y="155"/>
              </a:cxn>
              <a:cxn ang="0">
                <a:pos x="1092" y="108"/>
              </a:cxn>
              <a:cxn ang="0">
                <a:pos x="1056" y="83"/>
              </a:cxn>
              <a:cxn ang="0">
                <a:pos x="916" y="78"/>
              </a:cxn>
              <a:cxn ang="0">
                <a:pos x="916" y="17"/>
              </a:cxn>
              <a:cxn ang="0">
                <a:pos x="639" y="81"/>
              </a:cxn>
              <a:cxn ang="0">
                <a:pos x="615" y="173"/>
              </a:cxn>
              <a:cxn ang="0">
                <a:pos x="569" y="185"/>
              </a:cxn>
              <a:cxn ang="0">
                <a:pos x="496" y="230"/>
              </a:cxn>
              <a:cxn ang="0">
                <a:pos x="451" y="250"/>
              </a:cxn>
              <a:cxn ang="0">
                <a:pos x="414" y="313"/>
              </a:cxn>
              <a:cxn ang="0">
                <a:pos x="316" y="419"/>
              </a:cxn>
              <a:cxn ang="0">
                <a:pos x="180" y="413"/>
              </a:cxn>
              <a:cxn ang="0">
                <a:pos x="133" y="427"/>
              </a:cxn>
              <a:cxn ang="0">
                <a:pos x="92" y="398"/>
              </a:cxn>
              <a:cxn ang="0">
                <a:pos x="16" y="382"/>
              </a:cxn>
            </a:cxnLst>
            <a:rect l="0" t="0" r="r" b="b"/>
            <a:pathLst>
              <a:path w="1376" h="1215">
                <a:moveTo>
                  <a:pt x="16" y="382"/>
                </a:moveTo>
                <a:cubicBezTo>
                  <a:pt x="0" y="382"/>
                  <a:pt x="0" y="382"/>
                  <a:pt x="0" y="382"/>
                </a:cubicBezTo>
                <a:cubicBezTo>
                  <a:pt x="0" y="466"/>
                  <a:pt x="91" y="531"/>
                  <a:pt x="129" y="601"/>
                </a:cubicBezTo>
                <a:cubicBezTo>
                  <a:pt x="146" y="633"/>
                  <a:pt x="143" y="683"/>
                  <a:pt x="173" y="708"/>
                </a:cubicBezTo>
                <a:cubicBezTo>
                  <a:pt x="200" y="731"/>
                  <a:pt x="240" y="763"/>
                  <a:pt x="273" y="777"/>
                </a:cubicBezTo>
                <a:cubicBezTo>
                  <a:pt x="298" y="788"/>
                  <a:pt x="337" y="789"/>
                  <a:pt x="353" y="813"/>
                </a:cubicBezTo>
                <a:cubicBezTo>
                  <a:pt x="364" y="829"/>
                  <a:pt x="360" y="854"/>
                  <a:pt x="360" y="873"/>
                </a:cubicBezTo>
                <a:cubicBezTo>
                  <a:pt x="436" y="873"/>
                  <a:pt x="436" y="873"/>
                  <a:pt x="436" y="873"/>
                </a:cubicBezTo>
                <a:cubicBezTo>
                  <a:pt x="431" y="974"/>
                  <a:pt x="431" y="974"/>
                  <a:pt x="431" y="974"/>
                </a:cubicBezTo>
                <a:cubicBezTo>
                  <a:pt x="497" y="1064"/>
                  <a:pt x="497" y="1064"/>
                  <a:pt x="497" y="1064"/>
                </a:cubicBezTo>
                <a:cubicBezTo>
                  <a:pt x="596" y="1079"/>
                  <a:pt x="596" y="1079"/>
                  <a:pt x="596" y="1079"/>
                </a:cubicBezTo>
                <a:cubicBezTo>
                  <a:pt x="668" y="1100"/>
                  <a:pt x="668" y="1100"/>
                  <a:pt x="668" y="1100"/>
                </a:cubicBezTo>
                <a:cubicBezTo>
                  <a:pt x="665" y="1115"/>
                  <a:pt x="661" y="1134"/>
                  <a:pt x="674" y="1146"/>
                </a:cubicBezTo>
                <a:cubicBezTo>
                  <a:pt x="688" y="1159"/>
                  <a:pt x="709" y="1149"/>
                  <a:pt x="712" y="1173"/>
                </a:cubicBezTo>
                <a:cubicBezTo>
                  <a:pt x="738" y="1171"/>
                  <a:pt x="762" y="1161"/>
                  <a:pt x="788" y="1166"/>
                </a:cubicBezTo>
                <a:cubicBezTo>
                  <a:pt x="822" y="1173"/>
                  <a:pt x="855" y="1197"/>
                  <a:pt x="888" y="1200"/>
                </a:cubicBezTo>
                <a:cubicBezTo>
                  <a:pt x="920" y="1203"/>
                  <a:pt x="953" y="1190"/>
                  <a:pt x="984" y="1191"/>
                </a:cubicBezTo>
                <a:cubicBezTo>
                  <a:pt x="1007" y="1192"/>
                  <a:pt x="1049" y="1215"/>
                  <a:pt x="1068" y="1207"/>
                </a:cubicBezTo>
                <a:cubicBezTo>
                  <a:pt x="1153" y="1173"/>
                  <a:pt x="1184" y="1046"/>
                  <a:pt x="1272" y="1019"/>
                </a:cubicBezTo>
                <a:cubicBezTo>
                  <a:pt x="1247" y="980"/>
                  <a:pt x="1265" y="985"/>
                  <a:pt x="1273" y="946"/>
                </a:cubicBezTo>
                <a:cubicBezTo>
                  <a:pt x="1277" y="929"/>
                  <a:pt x="1264" y="914"/>
                  <a:pt x="1273" y="898"/>
                </a:cubicBezTo>
                <a:cubicBezTo>
                  <a:pt x="1280" y="885"/>
                  <a:pt x="1298" y="883"/>
                  <a:pt x="1308" y="872"/>
                </a:cubicBezTo>
                <a:cubicBezTo>
                  <a:pt x="1339" y="838"/>
                  <a:pt x="1368" y="782"/>
                  <a:pt x="1368" y="735"/>
                </a:cubicBezTo>
                <a:cubicBezTo>
                  <a:pt x="1336" y="723"/>
                  <a:pt x="1336" y="723"/>
                  <a:pt x="1336" y="723"/>
                </a:cubicBezTo>
                <a:cubicBezTo>
                  <a:pt x="1336" y="685"/>
                  <a:pt x="1327" y="663"/>
                  <a:pt x="1344" y="625"/>
                </a:cubicBezTo>
                <a:cubicBezTo>
                  <a:pt x="1332" y="609"/>
                  <a:pt x="1332" y="609"/>
                  <a:pt x="1332" y="609"/>
                </a:cubicBezTo>
                <a:cubicBezTo>
                  <a:pt x="1304" y="605"/>
                  <a:pt x="1304" y="605"/>
                  <a:pt x="1304" y="605"/>
                </a:cubicBezTo>
                <a:cubicBezTo>
                  <a:pt x="1311" y="578"/>
                  <a:pt x="1324" y="579"/>
                  <a:pt x="1348" y="573"/>
                </a:cubicBezTo>
                <a:cubicBezTo>
                  <a:pt x="1343" y="534"/>
                  <a:pt x="1359" y="524"/>
                  <a:pt x="1376" y="491"/>
                </a:cubicBezTo>
                <a:cubicBezTo>
                  <a:pt x="1364" y="484"/>
                  <a:pt x="1360" y="481"/>
                  <a:pt x="1364" y="467"/>
                </a:cubicBezTo>
                <a:cubicBezTo>
                  <a:pt x="1364" y="463"/>
                  <a:pt x="1364" y="463"/>
                  <a:pt x="1364" y="463"/>
                </a:cubicBezTo>
                <a:cubicBezTo>
                  <a:pt x="1344" y="425"/>
                  <a:pt x="1365" y="404"/>
                  <a:pt x="1365" y="366"/>
                </a:cubicBezTo>
                <a:cubicBezTo>
                  <a:pt x="1365" y="345"/>
                  <a:pt x="1354" y="342"/>
                  <a:pt x="1368" y="321"/>
                </a:cubicBezTo>
                <a:cubicBezTo>
                  <a:pt x="1368" y="317"/>
                  <a:pt x="1368" y="317"/>
                  <a:pt x="1368" y="317"/>
                </a:cubicBezTo>
                <a:cubicBezTo>
                  <a:pt x="1341" y="252"/>
                  <a:pt x="1341" y="252"/>
                  <a:pt x="1341" y="252"/>
                </a:cubicBezTo>
                <a:cubicBezTo>
                  <a:pt x="1352" y="207"/>
                  <a:pt x="1352" y="207"/>
                  <a:pt x="1352" y="207"/>
                </a:cubicBezTo>
                <a:cubicBezTo>
                  <a:pt x="1308" y="199"/>
                  <a:pt x="1308" y="199"/>
                  <a:pt x="1308" y="199"/>
                </a:cubicBezTo>
                <a:cubicBezTo>
                  <a:pt x="1312" y="187"/>
                  <a:pt x="1312" y="187"/>
                  <a:pt x="1312" y="187"/>
                </a:cubicBezTo>
                <a:cubicBezTo>
                  <a:pt x="1265" y="162"/>
                  <a:pt x="1224" y="155"/>
                  <a:pt x="1172" y="155"/>
                </a:cubicBezTo>
                <a:cubicBezTo>
                  <a:pt x="1160" y="114"/>
                  <a:pt x="1123" y="120"/>
                  <a:pt x="1092" y="108"/>
                </a:cubicBezTo>
                <a:cubicBezTo>
                  <a:pt x="1078" y="102"/>
                  <a:pt x="1071" y="88"/>
                  <a:pt x="1056" y="83"/>
                </a:cubicBezTo>
                <a:cubicBezTo>
                  <a:pt x="1014" y="69"/>
                  <a:pt x="960" y="78"/>
                  <a:pt x="916" y="78"/>
                </a:cubicBezTo>
                <a:cubicBezTo>
                  <a:pt x="916" y="17"/>
                  <a:pt x="916" y="17"/>
                  <a:pt x="916" y="17"/>
                </a:cubicBezTo>
                <a:cubicBezTo>
                  <a:pt x="825" y="16"/>
                  <a:pt x="707" y="0"/>
                  <a:pt x="639" y="81"/>
                </a:cubicBezTo>
                <a:cubicBezTo>
                  <a:pt x="618" y="105"/>
                  <a:pt x="645" y="151"/>
                  <a:pt x="615" y="173"/>
                </a:cubicBezTo>
                <a:cubicBezTo>
                  <a:pt x="603" y="182"/>
                  <a:pt x="584" y="179"/>
                  <a:pt x="569" y="185"/>
                </a:cubicBezTo>
                <a:cubicBezTo>
                  <a:pt x="542" y="196"/>
                  <a:pt x="522" y="217"/>
                  <a:pt x="496" y="230"/>
                </a:cubicBezTo>
                <a:cubicBezTo>
                  <a:pt x="482" y="237"/>
                  <a:pt x="463" y="238"/>
                  <a:pt x="451" y="250"/>
                </a:cubicBezTo>
                <a:cubicBezTo>
                  <a:pt x="433" y="267"/>
                  <a:pt x="427" y="293"/>
                  <a:pt x="414" y="313"/>
                </a:cubicBezTo>
                <a:cubicBezTo>
                  <a:pt x="393" y="343"/>
                  <a:pt x="347" y="400"/>
                  <a:pt x="316" y="419"/>
                </a:cubicBezTo>
                <a:cubicBezTo>
                  <a:pt x="261" y="452"/>
                  <a:pt x="235" y="412"/>
                  <a:pt x="180" y="413"/>
                </a:cubicBezTo>
                <a:cubicBezTo>
                  <a:pt x="163" y="413"/>
                  <a:pt x="150" y="431"/>
                  <a:pt x="133" y="427"/>
                </a:cubicBezTo>
                <a:cubicBezTo>
                  <a:pt x="117" y="423"/>
                  <a:pt x="108" y="403"/>
                  <a:pt x="92" y="398"/>
                </a:cubicBezTo>
                <a:cubicBezTo>
                  <a:pt x="64" y="390"/>
                  <a:pt x="35" y="421"/>
                  <a:pt x="16" y="382"/>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6" name="Freeform 35"/>
          <p:cNvSpPr>
            <a:spLocks/>
          </p:cNvSpPr>
          <p:nvPr/>
        </p:nvSpPr>
        <p:spPr bwMode="auto">
          <a:xfrm>
            <a:off x="6282160" y="5282869"/>
            <a:ext cx="748109" cy="730418"/>
          </a:xfrm>
          <a:custGeom>
            <a:avLst/>
            <a:gdLst/>
            <a:ahLst/>
            <a:cxnLst>
              <a:cxn ang="0">
                <a:pos x="181" y="735"/>
              </a:cxn>
              <a:cxn ang="0">
                <a:pos x="13" y="735"/>
              </a:cxn>
              <a:cxn ang="0">
                <a:pos x="13" y="1079"/>
              </a:cxn>
              <a:cxn ang="0">
                <a:pos x="15" y="1222"/>
              </a:cxn>
              <a:cxn ang="0">
                <a:pos x="79" y="1271"/>
              </a:cxn>
              <a:cxn ang="0">
                <a:pos x="152" y="1427"/>
              </a:cxn>
              <a:cxn ang="0">
                <a:pos x="121" y="1570"/>
              </a:cxn>
              <a:cxn ang="0">
                <a:pos x="173" y="1578"/>
              </a:cxn>
              <a:cxn ang="0">
                <a:pos x="325" y="1551"/>
              </a:cxn>
              <a:cxn ang="0">
                <a:pos x="422" y="1490"/>
              </a:cxn>
              <a:cxn ang="0">
                <a:pos x="484" y="1439"/>
              </a:cxn>
              <a:cxn ang="0">
                <a:pos x="509" y="1379"/>
              </a:cxn>
              <a:cxn ang="0">
                <a:pos x="601" y="1309"/>
              </a:cxn>
              <a:cxn ang="0">
                <a:pos x="690" y="1369"/>
              </a:cxn>
              <a:cxn ang="0">
                <a:pos x="737" y="1375"/>
              </a:cxn>
              <a:cxn ang="0">
                <a:pos x="833" y="1406"/>
              </a:cxn>
              <a:cxn ang="0">
                <a:pos x="892" y="1395"/>
              </a:cxn>
              <a:cxn ang="0">
                <a:pos x="953" y="1389"/>
              </a:cxn>
              <a:cxn ang="0">
                <a:pos x="1052" y="1222"/>
              </a:cxn>
              <a:cxn ang="0">
                <a:pos x="1129" y="1194"/>
              </a:cxn>
              <a:cxn ang="0">
                <a:pos x="1159" y="1159"/>
              </a:cxn>
              <a:cxn ang="0">
                <a:pos x="1202" y="1133"/>
              </a:cxn>
              <a:cxn ang="0">
                <a:pos x="1231" y="1036"/>
              </a:cxn>
              <a:cxn ang="0">
                <a:pos x="1285" y="989"/>
              </a:cxn>
              <a:cxn ang="0">
                <a:pos x="1324" y="976"/>
              </a:cxn>
              <a:cxn ang="0">
                <a:pos x="1390" y="921"/>
              </a:cxn>
              <a:cxn ang="0">
                <a:pos x="1450" y="851"/>
              </a:cxn>
              <a:cxn ang="0">
                <a:pos x="1545" y="827"/>
              </a:cxn>
              <a:cxn ang="0">
                <a:pos x="1586" y="782"/>
              </a:cxn>
              <a:cxn ang="0">
                <a:pos x="1641" y="775"/>
              </a:cxn>
              <a:cxn ang="0">
                <a:pos x="1593" y="703"/>
              </a:cxn>
              <a:cxn ang="0">
                <a:pos x="1509" y="674"/>
              </a:cxn>
              <a:cxn ang="0">
                <a:pos x="1381" y="603"/>
              </a:cxn>
              <a:cxn ang="0">
                <a:pos x="1353" y="556"/>
              </a:cxn>
              <a:cxn ang="0">
                <a:pos x="1355" y="477"/>
              </a:cxn>
              <a:cxn ang="0">
                <a:pos x="1294" y="466"/>
              </a:cxn>
              <a:cxn ang="0">
                <a:pos x="1264" y="404"/>
              </a:cxn>
              <a:cxn ang="0">
                <a:pos x="1201" y="384"/>
              </a:cxn>
              <a:cxn ang="0">
                <a:pos x="1087" y="302"/>
              </a:cxn>
              <a:cxn ang="0">
                <a:pos x="1055" y="207"/>
              </a:cxn>
              <a:cxn ang="0">
                <a:pos x="1026" y="174"/>
              </a:cxn>
              <a:cxn ang="0">
                <a:pos x="938" y="50"/>
              </a:cxn>
              <a:cxn ang="0">
                <a:pos x="923" y="7"/>
              </a:cxn>
              <a:cxn ang="0">
                <a:pos x="889" y="9"/>
              </a:cxn>
              <a:cxn ang="0">
                <a:pos x="812" y="41"/>
              </a:cxn>
              <a:cxn ang="0">
                <a:pos x="765" y="35"/>
              </a:cxn>
              <a:cxn ang="0">
                <a:pos x="681" y="89"/>
              </a:cxn>
              <a:cxn ang="0">
                <a:pos x="646" y="115"/>
              </a:cxn>
              <a:cxn ang="0">
                <a:pos x="584" y="44"/>
              </a:cxn>
              <a:cxn ang="0">
                <a:pos x="501" y="51"/>
              </a:cxn>
              <a:cxn ang="0">
                <a:pos x="285" y="92"/>
              </a:cxn>
              <a:cxn ang="0">
                <a:pos x="187" y="99"/>
              </a:cxn>
              <a:cxn ang="0">
                <a:pos x="181" y="143"/>
              </a:cxn>
              <a:cxn ang="0">
                <a:pos x="181" y="259"/>
              </a:cxn>
              <a:cxn ang="0">
                <a:pos x="181" y="735"/>
              </a:cxn>
            </a:cxnLst>
            <a:rect l="0" t="0" r="r" b="b"/>
            <a:pathLst>
              <a:path w="1641" h="1607">
                <a:moveTo>
                  <a:pt x="181" y="735"/>
                </a:moveTo>
                <a:cubicBezTo>
                  <a:pt x="13" y="735"/>
                  <a:pt x="13" y="735"/>
                  <a:pt x="13" y="735"/>
                </a:cubicBezTo>
                <a:cubicBezTo>
                  <a:pt x="13" y="1079"/>
                  <a:pt x="13" y="1079"/>
                  <a:pt x="13" y="1079"/>
                </a:cubicBezTo>
                <a:cubicBezTo>
                  <a:pt x="13" y="1119"/>
                  <a:pt x="0" y="1185"/>
                  <a:pt x="15" y="1222"/>
                </a:cubicBezTo>
                <a:cubicBezTo>
                  <a:pt x="25" y="1246"/>
                  <a:pt x="63" y="1251"/>
                  <a:pt x="79" y="1271"/>
                </a:cubicBezTo>
                <a:cubicBezTo>
                  <a:pt x="112" y="1313"/>
                  <a:pt x="138" y="1376"/>
                  <a:pt x="152" y="1427"/>
                </a:cubicBezTo>
                <a:cubicBezTo>
                  <a:pt x="167" y="1481"/>
                  <a:pt x="94" y="1510"/>
                  <a:pt x="121" y="1570"/>
                </a:cubicBezTo>
                <a:cubicBezTo>
                  <a:pt x="132" y="1595"/>
                  <a:pt x="154" y="1577"/>
                  <a:pt x="173" y="1578"/>
                </a:cubicBezTo>
                <a:cubicBezTo>
                  <a:pt x="207" y="1580"/>
                  <a:pt x="331" y="1607"/>
                  <a:pt x="325" y="1551"/>
                </a:cubicBezTo>
                <a:cubicBezTo>
                  <a:pt x="379" y="1551"/>
                  <a:pt x="385" y="1521"/>
                  <a:pt x="422" y="1490"/>
                </a:cubicBezTo>
                <a:cubicBezTo>
                  <a:pt x="443" y="1472"/>
                  <a:pt x="469" y="1464"/>
                  <a:pt x="484" y="1439"/>
                </a:cubicBezTo>
                <a:cubicBezTo>
                  <a:pt x="496" y="1419"/>
                  <a:pt x="491" y="1395"/>
                  <a:pt x="509" y="1379"/>
                </a:cubicBezTo>
                <a:cubicBezTo>
                  <a:pt x="507" y="1329"/>
                  <a:pt x="552" y="1295"/>
                  <a:pt x="601" y="1309"/>
                </a:cubicBezTo>
                <a:cubicBezTo>
                  <a:pt x="635" y="1318"/>
                  <a:pt x="659" y="1354"/>
                  <a:pt x="690" y="1369"/>
                </a:cubicBezTo>
                <a:cubicBezTo>
                  <a:pt x="705" y="1376"/>
                  <a:pt x="722" y="1369"/>
                  <a:pt x="737" y="1375"/>
                </a:cubicBezTo>
                <a:cubicBezTo>
                  <a:pt x="767" y="1387"/>
                  <a:pt x="799" y="1406"/>
                  <a:pt x="833" y="1406"/>
                </a:cubicBezTo>
                <a:cubicBezTo>
                  <a:pt x="854" y="1407"/>
                  <a:pt x="872" y="1397"/>
                  <a:pt x="892" y="1395"/>
                </a:cubicBezTo>
                <a:cubicBezTo>
                  <a:pt x="913" y="1392"/>
                  <a:pt x="933" y="1398"/>
                  <a:pt x="953" y="1389"/>
                </a:cubicBezTo>
                <a:cubicBezTo>
                  <a:pt x="1025" y="1357"/>
                  <a:pt x="1006" y="1272"/>
                  <a:pt x="1052" y="1222"/>
                </a:cubicBezTo>
                <a:cubicBezTo>
                  <a:pt x="1076" y="1197"/>
                  <a:pt x="1102" y="1207"/>
                  <a:pt x="1129" y="1194"/>
                </a:cubicBezTo>
                <a:cubicBezTo>
                  <a:pt x="1144" y="1187"/>
                  <a:pt x="1148" y="1170"/>
                  <a:pt x="1159" y="1159"/>
                </a:cubicBezTo>
                <a:cubicBezTo>
                  <a:pt x="1171" y="1148"/>
                  <a:pt x="1192" y="1146"/>
                  <a:pt x="1202" y="1133"/>
                </a:cubicBezTo>
                <a:cubicBezTo>
                  <a:pt x="1220" y="1108"/>
                  <a:pt x="1209" y="1063"/>
                  <a:pt x="1231" y="1036"/>
                </a:cubicBezTo>
                <a:cubicBezTo>
                  <a:pt x="1245" y="1019"/>
                  <a:pt x="1264" y="998"/>
                  <a:pt x="1285" y="989"/>
                </a:cubicBezTo>
                <a:cubicBezTo>
                  <a:pt x="1297" y="983"/>
                  <a:pt x="1313" y="985"/>
                  <a:pt x="1324" y="976"/>
                </a:cubicBezTo>
                <a:cubicBezTo>
                  <a:pt x="1344" y="960"/>
                  <a:pt x="1373" y="941"/>
                  <a:pt x="1390" y="921"/>
                </a:cubicBezTo>
                <a:cubicBezTo>
                  <a:pt x="1409" y="900"/>
                  <a:pt x="1427" y="867"/>
                  <a:pt x="1450" y="851"/>
                </a:cubicBezTo>
                <a:cubicBezTo>
                  <a:pt x="1475" y="833"/>
                  <a:pt x="1516" y="839"/>
                  <a:pt x="1545" y="827"/>
                </a:cubicBezTo>
                <a:cubicBezTo>
                  <a:pt x="1570" y="817"/>
                  <a:pt x="1567" y="796"/>
                  <a:pt x="1586" y="782"/>
                </a:cubicBezTo>
                <a:cubicBezTo>
                  <a:pt x="1601" y="771"/>
                  <a:pt x="1624" y="775"/>
                  <a:pt x="1641" y="775"/>
                </a:cubicBezTo>
                <a:cubicBezTo>
                  <a:pt x="1624" y="738"/>
                  <a:pt x="1584" y="752"/>
                  <a:pt x="1593" y="703"/>
                </a:cubicBezTo>
                <a:cubicBezTo>
                  <a:pt x="1568" y="692"/>
                  <a:pt x="1535" y="679"/>
                  <a:pt x="1509" y="674"/>
                </a:cubicBezTo>
                <a:cubicBezTo>
                  <a:pt x="1457" y="664"/>
                  <a:pt x="1393" y="670"/>
                  <a:pt x="1381" y="603"/>
                </a:cubicBezTo>
                <a:cubicBezTo>
                  <a:pt x="1365" y="590"/>
                  <a:pt x="1351" y="578"/>
                  <a:pt x="1353" y="556"/>
                </a:cubicBezTo>
                <a:cubicBezTo>
                  <a:pt x="1355" y="535"/>
                  <a:pt x="1373" y="496"/>
                  <a:pt x="1355" y="477"/>
                </a:cubicBezTo>
                <a:cubicBezTo>
                  <a:pt x="1339" y="462"/>
                  <a:pt x="1312" y="478"/>
                  <a:pt x="1294" y="466"/>
                </a:cubicBezTo>
                <a:cubicBezTo>
                  <a:pt x="1276" y="454"/>
                  <a:pt x="1285" y="419"/>
                  <a:pt x="1264" y="404"/>
                </a:cubicBezTo>
                <a:cubicBezTo>
                  <a:pt x="1245" y="390"/>
                  <a:pt x="1222" y="393"/>
                  <a:pt x="1201" y="384"/>
                </a:cubicBezTo>
                <a:cubicBezTo>
                  <a:pt x="1169" y="370"/>
                  <a:pt x="1110" y="328"/>
                  <a:pt x="1087" y="302"/>
                </a:cubicBezTo>
                <a:cubicBezTo>
                  <a:pt x="1061" y="274"/>
                  <a:pt x="1068" y="238"/>
                  <a:pt x="1055" y="207"/>
                </a:cubicBezTo>
                <a:cubicBezTo>
                  <a:pt x="1049" y="194"/>
                  <a:pt x="1034" y="186"/>
                  <a:pt x="1026" y="174"/>
                </a:cubicBezTo>
                <a:cubicBezTo>
                  <a:pt x="998" y="133"/>
                  <a:pt x="970" y="89"/>
                  <a:pt x="938" y="50"/>
                </a:cubicBezTo>
                <a:cubicBezTo>
                  <a:pt x="929" y="38"/>
                  <a:pt x="933" y="15"/>
                  <a:pt x="923" y="7"/>
                </a:cubicBezTo>
                <a:cubicBezTo>
                  <a:pt x="913" y="0"/>
                  <a:pt x="899" y="8"/>
                  <a:pt x="889" y="9"/>
                </a:cubicBezTo>
                <a:cubicBezTo>
                  <a:pt x="851" y="13"/>
                  <a:pt x="844" y="21"/>
                  <a:pt x="812" y="41"/>
                </a:cubicBezTo>
                <a:cubicBezTo>
                  <a:pt x="794" y="53"/>
                  <a:pt x="784" y="29"/>
                  <a:pt x="765" y="35"/>
                </a:cubicBezTo>
                <a:cubicBezTo>
                  <a:pt x="737" y="45"/>
                  <a:pt x="704" y="71"/>
                  <a:pt x="681" y="89"/>
                </a:cubicBezTo>
                <a:cubicBezTo>
                  <a:pt x="672" y="97"/>
                  <a:pt x="658" y="115"/>
                  <a:pt x="646" y="115"/>
                </a:cubicBezTo>
                <a:cubicBezTo>
                  <a:pt x="627" y="115"/>
                  <a:pt x="607" y="51"/>
                  <a:pt x="584" y="44"/>
                </a:cubicBezTo>
                <a:cubicBezTo>
                  <a:pt x="559" y="37"/>
                  <a:pt x="526" y="48"/>
                  <a:pt x="501" y="51"/>
                </a:cubicBezTo>
                <a:cubicBezTo>
                  <a:pt x="428" y="61"/>
                  <a:pt x="357" y="80"/>
                  <a:pt x="285" y="92"/>
                </a:cubicBezTo>
                <a:cubicBezTo>
                  <a:pt x="261" y="96"/>
                  <a:pt x="206" y="84"/>
                  <a:pt x="187" y="99"/>
                </a:cubicBezTo>
                <a:cubicBezTo>
                  <a:pt x="177" y="107"/>
                  <a:pt x="181" y="131"/>
                  <a:pt x="181" y="143"/>
                </a:cubicBezTo>
                <a:cubicBezTo>
                  <a:pt x="181" y="259"/>
                  <a:pt x="181" y="259"/>
                  <a:pt x="181" y="259"/>
                </a:cubicBezTo>
                <a:lnTo>
                  <a:pt x="181" y="735"/>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5" name="Freeform 34"/>
          <p:cNvSpPr>
            <a:spLocks/>
          </p:cNvSpPr>
          <p:nvPr/>
        </p:nvSpPr>
        <p:spPr bwMode="auto">
          <a:xfrm>
            <a:off x="5625038" y="5222211"/>
            <a:ext cx="1076670" cy="950300"/>
          </a:xfrm>
          <a:custGeom>
            <a:avLst/>
            <a:gdLst/>
            <a:ahLst/>
            <a:cxnLst>
              <a:cxn ang="0">
                <a:pos x="506" y="1039"/>
              </a:cxn>
              <a:cxn ang="0">
                <a:pos x="502" y="1171"/>
              </a:cxn>
              <a:cxn ang="0">
                <a:pos x="549" y="1370"/>
              </a:cxn>
              <a:cxn ang="0">
                <a:pos x="560" y="1531"/>
              </a:cxn>
              <a:cxn ang="0">
                <a:pos x="584" y="1626"/>
              </a:cxn>
              <a:cxn ang="0">
                <a:pos x="634" y="1767"/>
              </a:cxn>
              <a:cxn ang="0">
                <a:pos x="719" y="1927"/>
              </a:cxn>
              <a:cxn ang="0">
                <a:pos x="838" y="2026"/>
              </a:cxn>
              <a:cxn ang="0">
                <a:pos x="898" y="2001"/>
              </a:cxn>
              <a:cxn ang="0">
                <a:pos x="999" y="1976"/>
              </a:cxn>
              <a:cxn ang="0">
                <a:pos x="1090" y="2058"/>
              </a:cxn>
              <a:cxn ang="0">
                <a:pos x="1254" y="2067"/>
              </a:cxn>
              <a:cxn ang="0">
                <a:pos x="1330" y="2051"/>
              </a:cxn>
              <a:cxn ang="0">
                <a:pos x="1460" y="1992"/>
              </a:cxn>
              <a:cxn ang="0">
                <a:pos x="1466" y="1767"/>
              </a:cxn>
              <a:cxn ang="0">
                <a:pos x="1586" y="883"/>
              </a:cxn>
              <a:cxn ang="0">
                <a:pos x="1638" y="835"/>
              </a:cxn>
              <a:cxn ang="0">
                <a:pos x="1638" y="243"/>
              </a:cxn>
              <a:cxn ang="0">
                <a:pos x="2068" y="243"/>
              </a:cxn>
              <a:cxn ang="0">
                <a:pos x="2118" y="252"/>
              </a:cxn>
              <a:cxn ang="0">
                <a:pos x="2249" y="197"/>
              </a:cxn>
              <a:cxn ang="0">
                <a:pos x="2370" y="147"/>
              </a:cxn>
              <a:cxn ang="0">
                <a:pos x="2326" y="107"/>
              </a:cxn>
              <a:cxn ang="0">
                <a:pos x="2322" y="119"/>
              </a:cxn>
              <a:cxn ang="0">
                <a:pos x="2182" y="96"/>
              </a:cxn>
              <a:cxn ang="0">
                <a:pos x="1514" y="156"/>
              </a:cxn>
              <a:cxn ang="0">
                <a:pos x="1266" y="145"/>
              </a:cxn>
              <a:cxn ang="0">
                <a:pos x="986" y="75"/>
              </a:cxn>
              <a:cxn ang="0">
                <a:pos x="422" y="76"/>
              </a:cxn>
              <a:cxn ang="0">
                <a:pos x="170" y="47"/>
              </a:cxn>
              <a:cxn ang="0">
                <a:pos x="58" y="235"/>
              </a:cxn>
              <a:cxn ang="0">
                <a:pos x="136" y="331"/>
              </a:cxn>
              <a:cxn ang="0">
                <a:pos x="276" y="579"/>
              </a:cxn>
              <a:cxn ang="0">
                <a:pos x="406" y="847"/>
              </a:cxn>
            </a:cxnLst>
            <a:rect l="0" t="0" r="r" b="b"/>
            <a:pathLst>
              <a:path w="2370" h="2091">
                <a:moveTo>
                  <a:pt x="406" y="847"/>
                </a:moveTo>
                <a:cubicBezTo>
                  <a:pt x="468" y="890"/>
                  <a:pt x="515" y="961"/>
                  <a:pt x="506" y="1039"/>
                </a:cubicBezTo>
                <a:cubicBezTo>
                  <a:pt x="490" y="1031"/>
                  <a:pt x="490" y="1031"/>
                  <a:pt x="490" y="1031"/>
                </a:cubicBezTo>
                <a:cubicBezTo>
                  <a:pt x="502" y="1171"/>
                  <a:pt x="502" y="1171"/>
                  <a:pt x="502" y="1171"/>
                </a:cubicBezTo>
                <a:cubicBezTo>
                  <a:pt x="499" y="1259"/>
                  <a:pt x="499" y="1259"/>
                  <a:pt x="499" y="1259"/>
                </a:cubicBezTo>
                <a:cubicBezTo>
                  <a:pt x="549" y="1370"/>
                  <a:pt x="549" y="1370"/>
                  <a:pt x="549" y="1370"/>
                </a:cubicBezTo>
                <a:cubicBezTo>
                  <a:pt x="565" y="1491"/>
                  <a:pt x="565" y="1491"/>
                  <a:pt x="565" y="1491"/>
                </a:cubicBezTo>
                <a:cubicBezTo>
                  <a:pt x="560" y="1531"/>
                  <a:pt x="560" y="1531"/>
                  <a:pt x="560" y="1531"/>
                </a:cubicBezTo>
                <a:cubicBezTo>
                  <a:pt x="581" y="1579"/>
                  <a:pt x="581" y="1579"/>
                  <a:pt x="581" y="1579"/>
                </a:cubicBezTo>
                <a:cubicBezTo>
                  <a:pt x="584" y="1626"/>
                  <a:pt x="584" y="1626"/>
                  <a:pt x="584" y="1626"/>
                </a:cubicBezTo>
                <a:cubicBezTo>
                  <a:pt x="618" y="1679"/>
                  <a:pt x="618" y="1679"/>
                  <a:pt x="618" y="1679"/>
                </a:cubicBezTo>
                <a:cubicBezTo>
                  <a:pt x="580" y="1691"/>
                  <a:pt x="632" y="1744"/>
                  <a:pt x="634" y="1767"/>
                </a:cubicBezTo>
                <a:cubicBezTo>
                  <a:pt x="636" y="1802"/>
                  <a:pt x="651" y="1815"/>
                  <a:pt x="669" y="1843"/>
                </a:cubicBezTo>
                <a:cubicBezTo>
                  <a:pt x="687" y="1870"/>
                  <a:pt x="697" y="1902"/>
                  <a:pt x="719" y="1927"/>
                </a:cubicBezTo>
                <a:cubicBezTo>
                  <a:pt x="734" y="1945"/>
                  <a:pt x="756" y="1956"/>
                  <a:pt x="774" y="1972"/>
                </a:cubicBezTo>
                <a:cubicBezTo>
                  <a:pt x="792" y="1988"/>
                  <a:pt x="813" y="2020"/>
                  <a:pt x="838" y="2026"/>
                </a:cubicBezTo>
                <a:cubicBezTo>
                  <a:pt x="851" y="2029"/>
                  <a:pt x="860" y="2017"/>
                  <a:pt x="870" y="2012"/>
                </a:cubicBezTo>
                <a:cubicBezTo>
                  <a:pt x="879" y="2007"/>
                  <a:pt x="891" y="2009"/>
                  <a:pt x="898" y="2001"/>
                </a:cubicBezTo>
                <a:cubicBezTo>
                  <a:pt x="928" y="1969"/>
                  <a:pt x="907" y="1925"/>
                  <a:pt x="970" y="1939"/>
                </a:cubicBezTo>
                <a:cubicBezTo>
                  <a:pt x="963" y="1969"/>
                  <a:pt x="991" y="1955"/>
                  <a:pt x="999" y="1976"/>
                </a:cubicBezTo>
                <a:cubicBezTo>
                  <a:pt x="1011" y="2008"/>
                  <a:pt x="984" y="2053"/>
                  <a:pt x="1038" y="2039"/>
                </a:cubicBezTo>
                <a:cubicBezTo>
                  <a:pt x="1042" y="2057"/>
                  <a:pt x="1074" y="2054"/>
                  <a:pt x="1090" y="2058"/>
                </a:cubicBezTo>
                <a:cubicBezTo>
                  <a:pt x="1108" y="2063"/>
                  <a:pt x="1122" y="2077"/>
                  <a:pt x="1142" y="2078"/>
                </a:cubicBezTo>
                <a:cubicBezTo>
                  <a:pt x="1179" y="2079"/>
                  <a:pt x="1216" y="2064"/>
                  <a:pt x="1254" y="2067"/>
                </a:cubicBezTo>
                <a:cubicBezTo>
                  <a:pt x="1275" y="2068"/>
                  <a:pt x="1288" y="2091"/>
                  <a:pt x="1310" y="2089"/>
                </a:cubicBezTo>
                <a:cubicBezTo>
                  <a:pt x="1333" y="2086"/>
                  <a:pt x="1340" y="2070"/>
                  <a:pt x="1330" y="2051"/>
                </a:cubicBezTo>
                <a:cubicBezTo>
                  <a:pt x="1365" y="2049"/>
                  <a:pt x="1366" y="2032"/>
                  <a:pt x="1391" y="2015"/>
                </a:cubicBezTo>
                <a:cubicBezTo>
                  <a:pt x="1410" y="2002"/>
                  <a:pt x="1442" y="2010"/>
                  <a:pt x="1460" y="1992"/>
                </a:cubicBezTo>
                <a:cubicBezTo>
                  <a:pt x="1472" y="1979"/>
                  <a:pt x="1466" y="1947"/>
                  <a:pt x="1466" y="1931"/>
                </a:cubicBezTo>
                <a:cubicBezTo>
                  <a:pt x="1466" y="1767"/>
                  <a:pt x="1466" y="1767"/>
                  <a:pt x="1466" y="1767"/>
                </a:cubicBezTo>
                <a:cubicBezTo>
                  <a:pt x="1466" y="883"/>
                  <a:pt x="1466" y="883"/>
                  <a:pt x="1466" y="883"/>
                </a:cubicBezTo>
                <a:cubicBezTo>
                  <a:pt x="1586" y="883"/>
                  <a:pt x="1586" y="883"/>
                  <a:pt x="1586" y="883"/>
                </a:cubicBezTo>
                <a:cubicBezTo>
                  <a:pt x="1632" y="879"/>
                  <a:pt x="1632" y="879"/>
                  <a:pt x="1632" y="879"/>
                </a:cubicBezTo>
                <a:cubicBezTo>
                  <a:pt x="1638" y="835"/>
                  <a:pt x="1638" y="835"/>
                  <a:pt x="1638" y="835"/>
                </a:cubicBezTo>
                <a:cubicBezTo>
                  <a:pt x="1638" y="719"/>
                  <a:pt x="1638" y="719"/>
                  <a:pt x="1638" y="719"/>
                </a:cubicBezTo>
                <a:cubicBezTo>
                  <a:pt x="1638" y="243"/>
                  <a:pt x="1638" y="243"/>
                  <a:pt x="1638" y="243"/>
                </a:cubicBezTo>
                <a:cubicBezTo>
                  <a:pt x="2030" y="187"/>
                  <a:pt x="2030" y="187"/>
                  <a:pt x="2030" y="187"/>
                </a:cubicBezTo>
                <a:cubicBezTo>
                  <a:pt x="2068" y="243"/>
                  <a:pt x="2068" y="243"/>
                  <a:pt x="2068" y="243"/>
                </a:cubicBezTo>
                <a:cubicBezTo>
                  <a:pt x="2087" y="270"/>
                  <a:pt x="2087" y="270"/>
                  <a:pt x="2087" y="270"/>
                </a:cubicBezTo>
                <a:cubicBezTo>
                  <a:pt x="2118" y="252"/>
                  <a:pt x="2118" y="252"/>
                  <a:pt x="2118" y="252"/>
                </a:cubicBezTo>
                <a:cubicBezTo>
                  <a:pt x="2202" y="191"/>
                  <a:pt x="2202" y="191"/>
                  <a:pt x="2202" y="191"/>
                </a:cubicBezTo>
                <a:cubicBezTo>
                  <a:pt x="2249" y="197"/>
                  <a:pt x="2249" y="197"/>
                  <a:pt x="2249" y="197"/>
                </a:cubicBezTo>
                <a:cubicBezTo>
                  <a:pt x="2302" y="160"/>
                  <a:pt x="2302" y="160"/>
                  <a:pt x="2302" y="160"/>
                </a:cubicBezTo>
                <a:cubicBezTo>
                  <a:pt x="2370" y="147"/>
                  <a:pt x="2370" y="147"/>
                  <a:pt x="2370" y="147"/>
                </a:cubicBezTo>
                <a:cubicBezTo>
                  <a:pt x="2330" y="107"/>
                  <a:pt x="2330" y="107"/>
                  <a:pt x="2330" y="107"/>
                </a:cubicBezTo>
                <a:cubicBezTo>
                  <a:pt x="2326" y="107"/>
                  <a:pt x="2326" y="107"/>
                  <a:pt x="2326" y="107"/>
                </a:cubicBezTo>
                <a:cubicBezTo>
                  <a:pt x="2326" y="119"/>
                  <a:pt x="2326" y="119"/>
                  <a:pt x="2326" y="119"/>
                </a:cubicBezTo>
                <a:cubicBezTo>
                  <a:pt x="2322" y="119"/>
                  <a:pt x="2322" y="119"/>
                  <a:pt x="2322" y="119"/>
                </a:cubicBezTo>
                <a:cubicBezTo>
                  <a:pt x="2322" y="103"/>
                  <a:pt x="2322" y="103"/>
                  <a:pt x="2322" y="103"/>
                </a:cubicBezTo>
                <a:cubicBezTo>
                  <a:pt x="2275" y="101"/>
                  <a:pt x="2229" y="91"/>
                  <a:pt x="2182" y="96"/>
                </a:cubicBezTo>
                <a:cubicBezTo>
                  <a:pt x="1982" y="116"/>
                  <a:pt x="1790" y="184"/>
                  <a:pt x="1590" y="179"/>
                </a:cubicBezTo>
                <a:cubicBezTo>
                  <a:pt x="1562" y="178"/>
                  <a:pt x="1541" y="157"/>
                  <a:pt x="1514" y="156"/>
                </a:cubicBezTo>
                <a:cubicBezTo>
                  <a:pt x="1451" y="154"/>
                  <a:pt x="1390" y="153"/>
                  <a:pt x="1326" y="147"/>
                </a:cubicBezTo>
                <a:cubicBezTo>
                  <a:pt x="1306" y="145"/>
                  <a:pt x="1285" y="150"/>
                  <a:pt x="1266" y="145"/>
                </a:cubicBezTo>
                <a:cubicBezTo>
                  <a:pt x="1228" y="134"/>
                  <a:pt x="1217" y="81"/>
                  <a:pt x="1182" y="75"/>
                </a:cubicBezTo>
                <a:cubicBezTo>
                  <a:pt x="1119" y="66"/>
                  <a:pt x="1049" y="75"/>
                  <a:pt x="986" y="75"/>
                </a:cubicBezTo>
                <a:cubicBezTo>
                  <a:pt x="586" y="75"/>
                  <a:pt x="586" y="75"/>
                  <a:pt x="586" y="75"/>
                </a:cubicBezTo>
                <a:cubicBezTo>
                  <a:pt x="539" y="75"/>
                  <a:pt x="465" y="90"/>
                  <a:pt x="422" y="76"/>
                </a:cubicBezTo>
                <a:cubicBezTo>
                  <a:pt x="362" y="58"/>
                  <a:pt x="339" y="3"/>
                  <a:pt x="274" y="1"/>
                </a:cubicBezTo>
                <a:cubicBezTo>
                  <a:pt x="230" y="0"/>
                  <a:pt x="210" y="41"/>
                  <a:pt x="170" y="47"/>
                </a:cubicBezTo>
                <a:cubicBezTo>
                  <a:pt x="124" y="54"/>
                  <a:pt x="55" y="6"/>
                  <a:pt x="25" y="67"/>
                </a:cubicBezTo>
                <a:cubicBezTo>
                  <a:pt x="0" y="121"/>
                  <a:pt x="32" y="190"/>
                  <a:pt x="58" y="235"/>
                </a:cubicBezTo>
                <a:cubicBezTo>
                  <a:pt x="66" y="249"/>
                  <a:pt x="67" y="266"/>
                  <a:pt x="79" y="278"/>
                </a:cubicBezTo>
                <a:cubicBezTo>
                  <a:pt x="96" y="298"/>
                  <a:pt x="120" y="310"/>
                  <a:pt x="136" y="331"/>
                </a:cubicBezTo>
                <a:cubicBezTo>
                  <a:pt x="160" y="363"/>
                  <a:pt x="173" y="401"/>
                  <a:pt x="192" y="435"/>
                </a:cubicBezTo>
                <a:cubicBezTo>
                  <a:pt x="218" y="482"/>
                  <a:pt x="256" y="531"/>
                  <a:pt x="276" y="579"/>
                </a:cubicBezTo>
                <a:cubicBezTo>
                  <a:pt x="290" y="612"/>
                  <a:pt x="296" y="651"/>
                  <a:pt x="313" y="683"/>
                </a:cubicBezTo>
                <a:cubicBezTo>
                  <a:pt x="339" y="733"/>
                  <a:pt x="406" y="787"/>
                  <a:pt x="406" y="847"/>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Freeform 64"/>
          <p:cNvSpPr>
            <a:spLocks/>
          </p:cNvSpPr>
          <p:nvPr/>
        </p:nvSpPr>
        <p:spPr bwMode="auto">
          <a:xfrm>
            <a:off x="6835660" y="6139655"/>
            <a:ext cx="199665" cy="166808"/>
          </a:xfrm>
          <a:custGeom>
            <a:avLst/>
            <a:gdLst/>
            <a:ahLst/>
            <a:cxnLst>
              <a:cxn ang="0">
                <a:pos x="241" y="287"/>
              </a:cxn>
              <a:cxn ang="0">
                <a:pos x="313" y="267"/>
              </a:cxn>
              <a:cxn ang="0">
                <a:pos x="383" y="232"/>
              </a:cxn>
              <a:cxn ang="0">
                <a:pos x="386" y="191"/>
              </a:cxn>
              <a:cxn ang="0">
                <a:pos x="429" y="116"/>
              </a:cxn>
              <a:cxn ang="0">
                <a:pos x="354" y="47"/>
              </a:cxn>
              <a:cxn ang="0">
                <a:pos x="279" y="0"/>
              </a:cxn>
              <a:cxn ang="0">
                <a:pos x="105" y="81"/>
              </a:cxn>
              <a:cxn ang="0">
                <a:pos x="76" y="134"/>
              </a:cxn>
              <a:cxn ang="0">
                <a:pos x="18" y="180"/>
              </a:cxn>
              <a:cxn ang="0">
                <a:pos x="154" y="357"/>
              </a:cxn>
              <a:cxn ang="0">
                <a:pos x="241" y="287"/>
              </a:cxn>
            </a:cxnLst>
            <a:rect l="0" t="0" r="r" b="b"/>
            <a:pathLst>
              <a:path w="441" h="368">
                <a:moveTo>
                  <a:pt x="241" y="287"/>
                </a:moveTo>
                <a:cubicBezTo>
                  <a:pt x="241" y="287"/>
                  <a:pt x="281" y="270"/>
                  <a:pt x="313" y="267"/>
                </a:cubicBezTo>
                <a:cubicBezTo>
                  <a:pt x="345" y="264"/>
                  <a:pt x="377" y="244"/>
                  <a:pt x="383" y="232"/>
                </a:cubicBezTo>
                <a:cubicBezTo>
                  <a:pt x="389" y="220"/>
                  <a:pt x="365" y="212"/>
                  <a:pt x="386" y="191"/>
                </a:cubicBezTo>
                <a:cubicBezTo>
                  <a:pt x="406" y="171"/>
                  <a:pt x="441" y="151"/>
                  <a:pt x="429" y="116"/>
                </a:cubicBezTo>
                <a:cubicBezTo>
                  <a:pt x="418" y="81"/>
                  <a:pt x="360" y="70"/>
                  <a:pt x="354" y="47"/>
                </a:cubicBezTo>
                <a:cubicBezTo>
                  <a:pt x="348" y="23"/>
                  <a:pt x="310" y="0"/>
                  <a:pt x="279" y="0"/>
                </a:cubicBezTo>
                <a:cubicBezTo>
                  <a:pt x="247" y="0"/>
                  <a:pt x="119" y="64"/>
                  <a:pt x="105" y="81"/>
                </a:cubicBezTo>
                <a:cubicBezTo>
                  <a:pt x="90" y="99"/>
                  <a:pt x="93" y="136"/>
                  <a:pt x="76" y="134"/>
                </a:cubicBezTo>
                <a:cubicBezTo>
                  <a:pt x="58" y="145"/>
                  <a:pt x="41" y="174"/>
                  <a:pt x="18" y="180"/>
                </a:cubicBezTo>
                <a:cubicBezTo>
                  <a:pt x="0" y="180"/>
                  <a:pt x="131" y="362"/>
                  <a:pt x="154" y="357"/>
                </a:cubicBezTo>
                <a:cubicBezTo>
                  <a:pt x="189" y="368"/>
                  <a:pt x="235" y="354"/>
                  <a:pt x="241" y="287"/>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4" name="Freeform 65"/>
          <p:cNvSpPr>
            <a:spLocks/>
          </p:cNvSpPr>
          <p:nvPr/>
        </p:nvSpPr>
        <p:spPr bwMode="auto">
          <a:xfrm>
            <a:off x="7138948" y="5914717"/>
            <a:ext cx="101096" cy="123843"/>
          </a:xfrm>
          <a:custGeom>
            <a:avLst/>
            <a:gdLst/>
            <a:ahLst/>
            <a:cxnLst>
              <a:cxn ang="0">
                <a:pos x="199" y="269"/>
              </a:cxn>
              <a:cxn ang="0">
                <a:pos x="209" y="191"/>
              </a:cxn>
              <a:cxn ang="0">
                <a:pos x="209" y="121"/>
              </a:cxn>
              <a:cxn ang="0">
                <a:pos x="207" y="52"/>
              </a:cxn>
              <a:cxn ang="0">
                <a:pos x="132" y="17"/>
              </a:cxn>
              <a:cxn ang="0">
                <a:pos x="54" y="48"/>
              </a:cxn>
              <a:cxn ang="0">
                <a:pos x="15" y="105"/>
              </a:cxn>
              <a:cxn ang="0">
                <a:pos x="19" y="183"/>
              </a:cxn>
              <a:cxn ang="0">
                <a:pos x="41" y="228"/>
              </a:cxn>
              <a:cxn ang="0">
                <a:pos x="199" y="269"/>
              </a:cxn>
            </a:cxnLst>
            <a:rect l="0" t="0" r="r" b="b"/>
            <a:pathLst>
              <a:path w="222" h="275">
                <a:moveTo>
                  <a:pt x="199" y="269"/>
                </a:moveTo>
                <a:cubicBezTo>
                  <a:pt x="199" y="269"/>
                  <a:pt x="197" y="209"/>
                  <a:pt x="209" y="191"/>
                </a:cubicBezTo>
                <a:cubicBezTo>
                  <a:pt x="222" y="173"/>
                  <a:pt x="218" y="160"/>
                  <a:pt x="209" y="121"/>
                </a:cubicBezTo>
                <a:cubicBezTo>
                  <a:pt x="201" y="82"/>
                  <a:pt x="222" y="45"/>
                  <a:pt x="207" y="52"/>
                </a:cubicBezTo>
                <a:cubicBezTo>
                  <a:pt x="193" y="58"/>
                  <a:pt x="160" y="33"/>
                  <a:pt x="132" y="17"/>
                </a:cubicBezTo>
                <a:cubicBezTo>
                  <a:pt x="103" y="0"/>
                  <a:pt x="66" y="13"/>
                  <a:pt x="54" y="48"/>
                </a:cubicBezTo>
                <a:cubicBezTo>
                  <a:pt x="41" y="82"/>
                  <a:pt x="29" y="86"/>
                  <a:pt x="15" y="105"/>
                </a:cubicBezTo>
                <a:cubicBezTo>
                  <a:pt x="0" y="123"/>
                  <a:pt x="0" y="154"/>
                  <a:pt x="19" y="183"/>
                </a:cubicBezTo>
                <a:cubicBezTo>
                  <a:pt x="37" y="211"/>
                  <a:pt x="27" y="222"/>
                  <a:pt x="41" y="228"/>
                </a:cubicBezTo>
                <a:cubicBezTo>
                  <a:pt x="56" y="234"/>
                  <a:pt x="66" y="275"/>
                  <a:pt x="199" y="269"/>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4" name="Freeform 33"/>
          <p:cNvSpPr>
            <a:spLocks/>
          </p:cNvSpPr>
          <p:nvPr/>
        </p:nvSpPr>
        <p:spPr bwMode="auto">
          <a:xfrm>
            <a:off x="5627566" y="4337623"/>
            <a:ext cx="980629" cy="973048"/>
          </a:xfrm>
          <a:custGeom>
            <a:avLst/>
            <a:gdLst/>
            <a:ahLst/>
            <a:cxnLst>
              <a:cxn ang="0">
                <a:pos x="197" y="217"/>
              </a:cxn>
              <a:cxn ang="0">
                <a:pos x="295" y="461"/>
              </a:cxn>
              <a:cxn ang="0">
                <a:pos x="232" y="589"/>
              </a:cxn>
              <a:cxn ang="0">
                <a:pos x="325" y="817"/>
              </a:cxn>
              <a:cxn ang="0">
                <a:pos x="369" y="981"/>
              </a:cxn>
              <a:cxn ang="0">
                <a:pos x="300" y="1186"/>
              </a:cxn>
              <a:cxn ang="0">
                <a:pos x="214" y="1269"/>
              </a:cxn>
              <a:cxn ang="0">
                <a:pos x="146" y="1405"/>
              </a:cxn>
              <a:cxn ang="0">
                <a:pos x="111" y="1537"/>
              </a:cxn>
              <a:cxn ang="0">
                <a:pos x="14" y="1757"/>
              </a:cxn>
              <a:cxn ang="0">
                <a:pos x="24" y="1913"/>
              </a:cxn>
              <a:cxn ang="0">
                <a:pos x="0" y="1873"/>
              </a:cxn>
              <a:cxn ang="0">
                <a:pos x="16" y="2017"/>
              </a:cxn>
              <a:cxn ang="0">
                <a:pos x="156" y="2007"/>
              </a:cxn>
              <a:cxn ang="0">
                <a:pos x="424" y="2036"/>
              </a:cxn>
              <a:cxn ang="0">
                <a:pos x="1164" y="2030"/>
              </a:cxn>
              <a:cxn ang="0">
                <a:pos x="1312" y="2103"/>
              </a:cxn>
              <a:cxn ang="0">
                <a:pos x="1588" y="2136"/>
              </a:cxn>
              <a:cxn ang="0">
                <a:pos x="1700" y="2136"/>
              </a:cxn>
              <a:cxn ang="0">
                <a:pos x="2000" y="2028"/>
              </a:cxn>
              <a:cxn ang="0">
                <a:pos x="1830" y="1869"/>
              </a:cxn>
              <a:cxn ang="0">
                <a:pos x="1804" y="1269"/>
              </a:cxn>
              <a:cxn ang="0">
                <a:pos x="2146" y="1265"/>
              </a:cxn>
              <a:cxn ang="0">
                <a:pos x="2160" y="1161"/>
              </a:cxn>
              <a:cxn ang="0">
                <a:pos x="2156" y="1133"/>
              </a:cxn>
              <a:cxn ang="0">
                <a:pos x="2148" y="893"/>
              </a:cxn>
              <a:cxn ang="0">
                <a:pos x="2052" y="907"/>
              </a:cxn>
              <a:cxn ang="0">
                <a:pos x="1884" y="921"/>
              </a:cxn>
              <a:cxn ang="0">
                <a:pos x="1833" y="905"/>
              </a:cxn>
              <a:cxn ang="0">
                <a:pos x="1831" y="738"/>
              </a:cxn>
              <a:cxn ang="0">
                <a:pos x="1791" y="485"/>
              </a:cxn>
              <a:cxn ang="0">
                <a:pos x="1772" y="277"/>
              </a:cxn>
              <a:cxn ang="0">
                <a:pos x="1560" y="211"/>
              </a:cxn>
              <a:cxn ang="0">
                <a:pos x="1404" y="221"/>
              </a:cxn>
              <a:cxn ang="0">
                <a:pos x="1362" y="306"/>
              </a:cxn>
              <a:cxn ang="0">
                <a:pos x="1336" y="393"/>
              </a:cxn>
              <a:cxn ang="0">
                <a:pos x="1182" y="388"/>
              </a:cxn>
              <a:cxn ang="0">
                <a:pos x="1107" y="410"/>
              </a:cxn>
              <a:cxn ang="0">
                <a:pos x="1000" y="360"/>
              </a:cxn>
              <a:cxn ang="0">
                <a:pos x="885" y="133"/>
              </a:cxn>
              <a:cxn ang="0">
                <a:pos x="664" y="25"/>
              </a:cxn>
              <a:cxn ang="0">
                <a:pos x="235" y="23"/>
              </a:cxn>
              <a:cxn ang="0">
                <a:pos x="108" y="24"/>
              </a:cxn>
            </a:cxnLst>
            <a:rect l="0" t="0" r="r" b="b"/>
            <a:pathLst>
              <a:path w="2160" h="2138">
                <a:moveTo>
                  <a:pt x="108" y="24"/>
                </a:moveTo>
                <a:cubicBezTo>
                  <a:pt x="132" y="81"/>
                  <a:pt x="169" y="164"/>
                  <a:pt x="197" y="217"/>
                </a:cubicBezTo>
                <a:cubicBezTo>
                  <a:pt x="217" y="255"/>
                  <a:pt x="220" y="305"/>
                  <a:pt x="239" y="345"/>
                </a:cubicBezTo>
                <a:cubicBezTo>
                  <a:pt x="256" y="380"/>
                  <a:pt x="288" y="424"/>
                  <a:pt x="295" y="461"/>
                </a:cubicBezTo>
                <a:cubicBezTo>
                  <a:pt x="298" y="473"/>
                  <a:pt x="302" y="513"/>
                  <a:pt x="294" y="523"/>
                </a:cubicBezTo>
                <a:cubicBezTo>
                  <a:pt x="276" y="543"/>
                  <a:pt x="222" y="548"/>
                  <a:pt x="232" y="589"/>
                </a:cubicBezTo>
                <a:cubicBezTo>
                  <a:pt x="237" y="609"/>
                  <a:pt x="254" y="626"/>
                  <a:pt x="261" y="645"/>
                </a:cubicBezTo>
                <a:cubicBezTo>
                  <a:pt x="283" y="704"/>
                  <a:pt x="297" y="760"/>
                  <a:pt x="325" y="817"/>
                </a:cubicBezTo>
                <a:cubicBezTo>
                  <a:pt x="342" y="852"/>
                  <a:pt x="368" y="878"/>
                  <a:pt x="378" y="917"/>
                </a:cubicBezTo>
                <a:cubicBezTo>
                  <a:pt x="384" y="939"/>
                  <a:pt x="372" y="960"/>
                  <a:pt x="369" y="981"/>
                </a:cubicBezTo>
                <a:cubicBezTo>
                  <a:pt x="365" y="1010"/>
                  <a:pt x="372" y="1040"/>
                  <a:pt x="366" y="1069"/>
                </a:cubicBezTo>
                <a:cubicBezTo>
                  <a:pt x="360" y="1104"/>
                  <a:pt x="328" y="1165"/>
                  <a:pt x="300" y="1186"/>
                </a:cubicBezTo>
                <a:cubicBezTo>
                  <a:pt x="280" y="1200"/>
                  <a:pt x="256" y="1198"/>
                  <a:pt x="236" y="1216"/>
                </a:cubicBezTo>
                <a:cubicBezTo>
                  <a:pt x="218" y="1232"/>
                  <a:pt x="227" y="1251"/>
                  <a:pt x="214" y="1269"/>
                </a:cubicBezTo>
                <a:cubicBezTo>
                  <a:pt x="198" y="1293"/>
                  <a:pt x="166" y="1309"/>
                  <a:pt x="152" y="1334"/>
                </a:cubicBezTo>
                <a:cubicBezTo>
                  <a:pt x="141" y="1354"/>
                  <a:pt x="155" y="1382"/>
                  <a:pt x="146" y="1405"/>
                </a:cubicBezTo>
                <a:cubicBezTo>
                  <a:pt x="139" y="1421"/>
                  <a:pt x="125" y="1432"/>
                  <a:pt x="119" y="1449"/>
                </a:cubicBezTo>
                <a:cubicBezTo>
                  <a:pt x="109" y="1476"/>
                  <a:pt x="117" y="1508"/>
                  <a:pt x="111" y="1537"/>
                </a:cubicBezTo>
                <a:cubicBezTo>
                  <a:pt x="99" y="1592"/>
                  <a:pt x="75" y="1646"/>
                  <a:pt x="62" y="1701"/>
                </a:cubicBezTo>
                <a:cubicBezTo>
                  <a:pt x="56" y="1728"/>
                  <a:pt x="17" y="1736"/>
                  <a:pt x="14" y="1757"/>
                </a:cubicBezTo>
                <a:cubicBezTo>
                  <a:pt x="8" y="1806"/>
                  <a:pt x="38" y="1862"/>
                  <a:pt x="28" y="1913"/>
                </a:cubicBezTo>
                <a:cubicBezTo>
                  <a:pt x="24" y="1913"/>
                  <a:pt x="24" y="1913"/>
                  <a:pt x="24" y="1913"/>
                </a:cubicBezTo>
                <a:cubicBezTo>
                  <a:pt x="16" y="1873"/>
                  <a:pt x="16" y="1873"/>
                  <a:pt x="16" y="1873"/>
                </a:cubicBezTo>
                <a:cubicBezTo>
                  <a:pt x="0" y="1873"/>
                  <a:pt x="0" y="1873"/>
                  <a:pt x="0" y="1873"/>
                </a:cubicBezTo>
                <a:cubicBezTo>
                  <a:pt x="19" y="1941"/>
                  <a:pt x="19" y="1941"/>
                  <a:pt x="19" y="1941"/>
                </a:cubicBezTo>
                <a:cubicBezTo>
                  <a:pt x="16" y="2017"/>
                  <a:pt x="16" y="2017"/>
                  <a:pt x="16" y="2017"/>
                </a:cubicBezTo>
                <a:cubicBezTo>
                  <a:pt x="34" y="2010"/>
                  <a:pt x="53" y="1988"/>
                  <a:pt x="72" y="1988"/>
                </a:cubicBezTo>
                <a:cubicBezTo>
                  <a:pt x="98" y="1988"/>
                  <a:pt x="130" y="2012"/>
                  <a:pt x="156" y="2007"/>
                </a:cubicBezTo>
                <a:cubicBezTo>
                  <a:pt x="212" y="1995"/>
                  <a:pt x="237" y="1944"/>
                  <a:pt x="300" y="1959"/>
                </a:cubicBezTo>
                <a:cubicBezTo>
                  <a:pt x="346" y="1971"/>
                  <a:pt x="367" y="2040"/>
                  <a:pt x="424" y="2036"/>
                </a:cubicBezTo>
                <a:cubicBezTo>
                  <a:pt x="587" y="2028"/>
                  <a:pt x="752" y="2029"/>
                  <a:pt x="916" y="2029"/>
                </a:cubicBezTo>
                <a:cubicBezTo>
                  <a:pt x="996" y="2029"/>
                  <a:pt x="1086" y="2017"/>
                  <a:pt x="1164" y="2030"/>
                </a:cubicBezTo>
                <a:cubicBezTo>
                  <a:pt x="1200" y="2035"/>
                  <a:pt x="1215" y="2089"/>
                  <a:pt x="1252" y="2101"/>
                </a:cubicBezTo>
                <a:cubicBezTo>
                  <a:pt x="1272" y="2108"/>
                  <a:pt x="1292" y="2101"/>
                  <a:pt x="1312" y="2103"/>
                </a:cubicBezTo>
                <a:cubicBezTo>
                  <a:pt x="1376" y="2109"/>
                  <a:pt x="1442" y="2106"/>
                  <a:pt x="1504" y="2112"/>
                </a:cubicBezTo>
                <a:cubicBezTo>
                  <a:pt x="1533" y="2115"/>
                  <a:pt x="1555" y="2136"/>
                  <a:pt x="1588" y="2136"/>
                </a:cubicBezTo>
                <a:cubicBezTo>
                  <a:pt x="1605" y="2136"/>
                  <a:pt x="1620" y="2126"/>
                  <a:pt x="1636" y="2125"/>
                </a:cubicBezTo>
                <a:cubicBezTo>
                  <a:pt x="1659" y="2124"/>
                  <a:pt x="1678" y="2138"/>
                  <a:pt x="1700" y="2136"/>
                </a:cubicBezTo>
                <a:cubicBezTo>
                  <a:pt x="1818" y="2128"/>
                  <a:pt x="1939" y="2086"/>
                  <a:pt x="2056" y="2069"/>
                </a:cubicBezTo>
                <a:cubicBezTo>
                  <a:pt x="2044" y="2052"/>
                  <a:pt x="2017" y="2043"/>
                  <a:pt x="2000" y="2028"/>
                </a:cubicBezTo>
                <a:cubicBezTo>
                  <a:pt x="1959" y="1994"/>
                  <a:pt x="1925" y="1955"/>
                  <a:pt x="1887" y="1918"/>
                </a:cubicBezTo>
                <a:cubicBezTo>
                  <a:pt x="1870" y="1901"/>
                  <a:pt x="1843" y="1889"/>
                  <a:pt x="1830" y="1869"/>
                </a:cubicBezTo>
                <a:cubicBezTo>
                  <a:pt x="1793" y="1812"/>
                  <a:pt x="1804" y="1738"/>
                  <a:pt x="1804" y="1673"/>
                </a:cubicBezTo>
                <a:cubicBezTo>
                  <a:pt x="1804" y="1269"/>
                  <a:pt x="1804" y="1269"/>
                  <a:pt x="1804" y="1269"/>
                </a:cubicBezTo>
                <a:cubicBezTo>
                  <a:pt x="2056" y="1269"/>
                  <a:pt x="2056" y="1269"/>
                  <a:pt x="2056" y="1269"/>
                </a:cubicBezTo>
                <a:cubicBezTo>
                  <a:pt x="2076" y="1269"/>
                  <a:pt x="2130" y="1278"/>
                  <a:pt x="2146" y="1265"/>
                </a:cubicBezTo>
                <a:cubicBezTo>
                  <a:pt x="2156" y="1256"/>
                  <a:pt x="2134" y="1232"/>
                  <a:pt x="2132" y="1221"/>
                </a:cubicBezTo>
                <a:cubicBezTo>
                  <a:pt x="2129" y="1197"/>
                  <a:pt x="2145" y="1177"/>
                  <a:pt x="2160" y="1161"/>
                </a:cubicBezTo>
                <a:cubicBezTo>
                  <a:pt x="2160" y="1157"/>
                  <a:pt x="2160" y="1157"/>
                  <a:pt x="2160" y="1157"/>
                </a:cubicBezTo>
                <a:cubicBezTo>
                  <a:pt x="2156" y="1133"/>
                  <a:pt x="2156" y="1133"/>
                  <a:pt x="2156" y="1133"/>
                </a:cubicBezTo>
                <a:cubicBezTo>
                  <a:pt x="2118" y="1099"/>
                  <a:pt x="2157" y="1027"/>
                  <a:pt x="2157" y="985"/>
                </a:cubicBezTo>
                <a:cubicBezTo>
                  <a:pt x="2157" y="953"/>
                  <a:pt x="2144" y="926"/>
                  <a:pt x="2148" y="893"/>
                </a:cubicBezTo>
                <a:cubicBezTo>
                  <a:pt x="2112" y="916"/>
                  <a:pt x="2112" y="916"/>
                  <a:pt x="2112" y="916"/>
                </a:cubicBezTo>
                <a:cubicBezTo>
                  <a:pt x="2052" y="907"/>
                  <a:pt x="2052" y="907"/>
                  <a:pt x="2052" y="907"/>
                </a:cubicBezTo>
                <a:cubicBezTo>
                  <a:pt x="1992" y="928"/>
                  <a:pt x="1992" y="928"/>
                  <a:pt x="1992" y="928"/>
                </a:cubicBezTo>
                <a:cubicBezTo>
                  <a:pt x="1884" y="921"/>
                  <a:pt x="1884" y="921"/>
                  <a:pt x="1884" y="921"/>
                </a:cubicBezTo>
                <a:cubicBezTo>
                  <a:pt x="1848" y="953"/>
                  <a:pt x="1848" y="953"/>
                  <a:pt x="1848" y="953"/>
                </a:cubicBezTo>
                <a:cubicBezTo>
                  <a:pt x="1848" y="934"/>
                  <a:pt x="1833" y="922"/>
                  <a:pt x="1833" y="905"/>
                </a:cubicBezTo>
                <a:cubicBezTo>
                  <a:pt x="1832" y="888"/>
                  <a:pt x="1851" y="880"/>
                  <a:pt x="1855" y="865"/>
                </a:cubicBezTo>
                <a:cubicBezTo>
                  <a:pt x="1862" y="830"/>
                  <a:pt x="1845" y="770"/>
                  <a:pt x="1831" y="738"/>
                </a:cubicBezTo>
                <a:cubicBezTo>
                  <a:pt x="1818" y="706"/>
                  <a:pt x="1775" y="698"/>
                  <a:pt x="1769" y="657"/>
                </a:cubicBezTo>
                <a:cubicBezTo>
                  <a:pt x="1760" y="598"/>
                  <a:pt x="1788" y="542"/>
                  <a:pt x="1791" y="485"/>
                </a:cubicBezTo>
                <a:cubicBezTo>
                  <a:pt x="1794" y="449"/>
                  <a:pt x="1763" y="419"/>
                  <a:pt x="1760" y="385"/>
                </a:cubicBezTo>
                <a:cubicBezTo>
                  <a:pt x="1757" y="348"/>
                  <a:pt x="1776" y="316"/>
                  <a:pt x="1772" y="277"/>
                </a:cubicBezTo>
                <a:cubicBezTo>
                  <a:pt x="1715" y="249"/>
                  <a:pt x="1611" y="269"/>
                  <a:pt x="1548" y="269"/>
                </a:cubicBezTo>
                <a:cubicBezTo>
                  <a:pt x="1548" y="254"/>
                  <a:pt x="1566" y="222"/>
                  <a:pt x="1560" y="211"/>
                </a:cubicBezTo>
                <a:cubicBezTo>
                  <a:pt x="1549" y="194"/>
                  <a:pt x="1506" y="204"/>
                  <a:pt x="1500" y="221"/>
                </a:cubicBezTo>
                <a:cubicBezTo>
                  <a:pt x="1404" y="221"/>
                  <a:pt x="1404" y="221"/>
                  <a:pt x="1404" y="221"/>
                </a:cubicBezTo>
                <a:cubicBezTo>
                  <a:pt x="1366" y="230"/>
                  <a:pt x="1366" y="230"/>
                  <a:pt x="1366" y="230"/>
                </a:cubicBezTo>
                <a:cubicBezTo>
                  <a:pt x="1362" y="306"/>
                  <a:pt x="1362" y="306"/>
                  <a:pt x="1362" y="306"/>
                </a:cubicBezTo>
                <a:cubicBezTo>
                  <a:pt x="1341" y="327"/>
                  <a:pt x="1341" y="327"/>
                  <a:pt x="1341" y="327"/>
                </a:cubicBezTo>
                <a:cubicBezTo>
                  <a:pt x="1336" y="393"/>
                  <a:pt x="1336" y="393"/>
                  <a:pt x="1336" y="393"/>
                </a:cubicBezTo>
                <a:cubicBezTo>
                  <a:pt x="1297" y="393"/>
                  <a:pt x="1262" y="384"/>
                  <a:pt x="1224" y="381"/>
                </a:cubicBezTo>
                <a:cubicBezTo>
                  <a:pt x="1208" y="380"/>
                  <a:pt x="1188" y="372"/>
                  <a:pt x="1182" y="388"/>
                </a:cubicBezTo>
                <a:cubicBezTo>
                  <a:pt x="1128" y="385"/>
                  <a:pt x="1128" y="385"/>
                  <a:pt x="1128" y="385"/>
                </a:cubicBezTo>
                <a:cubicBezTo>
                  <a:pt x="1107" y="410"/>
                  <a:pt x="1107" y="410"/>
                  <a:pt x="1107" y="410"/>
                </a:cubicBezTo>
                <a:cubicBezTo>
                  <a:pt x="1080" y="400"/>
                  <a:pt x="1057" y="416"/>
                  <a:pt x="1033" y="406"/>
                </a:cubicBezTo>
                <a:cubicBezTo>
                  <a:pt x="1019" y="401"/>
                  <a:pt x="1009" y="372"/>
                  <a:pt x="1000" y="360"/>
                </a:cubicBezTo>
                <a:cubicBezTo>
                  <a:pt x="977" y="330"/>
                  <a:pt x="910" y="265"/>
                  <a:pt x="932" y="229"/>
                </a:cubicBezTo>
                <a:cubicBezTo>
                  <a:pt x="915" y="196"/>
                  <a:pt x="893" y="171"/>
                  <a:pt x="885" y="133"/>
                </a:cubicBezTo>
                <a:cubicBezTo>
                  <a:pt x="878" y="102"/>
                  <a:pt x="887" y="55"/>
                  <a:pt x="859" y="32"/>
                </a:cubicBezTo>
                <a:cubicBezTo>
                  <a:pt x="818" y="0"/>
                  <a:pt x="713" y="25"/>
                  <a:pt x="664" y="25"/>
                </a:cubicBezTo>
                <a:cubicBezTo>
                  <a:pt x="607" y="25"/>
                  <a:pt x="547" y="33"/>
                  <a:pt x="491" y="30"/>
                </a:cubicBezTo>
                <a:cubicBezTo>
                  <a:pt x="412" y="25"/>
                  <a:pt x="314" y="7"/>
                  <a:pt x="235" y="23"/>
                </a:cubicBezTo>
                <a:cubicBezTo>
                  <a:pt x="203" y="26"/>
                  <a:pt x="174" y="37"/>
                  <a:pt x="156" y="49"/>
                </a:cubicBezTo>
                <a:cubicBezTo>
                  <a:pt x="130" y="13"/>
                  <a:pt x="133" y="18"/>
                  <a:pt x="108" y="24"/>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2" name="Freeform 63"/>
          <p:cNvSpPr>
            <a:spLocks/>
          </p:cNvSpPr>
          <p:nvPr/>
        </p:nvSpPr>
        <p:spPr bwMode="auto">
          <a:xfrm>
            <a:off x="6443914" y="4527177"/>
            <a:ext cx="930081" cy="786020"/>
          </a:xfrm>
          <a:custGeom>
            <a:avLst/>
            <a:gdLst/>
            <a:ahLst/>
            <a:cxnLst>
              <a:cxn ang="0">
                <a:pos x="1110" y="181"/>
              </a:cxn>
              <a:cxn ang="0">
                <a:pos x="1150" y="391"/>
              </a:cxn>
              <a:cxn ang="0">
                <a:pos x="1143" y="463"/>
              </a:cxn>
              <a:cxn ang="0">
                <a:pos x="1108" y="588"/>
              </a:cxn>
              <a:cxn ang="0">
                <a:pos x="1228" y="733"/>
              </a:cxn>
              <a:cxn ang="0">
                <a:pos x="1322" y="733"/>
              </a:cxn>
              <a:cxn ang="0">
                <a:pos x="1358" y="697"/>
              </a:cxn>
              <a:cxn ang="0">
                <a:pos x="1334" y="902"/>
              </a:cxn>
              <a:cxn ang="0">
                <a:pos x="1218" y="866"/>
              </a:cxn>
              <a:cxn ang="0">
                <a:pos x="1146" y="818"/>
              </a:cxn>
              <a:cxn ang="0">
                <a:pos x="1034" y="710"/>
              </a:cxn>
              <a:cxn ang="0">
                <a:pos x="962" y="661"/>
              </a:cxn>
              <a:cxn ang="0">
                <a:pos x="878" y="592"/>
              </a:cxn>
              <a:cxn ang="0">
                <a:pos x="782" y="649"/>
              </a:cxn>
              <a:cxn ang="0">
                <a:pos x="591" y="528"/>
              </a:cxn>
              <a:cxn ang="0">
                <a:pos x="482" y="547"/>
              </a:cxn>
              <a:cxn ang="0">
                <a:pos x="438" y="532"/>
              </a:cxn>
              <a:cxn ang="0">
                <a:pos x="386" y="475"/>
              </a:cxn>
              <a:cxn ang="0">
                <a:pos x="362" y="560"/>
              </a:cxn>
              <a:cxn ang="0">
                <a:pos x="357" y="729"/>
              </a:cxn>
              <a:cxn ang="0">
                <a:pos x="102" y="838"/>
              </a:cxn>
              <a:cxn ang="0">
                <a:pos x="6" y="894"/>
              </a:cxn>
              <a:cxn ang="0">
                <a:pos x="6" y="1277"/>
              </a:cxn>
              <a:cxn ang="0">
                <a:pos x="86" y="1498"/>
              </a:cxn>
              <a:cxn ang="0">
                <a:pos x="394" y="1628"/>
              </a:cxn>
              <a:cxn ang="0">
                <a:pos x="558" y="1675"/>
              </a:cxn>
              <a:cxn ang="0">
                <a:pos x="690" y="1717"/>
              </a:cxn>
              <a:cxn ang="0">
                <a:pos x="818" y="1729"/>
              </a:cxn>
              <a:cxn ang="0">
                <a:pos x="918" y="1667"/>
              </a:cxn>
              <a:cxn ang="0">
                <a:pos x="1018" y="1543"/>
              </a:cxn>
              <a:cxn ang="0">
                <a:pos x="1138" y="1466"/>
              </a:cxn>
              <a:cxn ang="0">
                <a:pos x="1210" y="1374"/>
              </a:cxn>
              <a:cxn ang="0">
                <a:pos x="1398" y="1301"/>
              </a:cxn>
              <a:cxn ang="0">
                <a:pos x="1442" y="1188"/>
              </a:cxn>
              <a:cxn ang="0">
                <a:pos x="1954" y="1023"/>
              </a:cxn>
              <a:cxn ang="0">
                <a:pos x="1870" y="951"/>
              </a:cxn>
              <a:cxn ang="0">
                <a:pos x="1922" y="789"/>
              </a:cxn>
              <a:cxn ang="0">
                <a:pos x="2018" y="725"/>
              </a:cxn>
              <a:cxn ang="0">
                <a:pos x="1982" y="616"/>
              </a:cxn>
              <a:cxn ang="0">
                <a:pos x="1989" y="524"/>
              </a:cxn>
              <a:cxn ang="0">
                <a:pos x="2002" y="459"/>
              </a:cxn>
              <a:cxn ang="0">
                <a:pos x="2022" y="355"/>
              </a:cxn>
              <a:cxn ang="0">
                <a:pos x="1918" y="250"/>
              </a:cxn>
              <a:cxn ang="0">
                <a:pos x="1838" y="185"/>
              </a:cxn>
              <a:cxn ang="0">
                <a:pos x="1687" y="118"/>
              </a:cxn>
              <a:cxn ang="0">
                <a:pos x="1582" y="66"/>
              </a:cxn>
              <a:cxn ang="0">
                <a:pos x="1286" y="38"/>
              </a:cxn>
            </a:cxnLst>
            <a:rect l="0" t="0" r="r" b="b"/>
            <a:pathLst>
              <a:path w="2046" h="1732">
                <a:moveTo>
                  <a:pt x="1202" y="52"/>
                </a:moveTo>
                <a:cubicBezTo>
                  <a:pt x="1222" y="108"/>
                  <a:pt x="1156" y="162"/>
                  <a:pt x="1110" y="181"/>
                </a:cubicBezTo>
                <a:cubicBezTo>
                  <a:pt x="1118" y="211"/>
                  <a:pt x="1147" y="237"/>
                  <a:pt x="1158" y="270"/>
                </a:cubicBezTo>
                <a:cubicBezTo>
                  <a:pt x="1168" y="301"/>
                  <a:pt x="1148" y="356"/>
                  <a:pt x="1150" y="391"/>
                </a:cubicBezTo>
                <a:cubicBezTo>
                  <a:pt x="1150" y="404"/>
                  <a:pt x="1164" y="419"/>
                  <a:pt x="1162" y="431"/>
                </a:cubicBezTo>
                <a:cubicBezTo>
                  <a:pt x="1160" y="442"/>
                  <a:pt x="1147" y="452"/>
                  <a:pt x="1143" y="463"/>
                </a:cubicBezTo>
                <a:cubicBezTo>
                  <a:pt x="1135" y="488"/>
                  <a:pt x="1133" y="515"/>
                  <a:pt x="1124" y="540"/>
                </a:cubicBezTo>
                <a:cubicBezTo>
                  <a:pt x="1117" y="556"/>
                  <a:pt x="1104" y="570"/>
                  <a:pt x="1108" y="588"/>
                </a:cubicBezTo>
                <a:cubicBezTo>
                  <a:pt x="1121" y="639"/>
                  <a:pt x="1146" y="650"/>
                  <a:pt x="1182" y="681"/>
                </a:cubicBezTo>
                <a:cubicBezTo>
                  <a:pt x="1198" y="695"/>
                  <a:pt x="1211" y="722"/>
                  <a:pt x="1228" y="733"/>
                </a:cubicBezTo>
                <a:cubicBezTo>
                  <a:pt x="1243" y="743"/>
                  <a:pt x="1304" y="746"/>
                  <a:pt x="1322" y="741"/>
                </a:cubicBezTo>
                <a:cubicBezTo>
                  <a:pt x="1322" y="733"/>
                  <a:pt x="1322" y="733"/>
                  <a:pt x="1322" y="733"/>
                </a:cubicBezTo>
                <a:cubicBezTo>
                  <a:pt x="1306" y="729"/>
                  <a:pt x="1306" y="729"/>
                  <a:pt x="1306" y="729"/>
                </a:cubicBezTo>
                <a:cubicBezTo>
                  <a:pt x="1316" y="707"/>
                  <a:pt x="1334" y="700"/>
                  <a:pt x="1358" y="697"/>
                </a:cubicBezTo>
                <a:cubicBezTo>
                  <a:pt x="1358" y="918"/>
                  <a:pt x="1358" y="918"/>
                  <a:pt x="1358" y="918"/>
                </a:cubicBezTo>
                <a:cubicBezTo>
                  <a:pt x="1334" y="902"/>
                  <a:pt x="1334" y="902"/>
                  <a:pt x="1334" y="902"/>
                </a:cubicBezTo>
                <a:cubicBezTo>
                  <a:pt x="1350" y="886"/>
                  <a:pt x="1350" y="886"/>
                  <a:pt x="1350" y="886"/>
                </a:cubicBezTo>
                <a:cubicBezTo>
                  <a:pt x="1312" y="868"/>
                  <a:pt x="1215" y="954"/>
                  <a:pt x="1218" y="866"/>
                </a:cubicBezTo>
                <a:cubicBezTo>
                  <a:pt x="1186" y="822"/>
                  <a:pt x="1186" y="822"/>
                  <a:pt x="1186" y="822"/>
                </a:cubicBezTo>
                <a:cubicBezTo>
                  <a:pt x="1171" y="813"/>
                  <a:pt x="1162" y="811"/>
                  <a:pt x="1146" y="818"/>
                </a:cubicBezTo>
                <a:cubicBezTo>
                  <a:pt x="1144" y="805"/>
                  <a:pt x="1148" y="790"/>
                  <a:pt x="1143" y="777"/>
                </a:cubicBezTo>
                <a:cubicBezTo>
                  <a:pt x="1129" y="741"/>
                  <a:pt x="1069" y="721"/>
                  <a:pt x="1034" y="710"/>
                </a:cubicBezTo>
                <a:cubicBezTo>
                  <a:pt x="1020" y="706"/>
                  <a:pt x="1009" y="717"/>
                  <a:pt x="996" y="711"/>
                </a:cubicBezTo>
                <a:cubicBezTo>
                  <a:pt x="972" y="700"/>
                  <a:pt x="974" y="680"/>
                  <a:pt x="962" y="661"/>
                </a:cubicBezTo>
                <a:cubicBezTo>
                  <a:pt x="943" y="631"/>
                  <a:pt x="928" y="624"/>
                  <a:pt x="918" y="588"/>
                </a:cubicBezTo>
                <a:cubicBezTo>
                  <a:pt x="878" y="592"/>
                  <a:pt x="878" y="592"/>
                  <a:pt x="878" y="592"/>
                </a:cubicBezTo>
                <a:cubicBezTo>
                  <a:pt x="875" y="610"/>
                  <a:pt x="873" y="642"/>
                  <a:pt x="857" y="654"/>
                </a:cubicBezTo>
                <a:cubicBezTo>
                  <a:pt x="834" y="671"/>
                  <a:pt x="806" y="653"/>
                  <a:pt x="782" y="649"/>
                </a:cubicBezTo>
                <a:cubicBezTo>
                  <a:pt x="712" y="639"/>
                  <a:pt x="656" y="624"/>
                  <a:pt x="590" y="600"/>
                </a:cubicBezTo>
                <a:cubicBezTo>
                  <a:pt x="590" y="590"/>
                  <a:pt x="595" y="531"/>
                  <a:pt x="591" y="528"/>
                </a:cubicBezTo>
                <a:cubicBezTo>
                  <a:pt x="582" y="520"/>
                  <a:pt x="564" y="531"/>
                  <a:pt x="554" y="534"/>
                </a:cubicBezTo>
                <a:cubicBezTo>
                  <a:pt x="530" y="539"/>
                  <a:pt x="505" y="537"/>
                  <a:pt x="482" y="547"/>
                </a:cubicBezTo>
                <a:cubicBezTo>
                  <a:pt x="469" y="552"/>
                  <a:pt x="457" y="566"/>
                  <a:pt x="442" y="566"/>
                </a:cubicBezTo>
                <a:cubicBezTo>
                  <a:pt x="420" y="565"/>
                  <a:pt x="431" y="542"/>
                  <a:pt x="438" y="532"/>
                </a:cubicBezTo>
                <a:cubicBezTo>
                  <a:pt x="438" y="528"/>
                  <a:pt x="438" y="528"/>
                  <a:pt x="438" y="528"/>
                </a:cubicBezTo>
                <a:cubicBezTo>
                  <a:pt x="386" y="475"/>
                  <a:pt x="386" y="475"/>
                  <a:pt x="386" y="475"/>
                </a:cubicBezTo>
                <a:cubicBezTo>
                  <a:pt x="353" y="462"/>
                  <a:pt x="352" y="488"/>
                  <a:pt x="355" y="516"/>
                </a:cubicBezTo>
                <a:cubicBezTo>
                  <a:pt x="356" y="530"/>
                  <a:pt x="363" y="545"/>
                  <a:pt x="362" y="560"/>
                </a:cubicBezTo>
                <a:cubicBezTo>
                  <a:pt x="360" y="576"/>
                  <a:pt x="349" y="591"/>
                  <a:pt x="349" y="608"/>
                </a:cubicBezTo>
                <a:cubicBezTo>
                  <a:pt x="348" y="647"/>
                  <a:pt x="359" y="692"/>
                  <a:pt x="357" y="729"/>
                </a:cubicBezTo>
                <a:cubicBezTo>
                  <a:pt x="354" y="775"/>
                  <a:pt x="319" y="793"/>
                  <a:pt x="354" y="838"/>
                </a:cubicBezTo>
                <a:cubicBezTo>
                  <a:pt x="102" y="838"/>
                  <a:pt x="102" y="838"/>
                  <a:pt x="102" y="838"/>
                </a:cubicBezTo>
                <a:cubicBezTo>
                  <a:pt x="81" y="838"/>
                  <a:pt x="29" y="828"/>
                  <a:pt x="12" y="842"/>
                </a:cubicBezTo>
                <a:cubicBezTo>
                  <a:pt x="0" y="851"/>
                  <a:pt x="6" y="881"/>
                  <a:pt x="6" y="894"/>
                </a:cubicBezTo>
                <a:cubicBezTo>
                  <a:pt x="6" y="1051"/>
                  <a:pt x="6" y="1051"/>
                  <a:pt x="6" y="1051"/>
                </a:cubicBezTo>
                <a:cubicBezTo>
                  <a:pt x="6" y="1277"/>
                  <a:pt x="6" y="1277"/>
                  <a:pt x="6" y="1277"/>
                </a:cubicBezTo>
                <a:cubicBezTo>
                  <a:pt x="6" y="1338"/>
                  <a:pt x="2" y="1394"/>
                  <a:pt x="30" y="1450"/>
                </a:cubicBezTo>
                <a:cubicBezTo>
                  <a:pt x="40" y="1470"/>
                  <a:pt x="70" y="1482"/>
                  <a:pt x="86" y="1498"/>
                </a:cubicBezTo>
                <a:cubicBezTo>
                  <a:pt x="128" y="1540"/>
                  <a:pt x="166" y="1587"/>
                  <a:pt x="212" y="1625"/>
                </a:cubicBezTo>
                <a:cubicBezTo>
                  <a:pt x="266" y="1671"/>
                  <a:pt x="333" y="1634"/>
                  <a:pt x="394" y="1628"/>
                </a:cubicBezTo>
                <a:cubicBezTo>
                  <a:pt x="416" y="1625"/>
                  <a:pt x="436" y="1634"/>
                  <a:pt x="458" y="1634"/>
                </a:cubicBezTo>
                <a:cubicBezTo>
                  <a:pt x="489" y="1633"/>
                  <a:pt x="547" y="1639"/>
                  <a:pt x="558" y="1675"/>
                </a:cubicBezTo>
                <a:cubicBezTo>
                  <a:pt x="592" y="1700"/>
                  <a:pt x="614" y="1682"/>
                  <a:pt x="650" y="1689"/>
                </a:cubicBezTo>
                <a:cubicBezTo>
                  <a:pt x="667" y="1692"/>
                  <a:pt x="673" y="1713"/>
                  <a:pt x="690" y="1717"/>
                </a:cubicBezTo>
                <a:cubicBezTo>
                  <a:pt x="710" y="1722"/>
                  <a:pt x="726" y="1702"/>
                  <a:pt x="746" y="1702"/>
                </a:cubicBezTo>
                <a:cubicBezTo>
                  <a:pt x="774" y="1703"/>
                  <a:pt x="793" y="1726"/>
                  <a:pt x="818" y="1729"/>
                </a:cubicBezTo>
                <a:cubicBezTo>
                  <a:pt x="833" y="1732"/>
                  <a:pt x="877" y="1714"/>
                  <a:pt x="890" y="1706"/>
                </a:cubicBezTo>
                <a:cubicBezTo>
                  <a:pt x="905" y="1696"/>
                  <a:pt x="907" y="1679"/>
                  <a:pt x="918" y="1667"/>
                </a:cubicBezTo>
                <a:cubicBezTo>
                  <a:pt x="938" y="1647"/>
                  <a:pt x="967" y="1635"/>
                  <a:pt x="983" y="1611"/>
                </a:cubicBezTo>
                <a:cubicBezTo>
                  <a:pt x="996" y="1590"/>
                  <a:pt x="1002" y="1561"/>
                  <a:pt x="1018" y="1543"/>
                </a:cubicBezTo>
                <a:cubicBezTo>
                  <a:pt x="1039" y="1521"/>
                  <a:pt x="1080" y="1506"/>
                  <a:pt x="1106" y="1490"/>
                </a:cubicBezTo>
                <a:cubicBezTo>
                  <a:pt x="1117" y="1483"/>
                  <a:pt x="1136" y="1479"/>
                  <a:pt x="1138" y="1466"/>
                </a:cubicBezTo>
                <a:cubicBezTo>
                  <a:pt x="1150" y="1466"/>
                  <a:pt x="1165" y="1468"/>
                  <a:pt x="1177" y="1465"/>
                </a:cubicBezTo>
                <a:cubicBezTo>
                  <a:pt x="1215" y="1454"/>
                  <a:pt x="1194" y="1400"/>
                  <a:pt x="1210" y="1374"/>
                </a:cubicBezTo>
                <a:cubicBezTo>
                  <a:pt x="1219" y="1358"/>
                  <a:pt x="1246" y="1343"/>
                  <a:pt x="1262" y="1334"/>
                </a:cubicBezTo>
                <a:cubicBezTo>
                  <a:pt x="1301" y="1313"/>
                  <a:pt x="1353" y="1301"/>
                  <a:pt x="1398" y="1301"/>
                </a:cubicBezTo>
                <a:cubicBezTo>
                  <a:pt x="1425" y="1301"/>
                  <a:pt x="1451" y="1313"/>
                  <a:pt x="1478" y="1305"/>
                </a:cubicBezTo>
                <a:cubicBezTo>
                  <a:pt x="1461" y="1272"/>
                  <a:pt x="1440" y="1225"/>
                  <a:pt x="1442" y="1188"/>
                </a:cubicBezTo>
                <a:cubicBezTo>
                  <a:pt x="1550" y="1152"/>
                  <a:pt x="1550" y="1152"/>
                  <a:pt x="1550" y="1152"/>
                </a:cubicBezTo>
                <a:cubicBezTo>
                  <a:pt x="1954" y="1023"/>
                  <a:pt x="1954" y="1023"/>
                  <a:pt x="1954" y="1023"/>
                </a:cubicBezTo>
                <a:cubicBezTo>
                  <a:pt x="1950" y="1000"/>
                  <a:pt x="1934" y="1009"/>
                  <a:pt x="1918" y="997"/>
                </a:cubicBezTo>
                <a:cubicBezTo>
                  <a:pt x="1898" y="983"/>
                  <a:pt x="1895" y="955"/>
                  <a:pt x="1870" y="951"/>
                </a:cubicBezTo>
                <a:cubicBezTo>
                  <a:pt x="1921" y="874"/>
                  <a:pt x="1921" y="874"/>
                  <a:pt x="1921" y="874"/>
                </a:cubicBezTo>
                <a:cubicBezTo>
                  <a:pt x="1922" y="789"/>
                  <a:pt x="1922" y="789"/>
                  <a:pt x="1922" y="789"/>
                </a:cubicBezTo>
                <a:cubicBezTo>
                  <a:pt x="1974" y="768"/>
                  <a:pt x="1974" y="768"/>
                  <a:pt x="1974" y="768"/>
                </a:cubicBezTo>
                <a:cubicBezTo>
                  <a:pt x="2018" y="725"/>
                  <a:pt x="2018" y="725"/>
                  <a:pt x="2018" y="725"/>
                </a:cubicBezTo>
                <a:cubicBezTo>
                  <a:pt x="2007" y="720"/>
                  <a:pt x="1992" y="721"/>
                  <a:pt x="1983" y="714"/>
                </a:cubicBezTo>
                <a:cubicBezTo>
                  <a:pt x="1956" y="695"/>
                  <a:pt x="1983" y="643"/>
                  <a:pt x="1982" y="616"/>
                </a:cubicBezTo>
                <a:cubicBezTo>
                  <a:pt x="1981" y="599"/>
                  <a:pt x="1965" y="584"/>
                  <a:pt x="1967" y="568"/>
                </a:cubicBezTo>
                <a:cubicBezTo>
                  <a:pt x="1969" y="551"/>
                  <a:pt x="1989" y="541"/>
                  <a:pt x="1989" y="524"/>
                </a:cubicBezTo>
                <a:cubicBezTo>
                  <a:pt x="1990" y="506"/>
                  <a:pt x="1962" y="492"/>
                  <a:pt x="1968" y="474"/>
                </a:cubicBezTo>
                <a:cubicBezTo>
                  <a:pt x="1973" y="461"/>
                  <a:pt x="1991" y="464"/>
                  <a:pt x="2002" y="459"/>
                </a:cubicBezTo>
                <a:cubicBezTo>
                  <a:pt x="2017" y="451"/>
                  <a:pt x="2035" y="429"/>
                  <a:pt x="2046" y="415"/>
                </a:cubicBezTo>
                <a:cubicBezTo>
                  <a:pt x="2024" y="396"/>
                  <a:pt x="2016" y="383"/>
                  <a:pt x="2022" y="355"/>
                </a:cubicBezTo>
                <a:cubicBezTo>
                  <a:pt x="2010" y="348"/>
                  <a:pt x="1993" y="341"/>
                  <a:pt x="1986" y="329"/>
                </a:cubicBezTo>
                <a:cubicBezTo>
                  <a:pt x="1962" y="290"/>
                  <a:pt x="1981" y="242"/>
                  <a:pt x="1918" y="250"/>
                </a:cubicBezTo>
                <a:cubicBezTo>
                  <a:pt x="1906" y="206"/>
                  <a:pt x="1906" y="206"/>
                  <a:pt x="1906" y="206"/>
                </a:cubicBezTo>
                <a:cubicBezTo>
                  <a:pt x="1838" y="185"/>
                  <a:pt x="1838" y="185"/>
                  <a:pt x="1838" y="185"/>
                </a:cubicBezTo>
                <a:cubicBezTo>
                  <a:pt x="1829" y="157"/>
                  <a:pt x="1765" y="145"/>
                  <a:pt x="1738" y="149"/>
                </a:cubicBezTo>
                <a:cubicBezTo>
                  <a:pt x="1735" y="114"/>
                  <a:pt x="1708" y="131"/>
                  <a:pt x="1687" y="118"/>
                </a:cubicBezTo>
                <a:cubicBezTo>
                  <a:pt x="1672" y="109"/>
                  <a:pt x="1667" y="91"/>
                  <a:pt x="1653" y="82"/>
                </a:cubicBezTo>
                <a:cubicBezTo>
                  <a:pt x="1630" y="69"/>
                  <a:pt x="1604" y="74"/>
                  <a:pt x="1582" y="66"/>
                </a:cubicBezTo>
                <a:cubicBezTo>
                  <a:pt x="1559" y="57"/>
                  <a:pt x="1541" y="22"/>
                  <a:pt x="1534" y="0"/>
                </a:cubicBezTo>
                <a:cubicBezTo>
                  <a:pt x="1286" y="38"/>
                  <a:pt x="1286" y="38"/>
                  <a:pt x="1286" y="38"/>
                </a:cubicBezTo>
                <a:lnTo>
                  <a:pt x="1202" y="52"/>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38"/>
          <p:cNvSpPr>
            <a:spLocks/>
          </p:cNvSpPr>
          <p:nvPr/>
        </p:nvSpPr>
        <p:spPr bwMode="auto">
          <a:xfrm>
            <a:off x="7088400" y="4699040"/>
            <a:ext cx="849204" cy="1309190"/>
          </a:xfrm>
          <a:custGeom>
            <a:avLst/>
            <a:gdLst/>
            <a:ahLst/>
            <a:cxnLst>
              <a:cxn ang="0">
                <a:pos x="1320" y="184"/>
              </a:cxn>
              <a:cxn ang="0">
                <a:pos x="1156" y="190"/>
              </a:cxn>
              <a:cxn ang="0">
                <a:pos x="1040" y="212"/>
              </a:cxn>
              <a:cxn ang="0">
                <a:pos x="928" y="191"/>
              </a:cxn>
              <a:cxn ang="0">
                <a:pos x="760" y="224"/>
              </a:cxn>
              <a:cxn ang="0">
                <a:pos x="746" y="392"/>
              </a:cxn>
              <a:cxn ang="0">
                <a:pos x="828" y="546"/>
              </a:cxn>
              <a:cxn ang="0">
                <a:pos x="978" y="732"/>
              </a:cxn>
              <a:cxn ang="0">
                <a:pos x="962" y="967"/>
              </a:cxn>
              <a:cxn ang="0">
                <a:pos x="852" y="1048"/>
              </a:cxn>
              <a:cxn ang="0">
                <a:pos x="864" y="1128"/>
              </a:cxn>
              <a:cxn ang="0">
                <a:pos x="732" y="988"/>
              </a:cxn>
              <a:cxn ang="0">
                <a:pos x="716" y="928"/>
              </a:cxn>
              <a:cxn ang="0">
                <a:pos x="760" y="760"/>
              </a:cxn>
              <a:cxn ang="0">
                <a:pos x="732" y="676"/>
              </a:cxn>
              <a:cxn ang="0">
                <a:pos x="544" y="644"/>
              </a:cxn>
              <a:cxn ang="0">
                <a:pos x="128" y="739"/>
              </a:cxn>
              <a:cxn ang="0">
                <a:pos x="35" y="908"/>
              </a:cxn>
              <a:cxn ang="0">
                <a:pos x="176" y="966"/>
              </a:cxn>
              <a:cxn ang="0">
                <a:pos x="268" y="1005"/>
              </a:cxn>
              <a:cxn ang="0">
                <a:pos x="396" y="1050"/>
              </a:cxn>
              <a:cxn ang="0">
                <a:pos x="481" y="1188"/>
              </a:cxn>
              <a:cxn ang="0">
                <a:pos x="496" y="1368"/>
              </a:cxn>
              <a:cxn ang="0">
                <a:pos x="429" y="1472"/>
              </a:cxn>
              <a:cxn ang="0">
                <a:pos x="446" y="1544"/>
              </a:cxn>
              <a:cxn ang="0">
                <a:pos x="487" y="1632"/>
              </a:cxn>
              <a:cxn ang="0">
                <a:pos x="397" y="1757"/>
              </a:cxn>
              <a:cxn ang="0">
                <a:pos x="388" y="1876"/>
              </a:cxn>
              <a:cxn ang="0">
                <a:pos x="229" y="2200"/>
              </a:cxn>
              <a:cxn ang="0">
                <a:pos x="311" y="2432"/>
              </a:cxn>
              <a:cxn ang="0">
                <a:pos x="299" y="2664"/>
              </a:cxn>
              <a:cxn ang="0">
                <a:pos x="320" y="2770"/>
              </a:cxn>
              <a:cxn ang="0">
                <a:pos x="316" y="2846"/>
              </a:cxn>
              <a:cxn ang="0">
                <a:pos x="488" y="2702"/>
              </a:cxn>
              <a:cxn ang="0">
                <a:pos x="620" y="2539"/>
              </a:cxn>
              <a:cxn ang="0">
                <a:pos x="900" y="2324"/>
              </a:cxn>
              <a:cxn ang="0">
                <a:pos x="948" y="2156"/>
              </a:cxn>
              <a:cxn ang="0">
                <a:pos x="916" y="2116"/>
              </a:cxn>
              <a:cxn ang="0">
                <a:pos x="908" y="2080"/>
              </a:cxn>
              <a:cxn ang="0">
                <a:pos x="900" y="2012"/>
              </a:cxn>
              <a:cxn ang="0">
                <a:pos x="850" y="1868"/>
              </a:cxn>
              <a:cxn ang="0">
                <a:pos x="840" y="1772"/>
              </a:cxn>
              <a:cxn ang="0">
                <a:pos x="800" y="1644"/>
              </a:cxn>
              <a:cxn ang="0">
                <a:pos x="960" y="1501"/>
              </a:cxn>
              <a:cxn ang="0">
                <a:pos x="1028" y="1468"/>
              </a:cxn>
              <a:cxn ang="0">
                <a:pos x="1220" y="1270"/>
              </a:cxn>
              <a:cxn ang="0">
                <a:pos x="1546" y="1132"/>
              </a:cxn>
              <a:cxn ang="0">
                <a:pos x="1688" y="1004"/>
              </a:cxn>
              <a:cxn ang="0">
                <a:pos x="1704" y="1000"/>
              </a:cxn>
              <a:cxn ang="0">
                <a:pos x="1801" y="875"/>
              </a:cxn>
              <a:cxn ang="0">
                <a:pos x="1816" y="688"/>
              </a:cxn>
              <a:cxn ang="0">
                <a:pos x="1800" y="648"/>
              </a:cxn>
              <a:cxn ang="0">
                <a:pos x="1808" y="540"/>
              </a:cxn>
              <a:cxn ang="0">
                <a:pos x="1808" y="508"/>
              </a:cxn>
              <a:cxn ang="0">
                <a:pos x="1812" y="432"/>
              </a:cxn>
              <a:cxn ang="0">
                <a:pos x="1780" y="440"/>
              </a:cxn>
              <a:cxn ang="0">
                <a:pos x="1820" y="400"/>
              </a:cxn>
              <a:cxn ang="0">
                <a:pos x="1779" y="212"/>
              </a:cxn>
              <a:cxn ang="0">
                <a:pos x="1816" y="68"/>
              </a:cxn>
              <a:cxn ang="0">
                <a:pos x="1780" y="0"/>
              </a:cxn>
              <a:cxn ang="0">
                <a:pos x="1572" y="113"/>
              </a:cxn>
              <a:cxn ang="0">
                <a:pos x="1432" y="153"/>
              </a:cxn>
              <a:cxn ang="0">
                <a:pos x="1324" y="144"/>
              </a:cxn>
            </a:cxnLst>
            <a:rect l="0" t="0" r="r" b="b"/>
            <a:pathLst>
              <a:path w="1868" h="2879">
                <a:moveTo>
                  <a:pt x="1324" y="144"/>
                </a:moveTo>
                <a:cubicBezTo>
                  <a:pt x="1320" y="184"/>
                  <a:pt x="1320" y="184"/>
                  <a:pt x="1320" y="184"/>
                </a:cubicBezTo>
                <a:cubicBezTo>
                  <a:pt x="1244" y="212"/>
                  <a:pt x="1244" y="212"/>
                  <a:pt x="1244" y="212"/>
                </a:cubicBezTo>
                <a:cubicBezTo>
                  <a:pt x="1156" y="190"/>
                  <a:pt x="1156" y="190"/>
                  <a:pt x="1156" y="190"/>
                </a:cubicBezTo>
                <a:cubicBezTo>
                  <a:pt x="1116" y="213"/>
                  <a:pt x="1116" y="213"/>
                  <a:pt x="1116" y="213"/>
                </a:cubicBezTo>
                <a:cubicBezTo>
                  <a:pt x="1040" y="212"/>
                  <a:pt x="1040" y="212"/>
                  <a:pt x="1040" y="212"/>
                </a:cubicBezTo>
                <a:cubicBezTo>
                  <a:pt x="1046" y="183"/>
                  <a:pt x="1002" y="160"/>
                  <a:pt x="976" y="165"/>
                </a:cubicBezTo>
                <a:cubicBezTo>
                  <a:pt x="956" y="169"/>
                  <a:pt x="947" y="188"/>
                  <a:pt x="928" y="191"/>
                </a:cubicBezTo>
                <a:cubicBezTo>
                  <a:pt x="882" y="199"/>
                  <a:pt x="816" y="169"/>
                  <a:pt x="773" y="190"/>
                </a:cubicBezTo>
                <a:cubicBezTo>
                  <a:pt x="761" y="196"/>
                  <a:pt x="764" y="213"/>
                  <a:pt x="760" y="224"/>
                </a:cubicBezTo>
                <a:cubicBezTo>
                  <a:pt x="750" y="248"/>
                  <a:pt x="728" y="266"/>
                  <a:pt x="722" y="292"/>
                </a:cubicBezTo>
                <a:cubicBezTo>
                  <a:pt x="714" y="324"/>
                  <a:pt x="739" y="362"/>
                  <a:pt x="746" y="392"/>
                </a:cubicBezTo>
                <a:cubicBezTo>
                  <a:pt x="755" y="428"/>
                  <a:pt x="740" y="479"/>
                  <a:pt x="759" y="512"/>
                </a:cubicBezTo>
                <a:cubicBezTo>
                  <a:pt x="774" y="536"/>
                  <a:pt x="807" y="526"/>
                  <a:pt x="828" y="546"/>
                </a:cubicBezTo>
                <a:cubicBezTo>
                  <a:pt x="865" y="583"/>
                  <a:pt x="893" y="626"/>
                  <a:pt x="925" y="667"/>
                </a:cubicBezTo>
                <a:cubicBezTo>
                  <a:pt x="942" y="687"/>
                  <a:pt x="970" y="706"/>
                  <a:pt x="978" y="732"/>
                </a:cubicBezTo>
                <a:cubicBezTo>
                  <a:pt x="987" y="765"/>
                  <a:pt x="971" y="789"/>
                  <a:pt x="972" y="820"/>
                </a:cubicBezTo>
                <a:cubicBezTo>
                  <a:pt x="973" y="862"/>
                  <a:pt x="994" y="931"/>
                  <a:pt x="962" y="967"/>
                </a:cubicBezTo>
                <a:cubicBezTo>
                  <a:pt x="941" y="991"/>
                  <a:pt x="915" y="969"/>
                  <a:pt x="892" y="985"/>
                </a:cubicBezTo>
                <a:cubicBezTo>
                  <a:pt x="869" y="1002"/>
                  <a:pt x="879" y="1034"/>
                  <a:pt x="852" y="1048"/>
                </a:cubicBezTo>
                <a:cubicBezTo>
                  <a:pt x="854" y="1077"/>
                  <a:pt x="919" y="1151"/>
                  <a:pt x="848" y="1152"/>
                </a:cubicBezTo>
                <a:cubicBezTo>
                  <a:pt x="864" y="1128"/>
                  <a:pt x="864" y="1128"/>
                  <a:pt x="864" y="1128"/>
                </a:cubicBezTo>
                <a:cubicBezTo>
                  <a:pt x="864" y="1100"/>
                  <a:pt x="864" y="1100"/>
                  <a:pt x="864" y="1100"/>
                </a:cubicBezTo>
                <a:cubicBezTo>
                  <a:pt x="811" y="1085"/>
                  <a:pt x="770" y="1026"/>
                  <a:pt x="732" y="988"/>
                </a:cubicBezTo>
                <a:cubicBezTo>
                  <a:pt x="732" y="984"/>
                  <a:pt x="732" y="984"/>
                  <a:pt x="732" y="984"/>
                </a:cubicBezTo>
                <a:cubicBezTo>
                  <a:pt x="747" y="961"/>
                  <a:pt x="709" y="951"/>
                  <a:pt x="716" y="928"/>
                </a:cubicBezTo>
                <a:cubicBezTo>
                  <a:pt x="727" y="896"/>
                  <a:pt x="758" y="866"/>
                  <a:pt x="765" y="832"/>
                </a:cubicBezTo>
                <a:cubicBezTo>
                  <a:pt x="769" y="811"/>
                  <a:pt x="762" y="782"/>
                  <a:pt x="760" y="760"/>
                </a:cubicBezTo>
                <a:cubicBezTo>
                  <a:pt x="758" y="734"/>
                  <a:pt x="761" y="710"/>
                  <a:pt x="736" y="696"/>
                </a:cubicBezTo>
                <a:cubicBezTo>
                  <a:pt x="732" y="676"/>
                  <a:pt x="732" y="676"/>
                  <a:pt x="732" y="676"/>
                </a:cubicBezTo>
                <a:cubicBezTo>
                  <a:pt x="600" y="699"/>
                  <a:pt x="600" y="699"/>
                  <a:pt x="600" y="699"/>
                </a:cubicBezTo>
                <a:cubicBezTo>
                  <a:pt x="544" y="644"/>
                  <a:pt x="544" y="644"/>
                  <a:pt x="544" y="644"/>
                </a:cubicBezTo>
                <a:cubicBezTo>
                  <a:pt x="540" y="586"/>
                  <a:pt x="447" y="637"/>
                  <a:pt x="416" y="649"/>
                </a:cubicBezTo>
                <a:cubicBezTo>
                  <a:pt x="323" y="686"/>
                  <a:pt x="223" y="712"/>
                  <a:pt x="128" y="739"/>
                </a:cubicBezTo>
                <a:cubicBezTo>
                  <a:pt x="86" y="750"/>
                  <a:pt x="42" y="776"/>
                  <a:pt x="0" y="780"/>
                </a:cubicBezTo>
                <a:cubicBezTo>
                  <a:pt x="35" y="908"/>
                  <a:pt x="35" y="908"/>
                  <a:pt x="35" y="908"/>
                </a:cubicBezTo>
                <a:cubicBezTo>
                  <a:pt x="42" y="960"/>
                  <a:pt x="42" y="960"/>
                  <a:pt x="42" y="960"/>
                </a:cubicBezTo>
                <a:cubicBezTo>
                  <a:pt x="176" y="966"/>
                  <a:pt x="176" y="966"/>
                  <a:pt x="176" y="966"/>
                </a:cubicBezTo>
                <a:cubicBezTo>
                  <a:pt x="212" y="990"/>
                  <a:pt x="212" y="990"/>
                  <a:pt x="212" y="990"/>
                </a:cubicBezTo>
                <a:cubicBezTo>
                  <a:pt x="268" y="1005"/>
                  <a:pt x="268" y="1005"/>
                  <a:pt x="268" y="1005"/>
                </a:cubicBezTo>
                <a:cubicBezTo>
                  <a:pt x="304" y="1037"/>
                  <a:pt x="304" y="1037"/>
                  <a:pt x="304" y="1037"/>
                </a:cubicBezTo>
                <a:cubicBezTo>
                  <a:pt x="396" y="1050"/>
                  <a:pt x="396" y="1050"/>
                  <a:pt x="396" y="1050"/>
                </a:cubicBezTo>
                <a:cubicBezTo>
                  <a:pt x="476" y="1092"/>
                  <a:pt x="476" y="1092"/>
                  <a:pt x="476" y="1092"/>
                </a:cubicBezTo>
                <a:cubicBezTo>
                  <a:pt x="453" y="1129"/>
                  <a:pt x="478" y="1149"/>
                  <a:pt x="481" y="1188"/>
                </a:cubicBezTo>
                <a:cubicBezTo>
                  <a:pt x="487" y="1241"/>
                  <a:pt x="465" y="1289"/>
                  <a:pt x="484" y="1340"/>
                </a:cubicBezTo>
                <a:cubicBezTo>
                  <a:pt x="472" y="1351"/>
                  <a:pt x="485" y="1361"/>
                  <a:pt x="496" y="1368"/>
                </a:cubicBezTo>
                <a:cubicBezTo>
                  <a:pt x="470" y="1399"/>
                  <a:pt x="472" y="1401"/>
                  <a:pt x="468" y="1440"/>
                </a:cubicBezTo>
                <a:cubicBezTo>
                  <a:pt x="447" y="1437"/>
                  <a:pt x="423" y="1446"/>
                  <a:pt x="429" y="1472"/>
                </a:cubicBezTo>
                <a:cubicBezTo>
                  <a:pt x="433" y="1489"/>
                  <a:pt x="456" y="1487"/>
                  <a:pt x="459" y="1504"/>
                </a:cubicBezTo>
                <a:cubicBezTo>
                  <a:pt x="463" y="1519"/>
                  <a:pt x="449" y="1530"/>
                  <a:pt x="446" y="1544"/>
                </a:cubicBezTo>
                <a:cubicBezTo>
                  <a:pt x="443" y="1556"/>
                  <a:pt x="452" y="1569"/>
                  <a:pt x="456" y="1580"/>
                </a:cubicBezTo>
                <a:cubicBezTo>
                  <a:pt x="465" y="1600"/>
                  <a:pt x="493" y="1607"/>
                  <a:pt x="487" y="1632"/>
                </a:cubicBezTo>
                <a:cubicBezTo>
                  <a:pt x="481" y="1662"/>
                  <a:pt x="456" y="1709"/>
                  <a:pt x="434" y="1731"/>
                </a:cubicBezTo>
                <a:cubicBezTo>
                  <a:pt x="423" y="1742"/>
                  <a:pt x="405" y="1744"/>
                  <a:pt x="397" y="1757"/>
                </a:cubicBezTo>
                <a:cubicBezTo>
                  <a:pt x="386" y="1774"/>
                  <a:pt x="400" y="1790"/>
                  <a:pt x="396" y="1808"/>
                </a:cubicBezTo>
                <a:cubicBezTo>
                  <a:pt x="389" y="1840"/>
                  <a:pt x="363" y="1842"/>
                  <a:pt x="388" y="1876"/>
                </a:cubicBezTo>
                <a:cubicBezTo>
                  <a:pt x="306" y="1914"/>
                  <a:pt x="270" y="2031"/>
                  <a:pt x="184" y="2064"/>
                </a:cubicBezTo>
                <a:cubicBezTo>
                  <a:pt x="198" y="2108"/>
                  <a:pt x="220" y="2154"/>
                  <a:pt x="229" y="2200"/>
                </a:cubicBezTo>
                <a:cubicBezTo>
                  <a:pt x="233" y="2217"/>
                  <a:pt x="225" y="2235"/>
                  <a:pt x="231" y="2252"/>
                </a:cubicBezTo>
                <a:cubicBezTo>
                  <a:pt x="255" y="2315"/>
                  <a:pt x="302" y="2363"/>
                  <a:pt x="311" y="2432"/>
                </a:cubicBezTo>
                <a:cubicBezTo>
                  <a:pt x="316" y="2477"/>
                  <a:pt x="316" y="2535"/>
                  <a:pt x="311" y="2580"/>
                </a:cubicBezTo>
                <a:cubicBezTo>
                  <a:pt x="307" y="2606"/>
                  <a:pt x="296" y="2639"/>
                  <a:pt x="299" y="2664"/>
                </a:cubicBezTo>
                <a:cubicBezTo>
                  <a:pt x="301" y="2684"/>
                  <a:pt x="316" y="2713"/>
                  <a:pt x="322" y="2731"/>
                </a:cubicBezTo>
                <a:cubicBezTo>
                  <a:pt x="327" y="2743"/>
                  <a:pt x="319" y="2757"/>
                  <a:pt x="320" y="2770"/>
                </a:cubicBezTo>
                <a:cubicBezTo>
                  <a:pt x="322" y="2796"/>
                  <a:pt x="332" y="2819"/>
                  <a:pt x="332" y="2846"/>
                </a:cubicBezTo>
                <a:cubicBezTo>
                  <a:pt x="316" y="2846"/>
                  <a:pt x="316" y="2846"/>
                  <a:pt x="316" y="2846"/>
                </a:cubicBezTo>
                <a:cubicBezTo>
                  <a:pt x="339" y="2879"/>
                  <a:pt x="435" y="2862"/>
                  <a:pt x="472" y="2862"/>
                </a:cubicBezTo>
                <a:cubicBezTo>
                  <a:pt x="488" y="2702"/>
                  <a:pt x="488" y="2702"/>
                  <a:pt x="488" y="2702"/>
                </a:cubicBezTo>
                <a:cubicBezTo>
                  <a:pt x="415" y="2710"/>
                  <a:pt x="468" y="2612"/>
                  <a:pt x="500" y="2595"/>
                </a:cubicBezTo>
                <a:cubicBezTo>
                  <a:pt x="538" y="2575"/>
                  <a:pt x="578" y="2552"/>
                  <a:pt x="620" y="2539"/>
                </a:cubicBezTo>
                <a:cubicBezTo>
                  <a:pt x="746" y="2500"/>
                  <a:pt x="919" y="2469"/>
                  <a:pt x="932" y="2308"/>
                </a:cubicBezTo>
                <a:cubicBezTo>
                  <a:pt x="900" y="2324"/>
                  <a:pt x="900" y="2324"/>
                  <a:pt x="900" y="2324"/>
                </a:cubicBezTo>
                <a:cubicBezTo>
                  <a:pt x="900" y="2281"/>
                  <a:pt x="917" y="2191"/>
                  <a:pt x="948" y="2160"/>
                </a:cubicBezTo>
                <a:cubicBezTo>
                  <a:pt x="948" y="2156"/>
                  <a:pt x="948" y="2156"/>
                  <a:pt x="948" y="2156"/>
                </a:cubicBezTo>
                <a:cubicBezTo>
                  <a:pt x="928" y="2156"/>
                  <a:pt x="928" y="2156"/>
                  <a:pt x="928" y="2156"/>
                </a:cubicBezTo>
                <a:cubicBezTo>
                  <a:pt x="916" y="2116"/>
                  <a:pt x="916" y="2116"/>
                  <a:pt x="916" y="2116"/>
                </a:cubicBezTo>
                <a:cubicBezTo>
                  <a:pt x="946" y="2090"/>
                  <a:pt x="930" y="2043"/>
                  <a:pt x="924" y="2012"/>
                </a:cubicBezTo>
                <a:cubicBezTo>
                  <a:pt x="892" y="2023"/>
                  <a:pt x="904" y="2053"/>
                  <a:pt x="908" y="2080"/>
                </a:cubicBezTo>
                <a:cubicBezTo>
                  <a:pt x="885" y="2067"/>
                  <a:pt x="889" y="2036"/>
                  <a:pt x="900" y="2016"/>
                </a:cubicBezTo>
                <a:cubicBezTo>
                  <a:pt x="900" y="2012"/>
                  <a:pt x="900" y="2012"/>
                  <a:pt x="900" y="2012"/>
                </a:cubicBezTo>
                <a:cubicBezTo>
                  <a:pt x="886" y="1940"/>
                  <a:pt x="886" y="1940"/>
                  <a:pt x="886" y="1940"/>
                </a:cubicBezTo>
                <a:cubicBezTo>
                  <a:pt x="850" y="1868"/>
                  <a:pt x="850" y="1868"/>
                  <a:pt x="850" y="1868"/>
                </a:cubicBezTo>
                <a:cubicBezTo>
                  <a:pt x="857" y="1820"/>
                  <a:pt x="857" y="1820"/>
                  <a:pt x="857" y="1820"/>
                </a:cubicBezTo>
                <a:cubicBezTo>
                  <a:pt x="840" y="1772"/>
                  <a:pt x="840" y="1772"/>
                  <a:pt x="840" y="1772"/>
                </a:cubicBezTo>
                <a:cubicBezTo>
                  <a:pt x="787" y="1759"/>
                  <a:pt x="787" y="1732"/>
                  <a:pt x="793" y="1688"/>
                </a:cubicBezTo>
                <a:cubicBezTo>
                  <a:pt x="795" y="1673"/>
                  <a:pt x="790" y="1656"/>
                  <a:pt x="800" y="1644"/>
                </a:cubicBezTo>
                <a:cubicBezTo>
                  <a:pt x="796" y="1628"/>
                  <a:pt x="796" y="1628"/>
                  <a:pt x="796" y="1628"/>
                </a:cubicBezTo>
                <a:cubicBezTo>
                  <a:pt x="858" y="1642"/>
                  <a:pt x="921" y="1537"/>
                  <a:pt x="960" y="1501"/>
                </a:cubicBezTo>
                <a:cubicBezTo>
                  <a:pt x="979" y="1483"/>
                  <a:pt x="1004" y="1473"/>
                  <a:pt x="1024" y="1456"/>
                </a:cubicBezTo>
                <a:cubicBezTo>
                  <a:pt x="1028" y="1468"/>
                  <a:pt x="1028" y="1468"/>
                  <a:pt x="1028" y="1468"/>
                </a:cubicBezTo>
                <a:cubicBezTo>
                  <a:pt x="1061" y="1460"/>
                  <a:pt x="1076" y="1433"/>
                  <a:pt x="1097" y="1409"/>
                </a:cubicBezTo>
                <a:cubicBezTo>
                  <a:pt x="1134" y="1365"/>
                  <a:pt x="1175" y="1305"/>
                  <a:pt x="1220" y="1270"/>
                </a:cubicBezTo>
                <a:cubicBezTo>
                  <a:pt x="1286" y="1219"/>
                  <a:pt x="1374" y="1183"/>
                  <a:pt x="1452" y="1154"/>
                </a:cubicBezTo>
                <a:cubicBezTo>
                  <a:pt x="1481" y="1143"/>
                  <a:pt x="1520" y="1151"/>
                  <a:pt x="1546" y="1132"/>
                </a:cubicBezTo>
                <a:cubicBezTo>
                  <a:pt x="1560" y="1122"/>
                  <a:pt x="1565" y="1105"/>
                  <a:pt x="1580" y="1095"/>
                </a:cubicBezTo>
                <a:cubicBezTo>
                  <a:pt x="1611" y="1074"/>
                  <a:pt x="1701" y="1052"/>
                  <a:pt x="1688" y="1004"/>
                </a:cubicBezTo>
                <a:cubicBezTo>
                  <a:pt x="1696" y="996"/>
                  <a:pt x="1696" y="996"/>
                  <a:pt x="1696" y="996"/>
                </a:cubicBezTo>
                <a:cubicBezTo>
                  <a:pt x="1704" y="1000"/>
                  <a:pt x="1704" y="1000"/>
                  <a:pt x="1704" y="1000"/>
                </a:cubicBezTo>
                <a:cubicBezTo>
                  <a:pt x="1716" y="982"/>
                  <a:pt x="1723" y="962"/>
                  <a:pt x="1735" y="945"/>
                </a:cubicBezTo>
                <a:cubicBezTo>
                  <a:pt x="1752" y="919"/>
                  <a:pt x="1782" y="900"/>
                  <a:pt x="1801" y="875"/>
                </a:cubicBezTo>
                <a:cubicBezTo>
                  <a:pt x="1822" y="848"/>
                  <a:pt x="1831" y="809"/>
                  <a:pt x="1840" y="776"/>
                </a:cubicBezTo>
                <a:cubicBezTo>
                  <a:pt x="1848" y="749"/>
                  <a:pt x="1868" y="667"/>
                  <a:pt x="1816" y="688"/>
                </a:cubicBezTo>
                <a:cubicBezTo>
                  <a:pt x="1828" y="671"/>
                  <a:pt x="1832" y="660"/>
                  <a:pt x="1824" y="640"/>
                </a:cubicBezTo>
                <a:cubicBezTo>
                  <a:pt x="1800" y="648"/>
                  <a:pt x="1800" y="648"/>
                  <a:pt x="1800" y="648"/>
                </a:cubicBezTo>
                <a:cubicBezTo>
                  <a:pt x="1800" y="644"/>
                  <a:pt x="1800" y="644"/>
                  <a:pt x="1800" y="644"/>
                </a:cubicBezTo>
                <a:cubicBezTo>
                  <a:pt x="1839" y="618"/>
                  <a:pt x="1789" y="575"/>
                  <a:pt x="1808" y="540"/>
                </a:cubicBezTo>
                <a:cubicBezTo>
                  <a:pt x="1808" y="536"/>
                  <a:pt x="1808" y="536"/>
                  <a:pt x="1808" y="536"/>
                </a:cubicBezTo>
                <a:cubicBezTo>
                  <a:pt x="1801" y="524"/>
                  <a:pt x="1800" y="519"/>
                  <a:pt x="1808" y="508"/>
                </a:cubicBezTo>
                <a:cubicBezTo>
                  <a:pt x="1808" y="504"/>
                  <a:pt x="1808" y="504"/>
                  <a:pt x="1808" y="504"/>
                </a:cubicBezTo>
                <a:cubicBezTo>
                  <a:pt x="1795" y="484"/>
                  <a:pt x="1803" y="453"/>
                  <a:pt x="1812" y="432"/>
                </a:cubicBezTo>
                <a:cubicBezTo>
                  <a:pt x="1798" y="428"/>
                  <a:pt x="1791" y="428"/>
                  <a:pt x="1784" y="440"/>
                </a:cubicBezTo>
                <a:cubicBezTo>
                  <a:pt x="1780" y="440"/>
                  <a:pt x="1780" y="440"/>
                  <a:pt x="1780" y="440"/>
                </a:cubicBezTo>
                <a:cubicBezTo>
                  <a:pt x="1780" y="424"/>
                  <a:pt x="1780" y="424"/>
                  <a:pt x="1780" y="424"/>
                </a:cubicBezTo>
                <a:cubicBezTo>
                  <a:pt x="1820" y="400"/>
                  <a:pt x="1820" y="400"/>
                  <a:pt x="1820" y="400"/>
                </a:cubicBezTo>
                <a:cubicBezTo>
                  <a:pt x="1788" y="352"/>
                  <a:pt x="1788" y="352"/>
                  <a:pt x="1788" y="352"/>
                </a:cubicBezTo>
                <a:cubicBezTo>
                  <a:pt x="1809" y="302"/>
                  <a:pt x="1784" y="261"/>
                  <a:pt x="1779" y="212"/>
                </a:cubicBezTo>
                <a:cubicBezTo>
                  <a:pt x="1775" y="179"/>
                  <a:pt x="1785" y="142"/>
                  <a:pt x="1796" y="112"/>
                </a:cubicBezTo>
                <a:cubicBezTo>
                  <a:pt x="1804" y="92"/>
                  <a:pt x="1796" y="82"/>
                  <a:pt x="1816" y="68"/>
                </a:cubicBezTo>
                <a:cubicBezTo>
                  <a:pt x="1796" y="52"/>
                  <a:pt x="1796" y="52"/>
                  <a:pt x="1796" y="52"/>
                </a:cubicBezTo>
                <a:cubicBezTo>
                  <a:pt x="1806" y="37"/>
                  <a:pt x="1807" y="0"/>
                  <a:pt x="1780" y="0"/>
                </a:cubicBezTo>
                <a:cubicBezTo>
                  <a:pt x="1758" y="0"/>
                  <a:pt x="1725" y="35"/>
                  <a:pt x="1708" y="46"/>
                </a:cubicBezTo>
                <a:cubicBezTo>
                  <a:pt x="1670" y="72"/>
                  <a:pt x="1614" y="98"/>
                  <a:pt x="1572" y="113"/>
                </a:cubicBezTo>
                <a:cubicBezTo>
                  <a:pt x="1554" y="119"/>
                  <a:pt x="1534" y="110"/>
                  <a:pt x="1516" y="116"/>
                </a:cubicBezTo>
                <a:cubicBezTo>
                  <a:pt x="1490" y="124"/>
                  <a:pt x="1457" y="153"/>
                  <a:pt x="1432" y="153"/>
                </a:cubicBezTo>
                <a:cubicBezTo>
                  <a:pt x="1412" y="153"/>
                  <a:pt x="1391" y="138"/>
                  <a:pt x="1372" y="135"/>
                </a:cubicBezTo>
                <a:cubicBezTo>
                  <a:pt x="1356" y="132"/>
                  <a:pt x="1339" y="140"/>
                  <a:pt x="1324" y="144"/>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39"/>
          <p:cNvSpPr>
            <a:spLocks/>
          </p:cNvSpPr>
          <p:nvPr/>
        </p:nvSpPr>
        <p:spPr bwMode="auto">
          <a:xfrm>
            <a:off x="8084282" y="4805190"/>
            <a:ext cx="581301" cy="1091834"/>
          </a:xfrm>
          <a:custGeom>
            <a:avLst/>
            <a:gdLst/>
            <a:ahLst/>
            <a:cxnLst>
              <a:cxn ang="0">
                <a:pos x="1032" y="49"/>
              </a:cxn>
              <a:cxn ang="0">
                <a:pos x="952" y="97"/>
              </a:cxn>
              <a:cxn ang="0">
                <a:pos x="973" y="209"/>
              </a:cxn>
              <a:cxn ang="0">
                <a:pos x="912" y="289"/>
              </a:cxn>
              <a:cxn ang="0">
                <a:pos x="872" y="337"/>
              </a:cxn>
              <a:cxn ang="0">
                <a:pos x="828" y="365"/>
              </a:cxn>
              <a:cxn ang="0">
                <a:pos x="816" y="373"/>
              </a:cxn>
              <a:cxn ang="0">
                <a:pos x="824" y="385"/>
              </a:cxn>
              <a:cxn ang="0">
                <a:pos x="832" y="425"/>
              </a:cxn>
              <a:cxn ang="0">
                <a:pos x="828" y="505"/>
              </a:cxn>
              <a:cxn ang="0">
                <a:pos x="778" y="489"/>
              </a:cxn>
              <a:cxn ang="0">
                <a:pos x="749" y="498"/>
              </a:cxn>
              <a:cxn ang="0">
                <a:pos x="688" y="621"/>
              </a:cxn>
              <a:cxn ang="0">
                <a:pos x="652" y="577"/>
              </a:cxn>
              <a:cxn ang="0">
                <a:pos x="528" y="665"/>
              </a:cxn>
              <a:cxn ang="0">
                <a:pos x="420" y="721"/>
              </a:cxn>
              <a:cxn ang="0">
                <a:pos x="376" y="733"/>
              </a:cxn>
              <a:cxn ang="0">
                <a:pos x="364" y="705"/>
              </a:cxn>
              <a:cxn ang="0">
                <a:pos x="207" y="762"/>
              </a:cxn>
              <a:cxn ang="0">
                <a:pos x="118" y="981"/>
              </a:cxn>
              <a:cxn ang="0">
                <a:pos x="141" y="1137"/>
              </a:cxn>
              <a:cxn ang="0">
                <a:pos x="175" y="1257"/>
              </a:cxn>
              <a:cxn ang="0">
                <a:pos x="198" y="1369"/>
              </a:cxn>
              <a:cxn ang="0">
                <a:pos x="164" y="1489"/>
              </a:cxn>
              <a:cxn ang="0">
                <a:pos x="37" y="1692"/>
              </a:cxn>
              <a:cxn ang="0">
                <a:pos x="24" y="1913"/>
              </a:cxn>
              <a:cxn ang="0">
                <a:pos x="68" y="2061"/>
              </a:cxn>
              <a:cxn ang="0">
                <a:pos x="114" y="2213"/>
              </a:cxn>
              <a:cxn ang="0">
                <a:pos x="284" y="2347"/>
              </a:cxn>
              <a:cxn ang="0">
                <a:pos x="540" y="2315"/>
              </a:cxn>
              <a:cxn ang="0">
                <a:pos x="722" y="2165"/>
              </a:cxn>
              <a:cxn ang="0">
                <a:pos x="815" y="1861"/>
              </a:cxn>
              <a:cxn ang="0">
                <a:pos x="923" y="1537"/>
              </a:cxn>
              <a:cxn ang="0">
                <a:pos x="1046" y="1193"/>
              </a:cxn>
              <a:cxn ang="0">
                <a:pos x="1144" y="869"/>
              </a:cxn>
              <a:cxn ang="0">
                <a:pos x="1155" y="758"/>
              </a:cxn>
              <a:cxn ang="0">
                <a:pos x="1140" y="701"/>
              </a:cxn>
              <a:cxn ang="0">
                <a:pos x="1156" y="633"/>
              </a:cxn>
              <a:cxn ang="0">
                <a:pos x="1224" y="717"/>
              </a:cxn>
              <a:cxn ang="0">
                <a:pos x="1272" y="593"/>
              </a:cxn>
              <a:cxn ang="0">
                <a:pos x="1212" y="441"/>
              </a:cxn>
              <a:cxn ang="0">
                <a:pos x="1208" y="405"/>
              </a:cxn>
              <a:cxn ang="0">
                <a:pos x="1172" y="257"/>
              </a:cxn>
              <a:cxn ang="0">
                <a:pos x="1108" y="133"/>
              </a:cxn>
              <a:cxn ang="0">
                <a:pos x="1072" y="65"/>
              </a:cxn>
            </a:cxnLst>
            <a:rect l="0" t="0" r="r" b="b"/>
            <a:pathLst>
              <a:path w="1274" h="2400">
                <a:moveTo>
                  <a:pt x="1020" y="45"/>
                </a:moveTo>
                <a:cubicBezTo>
                  <a:pt x="1032" y="49"/>
                  <a:pt x="1032" y="49"/>
                  <a:pt x="1032" y="49"/>
                </a:cubicBezTo>
                <a:cubicBezTo>
                  <a:pt x="992" y="105"/>
                  <a:pt x="992" y="105"/>
                  <a:pt x="992" y="105"/>
                </a:cubicBezTo>
                <a:cubicBezTo>
                  <a:pt x="952" y="97"/>
                  <a:pt x="952" y="97"/>
                  <a:pt x="952" y="97"/>
                </a:cubicBezTo>
                <a:cubicBezTo>
                  <a:pt x="963" y="121"/>
                  <a:pt x="984" y="133"/>
                  <a:pt x="989" y="161"/>
                </a:cubicBezTo>
                <a:cubicBezTo>
                  <a:pt x="992" y="180"/>
                  <a:pt x="979" y="192"/>
                  <a:pt x="973" y="209"/>
                </a:cubicBezTo>
                <a:cubicBezTo>
                  <a:pt x="956" y="251"/>
                  <a:pt x="968" y="273"/>
                  <a:pt x="912" y="273"/>
                </a:cubicBezTo>
                <a:cubicBezTo>
                  <a:pt x="912" y="289"/>
                  <a:pt x="912" y="289"/>
                  <a:pt x="912" y="289"/>
                </a:cubicBezTo>
                <a:cubicBezTo>
                  <a:pt x="884" y="289"/>
                  <a:pt x="884" y="289"/>
                  <a:pt x="884" y="289"/>
                </a:cubicBezTo>
                <a:cubicBezTo>
                  <a:pt x="886" y="309"/>
                  <a:pt x="885" y="320"/>
                  <a:pt x="872" y="337"/>
                </a:cubicBezTo>
                <a:cubicBezTo>
                  <a:pt x="844" y="285"/>
                  <a:pt x="844" y="285"/>
                  <a:pt x="844" y="285"/>
                </a:cubicBezTo>
                <a:cubicBezTo>
                  <a:pt x="810" y="296"/>
                  <a:pt x="782" y="348"/>
                  <a:pt x="828" y="365"/>
                </a:cubicBezTo>
                <a:cubicBezTo>
                  <a:pt x="828" y="369"/>
                  <a:pt x="828" y="369"/>
                  <a:pt x="828" y="369"/>
                </a:cubicBezTo>
                <a:cubicBezTo>
                  <a:pt x="816" y="373"/>
                  <a:pt x="816" y="373"/>
                  <a:pt x="816" y="373"/>
                </a:cubicBezTo>
                <a:cubicBezTo>
                  <a:pt x="824" y="381"/>
                  <a:pt x="824" y="381"/>
                  <a:pt x="824" y="381"/>
                </a:cubicBezTo>
                <a:cubicBezTo>
                  <a:pt x="824" y="385"/>
                  <a:pt x="824" y="385"/>
                  <a:pt x="824" y="385"/>
                </a:cubicBezTo>
                <a:cubicBezTo>
                  <a:pt x="808" y="389"/>
                  <a:pt x="808" y="389"/>
                  <a:pt x="808" y="389"/>
                </a:cubicBezTo>
                <a:cubicBezTo>
                  <a:pt x="832" y="425"/>
                  <a:pt x="832" y="425"/>
                  <a:pt x="832" y="425"/>
                </a:cubicBezTo>
                <a:cubicBezTo>
                  <a:pt x="804" y="414"/>
                  <a:pt x="744" y="425"/>
                  <a:pt x="780" y="467"/>
                </a:cubicBezTo>
                <a:cubicBezTo>
                  <a:pt x="797" y="487"/>
                  <a:pt x="825" y="468"/>
                  <a:pt x="828" y="505"/>
                </a:cubicBezTo>
                <a:cubicBezTo>
                  <a:pt x="824" y="505"/>
                  <a:pt x="824" y="505"/>
                  <a:pt x="824" y="505"/>
                </a:cubicBezTo>
                <a:cubicBezTo>
                  <a:pt x="820" y="485"/>
                  <a:pt x="795" y="475"/>
                  <a:pt x="778" y="489"/>
                </a:cubicBezTo>
                <a:cubicBezTo>
                  <a:pt x="758" y="504"/>
                  <a:pt x="752" y="537"/>
                  <a:pt x="736" y="557"/>
                </a:cubicBezTo>
                <a:cubicBezTo>
                  <a:pt x="738" y="539"/>
                  <a:pt x="758" y="517"/>
                  <a:pt x="749" y="498"/>
                </a:cubicBezTo>
                <a:cubicBezTo>
                  <a:pt x="740" y="480"/>
                  <a:pt x="717" y="499"/>
                  <a:pt x="711" y="509"/>
                </a:cubicBezTo>
                <a:cubicBezTo>
                  <a:pt x="683" y="552"/>
                  <a:pt x="656" y="572"/>
                  <a:pt x="688" y="621"/>
                </a:cubicBezTo>
                <a:cubicBezTo>
                  <a:pt x="656" y="633"/>
                  <a:pt x="656" y="633"/>
                  <a:pt x="656" y="633"/>
                </a:cubicBezTo>
                <a:cubicBezTo>
                  <a:pt x="667" y="608"/>
                  <a:pt x="659" y="602"/>
                  <a:pt x="652" y="577"/>
                </a:cubicBezTo>
                <a:cubicBezTo>
                  <a:pt x="593" y="595"/>
                  <a:pt x="503" y="653"/>
                  <a:pt x="564" y="713"/>
                </a:cubicBezTo>
                <a:cubicBezTo>
                  <a:pt x="537" y="711"/>
                  <a:pt x="529" y="689"/>
                  <a:pt x="528" y="665"/>
                </a:cubicBezTo>
                <a:cubicBezTo>
                  <a:pt x="508" y="665"/>
                  <a:pt x="497" y="668"/>
                  <a:pt x="496" y="689"/>
                </a:cubicBezTo>
                <a:cubicBezTo>
                  <a:pt x="463" y="680"/>
                  <a:pt x="415" y="671"/>
                  <a:pt x="420" y="721"/>
                </a:cubicBezTo>
                <a:cubicBezTo>
                  <a:pt x="376" y="709"/>
                  <a:pt x="376" y="709"/>
                  <a:pt x="376" y="709"/>
                </a:cubicBezTo>
                <a:cubicBezTo>
                  <a:pt x="376" y="733"/>
                  <a:pt x="376" y="733"/>
                  <a:pt x="376" y="733"/>
                </a:cubicBezTo>
                <a:cubicBezTo>
                  <a:pt x="368" y="733"/>
                  <a:pt x="368" y="733"/>
                  <a:pt x="368" y="733"/>
                </a:cubicBezTo>
                <a:cubicBezTo>
                  <a:pt x="364" y="705"/>
                  <a:pt x="364" y="705"/>
                  <a:pt x="364" y="705"/>
                </a:cubicBezTo>
                <a:cubicBezTo>
                  <a:pt x="333" y="712"/>
                  <a:pt x="320" y="741"/>
                  <a:pt x="292" y="748"/>
                </a:cubicBezTo>
                <a:cubicBezTo>
                  <a:pt x="268" y="755"/>
                  <a:pt x="221" y="736"/>
                  <a:pt x="207" y="762"/>
                </a:cubicBezTo>
                <a:cubicBezTo>
                  <a:pt x="190" y="790"/>
                  <a:pt x="216" y="820"/>
                  <a:pt x="195" y="853"/>
                </a:cubicBezTo>
                <a:cubicBezTo>
                  <a:pt x="175" y="884"/>
                  <a:pt x="118" y="945"/>
                  <a:pt x="118" y="981"/>
                </a:cubicBezTo>
                <a:cubicBezTo>
                  <a:pt x="118" y="1000"/>
                  <a:pt x="132" y="1012"/>
                  <a:pt x="135" y="1029"/>
                </a:cubicBezTo>
                <a:cubicBezTo>
                  <a:pt x="141" y="1063"/>
                  <a:pt x="133" y="1102"/>
                  <a:pt x="141" y="1137"/>
                </a:cubicBezTo>
                <a:cubicBezTo>
                  <a:pt x="146" y="1159"/>
                  <a:pt x="165" y="1175"/>
                  <a:pt x="172" y="1197"/>
                </a:cubicBezTo>
                <a:cubicBezTo>
                  <a:pt x="178" y="1217"/>
                  <a:pt x="168" y="1237"/>
                  <a:pt x="175" y="1257"/>
                </a:cubicBezTo>
                <a:cubicBezTo>
                  <a:pt x="182" y="1280"/>
                  <a:pt x="205" y="1294"/>
                  <a:pt x="212" y="1317"/>
                </a:cubicBezTo>
                <a:cubicBezTo>
                  <a:pt x="216" y="1333"/>
                  <a:pt x="198" y="1351"/>
                  <a:pt x="198" y="1369"/>
                </a:cubicBezTo>
                <a:cubicBezTo>
                  <a:pt x="198" y="1384"/>
                  <a:pt x="212" y="1396"/>
                  <a:pt x="220" y="1409"/>
                </a:cubicBezTo>
                <a:cubicBezTo>
                  <a:pt x="193" y="1426"/>
                  <a:pt x="179" y="1462"/>
                  <a:pt x="164" y="1489"/>
                </a:cubicBezTo>
                <a:cubicBezTo>
                  <a:pt x="137" y="1538"/>
                  <a:pt x="109" y="1572"/>
                  <a:pt x="100" y="1629"/>
                </a:cubicBezTo>
                <a:cubicBezTo>
                  <a:pt x="44" y="1629"/>
                  <a:pt x="54" y="1652"/>
                  <a:pt x="37" y="1692"/>
                </a:cubicBezTo>
                <a:cubicBezTo>
                  <a:pt x="20" y="1736"/>
                  <a:pt x="0" y="1758"/>
                  <a:pt x="2" y="1809"/>
                </a:cubicBezTo>
                <a:cubicBezTo>
                  <a:pt x="3" y="1837"/>
                  <a:pt x="12" y="1888"/>
                  <a:pt x="24" y="1913"/>
                </a:cubicBezTo>
                <a:cubicBezTo>
                  <a:pt x="43" y="1949"/>
                  <a:pt x="76" y="1977"/>
                  <a:pt x="86" y="2017"/>
                </a:cubicBezTo>
                <a:cubicBezTo>
                  <a:pt x="90" y="2033"/>
                  <a:pt x="67" y="2043"/>
                  <a:pt x="68" y="2061"/>
                </a:cubicBezTo>
                <a:cubicBezTo>
                  <a:pt x="71" y="2092"/>
                  <a:pt x="68" y="2145"/>
                  <a:pt x="80" y="2173"/>
                </a:cubicBezTo>
                <a:cubicBezTo>
                  <a:pt x="87" y="2190"/>
                  <a:pt x="107" y="2196"/>
                  <a:pt x="114" y="2213"/>
                </a:cubicBezTo>
                <a:cubicBezTo>
                  <a:pt x="136" y="2262"/>
                  <a:pt x="134" y="2284"/>
                  <a:pt x="188" y="2305"/>
                </a:cubicBezTo>
                <a:cubicBezTo>
                  <a:pt x="188" y="2345"/>
                  <a:pt x="257" y="2333"/>
                  <a:pt x="284" y="2347"/>
                </a:cubicBezTo>
                <a:cubicBezTo>
                  <a:pt x="304" y="2357"/>
                  <a:pt x="322" y="2378"/>
                  <a:pt x="344" y="2383"/>
                </a:cubicBezTo>
                <a:cubicBezTo>
                  <a:pt x="417" y="2400"/>
                  <a:pt x="472" y="2333"/>
                  <a:pt x="540" y="2315"/>
                </a:cubicBezTo>
                <a:cubicBezTo>
                  <a:pt x="586" y="2304"/>
                  <a:pt x="642" y="2319"/>
                  <a:pt x="680" y="2275"/>
                </a:cubicBezTo>
                <a:cubicBezTo>
                  <a:pt x="702" y="2249"/>
                  <a:pt x="710" y="2196"/>
                  <a:pt x="722" y="2165"/>
                </a:cubicBezTo>
                <a:cubicBezTo>
                  <a:pt x="733" y="2138"/>
                  <a:pt x="751" y="2113"/>
                  <a:pt x="760" y="2085"/>
                </a:cubicBezTo>
                <a:cubicBezTo>
                  <a:pt x="785" y="2013"/>
                  <a:pt x="797" y="1934"/>
                  <a:pt x="815" y="1861"/>
                </a:cubicBezTo>
                <a:cubicBezTo>
                  <a:pt x="835" y="1781"/>
                  <a:pt x="881" y="1708"/>
                  <a:pt x="905" y="1629"/>
                </a:cubicBezTo>
                <a:cubicBezTo>
                  <a:pt x="914" y="1599"/>
                  <a:pt x="915" y="1567"/>
                  <a:pt x="923" y="1537"/>
                </a:cubicBezTo>
                <a:cubicBezTo>
                  <a:pt x="935" y="1495"/>
                  <a:pt x="958" y="1458"/>
                  <a:pt x="972" y="1417"/>
                </a:cubicBezTo>
                <a:cubicBezTo>
                  <a:pt x="999" y="1343"/>
                  <a:pt x="1016" y="1266"/>
                  <a:pt x="1046" y="1193"/>
                </a:cubicBezTo>
                <a:cubicBezTo>
                  <a:pt x="1067" y="1142"/>
                  <a:pt x="1095" y="1076"/>
                  <a:pt x="1098" y="1021"/>
                </a:cubicBezTo>
                <a:cubicBezTo>
                  <a:pt x="1101" y="969"/>
                  <a:pt x="1067" y="887"/>
                  <a:pt x="1144" y="869"/>
                </a:cubicBezTo>
                <a:cubicBezTo>
                  <a:pt x="1138" y="842"/>
                  <a:pt x="1157" y="830"/>
                  <a:pt x="1159" y="805"/>
                </a:cubicBezTo>
                <a:cubicBezTo>
                  <a:pt x="1160" y="793"/>
                  <a:pt x="1160" y="768"/>
                  <a:pt x="1155" y="758"/>
                </a:cubicBezTo>
                <a:cubicBezTo>
                  <a:pt x="1143" y="733"/>
                  <a:pt x="1120" y="736"/>
                  <a:pt x="1140" y="705"/>
                </a:cubicBezTo>
                <a:cubicBezTo>
                  <a:pt x="1140" y="701"/>
                  <a:pt x="1140" y="701"/>
                  <a:pt x="1140" y="701"/>
                </a:cubicBezTo>
                <a:cubicBezTo>
                  <a:pt x="1125" y="683"/>
                  <a:pt x="1103" y="642"/>
                  <a:pt x="1136" y="625"/>
                </a:cubicBezTo>
                <a:cubicBezTo>
                  <a:pt x="1143" y="622"/>
                  <a:pt x="1152" y="627"/>
                  <a:pt x="1156" y="633"/>
                </a:cubicBezTo>
                <a:cubicBezTo>
                  <a:pt x="1170" y="659"/>
                  <a:pt x="1165" y="689"/>
                  <a:pt x="1192" y="709"/>
                </a:cubicBezTo>
                <a:cubicBezTo>
                  <a:pt x="1201" y="716"/>
                  <a:pt x="1212" y="730"/>
                  <a:pt x="1224" y="717"/>
                </a:cubicBezTo>
                <a:cubicBezTo>
                  <a:pt x="1244" y="695"/>
                  <a:pt x="1252" y="654"/>
                  <a:pt x="1260" y="625"/>
                </a:cubicBezTo>
                <a:cubicBezTo>
                  <a:pt x="1262" y="615"/>
                  <a:pt x="1274" y="604"/>
                  <a:pt x="1272" y="593"/>
                </a:cubicBezTo>
                <a:cubicBezTo>
                  <a:pt x="1264" y="563"/>
                  <a:pt x="1227" y="542"/>
                  <a:pt x="1216" y="509"/>
                </a:cubicBezTo>
                <a:cubicBezTo>
                  <a:pt x="1211" y="496"/>
                  <a:pt x="1210" y="448"/>
                  <a:pt x="1212" y="441"/>
                </a:cubicBezTo>
                <a:cubicBezTo>
                  <a:pt x="1212" y="439"/>
                  <a:pt x="1226" y="433"/>
                  <a:pt x="1224" y="425"/>
                </a:cubicBezTo>
                <a:cubicBezTo>
                  <a:pt x="1221" y="418"/>
                  <a:pt x="1208" y="413"/>
                  <a:pt x="1208" y="405"/>
                </a:cubicBezTo>
                <a:cubicBezTo>
                  <a:pt x="1206" y="387"/>
                  <a:pt x="1217" y="362"/>
                  <a:pt x="1212" y="341"/>
                </a:cubicBezTo>
                <a:cubicBezTo>
                  <a:pt x="1204" y="310"/>
                  <a:pt x="1184" y="286"/>
                  <a:pt x="1172" y="257"/>
                </a:cubicBezTo>
                <a:cubicBezTo>
                  <a:pt x="1164" y="239"/>
                  <a:pt x="1178" y="223"/>
                  <a:pt x="1172" y="205"/>
                </a:cubicBezTo>
                <a:cubicBezTo>
                  <a:pt x="1164" y="183"/>
                  <a:pt x="1117" y="135"/>
                  <a:pt x="1108" y="133"/>
                </a:cubicBezTo>
                <a:cubicBezTo>
                  <a:pt x="1126" y="80"/>
                  <a:pt x="1055" y="87"/>
                  <a:pt x="1052" y="57"/>
                </a:cubicBezTo>
                <a:cubicBezTo>
                  <a:pt x="1072" y="65"/>
                  <a:pt x="1072" y="65"/>
                  <a:pt x="1072" y="65"/>
                </a:cubicBezTo>
                <a:cubicBezTo>
                  <a:pt x="1065" y="22"/>
                  <a:pt x="1049" y="0"/>
                  <a:pt x="1020" y="45"/>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9" name="Freeform 28"/>
          <p:cNvSpPr>
            <a:spLocks/>
          </p:cNvSpPr>
          <p:nvPr/>
        </p:nvSpPr>
        <p:spPr bwMode="auto">
          <a:xfrm>
            <a:off x="7017633" y="3955986"/>
            <a:ext cx="882061" cy="849204"/>
          </a:xfrm>
          <a:custGeom>
            <a:avLst/>
            <a:gdLst/>
            <a:ahLst/>
            <a:cxnLst>
              <a:cxn ang="0">
                <a:pos x="257" y="109"/>
              </a:cxn>
              <a:cxn ang="0">
                <a:pos x="188" y="324"/>
              </a:cxn>
              <a:cxn ang="0">
                <a:pos x="261" y="383"/>
              </a:cxn>
              <a:cxn ang="0">
                <a:pos x="184" y="484"/>
              </a:cxn>
              <a:cxn ang="0">
                <a:pos x="16" y="596"/>
              </a:cxn>
              <a:cxn ang="0">
                <a:pos x="52" y="816"/>
              </a:cxn>
              <a:cxn ang="0">
                <a:pos x="41" y="920"/>
              </a:cxn>
              <a:cxn ang="0">
                <a:pos x="196" y="1144"/>
              </a:cxn>
              <a:cxn ang="0">
                <a:pos x="272" y="1296"/>
              </a:cxn>
              <a:cxn ang="0">
                <a:pos x="404" y="1374"/>
              </a:cxn>
              <a:cxn ang="0">
                <a:pos x="464" y="1403"/>
              </a:cxn>
              <a:cxn ang="0">
                <a:pos x="644" y="1460"/>
              </a:cxn>
              <a:cxn ang="0">
                <a:pos x="807" y="1511"/>
              </a:cxn>
              <a:cxn ang="0">
                <a:pos x="906" y="1584"/>
              </a:cxn>
              <a:cxn ang="0">
                <a:pos x="927" y="1696"/>
              </a:cxn>
              <a:cxn ang="0">
                <a:pos x="976" y="1836"/>
              </a:cxn>
              <a:cxn ang="0">
                <a:pos x="1144" y="1816"/>
              </a:cxn>
              <a:cxn ang="0">
                <a:pos x="1280" y="1863"/>
              </a:cxn>
              <a:cxn ang="0">
                <a:pos x="1407" y="1866"/>
              </a:cxn>
              <a:cxn ang="0">
                <a:pos x="1524" y="1788"/>
              </a:cxn>
              <a:cxn ang="0">
                <a:pos x="1676" y="1768"/>
              </a:cxn>
              <a:cxn ang="0">
                <a:pos x="1776" y="1739"/>
              </a:cxn>
              <a:cxn ang="0">
                <a:pos x="1904" y="1596"/>
              </a:cxn>
              <a:cxn ang="0">
                <a:pos x="1884" y="1592"/>
              </a:cxn>
              <a:cxn ang="0">
                <a:pos x="1808" y="1488"/>
              </a:cxn>
              <a:cxn ang="0">
                <a:pos x="1764" y="1380"/>
              </a:cxn>
              <a:cxn ang="0">
                <a:pos x="1742" y="1296"/>
              </a:cxn>
              <a:cxn ang="0">
                <a:pos x="1738" y="1128"/>
              </a:cxn>
              <a:cxn ang="0">
                <a:pos x="1724" y="992"/>
              </a:cxn>
              <a:cxn ang="0">
                <a:pos x="1686" y="780"/>
              </a:cxn>
              <a:cxn ang="0">
                <a:pos x="1727" y="660"/>
              </a:cxn>
              <a:cxn ang="0">
                <a:pos x="1504" y="481"/>
              </a:cxn>
              <a:cxn ang="0">
                <a:pos x="1468" y="404"/>
              </a:cxn>
              <a:cxn ang="0">
                <a:pos x="1364" y="303"/>
              </a:cxn>
              <a:cxn ang="0">
                <a:pos x="924" y="59"/>
              </a:cxn>
              <a:cxn ang="0">
                <a:pos x="656" y="0"/>
              </a:cxn>
              <a:cxn ang="0">
                <a:pos x="192" y="8"/>
              </a:cxn>
            </a:cxnLst>
            <a:rect l="0" t="0" r="r" b="b"/>
            <a:pathLst>
              <a:path w="1944" h="1868">
                <a:moveTo>
                  <a:pt x="192" y="8"/>
                </a:moveTo>
                <a:cubicBezTo>
                  <a:pt x="257" y="109"/>
                  <a:pt x="257" y="109"/>
                  <a:pt x="257" y="109"/>
                </a:cubicBezTo>
                <a:cubicBezTo>
                  <a:pt x="264" y="236"/>
                  <a:pt x="264" y="236"/>
                  <a:pt x="264" y="236"/>
                </a:cubicBezTo>
                <a:cubicBezTo>
                  <a:pt x="197" y="226"/>
                  <a:pt x="211" y="282"/>
                  <a:pt x="188" y="324"/>
                </a:cubicBezTo>
                <a:cubicBezTo>
                  <a:pt x="188" y="328"/>
                  <a:pt x="188" y="328"/>
                  <a:pt x="188" y="328"/>
                </a:cubicBezTo>
                <a:cubicBezTo>
                  <a:pt x="205" y="342"/>
                  <a:pt x="275" y="346"/>
                  <a:pt x="261" y="383"/>
                </a:cubicBezTo>
                <a:cubicBezTo>
                  <a:pt x="254" y="403"/>
                  <a:pt x="229" y="399"/>
                  <a:pt x="228" y="424"/>
                </a:cubicBezTo>
                <a:cubicBezTo>
                  <a:pt x="200" y="433"/>
                  <a:pt x="188" y="456"/>
                  <a:pt x="184" y="484"/>
                </a:cubicBezTo>
                <a:cubicBezTo>
                  <a:pt x="156" y="493"/>
                  <a:pt x="152" y="531"/>
                  <a:pt x="135" y="552"/>
                </a:cubicBezTo>
                <a:cubicBezTo>
                  <a:pt x="101" y="592"/>
                  <a:pt x="64" y="596"/>
                  <a:pt x="16" y="596"/>
                </a:cubicBezTo>
                <a:cubicBezTo>
                  <a:pt x="22" y="628"/>
                  <a:pt x="0" y="658"/>
                  <a:pt x="6" y="692"/>
                </a:cubicBezTo>
                <a:cubicBezTo>
                  <a:pt x="13" y="734"/>
                  <a:pt x="50" y="773"/>
                  <a:pt x="52" y="816"/>
                </a:cubicBezTo>
                <a:cubicBezTo>
                  <a:pt x="52" y="833"/>
                  <a:pt x="39" y="844"/>
                  <a:pt x="34" y="860"/>
                </a:cubicBezTo>
                <a:cubicBezTo>
                  <a:pt x="29" y="878"/>
                  <a:pt x="36" y="903"/>
                  <a:pt x="41" y="920"/>
                </a:cubicBezTo>
                <a:cubicBezTo>
                  <a:pt x="63" y="993"/>
                  <a:pt x="132" y="1009"/>
                  <a:pt x="170" y="1068"/>
                </a:cubicBezTo>
                <a:cubicBezTo>
                  <a:pt x="186" y="1093"/>
                  <a:pt x="187" y="1117"/>
                  <a:pt x="196" y="1144"/>
                </a:cubicBezTo>
                <a:cubicBezTo>
                  <a:pt x="206" y="1169"/>
                  <a:pt x="226" y="1188"/>
                  <a:pt x="237" y="1212"/>
                </a:cubicBezTo>
                <a:cubicBezTo>
                  <a:pt x="251" y="1239"/>
                  <a:pt x="255" y="1271"/>
                  <a:pt x="272" y="1296"/>
                </a:cubicBezTo>
                <a:cubicBezTo>
                  <a:pt x="299" y="1335"/>
                  <a:pt x="332" y="1316"/>
                  <a:pt x="368" y="1334"/>
                </a:cubicBezTo>
                <a:cubicBezTo>
                  <a:pt x="386" y="1343"/>
                  <a:pt x="389" y="1363"/>
                  <a:pt x="404" y="1374"/>
                </a:cubicBezTo>
                <a:cubicBezTo>
                  <a:pt x="417" y="1382"/>
                  <a:pt x="431" y="1374"/>
                  <a:pt x="443" y="1380"/>
                </a:cubicBezTo>
                <a:cubicBezTo>
                  <a:pt x="452" y="1386"/>
                  <a:pt x="454" y="1398"/>
                  <a:pt x="464" y="1403"/>
                </a:cubicBezTo>
                <a:cubicBezTo>
                  <a:pt x="488" y="1414"/>
                  <a:pt x="529" y="1420"/>
                  <a:pt x="556" y="1420"/>
                </a:cubicBezTo>
                <a:cubicBezTo>
                  <a:pt x="560" y="1446"/>
                  <a:pt x="620" y="1465"/>
                  <a:pt x="644" y="1460"/>
                </a:cubicBezTo>
                <a:cubicBezTo>
                  <a:pt x="666" y="1498"/>
                  <a:pt x="732" y="1490"/>
                  <a:pt x="768" y="1497"/>
                </a:cubicBezTo>
                <a:cubicBezTo>
                  <a:pt x="780" y="1500"/>
                  <a:pt x="794" y="1516"/>
                  <a:pt x="807" y="1511"/>
                </a:cubicBezTo>
                <a:cubicBezTo>
                  <a:pt x="818" y="1506"/>
                  <a:pt x="816" y="1489"/>
                  <a:pt x="816" y="1480"/>
                </a:cubicBezTo>
                <a:cubicBezTo>
                  <a:pt x="851" y="1498"/>
                  <a:pt x="896" y="1545"/>
                  <a:pt x="906" y="1584"/>
                </a:cubicBezTo>
                <a:cubicBezTo>
                  <a:pt x="912" y="1606"/>
                  <a:pt x="906" y="1627"/>
                  <a:pt x="910" y="1648"/>
                </a:cubicBezTo>
                <a:cubicBezTo>
                  <a:pt x="913" y="1665"/>
                  <a:pt x="926" y="1679"/>
                  <a:pt x="927" y="1696"/>
                </a:cubicBezTo>
                <a:cubicBezTo>
                  <a:pt x="928" y="1715"/>
                  <a:pt x="912" y="1732"/>
                  <a:pt x="917" y="1752"/>
                </a:cubicBezTo>
                <a:cubicBezTo>
                  <a:pt x="925" y="1786"/>
                  <a:pt x="972" y="1800"/>
                  <a:pt x="976" y="1836"/>
                </a:cubicBezTo>
                <a:cubicBezTo>
                  <a:pt x="1004" y="1844"/>
                  <a:pt x="1067" y="1850"/>
                  <a:pt x="1095" y="1843"/>
                </a:cubicBezTo>
                <a:cubicBezTo>
                  <a:pt x="1113" y="1838"/>
                  <a:pt x="1123" y="1815"/>
                  <a:pt x="1144" y="1816"/>
                </a:cubicBezTo>
                <a:cubicBezTo>
                  <a:pt x="1177" y="1817"/>
                  <a:pt x="1178" y="1857"/>
                  <a:pt x="1201" y="1863"/>
                </a:cubicBezTo>
                <a:cubicBezTo>
                  <a:pt x="1219" y="1867"/>
                  <a:pt x="1262" y="1868"/>
                  <a:pt x="1280" y="1863"/>
                </a:cubicBezTo>
                <a:cubicBezTo>
                  <a:pt x="1294" y="1858"/>
                  <a:pt x="1305" y="1843"/>
                  <a:pt x="1320" y="1842"/>
                </a:cubicBezTo>
                <a:cubicBezTo>
                  <a:pt x="1347" y="1840"/>
                  <a:pt x="1377" y="1867"/>
                  <a:pt x="1407" y="1866"/>
                </a:cubicBezTo>
                <a:cubicBezTo>
                  <a:pt x="1432" y="1866"/>
                  <a:pt x="1467" y="1840"/>
                  <a:pt x="1488" y="1828"/>
                </a:cubicBezTo>
                <a:cubicBezTo>
                  <a:pt x="1482" y="1804"/>
                  <a:pt x="1498" y="1786"/>
                  <a:pt x="1524" y="1788"/>
                </a:cubicBezTo>
                <a:cubicBezTo>
                  <a:pt x="1546" y="1790"/>
                  <a:pt x="1566" y="1809"/>
                  <a:pt x="1588" y="1809"/>
                </a:cubicBezTo>
                <a:cubicBezTo>
                  <a:pt x="1615" y="1808"/>
                  <a:pt x="1648" y="1776"/>
                  <a:pt x="1676" y="1768"/>
                </a:cubicBezTo>
                <a:cubicBezTo>
                  <a:pt x="1695" y="1762"/>
                  <a:pt x="1713" y="1775"/>
                  <a:pt x="1731" y="1769"/>
                </a:cubicBezTo>
                <a:cubicBezTo>
                  <a:pt x="1748" y="1763"/>
                  <a:pt x="1760" y="1746"/>
                  <a:pt x="1776" y="1739"/>
                </a:cubicBezTo>
                <a:cubicBezTo>
                  <a:pt x="1833" y="1714"/>
                  <a:pt x="1900" y="1692"/>
                  <a:pt x="1944" y="1644"/>
                </a:cubicBezTo>
                <a:cubicBezTo>
                  <a:pt x="1904" y="1596"/>
                  <a:pt x="1904" y="1596"/>
                  <a:pt x="1904" y="1596"/>
                </a:cubicBezTo>
                <a:cubicBezTo>
                  <a:pt x="1880" y="1604"/>
                  <a:pt x="1880" y="1604"/>
                  <a:pt x="1880" y="1604"/>
                </a:cubicBezTo>
                <a:cubicBezTo>
                  <a:pt x="1884" y="1592"/>
                  <a:pt x="1884" y="1592"/>
                  <a:pt x="1884" y="1592"/>
                </a:cubicBezTo>
                <a:cubicBezTo>
                  <a:pt x="1824" y="1560"/>
                  <a:pt x="1824" y="1560"/>
                  <a:pt x="1824" y="1560"/>
                </a:cubicBezTo>
                <a:cubicBezTo>
                  <a:pt x="1808" y="1488"/>
                  <a:pt x="1808" y="1488"/>
                  <a:pt x="1808" y="1488"/>
                </a:cubicBezTo>
                <a:cubicBezTo>
                  <a:pt x="1801" y="1428"/>
                  <a:pt x="1801" y="1428"/>
                  <a:pt x="1801" y="1428"/>
                </a:cubicBezTo>
                <a:cubicBezTo>
                  <a:pt x="1764" y="1380"/>
                  <a:pt x="1764" y="1380"/>
                  <a:pt x="1764" y="1380"/>
                </a:cubicBezTo>
                <a:cubicBezTo>
                  <a:pt x="1780" y="1376"/>
                  <a:pt x="1780" y="1376"/>
                  <a:pt x="1780" y="1376"/>
                </a:cubicBezTo>
                <a:cubicBezTo>
                  <a:pt x="1762" y="1350"/>
                  <a:pt x="1741" y="1330"/>
                  <a:pt x="1742" y="1296"/>
                </a:cubicBezTo>
                <a:cubicBezTo>
                  <a:pt x="1743" y="1262"/>
                  <a:pt x="1771" y="1229"/>
                  <a:pt x="1767" y="1196"/>
                </a:cubicBezTo>
                <a:cubicBezTo>
                  <a:pt x="1764" y="1168"/>
                  <a:pt x="1730" y="1162"/>
                  <a:pt x="1738" y="1128"/>
                </a:cubicBezTo>
                <a:cubicBezTo>
                  <a:pt x="1744" y="1098"/>
                  <a:pt x="1779" y="1080"/>
                  <a:pt x="1782" y="1052"/>
                </a:cubicBezTo>
                <a:cubicBezTo>
                  <a:pt x="1785" y="1028"/>
                  <a:pt x="1745" y="993"/>
                  <a:pt x="1724" y="992"/>
                </a:cubicBezTo>
                <a:cubicBezTo>
                  <a:pt x="1704" y="943"/>
                  <a:pt x="1655" y="940"/>
                  <a:pt x="1652" y="878"/>
                </a:cubicBezTo>
                <a:cubicBezTo>
                  <a:pt x="1650" y="840"/>
                  <a:pt x="1672" y="813"/>
                  <a:pt x="1686" y="780"/>
                </a:cubicBezTo>
                <a:cubicBezTo>
                  <a:pt x="1696" y="757"/>
                  <a:pt x="1699" y="731"/>
                  <a:pt x="1708" y="708"/>
                </a:cubicBezTo>
                <a:cubicBezTo>
                  <a:pt x="1714" y="692"/>
                  <a:pt x="1727" y="678"/>
                  <a:pt x="1727" y="660"/>
                </a:cubicBezTo>
                <a:cubicBezTo>
                  <a:pt x="1728" y="630"/>
                  <a:pt x="1689" y="616"/>
                  <a:pt x="1668" y="601"/>
                </a:cubicBezTo>
                <a:cubicBezTo>
                  <a:pt x="1612" y="562"/>
                  <a:pt x="1559" y="521"/>
                  <a:pt x="1504" y="481"/>
                </a:cubicBezTo>
                <a:cubicBezTo>
                  <a:pt x="1484" y="467"/>
                  <a:pt x="1473" y="438"/>
                  <a:pt x="1448" y="436"/>
                </a:cubicBezTo>
                <a:cubicBezTo>
                  <a:pt x="1468" y="404"/>
                  <a:pt x="1468" y="404"/>
                  <a:pt x="1468" y="404"/>
                </a:cubicBezTo>
                <a:cubicBezTo>
                  <a:pt x="1449" y="353"/>
                  <a:pt x="1449" y="353"/>
                  <a:pt x="1449" y="353"/>
                </a:cubicBezTo>
                <a:cubicBezTo>
                  <a:pt x="1364" y="303"/>
                  <a:pt x="1364" y="303"/>
                  <a:pt x="1364" y="303"/>
                </a:cubicBezTo>
                <a:cubicBezTo>
                  <a:pt x="1176" y="199"/>
                  <a:pt x="1176" y="199"/>
                  <a:pt x="1176" y="199"/>
                </a:cubicBezTo>
                <a:cubicBezTo>
                  <a:pt x="924" y="59"/>
                  <a:pt x="924" y="59"/>
                  <a:pt x="924" y="59"/>
                </a:cubicBezTo>
                <a:cubicBezTo>
                  <a:pt x="816" y="1"/>
                  <a:pt x="816" y="1"/>
                  <a:pt x="816" y="1"/>
                </a:cubicBezTo>
                <a:cubicBezTo>
                  <a:pt x="656" y="0"/>
                  <a:pt x="656" y="0"/>
                  <a:pt x="656" y="0"/>
                </a:cubicBezTo>
                <a:cubicBezTo>
                  <a:pt x="296" y="0"/>
                  <a:pt x="296" y="0"/>
                  <a:pt x="296" y="0"/>
                </a:cubicBezTo>
                <a:cubicBezTo>
                  <a:pt x="192" y="8"/>
                  <a:pt x="192" y="8"/>
                  <a:pt x="192" y="8"/>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1" name="Freeform 30"/>
          <p:cNvSpPr>
            <a:spLocks/>
          </p:cNvSpPr>
          <p:nvPr/>
        </p:nvSpPr>
        <p:spPr bwMode="auto">
          <a:xfrm>
            <a:off x="6969612" y="4059610"/>
            <a:ext cx="171863" cy="176918"/>
          </a:xfrm>
          <a:custGeom>
            <a:avLst/>
            <a:gdLst/>
            <a:ahLst/>
            <a:cxnLst>
              <a:cxn ang="0">
                <a:pos x="205" y="11"/>
              </a:cxn>
              <a:cxn ang="0">
                <a:pos x="113" y="95"/>
              </a:cxn>
              <a:cxn ang="0">
                <a:pos x="58" y="119"/>
              </a:cxn>
              <a:cxn ang="0">
                <a:pos x="85" y="139"/>
              </a:cxn>
              <a:cxn ang="0">
                <a:pos x="85" y="231"/>
              </a:cxn>
              <a:cxn ang="0">
                <a:pos x="83" y="283"/>
              </a:cxn>
              <a:cxn ang="0">
                <a:pos x="113" y="387"/>
              </a:cxn>
              <a:cxn ang="0">
                <a:pos x="231" y="350"/>
              </a:cxn>
              <a:cxn ang="0">
                <a:pos x="297" y="267"/>
              </a:cxn>
              <a:cxn ang="0">
                <a:pos x="337" y="187"/>
              </a:cxn>
              <a:cxn ang="0">
                <a:pos x="369" y="123"/>
              </a:cxn>
              <a:cxn ang="0">
                <a:pos x="301" y="111"/>
              </a:cxn>
              <a:cxn ang="0">
                <a:pos x="301" y="10"/>
              </a:cxn>
              <a:cxn ang="0">
                <a:pos x="249" y="23"/>
              </a:cxn>
              <a:cxn ang="0">
                <a:pos x="205" y="11"/>
              </a:cxn>
            </a:cxnLst>
            <a:rect l="0" t="0" r="r" b="b"/>
            <a:pathLst>
              <a:path w="379" h="387">
                <a:moveTo>
                  <a:pt x="205" y="11"/>
                </a:moveTo>
                <a:cubicBezTo>
                  <a:pt x="206" y="87"/>
                  <a:pt x="178" y="84"/>
                  <a:pt x="113" y="95"/>
                </a:cubicBezTo>
                <a:cubicBezTo>
                  <a:pt x="117" y="32"/>
                  <a:pt x="0" y="60"/>
                  <a:pt x="58" y="119"/>
                </a:cubicBezTo>
                <a:cubicBezTo>
                  <a:pt x="66" y="128"/>
                  <a:pt x="74" y="134"/>
                  <a:pt x="85" y="139"/>
                </a:cubicBezTo>
                <a:cubicBezTo>
                  <a:pt x="85" y="231"/>
                  <a:pt x="85" y="231"/>
                  <a:pt x="85" y="231"/>
                </a:cubicBezTo>
                <a:cubicBezTo>
                  <a:pt x="83" y="283"/>
                  <a:pt x="83" y="283"/>
                  <a:pt x="83" y="283"/>
                </a:cubicBezTo>
                <a:cubicBezTo>
                  <a:pt x="113" y="387"/>
                  <a:pt x="113" y="387"/>
                  <a:pt x="113" y="387"/>
                </a:cubicBezTo>
                <a:cubicBezTo>
                  <a:pt x="157" y="384"/>
                  <a:pt x="197" y="383"/>
                  <a:pt x="231" y="350"/>
                </a:cubicBezTo>
                <a:cubicBezTo>
                  <a:pt x="258" y="322"/>
                  <a:pt x="257" y="278"/>
                  <a:pt x="297" y="267"/>
                </a:cubicBezTo>
                <a:cubicBezTo>
                  <a:pt x="279" y="228"/>
                  <a:pt x="340" y="221"/>
                  <a:pt x="337" y="187"/>
                </a:cubicBezTo>
                <a:cubicBezTo>
                  <a:pt x="379" y="176"/>
                  <a:pt x="370" y="160"/>
                  <a:pt x="369" y="123"/>
                </a:cubicBezTo>
                <a:cubicBezTo>
                  <a:pt x="301" y="111"/>
                  <a:pt x="301" y="111"/>
                  <a:pt x="301" y="111"/>
                </a:cubicBezTo>
                <a:cubicBezTo>
                  <a:pt x="307" y="84"/>
                  <a:pt x="335" y="27"/>
                  <a:pt x="301" y="10"/>
                </a:cubicBezTo>
                <a:cubicBezTo>
                  <a:pt x="282" y="0"/>
                  <a:pt x="268" y="22"/>
                  <a:pt x="249" y="23"/>
                </a:cubicBezTo>
                <a:cubicBezTo>
                  <a:pt x="235" y="23"/>
                  <a:pt x="221" y="12"/>
                  <a:pt x="205" y="11"/>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2" name="Freeform 31"/>
          <p:cNvSpPr>
            <a:spLocks/>
          </p:cNvSpPr>
          <p:nvPr/>
        </p:nvSpPr>
        <p:spPr bwMode="auto">
          <a:xfrm>
            <a:off x="6982249" y="3963569"/>
            <a:ext cx="169336" cy="146589"/>
          </a:xfrm>
          <a:custGeom>
            <a:avLst/>
            <a:gdLst/>
            <a:ahLst/>
            <a:cxnLst>
              <a:cxn ang="0">
                <a:pos x="193" y="72"/>
              </a:cxn>
              <a:cxn ang="0">
                <a:pos x="78" y="100"/>
              </a:cxn>
              <a:cxn ang="0">
                <a:pos x="48" y="207"/>
              </a:cxn>
              <a:cxn ang="0">
                <a:pos x="3" y="248"/>
              </a:cxn>
              <a:cxn ang="0">
                <a:pos x="49" y="276"/>
              </a:cxn>
              <a:cxn ang="0">
                <a:pos x="98" y="313"/>
              </a:cxn>
              <a:cxn ang="0">
                <a:pos x="197" y="287"/>
              </a:cxn>
              <a:cxn ang="0">
                <a:pos x="201" y="232"/>
              </a:cxn>
              <a:cxn ang="0">
                <a:pos x="273" y="224"/>
              </a:cxn>
              <a:cxn ang="0">
                <a:pos x="277" y="224"/>
              </a:cxn>
              <a:cxn ang="0">
                <a:pos x="293" y="248"/>
              </a:cxn>
              <a:cxn ang="0">
                <a:pos x="352" y="233"/>
              </a:cxn>
              <a:cxn ang="0">
                <a:pos x="358" y="160"/>
              </a:cxn>
              <a:cxn ang="0">
                <a:pos x="342" y="76"/>
              </a:cxn>
              <a:cxn ang="0">
                <a:pos x="293" y="0"/>
              </a:cxn>
              <a:cxn ang="0">
                <a:pos x="193" y="72"/>
              </a:cxn>
            </a:cxnLst>
            <a:rect l="0" t="0" r="r" b="b"/>
            <a:pathLst>
              <a:path w="372" h="322">
                <a:moveTo>
                  <a:pt x="193" y="72"/>
                </a:moveTo>
                <a:cubicBezTo>
                  <a:pt x="191" y="18"/>
                  <a:pt x="94" y="81"/>
                  <a:pt x="78" y="100"/>
                </a:cubicBezTo>
                <a:cubicBezTo>
                  <a:pt x="46" y="137"/>
                  <a:pt x="71" y="173"/>
                  <a:pt x="48" y="207"/>
                </a:cubicBezTo>
                <a:cubicBezTo>
                  <a:pt x="37" y="224"/>
                  <a:pt x="5" y="226"/>
                  <a:pt x="3" y="248"/>
                </a:cubicBezTo>
                <a:cubicBezTo>
                  <a:pt x="0" y="274"/>
                  <a:pt x="36" y="313"/>
                  <a:pt x="49" y="276"/>
                </a:cubicBezTo>
                <a:cubicBezTo>
                  <a:pt x="79" y="280"/>
                  <a:pt x="77" y="305"/>
                  <a:pt x="98" y="313"/>
                </a:cubicBezTo>
                <a:cubicBezTo>
                  <a:pt x="122" y="322"/>
                  <a:pt x="187" y="314"/>
                  <a:pt x="197" y="287"/>
                </a:cubicBezTo>
                <a:cubicBezTo>
                  <a:pt x="204" y="271"/>
                  <a:pt x="197" y="250"/>
                  <a:pt x="201" y="232"/>
                </a:cubicBezTo>
                <a:cubicBezTo>
                  <a:pt x="226" y="246"/>
                  <a:pt x="253" y="250"/>
                  <a:pt x="273" y="224"/>
                </a:cubicBezTo>
                <a:cubicBezTo>
                  <a:pt x="277" y="224"/>
                  <a:pt x="277" y="224"/>
                  <a:pt x="277" y="224"/>
                </a:cubicBezTo>
                <a:cubicBezTo>
                  <a:pt x="293" y="248"/>
                  <a:pt x="293" y="248"/>
                  <a:pt x="293" y="248"/>
                </a:cubicBezTo>
                <a:cubicBezTo>
                  <a:pt x="308" y="242"/>
                  <a:pt x="340" y="241"/>
                  <a:pt x="352" y="233"/>
                </a:cubicBezTo>
                <a:cubicBezTo>
                  <a:pt x="372" y="217"/>
                  <a:pt x="363" y="179"/>
                  <a:pt x="358" y="160"/>
                </a:cubicBezTo>
                <a:cubicBezTo>
                  <a:pt x="351" y="130"/>
                  <a:pt x="357" y="104"/>
                  <a:pt x="342" y="76"/>
                </a:cubicBezTo>
                <a:cubicBezTo>
                  <a:pt x="326" y="44"/>
                  <a:pt x="292" y="43"/>
                  <a:pt x="293" y="0"/>
                </a:cubicBezTo>
                <a:cubicBezTo>
                  <a:pt x="249" y="1"/>
                  <a:pt x="235" y="60"/>
                  <a:pt x="193" y="72"/>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3" name="Freeform 32"/>
          <p:cNvSpPr>
            <a:spLocks noEditPoints="1"/>
          </p:cNvSpPr>
          <p:nvPr/>
        </p:nvSpPr>
        <p:spPr bwMode="auto">
          <a:xfrm>
            <a:off x="5670531" y="3460617"/>
            <a:ext cx="1521491" cy="1534129"/>
          </a:xfrm>
          <a:custGeom>
            <a:avLst/>
            <a:gdLst/>
            <a:ahLst/>
            <a:cxnLst>
              <a:cxn ang="0">
                <a:pos x="1948" y="136"/>
              </a:cxn>
              <a:cxn ang="0">
                <a:pos x="1664" y="186"/>
              </a:cxn>
              <a:cxn ang="0">
                <a:pos x="1464" y="163"/>
              </a:cxn>
              <a:cxn ang="0">
                <a:pos x="1280" y="40"/>
              </a:cxn>
              <a:cxn ang="0">
                <a:pos x="1115" y="372"/>
              </a:cxn>
              <a:cxn ang="0">
                <a:pos x="1021" y="556"/>
              </a:cxn>
              <a:cxn ang="0">
                <a:pos x="998" y="860"/>
              </a:cxn>
              <a:cxn ang="0">
                <a:pos x="821" y="1138"/>
              </a:cxn>
              <a:cxn ang="0">
                <a:pos x="696" y="1392"/>
              </a:cxn>
              <a:cxn ang="0">
                <a:pos x="536" y="1672"/>
              </a:cxn>
              <a:cxn ang="0">
                <a:pos x="396" y="1772"/>
              </a:cxn>
              <a:cxn ang="0">
                <a:pos x="314" y="1702"/>
              </a:cxn>
              <a:cxn ang="0">
                <a:pos x="248" y="1760"/>
              </a:cxn>
              <a:cxn ang="0">
                <a:pos x="168" y="1727"/>
              </a:cxn>
              <a:cxn ang="0">
                <a:pos x="60" y="1924"/>
              </a:cxn>
              <a:cxn ang="0">
                <a:pos x="129" y="1954"/>
              </a:cxn>
              <a:cxn ang="0">
                <a:pos x="624" y="1953"/>
              </a:cxn>
              <a:cxn ang="0">
                <a:pos x="824" y="2144"/>
              </a:cxn>
              <a:cxn ang="0">
                <a:pos x="934" y="2337"/>
              </a:cxn>
              <a:cxn ang="0">
                <a:pos x="1036" y="2324"/>
              </a:cxn>
              <a:cxn ang="0">
                <a:pos x="1252" y="2324"/>
              </a:cxn>
              <a:cxn ang="0">
                <a:pos x="1420" y="2136"/>
              </a:cxn>
              <a:cxn ang="0">
                <a:pos x="1612" y="2200"/>
              </a:cxn>
              <a:cxn ang="0">
                <a:pos x="1688" y="2408"/>
              </a:cxn>
              <a:cxn ang="0">
                <a:pos x="1732" y="2832"/>
              </a:cxn>
              <a:cxn ang="0">
                <a:pos x="1952" y="2840"/>
              </a:cxn>
              <a:cxn ang="0">
                <a:pos x="2056" y="2824"/>
              </a:cxn>
              <a:cxn ang="0">
                <a:pos x="2188" y="2899"/>
              </a:cxn>
              <a:cxn ang="0">
                <a:pos x="2392" y="2998"/>
              </a:cxn>
              <a:cxn ang="0">
                <a:pos x="2604" y="2944"/>
              </a:cxn>
              <a:cxn ang="0">
                <a:pos x="2806" y="3098"/>
              </a:cxn>
              <a:cxn ang="0">
                <a:pos x="2956" y="3264"/>
              </a:cxn>
              <a:cxn ang="0">
                <a:pos x="3064" y="3208"/>
              </a:cxn>
              <a:cxn ang="0">
                <a:pos x="2929" y="3072"/>
              </a:cxn>
              <a:cxn ang="0">
                <a:pos x="2848" y="2810"/>
              </a:cxn>
              <a:cxn ang="0">
                <a:pos x="2848" y="2588"/>
              </a:cxn>
              <a:cxn ang="0">
                <a:pos x="2908" y="2404"/>
              </a:cxn>
              <a:cxn ang="0">
                <a:pos x="3123" y="2132"/>
              </a:cxn>
              <a:cxn ang="0">
                <a:pos x="3032" y="1924"/>
              </a:cxn>
              <a:cxn ang="0">
                <a:pos x="2965" y="1600"/>
              </a:cxn>
              <a:cxn ang="0">
                <a:pos x="2932" y="1392"/>
              </a:cxn>
              <a:cxn ang="0">
                <a:pos x="2970" y="1216"/>
              </a:cxn>
              <a:cxn ang="0">
                <a:pos x="3033" y="1068"/>
              </a:cxn>
              <a:cxn ang="0">
                <a:pos x="3089" y="848"/>
              </a:cxn>
              <a:cxn ang="0">
                <a:pos x="3142" y="740"/>
              </a:cxn>
              <a:cxn ang="0">
                <a:pos x="3324" y="560"/>
              </a:cxn>
              <a:cxn ang="0">
                <a:pos x="3233" y="388"/>
              </a:cxn>
              <a:cxn ang="0">
                <a:pos x="3192" y="260"/>
              </a:cxn>
              <a:cxn ang="0">
                <a:pos x="2960" y="170"/>
              </a:cxn>
              <a:cxn ang="0">
                <a:pos x="2637" y="44"/>
              </a:cxn>
              <a:cxn ang="0">
                <a:pos x="2372" y="26"/>
              </a:cxn>
              <a:cxn ang="0">
                <a:pos x="2172" y="80"/>
              </a:cxn>
              <a:cxn ang="0">
                <a:pos x="3340" y="292"/>
              </a:cxn>
              <a:cxn ang="0">
                <a:pos x="1712" y="3376"/>
              </a:cxn>
            </a:cxnLst>
            <a:rect l="0" t="0" r="r" b="b"/>
            <a:pathLst>
              <a:path w="3344" h="3376">
                <a:moveTo>
                  <a:pt x="2172" y="80"/>
                </a:moveTo>
                <a:cubicBezTo>
                  <a:pt x="2163" y="63"/>
                  <a:pt x="2111" y="22"/>
                  <a:pt x="2112" y="64"/>
                </a:cubicBezTo>
                <a:cubicBezTo>
                  <a:pt x="2067" y="81"/>
                  <a:pt x="1972" y="91"/>
                  <a:pt x="1948" y="136"/>
                </a:cubicBezTo>
                <a:cubicBezTo>
                  <a:pt x="1901" y="109"/>
                  <a:pt x="1834" y="70"/>
                  <a:pt x="1824" y="152"/>
                </a:cubicBezTo>
                <a:cubicBezTo>
                  <a:pt x="1790" y="157"/>
                  <a:pt x="1803" y="204"/>
                  <a:pt x="1768" y="213"/>
                </a:cubicBezTo>
                <a:cubicBezTo>
                  <a:pt x="1743" y="219"/>
                  <a:pt x="1691" y="192"/>
                  <a:pt x="1664" y="186"/>
                </a:cubicBezTo>
                <a:cubicBezTo>
                  <a:pt x="1640" y="181"/>
                  <a:pt x="1614" y="194"/>
                  <a:pt x="1588" y="191"/>
                </a:cubicBezTo>
                <a:cubicBezTo>
                  <a:pt x="1564" y="189"/>
                  <a:pt x="1551" y="168"/>
                  <a:pt x="1528" y="162"/>
                </a:cubicBezTo>
                <a:cubicBezTo>
                  <a:pt x="1507" y="157"/>
                  <a:pt x="1485" y="168"/>
                  <a:pt x="1464" y="163"/>
                </a:cubicBezTo>
                <a:cubicBezTo>
                  <a:pt x="1445" y="158"/>
                  <a:pt x="1445" y="138"/>
                  <a:pt x="1435" y="124"/>
                </a:cubicBezTo>
                <a:cubicBezTo>
                  <a:pt x="1418" y="100"/>
                  <a:pt x="1383" y="72"/>
                  <a:pt x="1352" y="72"/>
                </a:cubicBezTo>
                <a:cubicBezTo>
                  <a:pt x="1338" y="43"/>
                  <a:pt x="1310" y="40"/>
                  <a:pt x="1280" y="40"/>
                </a:cubicBezTo>
                <a:cubicBezTo>
                  <a:pt x="1215" y="40"/>
                  <a:pt x="1161" y="112"/>
                  <a:pt x="1140" y="168"/>
                </a:cubicBezTo>
                <a:cubicBezTo>
                  <a:pt x="1082" y="165"/>
                  <a:pt x="1120" y="223"/>
                  <a:pt x="1114" y="256"/>
                </a:cubicBezTo>
                <a:cubicBezTo>
                  <a:pt x="1108" y="295"/>
                  <a:pt x="1121" y="335"/>
                  <a:pt x="1115" y="372"/>
                </a:cubicBezTo>
                <a:cubicBezTo>
                  <a:pt x="1112" y="395"/>
                  <a:pt x="1091" y="418"/>
                  <a:pt x="1081" y="440"/>
                </a:cubicBezTo>
                <a:cubicBezTo>
                  <a:pt x="1072" y="461"/>
                  <a:pt x="1065" y="484"/>
                  <a:pt x="1044" y="496"/>
                </a:cubicBezTo>
                <a:cubicBezTo>
                  <a:pt x="1042" y="519"/>
                  <a:pt x="1024" y="533"/>
                  <a:pt x="1021" y="556"/>
                </a:cubicBezTo>
                <a:cubicBezTo>
                  <a:pt x="1015" y="597"/>
                  <a:pt x="1027" y="640"/>
                  <a:pt x="1017" y="680"/>
                </a:cubicBezTo>
                <a:cubicBezTo>
                  <a:pt x="1010" y="707"/>
                  <a:pt x="988" y="732"/>
                  <a:pt x="985" y="760"/>
                </a:cubicBezTo>
                <a:cubicBezTo>
                  <a:pt x="981" y="793"/>
                  <a:pt x="1000" y="828"/>
                  <a:pt x="998" y="860"/>
                </a:cubicBezTo>
                <a:cubicBezTo>
                  <a:pt x="996" y="890"/>
                  <a:pt x="963" y="924"/>
                  <a:pt x="957" y="956"/>
                </a:cubicBezTo>
                <a:cubicBezTo>
                  <a:pt x="952" y="987"/>
                  <a:pt x="965" y="1010"/>
                  <a:pt x="947" y="1040"/>
                </a:cubicBezTo>
                <a:cubicBezTo>
                  <a:pt x="913" y="1095"/>
                  <a:pt x="868" y="1101"/>
                  <a:pt x="821" y="1138"/>
                </a:cubicBezTo>
                <a:cubicBezTo>
                  <a:pt x="783" y="1168"/>
                  <a:pt x="776" y="1218"/>
                  <a:pt x="747" y="1256"/>
                </a:cubicBezTo>
                <a:cubicBezTo>
                  <a:pt x="732" y="1276"/>
                  <a:pt x="703" y="1288"/>
                  <a:pt x="694" y="1312"/>
                </a:cubicBezTo>
                <a:cubicBezTo>
                  <a:pt x="685" y="1336"/>
                  <a:pt x="696" y="1367"/>
                  <a:pt x="696" y="1392"/>
                </a:cubicBezTo>
                <a:cubicBezTo>
                  <a:pt x="697" y="1469"/>
                  <a:pt x="697" y="1545"/>
                  <a:pt x="644" y="1607"/>
                </a:cubicBezTo>
                <a:cubicBezTo>
                  <a:pt x="629" y="1626"/>
                  <a:pt x="604" y="1621"/>
                  <a:pt x="585" y="1632"/>
                </a:cubicBezTo>
                <a:cubicBezTo>
                  <a:pt x="560" y="1647"/>
                  <a:pt x="572" y="1673"/>
                  <a:pt x="536" y="1672"/>
                </a:cubicBezTo>
                <a:cubicBezTo>
                  <a:pt x="477" y="1736"/>
                  <a:pt x="477" y="1736"/>
                  <a:pt x="477" y="1736"/>
                </a:cubicBezTo>
                <a:cubicBezTo>
                  <a:pt x="444" y="1773"/>
                  <a:pt x="444" y="1773"/>
                  <a:pt x="444" y="1773"/>
                </a:cubicBezTo>
                <a:cubicBezTo>
                  <a:pt x="396" y="1772"/>
                  <a:pt x="396" y="1772"/>
                  <a:pt x="396" y="1772"/>
                </a:cubicBezTo>
                <a:cubicBezTo>
                  <a:pt x="391" y="1736"/>
                  <a:pt x="392" y="1732"/>
                  <a:pt x="408" y="1700"/>
                </a:cubicBezTo>
                <a:cubicBezTo>
                  <a:pt x="392" y="1672"/>
                  <a:pt x="392" y="1672"/>
                  <a:pt x="392" y="1672"/>
                </a:cubicBezTo>
                <a:cubicBezTo>
                  <a:pt x="314" y="1702"/>
                  <a:pt x="314" y="1702"/>
                  <a:pt x="314" y="1702"/>
                </a:cubicBezTo>
                <a:cubicBezTo>
                  <a:pt x="264" y="1704"/>
                  <a:pt x="264" y="1704"/>
                  <a:pt x="264" y="1704"/>
                </a:cubicBezTo>
                <a:cubicBezTo>
                  <a:pt x="252" y="1760"/>
                  <a:pt x="252" y="1760"/>
                  <a:pt x="252" y="1760"/>
                </a:cubicBezTo>
                <a:cubicBezTo>
                  <a:pt x="248" y="1760"/>
                  <a:pt x="248" y="1760"/>
                  <a:pt x="248" y="1760"/>
                </a:cubicBezTo>
                <a:cubicBezTo>
                  <a:pt x="233" y="1751"/>
                  <a:pt x="224" y="1763"/>
                  <a:pt x="216" y="1776"/>
                </a:cubicBezTo>
                <a:cubicBezTo>
                  <a:pt x="212" y="1776"/>
                  <a:pt x="212" y="1776"/>
                  <a:pt x="212" y="1776"/>
                </a:cubicBezTo>
                <a:cubicBezTo>
                  <a:pt x="203" y="1763"/>
                  <a:pt x="184" y="1729"/>
                  <a:pt x="168" y="1727"/>
                </a:cubicBezTo>
                <a:cubicBezTo>
                  <a:pt x="158" y="1726"/>
                  <a:pt x="148" y="1737"/>
                  <a:pt x="140" y="1741"/>
                </a:cubicBezTo>
                <a:cubicBezTo>
                  <a:pt x="110" y="1757"/>
                  <a:pt x="77" y="1778"/>
                  <a:pt x="63" y="1812"/>
                </a:cubicBezTo>
                <a:cubicBezTo>
                  <a:pt x="51" y="1842"/>
                  <a:pt x="60" y="1891"/>
                  <a:pt x="60" y="1924"/>
                </a:cubicBezTo>
                <a:cubicBezTo>
                  <a:pt x="0" y="1928"/>
                  <a:pt x="0" y="1928"/>
                  <a:pt x="0" y="1928"/>
                </a:cubicBezTo>
                <a:cubicBezTo>
                  <a:pt x="4" y="1937"/>
                  <a:pt x="8" y="1946"/>
                  <a:pt x="14" y="1954"/>
                </a:cubicBezTo>
                <a:cubicBezTo>
                  <a:pt x="53" y="2006"/>
                  <a:pt x="83" y="1966"/>
                  <a:pt x="129" y="1954"/>
                </a:cubicBezTo>
                <a:cubicBezTo>
                  <a:pt x="146" y="1950"/>
                  <a:pt x="177" y="1953"/>
                  <a:pt x="196" y="1952"/>
                </a:cubicBezTo>
                <a:cubicBezTo>
                  <a:pt x="269" y="1947"/>
                  <a:pt x="343" y="1962"/>
                  <a:pt x="416" y="1961"/>
                </a:cubicBezTo>
                <a:cubicBezTo>
                  <a:pt x="485" y="1961"/>
                  <a:pt x="554" y="1949"/>
                  <a:pt x="624" y="1953"/>
                </a:cubicBezTo>
                <a:cubicBezTo>
                  <a:pt x="660" y="1955"/>
                  <a:pt x="719" y="1938"/>
                  <a:pt x="751" y="1957"/>
                </a:cubicBezTo>
                <a:cubicBezTo>
                  <a:pt x="787" y="1978"/>
                  <a:pt x="785" y="2056"/>
                  <a:pt x="797" y="2092"/>
                </a:cubicBezTo>
                <a:cubicBezTo>
                  <a:pt x="803" y="2110"/>
                  <a:pt x="820" y="2127"/>
                  <a:pt x="824" y="2144"/>
                </a:cubicBezTo>
                <a:cubicBezTo>
                  <a:pt x="829" y="2162"/>
                  <a:pt x="819" y="2177"/>
                  <a:pt x="830" y="2195"/>
                </a:cubicBezTo>
                <a:cubicBezTo>
                  <a:pt x="843" y="2218"/>
                  <a:pt x="864" y="2236"/>
                  <a:pt x="877" y="2260"/>
                </a:cubicBezTo>
                <a:cubicBezTo>
                  <a:pt x="888" y="2280"/>
                  <a:pt x="913" y="2328"/>
                  <a:pt x="934" y="2337"/>
                </a:cubicBezTo>
                <a:cubicBezTo>
                  <a:pt x="949" y="2345"/>
                  <a:pt x="968" y="2333"/>
                  <a:pt x="984" y="2334"/>
                </a:cubicBezTo>
                <a:cubicBezTo>
                  <a:pt x="1002" y="2335"/>
                  <a:pt x="1018" y="2344"/>
                  <a:pt x="1036" y="2344"/>
                </a:cubicBezTo>
                <a:cubicBezTo>
                  <a:pt x="1036" y="2324"/>
                  <a:pt x="1036" y="2324"/>
                  <a:pt x="1036" y="2324"/>
                </a:cubicBezTo>
                <a:cubicBezTo>
                  <a:pt x="1124" y="2313"/>
                  <a:pt x="1124" y="2313"/>
                  <a:pt x="1124" y="2313"/>
                </a:cubicBezTo>
                <a:cubicBezTo>
                  <a:pt x="1156" y="2323"/>
                  <a:pt x="1156" y="2323"/>
                  <a:pt x="1156" y="2323"/>
                </a:cubicBezTo>
                <a:cubicBezTo>
                  <a:pt x="1252" y="2324"/>
                  <a:pt x="1252" y="2324"/>
                  <a:pt x="1252" y="2324"/>
                </a:cubicBezTo>
                <a:cubicBezTo>
                  <a:pt x="1256" y="2252"/>
                  <a:pt x="1256" y="2252"/>
                  <a:pt x="1256" y="2252"/>
                </a:cubicBezTo>
                <a:cubicBezTo>
                  <a:pt x="1304" y="2238"/>
                  <a:pt x="1259" y="2189"/>
                  <a:pt x="1289" y="2161"/>
                </a:cubicBezTo>
                <a:cubicBezTo>
                  <a:pt x="1318" y="2134"/>
                  <a:pt x="1407" y="2177"/>
                  <a:pt x="1420" y="2136"/>
                </a:cubicBezTo>
                <a:cubicBezTo>
                  <a:pt x="1460" y="2136"/>
                  <a:pt x="1460" y="2136"/>
                  <a:pt x="1460" y="2136"/>
                </a:cubicBezTo>
                <a:cubicBezTo>
                  <a:pt x="1455" y="2155"/>
                  <a:pt x="1429" y="2196"/>
                  <a:pt x="1464" y="2200"/>
                </a:cubicBezTo>
                <a:cubicBezTo>
                  <a:pt x="1513" y="2204"/>
                  <a:pt x="1563" y="2200"/>
                  <a:pt x="1612" y="2200"/>
                </a:cubicBezTo>
                <a:cubicBezTo>
                  <a:pt x="1628" y="2200"/>
                  <a:pt x="1657" y="2194"/>
                  <a:pt x="1667" y="2209"/>
                </a:cubicBezTo>
                <a:cubicBezTo>
                  <a:pt x="1686" y="2238"/>
                  <a:pt x="1656" y="2281"/>
                  <a:pt x="1657" y="2312"/>
                </a:cubicBezTo>
                <a:cubicBezTo>
                  <a:pt x="1658" y="2344"/>
                  <a:pt x="1686" y="2374"/>
                  <a:pt x="1688" y="2408"/>
                </a:cubicBezTo>
                <a:cubicBezTo>
                  <a:pt x="1691" y="2486"/>
                  <a:pt x="1617" y="2627"/>
                  <a:pt x="1736" y="2660"/>
                </a:cubicBezTo>
                <a:cubicBezTo>
                  <a:pt x="1729" y="2699"/>
                  <a:pt x="1753" y="2737"/>
                  <a:pt x="1752" y="2776"/>
                </a:cubicBezTo>
                <a:cubicBezTo>
                  <a:pt x="1751" y="2799"/>
                  <a:pt x="1726" y="2808"/>
                  <a:pt x="1732" y="2832"/>
                </a:cubicBezTo>
                <a:cubicBezTo>
                  <a:pt x="1742" y="2874"/>
                  <a:pt x="1770" y="2900"/>
                  <a:pt x="1800" y="2852"/>
                </a:cubicBezTo>
                <a:cubicBezTo>
                  <a:pt x="1828" y="2862"/>
                  <a:pt x="1883" y="2866"/>
                  <a:pt x="1912" y="2858"/>
                </a:cubicBezTo>
                <a:cubicBezTo>
                  <a:pt x="1927" y="2854"/>
                  <a:pt x="1937" y="2842"/>
                  <a:pt x="1952" y="2840"/>
                </a:cubicBezTo>
                <a:cubicBezTo>
                  <a:pt x="1970" y="2837"/>
                  <a:pt x="1987" y="2847"/>
                  <a:pt x="2004" y="2848"/>
                </a:cubicBezTo>
                <a:cubicBezTo>
                  <a:pt x="2024" y="2849"/>
                  <a:pt x="2035" y="2841"/>
                  <a:pt x="2052" y="2836"/>
                </a:cubicBezTo>
                <a:cubicBezTo>
                  <a:pt x="2056" y="2824"/>
                  <a:pt x="2056" y="2824"/>
                  <a:pt x="2056" y="2824"/>
                </a:cubicBezTo>
                <a:cubicBezTo>
                  <a:pt x="2071" y="2835"/>
                  <a:pt x="2108" y="2852"/>
                  <a:pt x="2116" y="2868"/>
                </a:cubicBezTo>
                <a:cubicBezTo>
                  <a:pt x="2123" y="2884"/>
                  <a:pt x="2102" y="2902"/>
                  <a:pt x="2118" y="2916"/>
                </a:cubicBezTo>
                <a:cubicBezTo>
                  <a:pt x="2142" y="2938"/>
                  <a:pt x="2167" y="2907"/>
                  <a:pt x="2188" y="2899"/>
                </a:cubicBezTo>
                <a:cubicBezTo>
                  <a:pt x="2216" y="2887"/>
                  <a:pt x="2250" y="2890"/>
                  <a:pt x="2280" y="2880"/>
                </a:cubicBezTo>
                <a:cubicBezTo>
                  <a:pt x="2280" y="2956"/>
                  <a:pt x="2280" y="2956"/>
                  <a:pt x="2280" y="2956"/>
                </a:cubicBezTo>
                <a:cubicBezTo>
                  <a:pt x="2318" y="2967"/>
                  <a:pt x="2355" y="2988"/>
                  <a:pt x="2392" y="2998"/>
                </a:cubicBezTo>
                <a:cubicBezTo>
                  <a:pt x="2415" y="3004"/>
                  <a:pt x="2441" y="2998"/>
                  <a:pt x="2464" y="3002"/>
                </a:cubicBezTo>
                <a:cubicBezTo>
                  <a:pt x="2495" y="3007"/>
                  <a:pt x="2520" y="3021"/>
                  <a:pt x="2552" y="3010"/>
                </a:cubicBezTo>
                <a:cubicBezTo>
                  <a:pt x="2591" y="2996"/>
                  <a:pt x="2559" y="2949"/>
                  <a:pt x="2604" y="2944"/>
                </a:cubicBezTo>
                <a:cubicBezTo>
                  <a:pt x="2604" y="2986"/>
                  <a:pt x="2634" y="2985"/>
                  <a:pt x="2652" y="3017"/>
                </a:cubicBezTo>
                <a:cubicBezTo>
                  <a:pt x="2664" y="3038"/>
                  <a:pt x="2660" y="3060"/>
                  <a:pt x="2688" y="3069"/>
                </a:cubicBezTo>
                <a:cubicBezTo>
                  <a:pt x="2722" y="3080"/>
                  <a:pt x="2775" y="3074"/>
                  <a:pt x="2806" y="3098"/>
                </a:cubicBezTo>
                <a:cubicBezTo>
                  <a:pt x="2828" y="3116"/>
                  <a:pt x="2828" y="3147"/>
                  <a:pt x="2836" y="3172"/>
                </a:cubicBezTo>
                <a:cubicBezTo>
                  <a:pt x="2864" y="3164"/>
                  <a:pt x="2864" y="3164"/>
                  <a:pt x="2864" y="3164"/>
                </a:cubicBezTo>
                <a:cubicBezTo>
                  <a:pt x="2882" y="3200"/>
                  <a:pt x="2907" y="3273"/>
                  <a:pt x="2956" y="3264"/>
                </a:cubicBezTo>
                <a:cubicBezTo>
                  <a:pt x="2984" y="3259"/>
                  <a:pt x="3004" y="3235"/>
                  <a:pt x="3032" y="3232"/>
                </a:cubicBezTo>
                <a:cubicBezTo>
                  <a:pt x="3018" y="3254"/>
                  <a:pt x="3041" y="3289"/>
                  <a:pt x="3060" y="3265"/>
                </a:cubicBezTo>
                <a:cubicBezTo>
                  <a:pt x="3070" y="3253"/>
                  <a:pt x="3064" y="3223"/>
                  <a:pt x="3064" y="3208"/>
                </a:cubicBezTo>
                <a:cubicBezTo>
                  <a:pt x="3064" y="3155"/>
                  <a:pt x="3075" y="3087"/>
                  <a:pt x="3060" y="3036"/>
                </a:cubicBezTo>
                <a:cubicBezTo>
                  <a:pt x="3029" y="3042"/>
                  <a:pt x="2990" y="3042"/>
                  <a:pt x="2996" y="3084"/>
                </a:cubicBezTo>
                <a:cubicBezTo>
                  <a:pt x="2977" y="3078"/>
                  <a:pt x="2944" y="3080"/>
                  <a:pt x="2929" y="3072"/>
                </a:cubicBezTo>
                <a:cubicBezTo>
                  <a:pt x="2916" y="3065"/>
                  <a:pt x="2910" y="3046"/>
                  <a:pt x="2900" y="3036"/>
                </a:cubicBezTo>
                <a:cubicBezTo>
                  <a:pt x="2862" y="3002"/>
                  <a:pt x="2813" y="2983"/>
                  <a:pt x="2814" y="2924"/>
                </a:cubicBezTo>
                <a:cubicBezTo>
                  <a:pt x="2814" y="2896"/>
                  <a:pt x="2835" y="2836"/>
                  <a:pt x="2848" y="2810"/>
                </a:cubicBezTo>
                <a:cubicBezTo>
                  <a:pt x="2852" y="2800"/>
                  <a:pt x="2863" y="2794"/>
                  <a:pt x="2865" y="2783"/>
                </a:cubicBezTo>
                <a:cubicBezTo>
                  <a:pt x="2868" y="2769"/>
                  <a:pt x="2858" y="2754"/>
                  <a:pt x="2857" y="2740"/>
                </a:cubicBezTo>
                <a:cubicBezTo>
                  <a:pt x="2850" y="2684"/>
                  <a:pt x="2869" y="2641"/>
                  <a:pt x="2848" y="2588"/>
                </a:cubicBezTo>
                <a:cubicBezTo>
                  <a:pt x="2838" y="2565"/>
                  <a:pt x="2843" y="2554"/>
                  <a:pt x="2816" y="2544"/>
                </a:cubicBezTo>
                <a:cubicBezTo>
                  <a:pt x="2816" y="2536"/>
                  <a:pt x="2816" y="2536"/>
                  <a:pt x="2816" y="2536"/>
                </a:cubicBezTo>
                <a:cubicBezTo>
                  <a:pt x="2868" y="2516"/>
                  <a:pt x="2920" y="2460"/>
                  <a:pt x="2908" y="2404"/>
                </a:cubicBezTo>
                <a:cubicBezTo>
                  <a:pt x="3228" y="2360"/>
                  <a:pt x="3228" y="2360"/>
                  <a:pt x="3228" y="2360"/>
                </a:cubicBezTo>
                <a:cubicBezTo>
                  <a:pt x="3221" y="2317"/>
                  <a:pt x="3196" y="2290"/>
                  <a:pt x="3180" y="2252"/>
                </a:cubicBezTo>
                <a:cubicBezTo>
                  <a:pt x="3162" y="2210"/>
                  <a:pt x="3153" y="2169"/>
                  <a:pt x="3123" y="2132"/>
                </a:cubicBezTo>
                <a:cubicBezTo>
                  <a:pt x="3106" y="2113"/>
                  <a:pt x="3083" y="2109"/>
                  <a:pt x="3064" y="2094"/>
                </a:cubicBezTo>
                <a:cubicBezTo>
                  <a:pt x="3038" y="2073"/>
                  <a:pt x="3019" y="2032"/>
                  <a:pt x="3012" y="2000"/>
                </a:cubicBezTo>
                <a:cubicBezTo>
                  <a:pt x="3005" y="1969"/>
                  <a:pt x="3036" y="1950"/>
                  <a:pt x="3032" y="1924"/>
                </a:cubicBezTo>
                <a:cubicBezTo>
                  <a:pt x="3024" y="1877"/>
                  <a:pt x="2985" y="1834"/>
                  <a:pt x="2984" y="1787"/>
                </a:cubicBezTo>
                <a:cubicBezTo>
                  <a:pt x="2983" y="1757"/>
                  <a:pt x="3016" y="1706"/>
                  <a:pt x="2988" y="1688"/>
                </a:cubicBezTo>
                <a:cubicBezTo>
                  <a:pt x="2965" y="1600"/>
                  <a:pt x="2965" y="1600"/>
                  <a:pt x="2965" y="1600"/>
                </a:cubicBezTo>
                <a:cubicBezTo>
                  <a:pt x="2965" y="1464"/>
                  <a:pt x="2965" y="1464"/>
                  <a:pt x="2965" y="1464"/>
                </a:cubicBezTo>
                <a:cubicBezTo>
                  <a:pt x="2928" y="1425"/>
                  <a:pt x="2928" y="1425"/>
                  <a:pt x="2928" y="1425"/>
                </a:cubicBezTo>
                <a:cubicBezTo>
                  <a:pt x="2932" y="1392"/>
                  <a:pt x="2932" y="1392"/>
                  <a:pt x="2932" y="1392"/>
                </a:cubicBezTo>
                <a:cubicBezTo>
                  <a:pt x="2908" y="1394"/>
                  <a:pt x="2887" y="1379"/>
                  <a:pt x="2904" y="1353"/>
                </a:cubicBezTo>
                <a:cubicBezTo>
                  <a:pt x="2917" y="1333"/>
                  <a:pt x="2942" y="1334"/>
                  <a:pt x="2950" y="1308"/>
                </a:cubicBezTo>
                <a:cubicBezTo>
                  <a:pt x="2962" y="1271"/>
                  <a:pt x="2938" y="1251"/>
                  <a:pt x="2970" y="1216"/>
                </a:cubicBezTo>
                <a:cubicBezTo>
                  <a:pt x="2990" y="1194"/>
                  <a:pt x="3028" y="1189"/>
                  <a:pt x="3044" y="1164"/>
                </a:cubicBezTo>
                <a:cubicBezTo>
                  <a:pt x="3028" y="1164"/>
                  <a:pt x="3028" y="1164"/>
                  <a:pt x="3028" y="1164"/>
                </a:cubicBezTo>
                <a:cubicBezTo>
                  <a:pt x="3033" y="1068"/>
                  <a:pt x="3033" y="1068"/>
                  <a:pt x="3033" y="1068"/>
                </a:cubicBezTo>
                <a:cubicBezTo>
                  <a:pt x="3028" y="1032"/>
                  <a:pt x="3028" y="1032"/>
                  <a:pt x="3028" y="1032"/>
                </a:cubicBezTo>
                <a:cubicBezTo>
                  <a:pt x="3038" y="1007"/>
                  <a:pt x="3035" y="978"/>
                  <a:pt x="3043" y="952"/>
                </a:cubicBezTo>
                <a:cubicBezTo>
                  <a:pt x="3055" y="917"/>
                  <a:pt x="3080" y="882"/>
                  <a:pt x="3089" y="848"/>
                </a:cubicBezTo>
                <a:cubicBezTo>
                  <a:pt x="3093" y="831"/>
                  <a:pt x="3083" y="813"/>
                  <a:pt x="3092" y="797"/>
                </a:cubicBezTo>
                <a:cubicBezTo>
                  <a:pt x="3100" y="785"/>
                  <a:pt x="3115" y="785"/>
                  <a:pt x="3124" y="775"/>
                </a:cubicBezTo>
                <a:cubicBezTo>
                  <a:pt x="3133" y="765"/>
                  <a:pt x="3133" y="749"/>
                  <a:pt x="3142" y="740"/>
                </a:cubicBezTo>
                <a:cubicBezTo>
                  <a:pt x="3151" y="731"/>
                  <a:pt x="3165" y="732"/>
                  <a:pt x="3175" y="724"/>
                </a:cubicBezTo>
                <a:cubicBezTo>
                  <a:pt x="3196" y="709"/>
                  <a:pt x="3210" y="683"/>
                  <a:pt x="3229" y="665"/>
                </a:cubicBezTo>
                <a:cubicBezTo>
                  <a:pt x="3262" y="631"/>
                  <a:pt x="3304" y="605"/>
                  <a:pt x="3324" y="560"/>
                </a:cubicBezTo>
                <a:cubicBezTo>
                  <a:pt x="3308" y="548"/>
                  <a:pt x="3264" y="501"/>
                  <a:pt x="3248" y="524"/>
                </a:cubicBezTo>
                <a:cubicBezTo>
                  <a:pt x="3196" y="499"/>
                  <a:pt x="3245" y="474"/>
                  <a:pt x="3249" y="440"/>
                </a:cubicBezTo>
                <a:cubicBezTo>
                  <a:pt x="3251" y="421"/>
                  <a:pt x="3230" y="407"/>
                  <a:pt x="3233" y="388"/>
                </a:cubicBezTo>
                <a:cubicBezTo>
                  <a:pt x="3236" y="370"/>
                  <a:pt x="3284" y="315"/>
                  <a:pt x="3236" y="320"/>
                </a:cubicBezTo>
                <a:cubicBezTo>
                  <a:pt x="3230" y="299"/>
                  <a:pt x="3220" y="297"/>
                  <a:pt x="3200" y="300"/>
                </a:cubicBezTo>
                <a:cubicBezTo>
                  <a:pt x="3192" y="260"/>
                  <a:pt x="3192" y="260"/>
                  <a:pt x="3192" y="260"/>
                </a:cubicBezTo>
                <a:cubicBezTo>
                  <a:pt x="3141" y="257"/>
                  <a:pt x="3061" y="194"/>
                  <a:pt x="3064" y="140"/>
                </a:cubicBezTo>
                <a:cubicBezTo>
                  <a:pt x="3047" y="135"/>
                  <a:pt x="3016" y="113"/>
                  <a:pt x="2998" y="124"/>
                </a:cubicBezTo>
                <a:cubicBezTo>
                  <a:pt x="2982" y="135"/>
                  <a:pt x="2985" y="165"/>
                  <a:pt x="2960" y="170"/>
                </a:cubicBezTo>
                <a:cubicBezTo>
                  <a:pt x="2934" y="174"/>
                  <a:pt x="2902" y="136"/>
                  <a:pt x="2873" y="144"/>
                </a:cubicBezTo>
                <a:cubicBezTo>
                  <a:pt x="2847" y="151"/>
                  <a:pt x="2832" y="190"/>
                  <a:pt x="2800" y="183"/>
                </a:cubicBezTo>
                <a:cubicBezTo>
                  <a:pt x="2720" y="167"/>
                  <a:pt x="2706" y="77"/>
                  <a:pt x="2637" y="44"/>
                </a:cubicBezTo>
                <a:cubicBezTo>
                  <a:pt x="2582" y="18"/>
                  <a:pt x="2551" y="54"/>
                  <a:pt x="2496" y="53"/>
                </a:cubicBezTo>
                <a:cubicBezTo>
                  <a:pt x="2473" y="52"/>
                  <a:pt x="2455" y="30"/>
                  <a:pt x="2432" y="25"/>
                </a:cubicBezTo>
                <a:cubicBezTo>
                  <a:pt x="2411" y="22"/>
                  <a:pt x="2394" y="34"/>
                  <a:pt x="2372" y="26"/>
                </a:cubicBezTo>
                <a:cubicBezTo>
                  <a:pt x="2354" y="19"/>
                  <a:pt x="2331" y="0"/>
                  <a:pt x="2312" y="1"/>
                </a:cubicBezTo>
                <a:cubicBezTo>
                  <a:pt x="2269" y="4"/>
                  <a:pt x="2288" y="43"/>
                  <a:pt x="2264" y="60"/>
                </a:cubicBezTo>
                <a:cubicBezTo>
                  <a:pt x="2241" y="76"/>
                  <a:pt x="2199" y="69"/>
                  <a:pt x="2172" y="80"/>
                </a:cubicBezTo>
                <a:moveTo>
                  <a:pt x="3340" y="292"/>
                </a:moveTo>
                <a:cubicBezTo>
                  <a:pt x="3344" y="296"/>
                  <a:pt x="3344" y="296"/>
                  <a:pt x="3344" y="296"/>
                </a:cubicBezTo>
                <a:cubicBezTo>
                  <a:pt x="3340" y="292"/>
                  <a:pt x="3340" y="292"/>
                  <a:pt x="3340" y="292"/>
                </a:cubicBezTo>
                <a:moveTo>
                  <a:pt x="1700" y="3368"/>
                </a:moveTo>
                <a:cubicBezTo>
                  <a:pt x="1700" y="3376"/>
                  <a:pt x="1700" y="3376"/>
                  <a:pt x="1700" y="3376"/>
                </a:cubicBezTo>
                <a:cubicBezTo>
                  <a:pt x="1712" y="3376"/>
                  <a:pt x="1712" y="3376"/>
                  <a:pt x="1712" y="3376"/>
                </a:cubicBezTo>
                <a:cubicBezTo>
                  <a:pt x="1712" y="3368"/>
                  <a:pt x="1712" y="3368"/>
                  <a:pt x="1712" y="3368"/>
                </a:cubicBezTo>
                <a:lnTo>
                  <a:pt x="1700" y="3368"/>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 name="Group 4"/>
          <p:cNvGrpSpPr/>
          <p:nvPr/>
        </p:nvGrpSpPr>
        <p:grpSpPr>
          <a:xfrm>
            <a:off x="5566909" y="3579405"/>
            <a:ext cx="619212" cy="760745"/>
            <a:chOff x="8692184" y="2990293"/>
            <a:chExt cx="619212" cy="760745"/>
          </a:xfrm>
          <a:solidFill>
            <a:schemeClr val="bg1">
              <a:lumMod val="75000"/>
            </a:schemeClr>
          </a:solidFill>
          <a:effectLst>
            <a:outerShdw blurRad="50800" dist="38100" dir="2700000" algn="tl" rotWithShape="0">
              <a:prstClr val="black">
                <a:alpha val="40000"/>
              </a:prstClr>
            </a:outerShdw>
          </a:effectLst>
        </p:grpSpPr>
        <p:sp>
          <p:nvSpPr>
            <p:cNvPr id="123" name="Freeform 42"/>
            <p:cNvSpPr>
              <a:spLocks/>
            </p:cNvSpPr>
            <p:nvPr/>
          </p:nvSpPr>
          <p:spPr bwMode="auto">
            <a:xfrm>
              <a:off x="8780642" y="3624668"/>
              <a:ext cx="90986" cy="126370"/>
            </a:xfrm>
            <a:custGeom>
              <a:avLst/>
              <a:gdLst/>
              <a:ahLst/>
              <a:cxnLst>
                <a:cxn ang="0">
                  <a:pos x="108" y="66"/>
                </a:cxn>
                <a:cxn ang="0">
                  <a:pos x="60" y="74"/>
                </a:cxn>
                <a:cxn ang="0">
                  <a:pos x="32" y="98"/>
                </a:cxn>
                <a:cxn ang="0">
                  <a:pos x="1" y="154"/>
                </a:cxn>
                <a:cxn ang="0">
                  <a:pos x="29" y="218"/>
                </a:cxn>
                <a:cxn ang="0">
                  <a:pos x="29" y="271"/>
                </a:cxn>
                <a:cxn ang="0">
                  <a:pos x="92" y="274"/>
                </a:cxn>
                <a:cxn ang="0">
                  <a:pos x="96" y="154"/>
                </a:cxn>
                <a:cxn ang="0">
                  <a:pos x="145" y="105"/>
                </a:cxn>
                <a:cxn ang="0">
                  <a:pos x="190" y="86"/>
                </a:cxn>
                <a:cxn ang="0">
                  <a:pos x="196" y="66"/>
                </a:cxn>
                <a:cxn ang="0">
                  <a:pos x="108" y="66"/>
                </a:cxn>
              </a:cxnLst>
              <a:rect l="0" t="0" r="r" b="b"/>
              <a:pathLst>
                <a:path w="196" h="282">
                  <a:moveTo>
                    <a:pt x="108" y="66"/>
                  </a:moveTo>
                  <a:cubicBezTo>
                    <a:pt x="60" y="74"/>
                    <a:pt x="60" y="74"/>
                    <a:pt x="60" y="74"/>
                  </a:cubicBezTo>
                  <a:cubicBezTo>
                    <a:pt x="60" y="94"/>
                    <a:pt x="52" y="100"/>
                    <a:pt x="32" y="98"/>
                  </a:cubicBezTo>
                  <a:cubicBezTo>
                    <a:pt x="25" y="113"/>
                    <a:pt x="0" y="139"/>
                    <a:pt x="1" y="154"/>
                  </a:cubicBezTo>
                  <a:cubicBezTo>
                    <a:pt x="2" y="177"/>
                    <a:pt x="27" y="194"/>
                    <a:pt x="29" y="218"/>
                  </a:cubicBezTo>
                  <a:cubicBezTo>
                    <a:pt x="31" y="235"/>
                    <a:pt x="10" y="256"/>
                    <a:pt x="29" y="271"/>
                  </a:cubicBezTo>
                  <a:cubicBezTo>
                    <a:pt x="43" y="282"/>
                    <a:pt x="76" y="274"/>
                    <a:pt x="92" y="274"/>
                  </a:cubicBezTo>
                  <a:cubicBezTo>
                    <a:pt x="96" y="154"/>
                    <a:pt x="96" y="154"/>
                    <a:pt x="96" y="154"/>
                  </a:cubicBezTo>
                  <a:cubicBezTo>
                    <a:pt x="145" y="105"/>
                    <a:pt x="145" y="105"/>
                    <a:pt x="145" y="105"/>
                  </a:cubicBezTo>
                  <a:cubicBezTo>
                    <a:pt x="190" y="86"/>
                    <a:pt x="190" y="86"/>
                    <a:pt x="190" y="86"/>
                  </a:cubicBezTo>
                  <a:cubicBezTo>
                    <a:pt x="196" y="66"/>
                    <a:pt x="196" y="66"/>
                    <a:pt x="196" y="66"/>
                  </a:cubicBezTo>
                  <a:cubicBezTo>
                    <a:pt x="165" y="65"/>
                    <a:pt x="127" y="0"/>
                    <a:pt x="108" y="66"/>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43"/>
            <p:cNvSpPr>
              <a:spLocks noEditPoints="1"/>
            </p:cNvSpPr>
            <p:nvPr/>
          </p:nvSpPr>
          <p:spPr bwMode="auto">
            <a:xfrm>
              <a:off x="8692184" y="2990293"/>
              <a:ext cx="619212" cy="732944"/>
            </a:xfrm>
            <a:custGeom>
              <a:avLst/>
              <a:gdLst/>
              <a:ahLst/>
              <a:cxnLst>
                <a:cxn ang="0">
                  <a:pos x="860" y="332"/>
                </a:cxn>
                <a:cxn ang="0">
                  <a:pos x="740" y="318"/>
                </a:cxn>
                <a:cxn ang="0">
                  <a:pos x="508" y="286"/>
                </a:cxn>
                <a:cxn ang="0">
                  <a:pos x="416" y="434"/>
                </a:cxn>
                <a:cxn ang="0">
                  <a:pos x="589" y="436"/>
                </a:cxn>
                <a:cxn ang="0">
                  <a:pos x="623" y="522"/>
                </a:cxn>
                <a:cxn ang="0">
                  <a:pos x="533" y="666"/>
                </a:cxn>
                <a:cxn ang="0">
                  <a:pos x="582" y="741"/>
                </a:cxn>
                <a:cxn ang="0">
                  <a:pos x="619" y="834"/>
                </a:cxn>
                <a:cxn ang="0">
                  <a:pos x="620" y="994"/>
                </a:cxn>
                <a:cxn ang="0">
                  <a:pos x="511" y="1030"/>
                </a:cxn>
                <a:cxn ang="0">
                  <a:pos x="367" y="1033"/>
                </a:cxn>
                <a:cxn ang="0">
                  <a:pos x="272" y="990"/>
                </a:cxn>
                <a:cxn ang="0">
                  <a:pos x="244" y="1072"/>
                </a:cxn>
                <a:cxn ang="0">
                  <a:pos x="134" y="1118"/>
                </a:cxn>
                <a:cxn ang="0">
                  <a:pos x="160" y="1190"/>
                </a:cxn>
                <a:cxn ang="0">
                  <a:pos x="192" y="1234"/>
                </a:cxn>
                <a:cxn ang="0">
                  <a:pos x="184" y="1290"/>
                </a:cxn>
                <a:cxn ang="0">
                  <a:pos x="112" y="1271"/>
                </a:cxn>
                <a:cxn ang="0">
                  <a:pos x="151" y="1450"/>
                </a:cxn>
                <a:cxn ang="0">
                  <a:pos x="200" y="1542"/>
                </a:cxn>
                <a:cxn ang="0">
                  <a:pos x="356" y="1426"/>
                </a:cxn>
                <a:cxn ang="0">
                  <a:pos x="400" y="1470"/>
                </a:cxn>
                <a:cxn ang="0">
                  <a:pos x="508" y="1434"/>
                </a:cxn>
                <a:cxn ang="0">
                  <a:pos x="620" y="1423"/>
                </a:cxn>
                <a:cxn ang="0">
                  <a:pos x="620" y="1514"/>
                </a:cxn>
                <a:cxn ang="0">
                  <a:pos x="760" y="1438"/>
                </a:cxn>
                <a:cxn ang="0">
                  <a:pos x="836" y="1364"/>
                </a:cxn>
                <a:cxn ang="0">
                  <a:pos x="940" y="1242"/>
                </a:cxn>
                <a:cxn ang="0">
                  <a:pos x="948" y="1102"/>
                </a:cxn>
                <a:cxn ang="0">
                  <a:pos x="1006" y="962"/>
                </a:cxn>
                <a:cxn ang="0">
                  <a:pos x="1130" y="840"/>
                </a:cxn>
                <a:cxn ang="0">
                  <a:pos x="1201" y="690"/>
                </a:cxn>
                <a:cxn ang="0">
                  <a:pos x="1230" y="486"/>
                </a:cxn>
                <a:cxn ang="0">
                  <a:pos x="1269" y="274"/>
                </a:cxn>
                <a:cxn ang="0">
                  <a:pos x="1359" y="98"/>
                </a:cxn>
                <a:cxn ang="0">
                  <a:pos x="1232" y="43"/>
                </a:cxn>
                <a:cxn ang="0">
                  <a:pos x="1080" y="44"/>
                </a:cxn>
                <a:cxn ang="0">
                  <a:pos x="968" y="190"/>
                </a:cxn>
                <a:cxn ang="0">
                  <a:pos x="236" y="1610"/>
                </a:cxn>
                <a:cxn ang="0">
                  <a:pos x="236" y="1610"/>
                </a:cxn>
              </a:cxnLst>
              <a:rect l="0" t="0" r="r" b="b"/>
              <a:pathLst>
                <a:path w="1364" h="1614">
                  <a:moveTo>
                    <a:pt x="920" y="366"/>
                  </a:moveTo>
                  <a:cubicBezTo>
                    <a:pt x="896" y="364"/>
                    <a:pt x="881" y="342"/>
                    <a:pt x="860" y="332"/>
                  </a:cubicBezTo>
                  <a:cubicBezTo>
                    <a:pt x="838" y="322"/>
                    <a:pt x="811" y="321"/>
                    <a:pt x="788" y="317"/>
                  </a:cubicBezTo>
                  <a:cubicBezTo>
                    <a:pt x="770" y="315"/>
                    <a:pt x="753" y="298"/>
                    <a:pt x="740" y="318"/>
                  </a:cubicBezTo>
                  <a:cubicBezTo>
                    <a:pt x="713" y="311"/>
                    <a:pt x="687" y="292"/>
                    <a:pt x="660" y="287"/>
                  </a:cubicBezTo>
                  <a:cubicBezTo>
                    <a:pt x="613" y="279"/>
                    <a:pt x="556" y="286"/>
                    <a:pt x="508" y="286"/>
                  </a:cubicBezTo>
                  <a:cubicBezTo>
                    <a:pt x="488" y="286"/>
                    <a:pt x="442" y="277"/>
                    <a:pt x="426" y="290"/>
                  </a:cubicBezTo>
                  <a:cubicBezTo>
                    <a:pt x="379" y="329"/>
                    <a:pt x="404" y="390"/>
                    <a:pt x="416" y="434"/>
                  </a:cubicBezTo>
                  <a:cubicBezTo>
                    <a:pt x="384" y="452"/>
                    <a:pt x="422" y="455"/>
                    <a:pt x="440" y="450"/>
                  </a:cubicBezTo>
                  <a:cubicBezTo>
                    <a:pt x="477" y="439"/>
                    <a:pt x="555" y="398"/>
                    <a:pt x="589" y="436"/>
                  </a:cubicBezTo>
                  <a:cubicBezTo>
                    <a:pt x="599" y="447"/>
                    <a:pt x="597" y="465"/>
                    <a:pt x="604" y="478"/>
                  </a:cubicBezTo>
                  <a:cubicBezTo>
                    <a:pt x="611" y="492"/>
                    <a:pt x="628" y="504"/>
                    <a:pt x="623" y="522"/>
                  </a:cubicBezTo>
                  <a:cubicBezTo>
                    <a:pt x="612" y="560"/>
                    <a:pt x="582" y="553"/>
                    <a:pt x="558" y="573"/>
                  </a:cubicBezTo>
                  <a:cubicBezTo>
                    <a:pt x="522" y="604"/>
                    <a:pt x="539" y="629"/>
                    <a:pt x="533" y="666"/>
                  </a:cubicBezTo>
                  <a:cubicBezTo>
                    <a:pt x="529" y="687"/>
                    <a:pt x="518" y="691"/>
                    <a:pt x="528" y="714"/>
                  </a:cubicBezTo>
                  <a:cubicBezTo>
                    <a:pt x="564" y="709"/>
                    <a:pt x="556" y="726"/>
                    <a:pt x="582" y="741"/>
                  </a:cubicBezTo>
                  <a:cubicBezTo>
                    <a:pt x="597" y="751"/>
                    <a:pt x="614" y="744"/>
                    <a:pt x="626" y="762"/>
                  </a:cubicBezTo>
                  <a:cubicBezTo>
                    <a:pt x="640" y="783"/>
                    <a:pt x="619" y="812"/>
                    <a:pt x="619" y="834"/>
                  </a:cubicBezTo>
                  <a:cubicBezTo>
                    <a:pt x="618" y="859"/>
                    <a:pt x="630" y="883"/>
                    <a:pt x="628" y="910"/>
                  </a:cubicBezTo>
                  <a:cubicBezTo>
                    <a:pt x="625" y="940"/>
                    <a:pt x="610" y="962"/>
                    <a:pt x="620" y="994"/>
                  </a:cubicBezTo>
                  <a:cubicBezTo>
                    <a:pt x="565" y="1000"/>
                    <a:pt x="605" y="1092"/>
                    <a:pt x="532" y="1094"/>
                  </a:cubicBezTo>
                  <a:cubicBezTo>
                    <a:pt x="531" y="1079"/>
                    <a:pt x="531" y="1033"/>
                    <a:pt x="511" y="1030"/>
                  </a:cubicBezTo>
                  <a:cubicBezTo>
                    <a:pt x="486" y="1025"/>
                    <a:pt x="473" y="1086"/>
                    <a:pt x="440" y="1079"/>
                  </a:cubicBezTo>
                  <a:cubicBezTo>
                    <a:pt x="408" y="1072"/>
                    <a:pt x="387" y="1059"/>
                    <a:pt x="367" y="1033"/>
                  </a:cubicBezTo>
                  <a:cubicBezTo>
                    <a:pt x="351" y="1011"/>
                    <a:pt x="349" y="981"/>
                    <a:pt x="316" y="976"/>
                  </a:cubicBezTo>
                  <a:cubicBezTo>
                    <a:pt x="301" y="974"/>
                    <a:pt x="286" y="987"/>
                    <a:pt x="272" y="990"/>
                  </a:cubicBezTo>
                  <a:cubicBezTo>
                    <a:pt x="275" y="1006"/>
                    <a:pt x="287" y="1030"/>
                    <a:pt x="284" y="1046"/>
                  </a:cubicBezTo>
                  <a:cubicBezTo>
                    <a:pt x="281" y="1064"/>
                    <a:pt x="259" y="1068"/>
                    <a:pt x="244" y="1072"/>
                  </a:cubicBezTo>
                  <a:cubicBezTo>
                    <a:pt x="206" y="1080"/>
                    <a:pt x="163" y="1062"/>
                    <a:pt x="124" y="1070"/>
                  </a:cubicBezTo>
                  <a:cubicBezTo>
                    <a:pt x="134" y="1118"/>
                    <a:pt x="134" y="1118"/>
                    <a:pt x="134" y="1118"/>
                  </a:cubicBezTo>
                  <a:cubicBezTo>
                    <a:pt x="124" y="1166"/>
                    <a:pt x="124" y="1166"/>
                    <a:pt x="124" y="1166"/>
                  </a:cubicBezTo>
                  <a:cubicBezTo>
                    <a:pt x="145" y="1162"/>
                    <a:pt x="152" y="1170"/>
                    <a:pt x="160" y="1190"/>
                  </a:cubicBezTo>
                  <a:cubicBezTo>
                    <a:pt x="144" y="1214"/>
                    <a:pt x="144" y="1214"/>
                    <a:pt x="144" y="1214"/>
                  </a:cubicBezTo>
                  <a:cubicBezTo>
                    <a:pt x="192" y="1234"/>
                    <a:pt x="192" y="1234"/>
                    <a:pt x="192" y="1234"/>
                  </a:cubicBezTo>
                  <a:cubicBezTo>
                    <a:pt x="172" y="1286"/>
                    <a:pt x="172" y="1286"/>
                    <a:pt x="172" y="1286"/>
                  </a:cubicBezTo>
                  <a:cubicBezTo>
                    <a:pt x="184" y="1290"/>
                    <a:pt x="184" y="1290"/>
                    <a:pt x="184" y="1290"/>
                  </a:cubicBezTo>
                  <a:cubicBezTo>
                    <a:pt x="184" y="1298"/>
                    <a:pt x="184" y="1298"/>
                    <a:pt x="184" y="1298"/>
                  </a:cubicBezTo>
                  <a:cubicBezTo>
                    <a:pt x="153" y="1304"/>
                    <a:pt x="138" y="1263"/>
                    <a:pt x="112" y="1271"/>
                  </a:cubicBezTo>
                  <a:cubicBezTo>
                    <a:pt x="102" y="1274"/>
                    <a:pt x="93" y="1281"/>
                    <a:pt x="84" y="1287"/>
                  </a:cubicBezTo>
                  <a:cubicBezTo>
                    <a:pt x="0" y="1341"/>
                    <a:pt x="116" y="1405"/>
                    <a:pt x="151" y="1450"/>
                  </a:cubicBezTo>
                  <a:cubicBezTo>
                    <a:pt x="162" y="1463"/>
                    <a:pt x="159" y="1479"/>
                    <a:pt x="166" y="1494"/>
                  </a:cubicBezTo>
                  <a:cubicBezTo>
                    <a:pt x="173" y="1512"/>
                    <a:pt x="189" y="1526"/>
                    <a:pt x="200" y="1542"/>
                  </a:cubicBezTo>
                  <a:cubicBezTo>
                    <a:pt x="226" y="1531"/>
                    <a:pt x="276" y="1491"/>
                    <a:pt x="276" y="1462"/>
                  </a:cubicBezTo>
                  <a:cubicBezTo>
                    <a:pt x="356" y="1426"/>
                    <a:pt x="356" y="1426"/>
                    <a:pt x="356" y="1426"/>
                  </a:cubicBezTo>
                  <a:cubicBezTo>
                    <a:pt x="380" y="1478"/>
                    <a:pt x="380" y="1478"/>
                    <a:pt x="380" y="1478"/>
                  </a:cubicBezTo>
                  <a:cubicBezTo>
                    <a:pt x="400" y="1470"/>
                    <a:pt x="400" y="1470"/>
                    <a:pt x="400" y="1470"/>
                  </a:cubicBezTo>
                  <a:cubicBezTo>
                    <a:pt x="411" y="1483"/>
                    <a:pt x="426" y="1504"/>
                    <a:pt x="444" y="1509"/>
                  </a:cubicBezTo>
                  <a:cubicBezTo>
                    <a:pt x="482" y="1518"/>
                    <a:pt x="513" y="1465"/>
                    <a:pt x="508" y="1434"/>
                  </a:cubicBezTo>
                  <a:cubicBezTo>
                    <a:pt x="519" y="1438"/>
                    <a:pt x="531" y="1446"/>
                    <a:pt x="544" y="1444"/>
                  </a:cubicBezTo>
                  <a:cubicBezTo>
                    <a:pt x="562" y="1441"/>
                    <a:pt x="603" y="1397"/>
                    <a:pt x="620" y="1423"/>
                  </a:cubicBezTo>
                  <a:cubicBezTo>
                    <a:pt x="628" y="1435"/>
                    <a:pt x="613" y="1444"/>
                    <a:pt x="611" y="1454"/>
                  </a:cubicBezTo>
                  <a:cubicBezTo>
                    <a:pt x="608" y="1469"/>
                    <a:pt x="616" y="1499"/>
                    <a:pt x="620" y="1514"/>
                  </a:cubicBezTo>
                  <a:cubicBezTo>
                    <a:pt x="684" y="1510"/>
                    <a:pt x="684" y="1510"/>
                    <a:pt x="684" y="1510"/>
                  </a:cubicBezTo>
                  <a:cubicBezTo>
                    <a:pt x="760" y="1438"/>
                    <a:pt x="760" y="1438"/>
                    <a:pt x="760" y="1438"/>
                  </a:cubicBezTo>
                  <a:cubicBezTo>
                    <a:pt x="768" y="1409"/>
                    <a:pt x="789" y="1422"/>
                    <a:pt x="806" y="1405"/>
                  </a:cubicBezTo>
                  <a:cubicBezTo>
                    <a:pt x="819" y="1391"/>
                    <a:pt x="817" y="1373"/>
                    <a:pt x="836" y="1364"/>
                  </a:cubicBezTo>
                  <a:cubicBezTo>
                    <a:pt x="850" y="1357"/>
                    <a:pt x="869" y="1361"/>
                    <a:pt x="881" y="1348"/>
                  </a:cubicBezTo>
                  <a:cubicBezTo>
                    <a:pt x="901" y="1327"/>
                    <a:pt x="936" y="1271"/>
                    <a:pt x="940" y="1242"/>
                  </a:cubicBezTo>
                  <a:cubicBezTo>
                    <a:pt x="944" y="1216"/>
                    <a:pt x="934" y="1185"/>
                    <a:pt x="936" y="1158"/>
                  </a:cubicBezTo>
                  <a:cubicBezTo>
                    <a:pt x="938" y="1139"/>
                    <a:pt x="947" y="1121"/>
                    <a:pt x="948" y="1102"/>
                  </a:cubicBezTo>
                  <a:cubicBezTo>
                    <a:pt x="930" y="1091"/>
                    <a:pt x="936" y="1076"/>
                    <a:pt x="939" y="1058"/>
                  </a:cubicBezTo>
                  <a:cubicBezTo>
                    <a:pt x="945" y="1023"/>
                    <a:pt x="986" y="992"/>
                    <a:pt x="1006" y="962"/>
                  </a:cubicBezTo>
                  <a:cubicBezTo>
                    <a:pt x="1022" y="937"/>
                    <a:pt x="1028" y="907"/>
                    <a:pt x="1049" y="886"/>
                  </a:cubicBezTo>
                  <a:cubicBezTo>
                    <a:pt x="1072" y="862"/>
                    <a:pt x="1105" y="859"/>
                    <a:pt x="1130" y="840"/>
                  </a:cubicBezTo>
                  <a:cubicBezTo>
                    <a:pt x="1163" y="816"/>
                    <a:pt x="1197" y="779"/>
                    <a:pt x="1202" y="738"/>
                  </a:cubicBezTo>
                  <a:cubicBezTo>
                    <a:pt x="1205" y="722"/>
                    <a:pt x="1199" y="706"/>
                    <a:pt x="1201" y="690"/>
                  </a:cubicBezTo>
                  <a:cubicBezTo>
                    <a:pt x="1204" y="669"/>
                    <a:pt x="1214" y="651"/>
                    <a:pt x="1212" y="630"/>
                  </a:cubicBezTo>
                  <a:cubicBezTo>
                    <a:pt x="1264" y="600"/>
                    <a:pt x="1223" y="536"/>
                    <a:pt x="1230" y="486"/>
                  </a:cubicBezTo>
                  <a:cubicBezTo>
                    <a:pt x="1234" y="455"/>
                    <a:pt x="1257" y="425"/>
                    <a:pt x="1263" y="394"/>
                  </a:cubicBezTo>
                  <a:cubicBezTo>
                    <a:pt x="1271" y="353"/>
                    <a:pt x="1251" y="316"/>
                    <a:pt x="1269" y="274"/>
                  </a:cubicBezTo>
                  <a:cubicBezTo>
                    <a:pt x="1286" y="233"/>
                    <a:pt x="1311" y="190"/>
                    <a:pt x="1332" y="150"/>
                  </a:cubicBezTo>
                  <a:cubicBezTo>
                    <a:pt x="1341" y="131"/>
                    <a:pt x="1357" y="120"/>
                    <a:pt x="1359" y="98"/>
                  </a:cubicBezTo>
                  <a:cubicBezTo>
                    <a:pt x="1364" y="54"/>
                    <a:pt x="1302" y="0"/>
                    <a:pt x="1280" y="54"/>
                  </a:cubicBezTo>
                  <a:cubicBezTo>
                    <a:pt x="1262" y="41"/>
                    <a:pt x="1251" y="48"/>
                    <a:pt x="1232" y="43"/>
                  </a:cubicBezTo>
                  <a:cubicBezTo>
                    <a:pt x="1208" y="38"/>
                    <a:pt x="1173" y="14"/>
                    <a:pt x="1148" y="20"/>
                  </a:cubicBezTo>
                  <a:cubicBezTo>
                    <a:pt x="1124" y="25"/>
                    <a:pt x="1107" y="41"/>
                    <a:pt x="1080" y="44"/>
                  </a:cubicBezTo>
                  <a:cubicBezTo>
                    <a:pt x="1055" y="46"/>
                    <a:pt x="1013" y="36"/>
                    <a:pt x="995" y="60"/>
                  </a:cubicBezTo>
                  <a:cubicBezTo>
                    <a:pt x="967" y="98"/>
                    <a:pt x="985" y="151"/>
                    <a:pt x="968" y="190"/>
                  </a:cubicBezTo>
                  <a:cubicBezTo>
                    <a:pt x="940" y="253"/>
                    <a:pt x="880" y="296"/>
                    <a:pt x="920" y="366"/>
                  </a:cubicBezTo>
                  <a:moveTo>
                    <a:pt x="236" y="1610"/>
                  </a:moveTo>
                  <a:cubicBezTo>
                    <a:pt x="240" y="1614"/>
                    <a:pt x="240" y="1614"/>
                    <a:pt x="240" y="1614"/>
                  </a:cubicBezTo>
                  <a:lnTo>
                    <a:pt x="236" y="1610"/>
                  </a:ln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5" name="Freeform 44"/>
          <p:cNvSpPr>
            <a:spLocks/>
          </p:cNvSpPr>
          <p:nvPr/>
        </p:nvSpPr>
        <p:spPr bwMode="auto">
          <a:xfrm>
            <a:off x="5397572" y="3693137"/>
            <a:ext cx="467569" cy="502952"/>
          </a:xfrm>
          <a:custGeom>
            <a:avLst/>
            <a:gdLst/>
            <a:ahLst/>
            <a:cxnLst>
              <a:cxn ang="0">
                <a:pos x="280" y="243"/>
              </a:cxn>
              <a:cxn ang="0">
                <a:pos x="208" y="231"/>
              </a:cxn>
              <a:cxn ang="0">
                <a:pos x="160" y="235"/>
              </a:cxn>
              <a:cxn ang="0">
                <a:pos x="176" y="239"/>
              </a:cxn>
              <a:cxn ang="0">
                <a:pos x="156" y="315"/>
              </a:cxn>
              <a:cxn ang="0">
                <a:pos x="156" y="299"/>
              </a:cxn>
              <a:cxn ang="0">
                <a:pos x="140" y="375"/>
              </a:cxn>
              <a:cxn ang="0">
                <a:pos x="137" y="383"/>
              </a:cxn>
              <a:cxn ang="0">
                <a:pos x="103" y="483"/>
              </a:cxn>
              <a:cxn ang="0">
                <a:pos x="0" y="519"/>
              </a:cxn>
              <a:cxn ang="0">
                <a:pos x="76" y="659"/>
              </a:cxn>
              <a:cxn ang="0">
                <a:pos x="80" y="695"/>
              </a:cxn>
              <a:cxn ang="0">
                <a:pos x="96" y="713"/>
              </a:cxn>
              <a:cxn ang="0">
                <a:pos x="160" y="775"/>
              </a:cxn>
              <a:cxn ang="0">
                <a:pos x="148" y="803"/>
              </a:cxn>
              <a:cxn ang="0">
                <a:pos x="216" y="855"/>
              </a:cxn>
              <a:cxn ang="0">
                <a:pos x="188" y="859"/>
              </a:cxn>
              <a:cxn ang="0">
                <a:pos x="390" y="1059"/>
              </a:cxn>
              <a:cxn ang="0">
                <a:pos x="491" y="1037"/>
              </a:cxn>
              <a:cxn ang="0">
                <a:pos x="576" y="996"/>
              </a:cxn>
              <a:cxn ang="0">
                <a:pos x="524" y="907"/>
              </a:cxn>
              <a:cxn ang="0">
                <a:pos x="508" y="831"/>
              </a:cxn>
              <a:cxn ang="0">
                <a:pos x="666" y="817"/>
              </a:cxn>
              <a:cxn ang="0">
                <a:pos x="690" y="744"/>
              </a:cxn>
              <a:cxn ang="0">
                <a:pos x="832" y="845"/>
              </a:cxn>
              <a:cxn ang="0">
                <a:pos x="880" y="791"/>
              </a:cxn>
              <a:cxn ang="0">
                <a:pos x="976" y="763"/>
              </a:cxn>
              <a:cxn ang="0">
                <a:pos x="1000" y="695"/>
              </a:cxn>
              <a:cxn ang="0">
                <a:pos x="1018" y="529"/>
              </a:cxn>
              <a:cxn ang="0">
                <a:pos x="908" y="463"/>
              </a:cxn>
              <a:cxn ang="0">
                <a:pos x="932" y="347"/>
              </a:cxn>
              <a:cxn ang="0">
                <a:pos x="988" y="231"/>
              </a:cxn>
              <a:cxn ang="0">
                <a:pos x="788" y="207"/>
              </a:cxn>
              <a:cxn ang="0">
                <a:pos x="811" y="40"/>
              </a:cxn>
              <a:cxn ang="0">
                <a:pos x="600" y="23"/>
              </a:cxn>
              <a:cxn ang="0">
                <a:pos x="460" y="83"/>
              </a:cxn>
            </a:cxnLst>
            <a:rect l="0" t="0" r="r" b="b"/>
            <a:pathLst>
              <a:path w="1031" h="1107">
                <a:moveTo>
                  <a:pt x="464" y="243"/>
                </a:moveTo>
                <a:cubicBezTo>
                  <a:pt x="280" y="243"/>
                  <a:pt x="280" y="243"/>
                  <a:pt x="280" y="243"/>
                </a:cubicBezTo>
                <a:cubicBezTo>
                  <a:pt x="263" y="243"/>
                  <a:pt x="224" y="235"/>
                  <a:pt x="220" y="255"/>
                </a:cubicBezTo>
                <a:cubicBezTo>
                  <a:pt x="208" y="231"/>
                  <a:pt x="208" y="231"/>
                  <a:pt x="208" y="231"/>
                </a:cubicBezTo>
                <a:cubicBezTo>
                  <a:pt x="160" y="231"/>
                  <a:pt x="160" y="231"/>
                  <a:pt x="160" y="231"/>
                </a:cubicBezTo>
                <a:cubicBezTo>
                  <a:pt x="160" y="235"/>
                  <a:pt x="160" y="235"/>
                  <a:pt x="160" y="235"/>
                </a:cubicBezTo>
                <a:cubicBezTo>
                  <a:pt x="176" y="235"/>
                  <a:pt x="176" y="235"/>
                  <a:pt x="176" y="235"/>
                </a:cubicBezTo>
                <a:cubicBezTo>
                  <a:pt x="176" y="239"/>
                  <a:pt x="176" y="239"/>
                  <a:pt x="176" y="239"/>
                </a:cubicBezTo>
                <a:cubicBezTo>
                  <a:pt x="140" y="245"/>
                  <a:pt x="160" y="290"/>
                  <a:pt x="168" y="315"/>
                </a:cubicBezTo>
                <a:cubicBezTo>
                  <a:pt x="156" y="315"/>
                  <a:pt x="156" y="315"/>
                  <a:pt x="156" y="315"/>
                </a:cubicBezTo>
                <a:cubicBezTo>
                  <a:pt x="156" y="311"/>
                  <a:pt x="156" y="311"/>
                  <a:pt x="156" y="311"/>
                </a:cubicBezTo>
                <a:cubicBezTo>
                  <a:pt x="156" y="299"/>
                  <a:pt x="156" y="299"/>
                  <a:pt x="156" y="299"/>
                </a:cubicBezTo>
                <a:cubicBezTo>
                  <a:pt x="108" y="307"/>
                  <a:pt x="108" y="307"/>
                  <a:pt x="108" y="307"/>
                </a:cubicBezTo>
                <a:cubicBezTo>
                  <a:pt x="140" y="375"/>
                  <a:pt x="140" y="375"/>
                  <a:pt x="140" y="375"/>
                </a:cubicBezTo>
                <a:cubicBezTo>
                  <a:pt x="188" y="399"/>
                  <a:pt x="188" y="399"/>
                  <a:pt x="188" y="399"/>
                </a:cubicBezTo>
                <a:cubicBezTo>
                  <a:pt x="137" y="383"/>
                  <a:pt x="137" y="383"/>
                  <a:pt x="137" y="383"/>
                </a:cubicBezTo>
                <a:cubicBezTo>
                  <a:pt x="108" y="359"/>
                  <a:pt x="108" y="359"/>
                  <a:pt x="108" y="359"/>
                </a:cubicBezTo>
                <a:cubicBezTo>
                  <a:pt x="108" y="399"/>
                  <a:pt x="120" y="444"/>
                  <a:pt x="103" y="483"/>
                </a:cubicBezTo>
                <a:cubicBezTo>
                  <a:pt x="91" y="509"/>
                  <a:pt x="44" y="522"/>
                  <a:pt x="48" y="547"/>
                </a:cubicBezTo>
                <a:cubicBezTo>
                  <a:pt x="0" y="519"/>
                  <a:pt x="0" y="519"/>
                  <a:pt x="0" y="519"/>
                </a:cubicBezTo>
                <a:cubicBezTo>
                  <a:pt x="2" y="548"/>
                  <a:pt x="47" y="650"/>
                  <a:pt x="76" y="655"/>
                </a:cubicBezTo>
                <a:cubicBezTo>
                  <a:pt x="76" y="659"/>
                  <a:pt x="76" y="659"/>
                  <a:pt x="76" y="659"/>
                </a:cubicBezTo>
                <a:cubicBezTo>
                  <a:pt x="64" y="659"/>
                  <a:pt x="64" y="659"/>
                  <a:pt x="64" y="659"/>
                </a:cubicBezTo>
                <a:cubicBezTo>
                  <a:pt x="80" y="695"/>
                  <a:pt x="80" y="695"/>
                  <a:pt x="80" y="695"/>
                </a:cubicBezTo>
                <a:cubicBezTo>
                  <a:pt x="136" y="691"/>
                  <a:pt x="136" y="691"/>
                  <a:pt x="136" y="691"/>
                </a:cubicBezTo>
                <a:cubicBezTo>
                  <a:pt x="126" y="701"/>
                  <a:pt x="103" y="702"/>
                  <a:pt x="96" y="713"/>
                </a:cubicBezTo>
                <a:cubicBezTo>
                  <a:pt x="78" y="742"/>
                  <a:pt x="144" y="755"/>
                  <a:pt x="160" y="759"/>
                </a:cubicBezTo>
                <a:cubicBezTo>
                  <a:pt x="160" y="775"/>
                  <a:pt x="160" y="775"/>
                  <a:pt x="160" y="775"/>
                </a:cubicBezTo>
                <a:cubicBezTo>
                  <a:pt x="116" y="759"/>
                  <a:pt x="116" y="759"/>
                  <a:pt x="116" y="759"/>
                </a:cubicBezTo>
                <a:cubicBezTo>
                  <a:pt x="123" y="778"/>
                  <a:pt x="137" y="787"/>
                  <a:pt x="148" y="803"/>
                </a:cubicBezTo>
                <a:cubicBezTo>
                  <a:pt x="173" y="840"/>
                  <a:pt x="173" y="862"/>
                  <a:pt x="220" y="831"/>
                </a:cubicBezTo>
                <a:cubicBezTo>
                  <a:pt x="216" y="855"/>
                  <a:pt x="216" y="855"/>
                  <a:pt x="216" y="855"/>
                </a:cubicBezTo>
                <a:cubicBezTo>
                  <a:pt x="256" y="859"/>
                  <a:pt x="256" y="859"/>
                  <a:pt x="256" y="859"/>
                </a:cubicBezTo>
                <a:cubicBezTo>
                  <a:pt x="242" y="888"/>
                  <a:pt x="211" y="864"/>
                  <a:pt x="188" y="859"/>
                </a:cubicBezTo>
                <a:cubicBezTo>
                  <a:pt x="204" y="898"/>
                  <a:pt x="261" y="924"/>
                  <a:pt x="292" y="951"/>
                </a:cubicBezTo>
                <a:cubicBezTo>
                  <a:pt x="326" y="982"/>
                  <a:pt x="362" y="1023"/>
                  <a:pt x="390" y="1059"/>
                </a:cubicBezTo>
                <a:cubicBezTo>
                  <a:pt x="404" y="1076"/>
                  <a:pt x="409" y="1094"/>
                  <a:pt x="428" y="1107"/>
                </a:cubicBezTo>
                <a:cubicBezTo>
                  <a:pt x="440" y="1081"/>
                  <a:pt x="457" y="1040"/>
                  <a:pt x="491" y="1037"/>
                </a:cubicBezTo>
                <a:cubicBezTo>
                  <a:pt x="515" y="1035"/>
                  <a:pt x="553" y="1097"/>
                  <a:pt x="572" y="1047"/>
                </a:cubicBezTo>
                <a:cubicBezTo>
                  <a:pt x="547" y="1023"/>
                  <a:pt x="580" y="1019"/>
                  <a:pt x="576" y="996"/>
                </a:cubicBezTo>
                <a:cubicBezTo>
                  <a:pt x="574" y="981"/>
                  <a:pt x="540" y="971"/>
                  <a:pt x="528" y="967"/>
                </a:cubicBezTo>
                <a:cubicBezTo>
                  <a:pt x="550" y="942"/>
                  <a:pt x="538" y="932"/>
                  <a:pt x="524" y="907"/>
                </a:cubicBezTo>
                <a:cubicBezTo>
                  <a:pt x="504" y="907"/>
                  <a:pt x="504" y="907"/>
                  <a:pt x="504" y="907"/>
                </a:cubicBezTo>
                <a:cubicBezTo>
                  <a:pt x="528" y="878"/>
                  <a:pt x="515" y="863"/>
                  <a:pt x="508" y="831"/>
                </a:cubicBezTo>
                <a:cubicBezTo>
                  <a:pt x="530" y="842"/>
                  <a:pt x="537" y="833"/>
                  <a:pt x="560" y="833"/>
                </a:cubicBezTo>
                <a:cubicBezTo>
                  <a:pt x="587" y="833"/>
                  <a:pt x="647" y="849"/>
                  <a:pt x="666" y="817"/>
                </a:cubicBezTo>
                <a:cubicBezTo>
                  <a:pt x="677" y="799"/>
                  <a:pt x="664" y="777"/>
                  <a:pt x="660" y="759"/>
                </a:cubicBezTo>
                <a:cubicBezTo>
                  <a:pt x="670" y="756"/>
                  <a:pt x="680" y="743"/>
                  <a:pt x="690" y="744"/>
                </a:cubicBezTo>
                <a:cubicBezTo>
                  <a:pt x="721" y="746"/>
                  <a:pt x="744" y="809"/>
                  <a:pt x="752" y="835"/>
                </a:cubicBezTo>
                <a:cubicBezTo>
                  <a:pt x="832" y="845"/>
                  <a:pt x="832" y="845"/>
                  <a:pt x="832" y="845"/>
                </a:cubicBezTo>
                <a:cubicBezTo>
                  <a:pt x="864" y="819"/>
                  <a:pt x="864" y="819"/>
                  <a:pt x="864" y="819"/>
                </a:cubicBezTo>
                <a:cubicBezTo>
                  <a:pt x="880" y="791"/>
                  <a:pt x="880" y="791"/>
                  <a:pt x="880" y="791"/>
                </a:cubicBezTo>
                <a:cubicBezTo>
                  <a:pt x="900" y="808"/>
                  <a:pt x="888" y="842"/>
                  <a:pt x="906" y="854"/>
                </a:cubicBezTo>
                <a:cubicBezTo>
                  <a:pt x="957" y="890"/>
                  <a:pt x="977" y="794"/>
                  <a:pt x="976" y="763"/>
                </a:cubicBezTo>
                <a:cubicBezTo>
                  <a:pt x="1008" y="751"/>
                  <a:pt x="1008" y="751"/>
                  <a:pt x="1008" y="751"/>
                </a:cubicBezTo>
                <a:cubicBezTo>
                  <a:pt x="1000" y="695"/>
                  <a:pt x="1000" y="695"/>
                  <a:pt x="1000" y="695"/>
                </a:cubicBezTo>
                <a:cubicBezTo>
                  <a:pt x="1031" y="669"/>
                  <a:pt x="1007" y="630"/>
                  <a:pt x="1004" y="599"/>
                </a:cubicBezTo>
                <a:cubicBezTo>
                  <a:pt x="1001" y="574"/>
                  <a:pt x="1022" y="552"/>
                  <a:pt x="1018" y="529"/>
                </a:cubicBezTo>
                <a:cubicBezTo>
                  <a:pt x="1014" y="501"/>
                  <a:pt x="988" y="500"/>
                  <a:pt x="969" y="490"/>
                </a:cubicBezTo>
                <a:cubicBezTo>
                  <a:pt x="944" y="476"/>
                  <a:pt x="943" y="453"/>
                  <a:pt x="908" y="463"/>
                </a:cubicBezTo>
                <a:cubicBezTo>
                  <a:pt x="904" y="459"/>
                  <a:pt x="904" y="459"/>
                  <a:pt x="904" y="459"/>
                </a:cubicBezTo>
                <a:cubicBezTo>
                  <a:pt x="925" y="417"/>
                  <a:pt x="903" y="386"/>
                  <a:pt x="932" y="347"/>
                </a:cubicBezTo>
                <a:cubicBezTo>
                  <a:pt x="955" y="315"/>
                  <a:pt x="1004" y="324"/>
                  <a:pt x="1013" y="271"/>
                </a:cubicBezTo>
                <a:cubicBezTo>
                  <a:pt x="1016" y="255"/>
                  <a:pt x="996" y="243"/>
                  <a:pt x="988" y="231"/>
                </a:cubicBezTo>
                <a:cubicBezTo>
                  <a:pt x="981" y="218"/>
                  <a:pt x="981" y="201"/>
                  <a:pt x="980" y="187"/>
                </a:cubicBezTo>
                <a:cubicBezTo>
                  <a:pt x="923" y="152"/>
                  <a:pt x="844" y="182"/>
                  <a:pt x="788" y="207"/>
                </a:cubicBezTo>
                <a:cubicBezTo>
                  <a:pt x="811" y="177"/>
                  <a:pt x="785" y="170"/>
                  <a:pt x="786" y="139"/>
                </a:cubicBezTo>
                <a:cubicBezTo>
                  <a:pt x="787" y="112"/>
                  <a:pt x="820" y="61"/>
                  <a:pt x="811" y="40"/>
                </a:cubicBezTo>
                <a:cubicBezTo>
                  <a:pt x="801" y="17"/>
                  <a:pt x="775" y="25"/>
                  <a:pt x="756" y="26"/>
                </a:cubicBezTo>
                <a:cubicBezTo>
                  <a:pt x="702" y="30"/>
                  <a:pt x="653" y="20"/>
                  <a:pt x="600" y="23"/>
                </a:cubicBezTo>
                <a:cubicBezTo>
                  <a:pt x="570" y="24"/>
                  <a:pt x="485" y="0"/>
                  <a:pt x="464" y="26"/>
                </a:cubicBezTo>
                <a:cubicBezTo>
                  <a:pt x="454" y="38"/>
                  <a:pt x="460" y="68"/>
                  <a:pt x="460" y="83"/>
                </a:cubicBezTo>
                <a:cubicBezTo>
                  <a:pt x="460" y="136"/>
                  <a:pt x="464" y="189"/>
                  <a:pt x="464" y="243"/>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1" name="Freeform 20"/>
          <p:cNvSpPr>
            <a:spLocks noEditPoints="1"/>
          </p:cNvSpPr>
          <p:nvPr/>
        </p:nvSpPr>
        <p:spPr bwMode="auto">
          <a:xfrm>
            <a:off x="5455703" y="3667863"/>
            <a:ext cx="159227" cy="144062"/>
          </a:xfrm>
          <a:custGeom>
            <a:avLst/>
            <a:gdLst/>
            <a:ahLst/>
            <a:cxnLst>
              <a:cxn ang="0">
                <a:pos x="84" y="0"/>
              </a:cxn>
              <a:cxn ang="0">
                <a:pos x="88" y="4"/>
              </a:cxn>
              <a:cxn ang="0">
                <a:pos x="84" y="0"/>
              </a:cxn>
              <a:cxn ang="0">
                <a:pos x="68" y="84"/>
              </a:cxn>
              <a:cxn ang="0">
                <a:pos x="69" y="160"/>
              </a:cxn>
              <a:cxn ang="0">
                <a:pos x="11" y="252"/>
              </a:cxn>
              <a:cxn ang="0">
                <a:pos x="0" y="290"/>
              </a:cxn>
              <a:cxn ang="0">
                <a:pos x="56" y="300"/>
              </a:cxn>
              <a:cxn ang="0">
                <a:pos x="56" y="304"/>
              </a:cxn>
              <a:cxn ang="0">
                <a:pos x="40" y="308"/>
              </a:cxn>
              <a:cxn ang="0">
                <a:pos x="40" y="312"/>
              </a:cxn>
              <a:cxn ang="0">
                <a:pos x="348" y="316"/>
              </a:cxn>
              <a:cxn ang="0">
                <a:pos x="352" y="108"/>
              </a:cxn>
              <a:cxn ang="0">
                <a:pos x="124" y="108"/>
              </a:cxn>
              <a:cxn ang="0">
                <a:pos x="100" y="104"/>
              </a:cxn>
              <a:cxn ang="0">
                <a:pos x="88" y="84"/>
              </a:cxn>
              <a:cxn ang="0">
                <a:pos x="68" y="84"/>
              </a:cxn>
            </a:cxnLst>
            <a:rect l="0" t="0" r="r" b="b"/>
            <a:pathLst>
              <a:path w="352" h="316">
                <a:moveTo>
                  <a:pt x="84" y="0"/>
                </a:moveTo>
                <a:cubicBezTo>
                  <a:pt x="88" y="4"/>
                  <a:pt x="88" y="4"/>
                  <a:pt x="88" y="4"/>
                </a:cubicBezTo>
                <a:cubicBezTo>
                  <a:pt x="84" y="0"/>
                  <a:pt x="84" y="0"/>
                  <a:pt x="84" y="0"/>
                </a:cubicBezTo>
                <a:moveTo>
                  <a:pt x="68" y="84"/>
                </a:moveTo>
                <a:cubicBezTo>
                  <a:pt x="69" y="160"/>
                  <a:pt x="69" y="160"/>
                  <a:pt x="69" y="160"/>
                </a:cubicBezTo>
                <a:cubicBezTo>
                  <a:pt x="11" y="252"/>
                  <a:pt x="11" y="252"/>
                  <a:pt x="11" y="252"/>
                </a:cubicBezTo>
                <a:cubicBezTo>
                  <a:pt x="0" y="290"/>
                  <a:pt x="0" y="290"/>
                  <a:pt x="0" y="290"/>
                </a:cubicBezTo>
                <a:cubicBezTo>
                  <a:pt x="56" y="300"/>
                  <a:pt x="56" y="300"/>
                  <a:pt x="56" y="300"/>
                </a:cubicBezTo>
                <a:cubicBezTo>
                  <a:pt x="56" y="304"/>
                  <a:pt x="56" y="304"/>
                  <a:pt x="56" y="304"/>
                </a:cubicBezTo>
                <a:cubicBezTo>
                  <a:pt x="40" y="308"/>
                  <a:pt x="40" y="308"/>
                  <a:pt x="40" y="308"/>
                </a:cubicBezTo>
                <a:cubicBezTo>
                  <a:pt x="40" y="312"/>
                  <a:pt x="40" y="312"/>
                  <a:pt x="40" y="312"/>
                </a:cubicBezTo>
                <a:cubicBezTo>
                  <a:pt x="348" y="316"/>
                  <a:pt x="348" y="316"/>
                  <a:pt x="348" y="316"/>
                </a:cubicBezTo>
                <a:cubicBezTo>
                  <a:pt x="352" y="108"/>
                  <a:pt x="352" y="108"/>
                  <a:pt x="352" y="108"/>
                </a:cubicBezTo>
                <a:cubicBezTo>
                  <a:pt x="124" y="108"/>
                  <a:pt x="124" y="108"/>
                  <a:pt x="124" y="108"/>
                </a:cubicBezTo>
                <a:cubicBezTo>
                  <a:pt x="121" y="94"/>
                  <a:pt x="104" y="86"/>
                  <a:pt x="100" y="104"/>
                </a:cubicBezTo>
                <a:cubicBezTo>
                  <a:pt x="88" y="84"/>
                  <a:pt x="88" y="84"/>
                  <a:pt x="88" y="84"/>
                </a:cubicBezTo>
                <a:lnTo>
                  <a:pt x="68" y="84"/>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0" name="Freeform 19"/>
          <p:cNvSpPr>
            <a:spLocks/>
          </p:cNvSpPr>
          <p:nvPr/>
        </p:nvSpPr>
        <p:spPr bwMode="auto">
          <a:xfrm>
            <a:off x="5382408" y="2854042"/>
            <a:ext cx="614158" cy="907335"/>
          </a:xfrm>
          <a:custGeom>
            <a:avLst/>
            <a:gdLst/>
            <a:ahLst/>
            <a:cxnLst>
              <a:cxn ang="0">
                <a:pos x="992" y="92"/>
              </a:cxn>
              <a:cxn ang="0">
                <a:pos x="1037" y="135"/>
              </a:cxn>
              <a:cxn ang="0">
                <a:pos x="1062" y="236"/>
              </a:cxn>
              <a:cxn ang="0">
                <a:pos x="953" y="319"/>
              </a:cxn>
              <a:cxn ang="0">
                <a:pos x="878" y="432"/>
              </a:cxn>
              <a:cxn ang="0">
                <a:pos x="827" y="529"/>
              </a:cxn>
              <a:cxn ang="0">
                <a:pos x="769" y="644"/>
              </a:cxn>
              <a:cxn ang="0">
                <a:pos x="685" y="800"/>
              </a:cxn>
              <a:cxn ang="0">
                <a:pos x="569" y="1004"/>
              </a:cxn>
              <a:cxn ang="0">
                <a:pos x="589" y="1040"/>
              </a:cxn>
              <a:cxn ang="0">
                <a:pos x="533" y="1111"/>
              </a:cxn>
              <a:cxn ang="0">
                <a:pos x="468" y="1142"/>
              </a:cxn>
              <a:cxn ang="0">
                <a:pos x="425" y="1064"/>
              </a:cxn>
              <a:cxn ang="0">
                <a:pos x="341" y="1075"/>
              </a:cxn>
              <a:cxn ang="0">
                <a:pos x="229" y="1092"/>
              </a:cxn>
              <a:cxn ang="0">
                <a:pos x="67" y="1264"/>
              </a:cxn>
              <a:cxn ang="0">
                <a:pos x="13" y="1452"/>
              </a:cxn>
              <a:cxn ang="0">
                <a:pos x="77" y="1488"/>
              </a:cxn>
              <a:cxn ang="0">
                <a:pos x="189" y="1580"/>
              </a:cxn>
              <a:cxn ang="0">
                <a:pos x="213" y="1600"/>
              </a:cxn>
              <a:cxn ang="0">
                <a:pos x="208" y="1662"/>
              </a:cxn>
              <a:cxn ang="0">
                <a:pos x="233" y="1844"/>
              </a:cxn>
              <a:cxn ang="0">
                <a:pos x="305" y="1900"/>
              </a:cxn>
              <a:cxn ang="0">
                <a:pos x="505" y="1876"/>
              </a:cxn>
              <a:cxn ang="0">
                <a:pos x="681" y="1874"/>
              </a:cxn>
              <a:cxn ang="0">
                <a:pos x="817" y="1881"/>
              </a:cxn>
              <a:cxn ang="0">
                <a:pos x="929" y="1900"/>
              </a:cxn>
              <a:cxn ang="0">
                <a:pos x="1157" y="1940"/>
              </a:cxn>
              <a:cxn ang="0">
                <a:pos x="1269" y="1957"/>
              </a:cxn>
              <a:cxn ang="0">
                <a:pos x="1345" y="1980"/>
              </a:cxn>
              <a:cxn ang="0">
                <a:pos x="1353" y="1896"/>
              </a:cxn>
              <a:cxn ang="0">
                <a:pos x="1337" y="1784"/>
              </a:cxn>
              <a:cxn ang="0">
                <a:pos x="1165" y="1576"/>
              </a:cxn>
              <a:cxn ang="0">
                <a:pos x="1097" y="1464"/>
              </a:cxn>
              <a:cxn ang="0">
                <a:pos x="1075" y="1249"/>
              </a:cxn>
              <a:cxn ang="0">
                <a:pos x="1100" y="1176"/>
              </a:cxn>
              <a:cxn ang="0">
                <a:pos x="1237" y="936"/>
              </a:cxn>
              <a:cxn ang="0">
                <a:pos x="1128" y="750"/>
              </a:cxn>
              <a:cxn ang="0">
                <a:pos x="961" y="596"/>
              </a:cxn>
              <a:cxn ang="0">
                <a:pos x="1001" y="555"/>
              </a:cxn>
              <a:cxn ang="0">
                <a:pos x="1253" y="552"/>
              </a:cxn>
              <a:cxn ang="0">
                <a:pos x="1166" y="437"/>
              </a:cxn>
              <a:cxn ang="0">
                <a:pos x="1154" y="268"/>
              </a:cxn>
              <a:cxn ang="0">
                <a:pos x="1110" y="84"/>
              </a:cxn>
              <a:cxn ang="0">
                <a:pos x="977" y="0"/>
              </a:cxn>
            </a:cxnLst>
            <a:rect l="0" t="0" r="r" b="b"/>
            <a:pathLst>
              <a:path w="1353" h="1996">
                <a:moveTo>
                  <a:pt x="977" y="0"/>
                </a:moveTo>
                <a:cubicBezTo>
                  <a:pt x="992" y="92"/>
                  <a:pt x="992" y="92"/>
                  <a:pt x="992" y="92"/>
                </a:cubicBezTo>
                <a:cubicBezTo>
                  <a:pt x="996" y="126"/>
                  <a:pt x="996" y="126"/>
                  <a:pt x="996" y="126"/>
                </a:cubicBezTo>
                <a:cubicBezTo>
                  <a:pt x="1037" y="135"/>
                  <a:pt x="1037" y="135"/>
                  <a:pt x="1037" y="135"/>
                </a:cubicBezTo>
                <a:cubicBezTo>
                  <a:pt x="1073" y="160"/>
                  <a:pt x="1073" y="160"/>
                  <a:pt x="1073" y="160"/>
                </a:cubicBezTo>
                <a:cubicBezTo>
                  <a:pt x="1066" y="182"/>
                  <a:pt x="1063" y="213"/>
                  <a:pt x="1062" y="236"/>
                </a:cubicBezTo>
                <a:cubicBezTo>
                  <a:pt x="1062" y="247"/>
                  <a:pt x="1070" y="257"/>
                  <a:pt x="1065" y="268"/>
                </a:cubicBezTo>
                <a:cubicBezTo>
                  <a:pt x="1045" y="307"/>
                  <a:pt x="983" y="303"/>
                  <a:pt x="953" y="319"/>
                </a:cubicBezTo>
                <a:cubicBezTo>
                  <a:pt x="926" y="333"/>
                  <a:pt x="922" y="368"/>
                  <a:pt x="901" y="388"/>
                </a:cubicBezTo>
                <a:cubicBezTo>
                  <a:pt x="897" y="404"/>
                  <a:pt x="883" y="416"/>
                  <a:pt x="878" y="432"/>
                </a:cubicBezTo>
                <a:cubicBezTo>
                  <a:pt x="871" y="454"/>
                  <a:pt x="875" y="484"/>
                  <a:pt x="861" y="504"/>
                </a:cubicBezTo>
                <a:cubicBezTo>
                  <a:pt x="853" y="516"/>
                  <a:pt x="834" y="514"/>
                  <a:pt x="827" y="529"/>
                </a:cubicBezTo>
                <a:cubicBezTo>
                  <a:pt x="817" y="552"/>
                  <a:pt x="838" y="581"/>
                  <a:pt x="824" y="604"/>
                </a:cubicBezTo>
                <a:cubicBezTo>
                  <a:pt x="812" y="624"/>
                  <a:pt x="781" y="619"/>
                  <a:pt x="769" y="644"/>
                </a:cubicBezTo>
                <a:cubicBezTo>
                  <a:pt x="740" y="704"/>
                  <a:pt x="770" y="764"/>
                  <a:pt x="681" y="776"/>
                </a:cubicBezTo>
                <a:cubicBezTo>
                  <a:pt x="685" y="800"/>
                  <a:pt x="685" y="800"/>
                  <a:pt x="685" y="800"/>
                </a:cubicBezTo>
                <a:cubicBezTo>
                  <a:pt x="643" y="809"/>
                  <a:pt x="654" y="850"/>
                  <a:pt x="644" y="884"/>
                </a:cubicBezTo>
                <a:cubicBezTo>
                  <a:pt x="632" y="924"/>
                  <a:pt x="603" y="978"/>
                  <a:pt x="569" y="1004"/>
                </a:cubicBezTo>
                <a:cubicBezTo>
                  <a:pt x="569" y="1012"/>
                  <a:pt x="569" y="1012"/>
                  <a:pt x="569" y="1012"/>
                </a:cubicBezTo>
                <a:cubicBezTo>
                  <a:pt x="589" y="1040"/>
                  <a:pt x="589" y="1040"/>
                  <a:pt x="589" y="1040"/>
                </a:cubicBezTo>
                <a:cubicBezTo>
                  <a:pt x="538" y="1080"/>
                  <a:pt x="538" y="1080"/>
                  <a:pt x="538" y="1080"/>
                </a:cubicBezTo>
                <a:cubicBezTo>
                  <a:pt x="533" y="1111"/>
                  <a:pt x="533" y="1111"/>
                  <a:pt x="533" y="1111"/>
                </a:cubicBezTo>
                <a:cubicBezTo>
                  <a:pt x="509" y="1148"/>
                  <a:pt x="509" y="1148"/>
                  <a:pt x="509" y="1148"/>
                </a:cubicBezTo>
                <a:cubicBezTo>
                  <a:pt x="497" y="1148"/>
                  <a:pt x="478" y="1151"/>
                  <a:pt x="468" y="1142"/>
                </a:cubicBezTo>
                <a:cubicBezTo>
                  <a:pt x="448" y="1122"/>
                  <a:pt x="470" y="1095"/>
                  <a:pt x="429" y="1092"/>
                </a:cubicBezTo>
                <a:cubicBezTo>
                  <a:pt x="425" y="1064"/>
                  <a:pt x="425" y="1064"/>
                  <a:pt x="425" y="1064"/>
                </a:cubicBezTo>
                <a:cubicBezTo>
                  <a:pt x="411" y="1057"/>
                  <a:pt x="383" y="1038"/>
                  <a:pt x="367" y="1048"/>
                </a:cubicBezTo>
                <a:cubicBezTo>
                  <a:pt x="356" y="1056"/>
                  <a:pt x="356" y="1071"/>
                  <a:pt x="341" y="1075"/>
                </a:cubicBezTo>
                <a:cubicBezTo>
                  <a:pt x="317" y="1081"/>
                  <a:pt x="312" y="1052"/>
                  <a:pt x="293" y="1054"/>
                </a:cubicBezTo>
                <a:cubicBezTo>
                  <a:pt x="269" y="1058"/>
                  <a:pt x="255" y="1087"/>
                  <a:pt x="229" y="1092"/>
                </a:cubicBezTo>
                <a:cubicBezTo>
                  <a:pt x="220" y="1145"/>
                  <a:pt x="152" y="1166"/>
                  <a:pt x="118" y="1204"/>
                </a:cubicBezTo>
                <a:cubicBezTo>
                  <a:pt x="105" y="1220"/>
                  <a:pt x="72" y="1245"/>
                  <a:pt x="67" y="1264"/>
                </a:cubicBezTo>
                <a:cubicBezTo>
                  <a:pt x="59" y="1295"/>
                  <a:pt x="76" y="1336"/>
                  <a:pt x="60" y="1368"/>
                </a:cubicBezTo>
                <a:cubicBezTo>
                  <a:pt x="46" y="1396"/>
                  <a:pt x="12" y="1416"/>
                  <a:pt x="13" y="1452"/>
                </a:cubicBezTo>
                <a:cubicBezTo>
                  <a:pt x="3" y="1459"/>
                  <a:pt x="0" y="1484"/>
                  <a:pt x="14" y="1490"/>
                </a:cubicBezTo>
                <a:cubicBezTo>
                  <a:pt x="33" y="1499"/>
                  <a:pt x="57" y="1489"/>
                  <a:pt x="77" y="1488"/>
                </a:cubicBezTo>
                <a:cubicBezTo>
                  <a:pt x="64" y="1535"/>
                  <a:pt x="93" y="1563"/>
                  <a:pt x="129" y="1581"/>
                </a:cubicBezTo>
                <a:cubicBezTo>
                  <a:pt x="153" y="1593"/>
                  <a:pt x="170" y="1609"/>
                  <a:pt x="189" y="1580"/>
                </a:cubicBezTo>
                <a:cubicBezTo>
                  <a:pt x="193" y="1580"/>
                  <a:pt x="193" y="1580"/>
                  <a:pt x="193" y="1580"/>
                </a:cubicBezTo>
                <a:cubicBezTo>
                  <a:pt x="213" y="1600"/>
                  <a:pt x="213" y="1600"/>
                  <a:pt x="213" y="1600"/>
                </a:cubicBezTo>
                <a:cubicBezTo>
                  <a:pt x="185" y="1608"/>
                  <a:pt x="185" y="1608"/>
                  <a:pt x="185" y="1608"/>
                </a:cubicBezTo>
                <a:cubicBezTo>
                  <a:pt x="192" y="1624"/>
                  <a:pt x="198" y="1649"/>
                  <a:pt x="208" y="1662"/>
                </a:cubicBezTo>
                <a:cubicBezTo>
                  <a:pt x="225" y="1683"/>
                  <a:pt x="252" y="1698"/>
                  <a:pt x="254" y="1728"/>
                </a:cubicBezTo>
                <a:cubicBezTo>
                  <a:pt x="257" y="1762"/>
                  <a:pt x="236" y="1808"/>
                  <a:pt x="233" y="1844"/>
                </a:cubicBezTo>
                <a:cubicBezTo>
                  <a:pt x="232" y="1855"/>
                  <a:pt x="224" y="1869"/>
                  <a:pt x="232" y="1879"/>
                </a:cubicBezTo>
                <a:cubicBezTo>
                  <a:pt x="248" y="1901"/>
                  <a:pt x="281" y="1900"/>
                  <a:pt x="305" y="1900"/>
                </a:cubicBezTo>
                <a:cubicBezTo>
                  <a:pt x="370" y="1900"/>
                  <a:pt x="446" y="1911"/>
                  <a:pt x="509" y="1896"/>
                </a:cubicBezTo>
                <a:cubicBezTo>
                  <a:pt x="505" y="1876"/>
                  <a:pt x="505" y="1876"/>
                  <a:pt x="505" y="1876"/>
                </a:cubicBezTo>
                <a:cubicBezTo>
                  <a:pt x="538" y="1870"/>
                  <a:pt x="565" y="1880"/>
                  <a:pt x="597" y="1880"/>
                </a:cubicBezTo>
                <a:cubicBezTo>
                  <a:pt x="625" y="1880"/>
                  <a:pt x="654" y="1873"/>
                  <a:pt x="681" y="1874"/>
                </a:cubicBezTo>
                <a:cubicBezTo>
                  <a:pt x="703" y="1875"/>
                  <a:pt x="723" y="1886"/>
                  <a:pt x="745" y="1886"/>
                </a:cubicBezTo>
                <a:cubicBezTo>
                  <a:pt x="768" y="1886"/>
                  <a:pt x="794" y="1878"/>
                  <a:pt x="817" y="1881"/>
                </a:cubicBezTo>
                <a:cubicBezTo>
                  <a:pt x="830" y="1883"/>
                  <a:pt x="837" y="1895"/>
                  <a:pt x="849" y="1898"/>
                </a:cubicBezTo>
                <a:cubicBezTo>
                  <a:pt x="873" y="1905"/>
                  <a:pt x="905" y="1900"/>
                  <a:pt x="929" y="1900"/>
                </a:cubicBezTo>
                <a:cubicBezTo>
                  <a:pt x="971" y="1900"/>
                  <a:pt x="1061" y="1884"/>
                  <a:pt x="1089" y="1916"/>
                </a:cubicBezTo>
                <a:cubicBezTo>
                  <a:pt x="1157" y="1940"/>
                  <a:pt x="1157" y="1940"/>
                  <a:pt x="1157" y="1940"/>
                </a:cubicBezTo>
                <a:cubicBezTo>
                  <a:pt x="1201" y="1941"/>
                  <a:pt x="1201" y="1941"/>
                  <a:pt x="1201" y="1941"/>
                </a:cubicBezTo>
                <a:cubicBezTo>
                  <a:pt x="1269" y="1957"/>
                  <a:pt x="1269" y="1957"/>
                  <a:pt x="1269" y="1957"/>
                </a:cubicBezTo>
                <a:cubicBezTo>
                  <a:pt x="1325" y="1996"/>
                  <a:pt x="1325" y="1996"/>
                  <a:pt x="1325" y="1996"/>
                </a:cubicBezTo>
                <a:cubicBezTo>
                  <a:pt x="1345" y="1980"/>
                  <a:pt x="1345" y="1980"/>
                  <a:pt x="1345" y="1980"/>
                </a:cubicBezTo>
                <a:cubicBezTo>
                  <a:pt x="1325" y="1900"/>
                  <a:pt x="1325" y="1900"/>
                  <a:pt x="1325" y="1900"/>
                </a:cubicBezTo>
                <a:cubicBezTo>
                  <a:pt x="1353" y="1896"/>
                  <a:pt x="1353" y="1896"/>
                  <a:pt x="1353" y="1896"/>
                </a:cubicBezTo>
                <a:cubicBezTo>
                  <a:pt x="1336" y="1864"/>
                  <a:pt x="1313" y="1822"/>
                  <a:pt x="1337" y="1788"/>
                </a:cubicBezTo>
                <a:cubicBezTo>
                  <a:pt x="1337" y="1784"/>
                  <a:pt x="1337" y="1784"/>
                  <a:pt x="1337" y="1784"/>
                </a:cubicBezTo>
                <a:cubicBezTo>
                  <a:pt x="1282" y="1709"/>
                  <a:pt x="1190" y="1669"/>
                  <a:pt x="1145" y="1580"/>
                </a:cubicBezTo>
                <a:cubicBezTo>
                  <a:pt x="1165" y="1576"/>
                  <a:pt x="1165" y="1576"/>
                  <a:pt x="1165" y="1576"/>
                </a:cubicBezTo>
                <a:cubicBezTo>
                  <a:pt x="1158" y="1549"/>
                  <a:pt x="1156" y="1528"/>
                  <a:pt x="1137" y="1505"/>
                </a:cubicBezTo>
                <a:cubicBezTo>
                  <a:pt x="1124" y="1489"/>
                  <a:pt x="1105" y="1484"/>
                  <a:pt x="1097" y="1464"/>
                </a:cubicBezTo>
                <a:cubicBezTo>
                  <a:pt x="1080" y="1424"/>
                  <a:pt x="1105" y="1374"/>
                  <a:pt x="1057" y="1352"/>
                </a:cubicBezTo>
                <a:cubicBezTo>
                  <a:pt x="1073" y="1328"/>
                  <a:pt x="1089" y="1278"/>
                  <a:pt x="1075" y="1249"/>
                </a:cubicBezTo>
                <a:cubicBezTo>
                  <a:pt x="1068" y="1237"/>
                  <a:pt x="1039" y="1242"/>
                  <a:pt x="1046" y="1220"/>
                </a:cubicBezTo>
                <a:cubicBezTo>
                  <a:pt x="1054" y="1197"/>
                  <a:pt x="1086" y="1194"/>
                  <a:pt x="1100" y="1176"/>
                </a:cubicBezTo>
                <a:cubicBezTo>
                  <a:pt x="1133" y="1133"/>
                  <a:pt x="1145" y="1073"/>
                  <a:pt x="1174" y="1028"/>
                </a:cubicBezTo>
                <a:cubicBezTo>
                  <a:pt x="1193" y="998"/>
                  <a:pt x="1230" y="975"/>
                  <a:pt x="1237" y="936"/>
                </a:cubicBezTo>
                <a:cubicBezTo>
                  <a:pt x="1240" y="920"/>
                  <a:pt x="1211" y="905"/>
                  <a:pt x="1207" y="888"/>
                </a:cubicBezTo>
                <a:cubicBezTo>
                  <a:pt x="1192" y="839"/>
                  <a:pt x="1170" y="783"/>
                  <a:pt x="1128" y="750"/>
                </a:cubicBezTo>
                <a:cubicBezTo>
                  <a:pt x="1102" y="729"/>
                  <a:pt x="1070" y="715"/>
                  <a:pt x="1045" y="692"/>
                </a:cubicBezTo>
                <a:cubicBezTo>
                  <a:pt x="1014" y="663"/>
                  <a:pt x="993" y="624"/>
                  <a:pt x="961" y="596"/>
                </a:cubicBezTo>
                <a:cubicBezTo>
                  <a:pt x="961" y="592"/>
                  <a:pt x="961" y="592"/>
                  <a:pt x="961" y="592"/>
                </a:cubicBezTo>
                <a:cubicBezTo>
                  <a:pt x="979" y="580"/>
                  <a:pt x="982" y="562"/>
                  <a:pt x="1001" y="555"/>
                </a:cubicBezTo>
                <a:cubicBezTo>
                  <a:pt x="1034" y="542"/>
                  <a:pt x="1092" y="542"/>
                  <a:pt x="1125" y="547"/>
                </a:cubicBezTo>
                <a:cubicBezTo>
                  <a:pt x="1165" y="553"/>
                  <a:pt x="1213" y="552"/>
                  <a:pt x="1253" y="552"/>
                </a:cubicBezTo>
                <a:cubicBezTo>
                  <a:pt x="1249" y="529"/>
                  <a:pt x="1233" y="526"/>
                  <a:pt x="1218" y="511"/>
                </a:cubicBezTo>
                <a:cubicBezTo>
                  <a:pt x="1199" y="493"/>
                  <a:pt x="1176" y="462"/>
                  <a:pt x="1166" y="437"/>
                </a:cubicBezTo>
                <a:cubicBezTo>
                  <a:pt x="1152" y="403"/>
                  <a:pt x="1139" y="378"/>
                  <a:pt x="1143" y="340"/>
                </a:cubicBezTo>
                <a:cubicBezTo>
                  <a:pt x="1145" y="323"/>
                  <a:pt x="1156" y="286"/>
                  <a:pt x="1154" y="268"/>
                </a:cubicBezTo>
                <a:cubicBezTo>
                  <a:pt x="1152" y="206"/>
                  <a:pt x="1133" y="178"/>
                  <a:pt x="1133" y="132"/>
                </a:cubicBezTo>
                <a:cubicBezTo>
                  <a:pt x="1116" y="130"/>
                  <a:pt x="1116" y="99"/>
                  <a:pt x="1110" y="84"/>
                </a:cubicBezTo>
                <a:cubicBezTo>
                  <a:pt x="1101" y="66"/>
                  <a:pt x="1084" y="60"/>
                  <a:pt x="1065" y="60"/>
                </a:cubicBezTo>
                <a:cubicBezTo>
                  <a:pt x="1058" y="0"/>
                  <a:pt x="1031" y="0"/>
                  <a:pt x="977" y="0"/>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4"/>
          <p:cNvSpPr>
            <a:spLocks/>
          </p:cNvSpPr>
          <p:nvPr/>
        </p:nvSpPr>
        <p:spPr bwMode="auto">
          <a:xfrm>
            <a:off x="5842394" y="3015795"/>
            <a:ext cx="1031177" cy="700089"/>
          </a:xfrm>
          <a:custGeom>
            <a:avLst/>
            <a:gdLst/>
            <a:ahLst/>
            <a:cxnLst>
              <a:cxn ang="0">
                <a:pos x="1271" y="121"/>
              </a:cxn>
              <a:cxn ang="0">
                <a:pos x="1215" y="173"/>
              </a:cxn>
              <a:cxn ang="0">
                <a:pos x="1116" y="269"/>
              </a:cxn>
              <a:cxn ang="0">
                <a:pos x="1032" y="325"/>
              </a:cxn>
              <a:cxn ang="0">
                <a:pos x="940" y="340"/>
              </a:cxn>
              <a:cxn ang="0">
                <a:pos x="776" y="381"/>
              </a:cxn>
              <a:cxn ang="0">
                <a:pos x="820" y="409"/>
              </a:cxn>
              <a:cxn ang="0">
                <a:pos x="572" y="525"/>
              </a:cxn>
              <a:cxn ang="0">
                <a:pos x="428" y="597"/>
              </a:cxn>
              <a:cxn ang="0">
                <a:pos x="336" y="579"/>
              </a:cxn>
              <a:cxn ang="0">
                <a:pos x="224" y="601"/>
              </a:cxn>
              <a:cxn ang="0">
                <a:pos x="123" y="717"/>
              </a:cxn>
              <a:cxn ang="0">
                <a:pos x="9" y="858"/>
              </a:cxn>
              <a:cxn ang="0">
                <a:pos x="39" y="957"/>
              </a:cxn>
              <a:cxn ang="0">
                <a:pos x="52" y="1033"/>
              </a:cxn>
              <a:cxn ang="0">
                <a:pos x="110" y="1154"/>
              </a:cxn>
              <a:cxn ang="0">
                <a:pos x="112" y="1209"/>
              </a:cxn>
              <a:cxn ang="0">
                <a:pos x="286" y="1397"/>
              </a:cxn>
              <a:cxn ang="0">
                <a:pos x="312" y="1541"/>
              </a:cxn>
              <a:cxn ang="0">
                <a:pos x="373" y="1421"/>
              </a:cxn>
              <a:cxn ang="0">
                <a:pos x="464" y="1298"/>
              </a:cxn>
              <a:cxn ang="0">
                <a:pos x="608" y="1299"/>
              </a:cxn>
              <a:cxn ang="0">
                <a:pos x="728" y="1309"/>
              </a:cxn>
              <a:cxn ang="0">
                <a:pos x="749" y="1213"/>
              </a:cxn>
              <a:cxn ang="0">
                <a:pos x="772" y="1149"/>
              </a:cxn>
              <a:cxn ang="0">
                <a:pos x="932" y="1029"/>
              </a:cxn>
              <a:cxn ang="0">
                <a:pos x="1072" y="1146"/>
              </a:cxn>
              <a:cxn ang="0">
                <a:pos x="1188" y="1172"/>
              </a:cxn>
              <a:cxn ang="0">
                <a:pos x="1432" y="1137"/>
              </a:cxn>
              <a:cxn ang="0">
                <a:pos x="1458" y="1111"/>
              </a:cxn>
              <a:cxn ang="0">
                <a:pos x="1596" y="1099"/>
              </a:cxn>
              <a:cxn ang="0">
                <a:pos x="1748" y="1033"/>
              </a:cxn>
              <a:cxn ang="0">
                <a:pos x="1828" y="1054"/>
              </a:cxn>
              <a:cxn ang="0">
                <a:pos x="1900" y="1005"/>
              </a:cxn>
              <a:cxn ang="0">
                <a:pos x="2052" y="1012"/>
              </a:cxn>
              <a:cxn ang="0">
                <a:pos x="2164" y="1045"/>
              </a:cxn>
              <a:cxn ang="0">
                <a:pos x="2208" y="1016"/>
              </a:cxn>
              <a:cxn ang="0">
                <a:pos x="2240" y="937"/>
              </a:cxn>
              <a:cxn ang="0">
                <a:pos x="2100" y="849"/>
              </a:cxn>
              <a:cxn ang="0">
                <a:pos x="2096" y="757"/>
              </a:cxn>
              <a:cxn ang="0">
                <a:pos x="2004" y="681"/>
              </a:cxn>
              <a:cxn ang="0">
                <a:pos x="1880" y="609"/>
              </a:cxn>
              <a:cxn ang="0">
                <a:pos x="1853" y="528"/>
              </a:cxn>
              <a:cxn ang="0">
                <a:pos x="1713" y="468"/>
              </a:cxn>
              <a:cxn ang="0">
                <a:pos x="1724" y="421"/>
              </a:cxn>
              <a:cxn ang="0">
                <a:pos x="1600" y="345"/>
              </a:cxn>
              <a:cxn ang="0">
                <a:pos x="1620" y="273"/>
              </a:cxn>
              <a:cxn ang="0">
                <a:pos x="1624" y="237"/>
              </a:cxn>
              <a:cxn ang="0">
                <a:pos x="1404" y="4"/>
              </a:cxn>
            </a:cxnLst>
            <a:rect l="0" t="0" r="r" b="b"/>
            <a:pathLst>
              <a:path w="2268" h="1541">
                <a:moveTo>
                  <a:pt x="1272" y="61"/>
                </a:moveTo>
                <a:cubicBezTo>
                  <a:pt x="1270" y="78"/>
                  <a:pt x="1278" y="106"/>
                  <a:pt x="1271" y="121"/>
                </a:cubicBezTo>
                <a:cubicBezTo>
                  <a:pt x="1264" y="135"/>
                  <a:pt x="1248" y="135"/>
                  <a:pt x="1237" y="143"/>
                </a:cubicBezTo>
                <a:cubicBezTo>
                  <a:pt x="1226" y="151"/>
                  <a:pt x="1225" y="165"/>
                  <a:pt x="1215" y="173"/>
                </a:cubicBezTo>
                <a:cubicBezTo>
                  <a:pt x="1204" y="181"/>
                  <a:pt x="1191" y="181"/>
                  <a:pt x="1180" y="190"/>
                </a:cubicBezTo>
                <a:cubicBezTo>
                  <a:pt x="1153" y="212"/>
                  <a:pt x="1141" y="245"/>
                  <a:pt x="1116" y="269"/>
                </a:cubicBezTo>
                <a:cubicBezTo>
                  <a:pt x="1102" y="283"/>
                  <a:pt x="1081" y="286"/>
                  <a:pt x="1066" y="298"/>
                </a:cubicBezTo>
                <a:cubicBezTo>
                  <a:pt x="1054" y="307"/>
                  <a:pt x="1049" y="322"/>
                  <a:pt x="1032" y="325"/>
                </a:cubicBezTo>
                <a:cubicBezTo>
                  <a:pt x="1019" y="327"/>
                  <a:pt x="1005" y="322"/>
                  <a:pt x="992" y="323"/>
                </a:cubicBezTo>
                <a:cubicBezTo>
                  <a:pt x="974" y="325"/>
                  <a:pt x="958" y="337"/>
                  <a:pt x="940" y="340"/>
                </a:cubicBezTo>
                <a:cubicBezTo>
                  <a:pt x="906" y="345"/>
                  <a:pt x="871" y="344"/>
                  <a:pt x="836" y="345"/>
                </a:cubicBezTo>
                <a:cubicBezTo>
                  <a:pt x="811" y="346"/>
                  <a:pt x="784" y="355"/>
                  <a:pt x="776" y="381"/>
                </a:cubicBezTo>
                <a:cubicBezTo>
                  <a:pt x="820" y="405"/>
                  <a:pt x="820" y="405"/>
                  <a:pt x="820" y="405"/>
                </a:cubicBezTo>
                <a:cubicBezTo>
                  <a:pt x="820" y="409"/>
                  <a:pt x="820" y="409"/>
                  <a:pt x="820" y="409"/>
                </a:cubicBezTo>
                <a:cubicBezTo>
                  <a:pt x="787" y="438"/>
                  <a:pt x="765" y="493"/>
                  <a:pt x="723" y="511"/>
                </a:cubicBezTo>
                <a:cubicBezTo>
                  <a:pt x="680" y="530"/>
                  <a:pt x="617" y="519"/>
                  <a:pt x="572" y="525"/>
                </a:cubicBezTo>
                <a:cubicBezTo>
                  <a:pt x="532" y="530"/>
                  <a:pt x="505" y="552"/>
                  <a:pt x="475" y="573"/>
                </a:cubicBezTo>
                <a:cubicBezTo>
                  <a:pt x="458" y="584"/>
                  <a:pt x="439" y="578"/>
                  <a:pt x="428" y="597"/>
                </a:cubicBezTo>
                <a:cubicBezTo>
                  <a:pt x="409" y="584"/>
                  <a:pt x="392" y="569"/>
                  <a:pt x="388" y="545"/>
                </a:cubicBezTo>
                <a:cubicBezTo>
                  <a:pt x="361" y="548"/>
                  <a:pt x="357" y="567"/>
                  <a:pt x="336" y="579"/>
                </a:cubicBezTo>
                <a:cubicBezTo>
                  <a:pt x="317" y="591"/>
                  <a:pt x="292" y="585"/>
                  <a:pt x="284" y="609"/>
                </a:cubicBezTo>
                <a:cubicBezTo>
                  <a:pt x="224" y="601"/>
                  <a:pt x="224" y="601"/>
                  <a:pt x="224" y="601"/>
                </a:cubicBezTo>
                <a:cubicBezTo>
                  <a:pt x="201" y="619"/>
                  <a:pt x="172" y="625"/>
                  <a:pt x="152" y="651"/>
                </a:cubicBezTo>
                <a:cubicBezTo>
                  <a:pt x="137" y="669"/>
                  <a:pt x="133" y="696"/>
                  <a:pt x="123" y="717"/>
                </a:cubicBezTo>
                <a:cubicBezTo>
                  <a:pt x="112" y="745"/>
                  <a:pt x="86" y="783"/>
                  <a:pt x="69" y="809"/>
                </a:cubicBezTo>
                <a:cubicBezTo>
                  <a:pt x="54" y="830"/>
                  <a:pt x="19" y="834"/>
                  <a:pt x="9" y="858"/>
                </a:cubicBezTo>
                <a:cubicBezTo>
                  <a:pt x="0" y="878"/>
                  <a:pt x="24" y="891"/>
                  <a:pt x="40" y="889"/>
                </a:cubicBezTo>
                <a:cubicBezTo>
                  <a:pt x="39" y="957"/>
                  <a:pt x="39" y="957"/>
                  <a:pt x="39" y="957"/>
                </a:cubicBezTo>
                <a:cubicBezTo>
                  <a:pt x="28" y="993"/>
                  <a:pt x="28" y="993"/>
                  <a:pt x="28" y="993"/>
                </a:cubicBezTo>
                <a:cubicBezTo>
                  <a:pt x="52" y="1033"/>
                  <a:pt x="52" y="1033"/>
                  <a:pt x="52" y="1033"/>
                </a:cubicBezTo>
                <a:cubicBezTo>
                  <a:pt x="61" y="1113"/>
                  <a:pt x="61" y="1113"/>
                  <a:pt x="61" y="1113"/>
                </a:cubicBezTo>
                <a:cubicBezTo>
                  <a:pt x="110" y="1154"/>
                  <a:pt x="110" y="1154"/>
                  <a:pt x="110" y="1154"/>
                </a:cubicBezTo>
                <a:cubicBezTo>
                  <a:pt x="132" y="1205"/>
                  <a:pt x="132" y="1205"/>
                  <a:pt x="132" y="1205"/>
                </a:cubicBezTo>
                <a:cubicBezTo>
                  <a:pt x="112" y="1209"/>
                  <a:pt x="112" y="1209"/>
                  <a:pt x="112" y="1209"/>
                </a:cubicBezTo>
                <a:cubicBezTo>
                  <a:pt x="126" y="1268"/>
                  <a:pt x="193" y="1332"/>
                  <a:pt x="240" y="1368"/>
                </a:cubicBezTo>
                <a:cubicBezTo>
                  <a:pt x="256" y="1380"/>
                  <a:pt x="274" y="1381"/>
                  <a:pt x="286" y="1397"/>
                </a:cubicBezTo>
                <a:cubicBezTo>
                  <a:pt x="304" y="1420"/>
                  <a:pt x="291" y="1451"/>
                  <a:pt x="293" y="1477"/>
                </a:cubicBezTo>
                <a:cubicBezTo>
                  <a:pt x="295" y="1500"/>
                  <a:pt x="311" y="1518"/>
                  <a:pt x="312" y="1541"/>
                </a:cubicBezTo>
                <a:cubicBezTo>
                  <a:pt x="336" y="1533"/>
                  <a:pt x="335" y="1502"/>
                  <a:pt x="343" y="1481"/>
                </a:cubicBezTo>
                <a:cubicBezTo>
                  <a:pt x="351" y="1461"/>
                  <a:pt x="369" y="1443"/>
                  <a:pt x="373" y="1421"/>
                </a:cubicBezTo>
                <a:cubicBezTo>
                  <a:pt x="380" y="1384"/>
                  <a:pt x="371" y="1351"/>
                  <a:pt x="393" y="1314"/>
                </a:cubicBezTo>
                <a:cubicBezTo>
                  <a:pt x="408" y="1289"/>
                  <a:pt x="441" y="1301"/>
                  <a:pt x="464" y="1298"/>
                </a:cubicBezTo>
                <a:cubicBezTo>
                  <a:pt x="489" y="1295"/>
                  <a:pt x="517" y="1279"/>
                  <a:pt x="540" y="1278"/>
                </a:cubicBezTo>
                <a:cubicBezTo>
                  <a:pt x="564" y="1277"/>
                  <a:pt x="586" y="1295"/>
                  <a:pt x="608" y="1299"/>
                </a:cubicBezTo>
                <a:cubicBezTo>
                  <a:pt x="630" y="1303"/>
                  <a:pt x="642" y="1295"/>
                  <a:pt x="660" y="1313"/>
                </a:cubicBezTo>
                <a:cubicBezTo>
                  <a:pt x="688" y="1303"/>
                  <a:pt x="706" y="1270"/>
                  <a:pt x="728" y="1309"/>
                </a:cubicBezTo>
                <a:cubicBezTo>
                  <a:pt x="740" y="1305"/>
                  <a:pt x="740" y="1305"/>
                  <a:pt x="740" y="1305"/>
                </a:cubicBezTo>
                <a:cubicBezTo>
                  <a:pt x="749" y="1213"/>
                  <a:pt x="749" y="1213"/>
                  <a:pt x="749" y="1213"/>
                </a:cubicBezTo>
                <a:cubicBezTo>
                  <a:pt x="732" y="1157"/>
                  <a:pt x="732" y="1157"/>
                  <a:pt x="732" y="1157"/>
                </a:cubicBezTo>
                <a:cubicBezTo>
                  <a:pt x="772" y="1149"/>
                  <a:pt x="772" y="1149"/>
                  <a:pt x="772" y="1149"/>
                </a:cubicBezTo>
                <a:cubicBezTo>
                  <a:pt x="824" y="1057"/>
                  <a:pt x="824" y="1057"/>
                  <a:pt x="824" y="1057"/>
                </a:cubicBezTo>
                <a:cubicBezTo>
                  <a:pt x="867" y="1050"/>
                  <a:pt x="881" y="1007"/>
                  <a:pt x="932" y="1029"/>
                </a:cubicBezTo>
                <a:cubicBezTo>
                  <a:pt x="961" y="1041"/>
                  <a:pt x="1008" y="1066"/>
                  <a:pt x="1030" y="1089"/>
                </a:cubicBezTo>
                <a:cubicBezTo>
                  <a:pt x="1046" y="1106"/>
                  <a:pt x="1051" y="1136"/>
                  <a:pt x="1072" y="1146"/>
                </a:cubicBezTo>
                <a:cubicBezTo>
                  <a:pt x="1093" y="1156"/>
                  <a:pt x="1118" y="1142"/>
                  <a:pt x="1140" y="1146"/>
                </a:cubicBezTo>
                <a:cubicBezTo>
                  <a:pt x="1159" y="1149"/>
                  <a:pt x="1169" y="1168"/>
                  <a:pt x="1188" y="1172"/>
                </a:cubicBezTo>
                <a:cubicBezTo>
                  <a:pt x="1220" y="1178"/>
                  <a:pt x="1254" y="1167"/>
                  <a:pt x="1284" y="1173"/>
                </a:cubicBezTo>
                <a:cubicBezTo>
                  <a:pt x="1341" y="1184"/>
                  <a:pt x="1429" y="1235"/>
                  <a:pt x="1432" y="1137"/>
                </a:cubicBezTo>
                <a:cubicBezTo>
                  <a:pt x="1448" y="1137"/>
                  <a:pt x="1448" y="1137"/>
                  <a:pt x="1448" y="1137"/>
                </a:cubicBezTo>
                <a:cubicBezTo>
                  <a:pt x="1451" y="1128"/>
                  <a:pt x="1454" y="1120"/>
                  <a:pt x="1458" y="1111"/>
                </a:cubicBezTo>
                <a:cubicBezTo>
                  <a:pt x="1488" y="1050"/>
                  <a:pt x="1521" y="1125"/>
                  <a:pt x="1568" y="1120"/>
                </a:cubicBezTo>
                <a:cubicBezTo>
                  <a:pt x="1579" y="1118"/>
                  <a:pt x="1587" y="1105"/>
                  <a:pt x="1596" y="1099"/>
                </a:cubicBezTo>
                <a:cubicBezTo>
                  <a:pt x="1621" y="1085"/>
                  <a:pt x="1650" y="1077"/>
                  <a:pt x="1676" y="1067"/>
                </a:cubicBezTo>
                <a:cubicBezTo>
                  <a:pt x="1697" y="1058"/>
                  <a:pt x="1741" y="1057"/>
                  <a:pt x="1748" y="1033"/>
                </a:cubicBezTo>
                <a:cubicBezTo>
                  <a:pt x="1768" y="1037"/>
                  <a:pt x="1777" y="1058"/>
                  <a:pt x="1796" y="1062"/>
                </a:cubicBezTo>
                <a:cubicBezTo>
                  <a:pt x="1807" y="1064"/>
                  <a:pt x="1817" y="1056"/>
                  <a:pt x="1828" y="1054"/>
                </a:cubicBezTo>
                <a:cubicBezTo>
                  <a:pt x="1846" y="1050"/>
                  <a:pt x="1938" y="1050"/>
                  <a:pt x="1900" y="1009"/>
                </a:cubicBezTo>
                <a:cubicBezTo>
                  <a:pt x="1900" y="1005"/>
                  <a:pt x="1900" y="1005"/>
                  <a:pt x="1900" y="1005"/>
                </a:cubicBezTo>
                <a:cubicBezTo>
                  <a:pt x="1938" y="974"/>
                  <a:pt x="1955" y="1001"/>
                  <a:pt x="1996" y="1014"/>
                </a:cubicBezTo>
                <a:cubicBezTo>
                  <a:pt x="2016" y="1020"/>
                  <a:pt x="2033" y="1007"/>
                  <a:pt x="2052" y="1012"/>
                </a:cubicBezTo>
                <a:cubicBezTo>
                  <a:pt x="2070" y="1015"/>
                  <a:pt x="2082" y="1032"/>
                  <a:pt x="2100" y="1036"/>
                </a:cubicBezTo>
                <a:cubicBezTo>
                  <a:pt x="2124" y="1041"/>
                  <a:pt x="2141" y="1030"/>
                  <a:pt x="2164" y="1045"/>
                </a:cubicBezTo>
                <a:cubicBezTo>
                  <a:pt x="2168" y="1045"/>
                  <a:pt x="2168" y="1045"/>
                  <a:pt x="2168" y="1045"/>
                </a:cubicBezTo>
                <a:cubicBezTo>
                  <a:pt x="2179" y="1032"/>
                  <a:pt x="2190" y="1017"/>
                  <a:pt x="2208" y="1016"/>
                </a:cubicBezTo>
                <a:cubicBezTo>
                  <a:pt x="2230" y="1016"/>
                  <a:pt x="2254" y="1041"/>
                  <a:pt x="2268" y="1017"/>
                </a:cubicBezTo>
                <a:cubicBezTo>
                  <a:pt x="2233" y="989"/>
                  <a:pt x="2255" y="969"/>
                  <a:pt x="2240" y="937"/>
                </a:cubicBezTo>
                <a:cubicBezTo>
                  <a:pt x="2217" y="890"/>
                  <a:pt x="2147" y="868"/>
                  <a:pt x="2100" y="857"/>
                </a:cubicBezTo>
                <a:cubicBezTo>
                  <a:pt x="2100" y="849"/>
                  <a:pt x="2100" y="849"/>
                  <a:pt x="2100" y="849"/>
                </a:cubicBezTo>
                <a:cubicBezTo>
                  <a:pt x="2133" y="830"/>
                  <a:pt x="2084" y="814"/>
                  <a:pt x="2079" y="796"/>
                </a:cubicBezTo>
                <a:cubicBezTo>
                  <a:pt x="2075" y="782"/>
                  <a:pt x="2089" y="768"/>
                  <a:pt x="2096" y="757"/>
                </a:cubicBezTo>
                <a:cubicBezTo>
                  <a:pt x="2049" y="732"/>
                  <a:pt x="2049" y="732"/>
                  <a:pt x="2049" y="732"/>
                </a:cubicBezTo>
                <a:cubicBezTo>
                  <a:pt x="2004" y="681"/>
                  <a:pt x="2004" y="681"/>
                  <a:pt x="2004" y="681"/>
                </a:cubicBezTo>
                <a:cubicBezTo>
                  <a:pt x="1932" y="645"/>
                  <a:pt x="1932" y="645"/>
                  <a:pt x="1932" y="645"/>
                </a:cubicBezTo>
                <a:cubicBezTo>
                  <a:pt x="1880" y="609"/>
                  <a:pt x="1880" y="609"/>
                  <a:pt x="1880" y="609"/>
                </a:cubicBezTo>
                <a:cubicBezTo>
                  <a:pt x="1885" y="600"/>
                  <a:pt x="1895" y="593"/>
                  <a:pt x="1899" y="584"/>
                </a:cubicBezTo>
                <a:cubicBezTo>
                  <a:pt x="1916" y="548"/>
                  <a:pt x="1870" y="543"/>
                  <a:pt x="1853" y="528"/>
                </a:cubicBezTo>
                <a:cubicBezTo>
                  <a:pt x="1837" y="514"/>
                  <a:pt x="1830" y="494"/>
                  <a:pt x="1808" y="487"/>
                </a:cubicBezTo>
                <a:cubicBezTo>
                  <a:pt x="1779" y="477"/>
                  <a:pt x="1740" y="487"/>
                  <a:pt x="1713" y="468"/>
                </a:cubicBezTo>
                <a:cubicBezTo>
                  <a:pt x="1694" y="455"/>
                  <a:pt x="1712" y="435"/>
                  <a:pt x="1724" y="425"/>
                </a:cubicBezTo>
                <a:cubicBezTo>
                  <a:pt x="1724" y="421"/>
                  <a:pt x="1724" y="421"/>
                  <a:pt x="1724" y="421"/>
                </a:cubicBezTo>
                <a:cubicBezTo>
                  <a:pt x="1689" y="386"/>
                  <a:pt x="1634" y="397"/>
                  <a:pt x="1588" y="397"/>
                </a:cubicBezTo>
                <a:cubicBezTo>
                  <a:pt x="1599" y="379"/>
                  <a:pt x="1606" y="366"/>
                  <a:pt x="1600" y="345"/>
                </a:cubicBezTo>
                <a:cubicBezTo>
                  <a:pt x="1584" y="353"/>
                  <a:pt x="1584" y="353"/>
                  <a:pt x="1584" y="353"/>
                </a:cubicBezTo>
                <a:cubicBezTo>
                  <a:pt x="1620" y="273"/>
                  <a:pt x="1620" y="273"/>
                  <a:pt x="1620" y="273"/>
                </a:cubicBezTo>
                <a:cubicBezTo>
                  <a:pt x="1608" y="269"/>
                  <a:pt x="1608" y="269"/>
                  <a:pt x="1608" y="269"/>
                </a:cubicBezTo>
                <a:cubicBezTo>
                  <a:pt x="1624" y="237"/>
                  <a:pt x="1624" y="237"/>
                  <a:pt x="1624" y="237"/>
                </a:cubicBezTo>
                <a:cubicBezTo>
                  <a:pt x="1593" y="164"/>
                  <a:pt x="1563" y="108"/>
                  <a:pt x="1504" y="52"/>
                </a:cubicBezTo>
                <a:cubicBezTo>
                  <a:pt x="1472" y="20"/>
                  <a:pt x="1455" y="0"/>
                  <a:pt x="1404" y="4"/>
                </a:cubicBezTo>
                <a:cubicBezTo>
                  <a:pt x="1353" y="8"/>
                  <a:pt x="1320" y="54"/>
                  <a:pt x="1272" y="61"/>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0" name="Freeform 29"/>
          <p:cNvSpPr>
            <a:spLocks/>
          </p:cNvSpPr>
          <p:nvPr/>
        </p:nvSpPr>
        <p:spPr bwMode="auto">
          <a:xfrm>
            <a:off x="7045433" y="3541493"/>
            <a:ext cx="432185" cy="467569"/>
          </a:xfrm>
          <a:custGeom>
            <a:avLst/>
            <a:gdLst/>
            <a:ahLst/>
            <a:cxnLst>
              <a:cxn ang="0">
                <a:pos x="768" y="0"/>
              </a:cxn>
              <a:cxn ang="0">
                <a:pos x="672" y="83"/>
              </a:cxn>
              <a:cxn ang="0">
                <a:pos x="600" y="66"/>
              </a:cxn>
              <a:cxn ang="0">
                <a:pos x="552" y="82"/>
              </a:cxn>
              <a:cxn ang="0">
                <a:pos x="452" y="124"/>
              </a:cxn>
              <a:cxn ang="0">
                <a:pos x="412" y="108"/>
              </a:cxn>
              <a:cxn ang="0">
                <a:pos x="344" y="97"/>
              </a:cxn>
              <a:cxn ang="0">
                <a:pos x="296" y="78"/>
              </a:cxn>
              <a:cxn ang="0">
                <a:pos x="216" y="132"/>
              </a:cxn>
              <a:cxn ang="0">
                <a:pos x="232" y="132"/>
              </a:cxn>
              <a:cxn ang="0">
                <a:pos x="206" y="192"/>
              </a:cxn>
              <a:cxn ang="0">
                <a:pos x="221" y="241"/>
              </a:cxn>
              <a:cxn ang="0">
                <a:pos x="196" y="316"/>
              </a:cxn>
              <a:cxn ang="0">
                <a:pos x="244" y="328"/>
              </a:cxn>
              <a:cxn ang="0">
                <a:pos x="248" y="328"/>
              </a:cxn>
              <a:cxn ang="0">
                <a:pos x="290" y="369"/>
              </a:cxn>
              <a:cxn ang="0">
                <a:pos x="229" y="441"/>
              </a:cxn>
              <a:cxn ang="0">
                <a:pos x="155" y="519"/>
              </a:cxn>
              <a:cxn ang="0">
                <a:pos x="118" y="537"/>
              </a:cxn>
              <a:cxn ang="0">
                <a:pos x="101" y="571"/>
              </a:cxn>
              <a:cxn ang="0">
                <a:pos x="72" y="593"/>
              </a:cxn>
              <a:cxn ang="0">
                <a:pos x="24" y="732"/>
              </a:cxn>
              <a:cxn ang="0">
                <a:pos x="0" y="984"/>
              </a:cxn>
              <a:cxn ang="0">
                <a:pos x="52" y="972"/>
              </a:cxn>
              <a:cxn ang="0">
                <a:pos x="132" y="948"/>
              </a:cxn>
              <a:cxn ang="0">
                <a:pos x="140" y="924"/>
              </a:cxn>
              <a:cxn ang="0">
                <a:pos x="216" y="917"/>
              </a:cxn>
              <a:cxn ang="0">
                <a:pos x="312" y="916"/>
              </a:cxn>
              <a:cxn ang="0">
                <a:pos x="756" y="916"/>
              </a:cxn>
              <a:cxn ang="0">
                <a:pos x="766" y="768"/>
              </a:cxn>
              <a:cxn ang="0">
                <a:pos x="763" y="715"/>
              </a:cxn>
              <a:cxn ang="0">
                <a:pos x="800" y="642"/>
              </a:cxn>
              <a:cxn ang="0">
                <a:pos x="860" y="552"/>
              </a:cxn>
              <a:cxn ang="0">
                <a:pos x="908" y="496"/>
              </a:cxn>
              <a:cxn ang="0">
                <a:pos x="924" y="492"/>
              </a:cxn>
              <a:cxn ang="0">
                <a:pos x="943" y="448"/>
              </a:cxn>
              <a:cxn ang="0">
                <a:pos x="929" y="330"/>
              </a:cxn>
              <a:cxn ang="0">
                <a:pos x="908" y="280"/>
              </a:cxn>
              <a:cxn ang="0">
                <a:pos x="881" y="230"/>
              </a:cxn>
              <a:cxn ang="0">
                <a:pos x="854" y="176"/>
              </a:cxn>
              <a:cxn ang="0">
                <a:pos x="854" y="105"/>
              </a:cxn>
              <a:cxn ang="0">
                <a:pos x="807" y="75"/>
              </a:cxn>
              <a:cxn ang="0">
                <a:pos x="768" y="0"/>
              </a:cxn>
            </a:cxnLst>
            <a:rect l="0" t="0" r="r" b="b"/>
            <a:pathLst>
              <a:path w="951" h="1028">
                <a:moveTo>
                  <a:pt x="768" y="0"/>
                </a:moveTo>
                <a:cubicBezTo>
                  <a:pt x="743" y="25"/>
                  <a:pt x="707" y="73"/>
                  <a:pt x="672" y="83"/>
                </a:cubicBezTo>
                <a:cubicBezTo>
                  <a:pt x="644" y="90"/>
                  <a:pt x="626" y="70"/>
                  <a:pt x="600" y="66"/>
                </a:cubicBezTo>
                <a:cubicBezTo>
                  <a:pt x="583" y="64"/>
                  <a:pt x="568" y="78"/>
                  <a:pt x="552" y="82"/>
                </a:cubicBezTo>
                <a:cubicBezTo>
                  <a:pt x="519" y="91"/>
                  <a:pt x="460" y="76"/>
                  <a:pt x="452" y="124"/>
                </a:cubicBezTo>
                <a:cubicBezTo>
                  <a:pt x="412" y="108"/>
                  <a:pt x="412" y="108"/>
                  <a:pt x="412" y="108"/>
                </a:cubicBezTo>
                <a:cubicBezTo>
                  <a:pt x="411" y="52"/>
                  <a:pt x="369" y="99"/>
                  <a:pt x="344" y="97"/>
                </a:cubicBezTo>
                <a:cubicBezTo>
                  <a:pt x="327" y="96"/>
                  <a:pt x="313" y="81"/>
                  <a:pt x="296" y="78"/>
                </a:cubicBezTo>
                <a:cubicBezTo>
                  <a:pt x="258" y="71"/>
                  <a:pt x="232" y="103"/>
                  <a:pt x="216" y="132"/>
                </a:cubicBezTo>
                <a:cubicBezTo>
                  <a:pt x="232" y="132"/>
                  <a:pt x="232" y="132"/>
                  <a:pt x="232" y="132"/>
                </a:cubicBezTo>
                <a:cubicBezTo>
                  <a:pt x="206" y="192"/>
                  <a:pt x="206" y="192"/>
                  <a:pt x="206" y="192"/>
                </a:cubicBezTo>
                <a:cubicBezTo>
                  <a:pt x="221" y="241"/>
                  <a:pt x="221" y="241"/>
                  <a:pt x="221" y="241"/>
                </a:cubicBezTo>
                <a:cubicBezTo>
                  <a:pt x="196" y="316"/>
                  <a:pt x="196" y="316"/>
                  <a:pt x="196" y="316"/>
                </a:cubicBezTo>
                <a:cubicBezTo>
                  <a:pt x="212" y="328"/>
                  <a:pt x="226" y="342"/>
                  <a:pt x="244" y="328"/>
                </a:cubicBezTo>
                <a:cubicBezTo>
                  <a:pt x="248" y="328"/>
                  <a:pt x="248" y="328"/>
                  <a:pt x="248" y="328"/>
                </a:cubicBezTo>
                <a:cubicBezTo>
                  <a:pt x="258" y="341"/>
                  <a:pt x="287" y="353"/>
                  <a:pt x="290" y="369"/>
                </a:cubicBezTo>
                <a:cubicBezTo>
                  <a:pt x="294" y="395"/>
                  <a:pt x="246" y="427"/>
                  <a:pt x="229" y="441"/>
                </a:cubicBezTo>
                <a:cubicBezTo>
                  <a:pt x="200" y="463"/>
                  <a:pt x="181" y="494"/>
                  <a:pt x="155" y="519"/>
                </a:cubicBezTo>
                <a:cubicBezTo>
                  <a:pt x="144" y="529"/>
                  <a:pt x="129" y="529"/>
                  <a:pt x="118" y="537"/>
                </a:cubicBezTo>
                <a:cubicBezTo>
                  <a:pt x="107" y="545"/>
                  <a:pt x="109" y="561"/>
                  <a:pt x="101" y="571"/>
                </a:cubicBezTo>
                <a:cubicBezTo>
                  <a:pt x="93" y="581"/>
                  <a:pt x="79" y="583"/>
                  <a:pt x="72" y="593"/>
                </a:cubicBezTo>
                <a:cubicBezTo>
                  <a:pt x="48" y="632"/>
                  <a:pt x="75" y="707"/>
                  <a:pt x="24" y="732"/>
                </a:cubicBezTo>
                <a:cubicBezTo>
                  <a:pt x="0" y="984"/>
                  <a:pt x="0" y="984"/>
                  <a:pt x="0" y="984"/>
                </a:cubicBezTo>
                <a:cubicBezTo>
                  <a:pt x="52" y="972"/>
                  <a:pt x="52" y="972"/>
                  <a:pt x="52" y="972"/>
                </a:cubicBezTo>
                <a:cubicBezTo>
                  <a:pt x="47" y="1028"/>
                  <a:pt x="118" y="959"/>
                  <a:pt x="132" y="948"/>
                </a:cubicBezTo>
                <a:cubicBezTo>
                  <a:pt x="140" y="924"/>
                  <a:pt x="140" y="924"/>
                  <a:pt x="140" y="924"/>
                </a:cubicBezTo>
                <a:cubicBezTo>
                  <a:pt x="216" y="917"/>
                  <a:pt x="216" y="917"/>
                  <a:pt x="216" y="917"/>
                </a:cubicBezTo>
                <a:cubicBezTo>
                  <a:pt x="312" y="916"/>
                  <a:pt x="312" y="916"/>
                  <a:pt x="312" y="916"/>
                </a:cubicBezTo>
                <a:cubicBezTo>
                  <a:pt x="756" y="916"/>
                  <a:pt x="756" y="916"/>
                  <a:pt x="756" y="916"/>
                </a:cubicBezTo>
                <a:cubicBezTo>
                  <a:pt x="756" y="866"/>
                  <a:pt x="763" y="818"/>
                  <a:pt x="766" y="768"/>
                </a:cubicBezTo>
                <a:cubicBezTo>
                  <a:pt x="767" y="751"/>
                  <a:pt x="758" y="731"/>
                  <a:pt x="763" y="715"/>
                </a:cubicBezTo>
                <a:cubicBezTo>
                  <a:pt x="770" y="695"/>
                  <a:pt x="787" y="658"/>
                  <a:pt x="800" y="642"/>
                </a:cubicBezTo>
                <a:cubicBezTo>
                  <a:pt x="823" y="611"/>
                  <a:pt x="857" y="597"/>
                  <a:pt x="860" y="552"/>
                </a:cubicBezTo>
                <a:cubicBezTo>
                  <a:pt x="889" y="543"/>
                  <a:pt x="925" y="529"/>
                  <a:pt x="908" y="496"/>
                </a:cubicBezTo>
                <a:cubicBezTo>
                  <a:pt x="924" y="492"/>
                  <a:pt x="924" y="492"/>
                  <a:pt x="924" y="492"/>
                </a:cubicBezTo>
                <a:cubicBezTo>
                  <a:pt x="926" y="476"/>
                  <a:pt x="940" y="465"/>
                  <a:pt x="943" y="448"/>
                </a:cubicBezTo>
                <a:cubicBezTo>
                  <a:pt x="951" y="406"/>
                  <a:pt x="939" y="370"/>
                  <a:pt x="929" y="330"/>
                </a:cubicBezTo>
                <a:cubicBezTo>
                  <a:pt x="923" y="310"/>
                  <a:pt x="928" y="293"/>
                  <a:pt x="908" y="280"/>
                </a:cubicBezTo>
                <a:cubicBezTo>
                  <a:pt x="918" y="247"/>
                  <a:pt x="897" y="251"/>
                  <a:pt x="881" y="230"/>
                </a:cubicBezTo>
                <a:cubicBezTo>
                  <a:pt x="871" y="216"/>
                  <a:pt x="863" y="192"/>
                  <a:pt x="854" y="176"/>
                </a:cubicBezTo>
                <a:cubicBezTo>
                  <a:pt x="837" y="148"/>
                  <a:pt x="864" y="131"/>
                  <a:pt x="854" y="105"/>
                </a:cubicBezTo>
                <a:cubicBezTo>
                  <a:pt x="846" y="87"/>
                  <a:pt x="820" y="89"/>
                  <a:pt x="807" y="75"/>
                </a:cubicBezTo>
                <a:cubicBezTo>
                  <a:pt x="787" y="53"/>
                  <a:pt x="792" y="20"/>
                  <a:pt x="768" y="0"/>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8" name="Freeform 27"/>
          <p:cNvSpPr>
            <a:spLocks/>
          </p:cNvSpPr>
          <p:nvPr/>
        </p:nvSpPr>
        <p:spPr bwMode="auto">
          <a:xfrm>
            <a:off x="7384104" y="3506110"/>
            <a:ext cx="629322" cy="748109"/>
          </a:xfrm>
          <a:custGeom>
            <a:avLst/>
            <a:gdLst/>
            <a:ahLst/>
            <a:cxnLst>
              <a:cxn ang="0">
                <a:pos x="13" y="101"/>
              </a:cxn>
              <a:cxn ang="0">
                <a:pos x="50" y="171"/>
              </a:cxn>
              <a:cxn ang="0">
                <a:pos x="91" y="198"/>
              </a:cxn>
              <a:cxn ang="0">
                <a:pos x="83" y="242"/>
              </a:cxn>
              <a:cxn ang="0">
                <a:pos x="129" y="337"/>
              </a:cxn>
              <a:cxn ang="0">
                <a:pos x="166" y="413"/>
              </a:cxn>
              <a:cxn ang="0">
                <a:pos x="149" y="581"/>
              </a:cxn>
              <a:cxn ang="0">
                <a:pos x="157" y="609"/>
              </a:cxn>
              <a:cxn ang="0">
                <a:pos x="117" y="633"/>
              </a:cxn>
              <a:cxn ang="0">
                <a:pos x="90" y="673"/>
              </a:cxn>
              <a:cxn ang="0">
                <a:pos x="41" y="717"/>
              </a:cxn>
              <a:cxn ang="0">
                <a:pos x="0" y="809"/>
              </a:cxn>
              <a:cxn ang="0">
                <a:pos x="7" y="861"/>
              </a:cxn>
              <a:cxn ang="0">
                <a:pos x="5" y="1005"/>
              </a:cxn>
              <a:cxn ang="0">
                <a:pos x="137" y="1074"/>
              </a:cxn>
              <a:cxn ang="0">
                <a:pos x="473" y="1261"/>
              </a:cxn>
              <a:cxn ang="0">
                <a:pos x="641" y="1354"/>
              </a:cxn>
              <a:cxn ang="0">
                <a:pos x="641" y="1435"/>
              </a:cxn>
              <a:cxn ang="0">
                <a:pos x="733" y="1508"/>
              </a:cxn>
              <a:cxn ang="0">
                <a:pos x="929" y="1645"/>
              </a:cxn>
              <a:cxn ang="0">
                <a:pos x="929" y="1629"/>
              </a:cxn>
              <a:cxn ang="0">
                <a:pos x="937" y="1637"/>
              </a:cxn>
              <a:cxn ang="0">
                <a:pos x="986" y="1573"/>
              </a:cxn>
              <a:cxn ang="0">
                <a:pos x="1031" y="1489"/>
              </a:cxn>
              <a:cxn ang="0">
                <a:pos x="1085" y="1397"/>
              </a:cxn>
              <a:cxn ang="0">
                <a:pos x="1114" y="1285"/>
              </a:cxn>
              <a:cxn ang="0">
                <a:pos x="1205" y="1245"/>
              </a:cxn>
              <a:cxn ang="0">
                <a:pos x="1213" y="1217"/>
              </a:cxn>
              <a:cxn ang="0">
                <a:pos x="1209" y="1229"/>
              </a:cxn>
              <a:cxn ang="0">
                <a:pos x="1229" y="1209"/>
              </a:cxn>
              <a:cxn ang="0">
                <a:pos x="1265" y="1197"/>
              </a:cxn>
              <a:cxn ang="0">
                <a:pos x="1245" y="1177"/>
              </a:cxn>
              <a:cxn ang="0">
                <a:pos x="1245" y="1173"/>
              </a:cxn>
              <a:cxn ang="0">
                <a:pos x="1341" y="1105"/>
              </a:cxn>
              <a:cxn ang="0">
                <a:pos x="1239" y="979"/>
              </a:cxn>
              <a:cxn ang="0">
                <a:pos x="1237" y="845"/>
              </a:cxn>
              <a:cxn ang="0">
                <a:pos x="1237" y="541"/>
              </a:cxn>
              <a:cxn ang="0">
                <a:pos x="1237" y="401"/>
              </a:cxn>
              <a:cxn ang="0">
                <a:pos x="1240" y="337"/>
              </a:cxn>
              <a:cxn ang="0">
                <a:pos x="1291" y="281"/>
              </a:cxn>
              <a:cxn ang="0">
                <a:pos x="1351" y="197"/>
              </a:cxn>
              <a:cxn ang="0">
                <a:pos x="1385" y="133"/>
              </a:cxn>
              <a:cxn ang="0">
                <a:pos x="1265" y="139"/>
              </a:cxn>
              <a:cxn ang="0">
                <a:pos x="1193" y="87"/>
              </a:cxn>
              <a:cxn ang="0">
                <a:pos x="1116" y="115"/>
              </a:cxn>
              <a:cxn ang="0">
                <a:pos x="981" y="233"/>
              </a:cxn>
              <a:cxn ang="0">
                <a:pos x="861" y="212"/>
              </a:cxn>
              <a:cxn ang="0">
                <a:pos x="809" y="198"/>
              </a:cxn>
              <a:cxn ang="0">
                <a:pos x="737" y="195"/>
              </a:cxn>
              <a:cxn ang="0">
                <a:pos x="545" y="66"/>
              </a:cxn>
              <a:cxn ang="0">
                <a:pos x="381" y="53"/>
              </a:cxn>
              <a:cxn ang="0">
                <a:pos x="349" y="21"/>
              </a:cxn>
              <a:cxn ang="0">
                <a:pos x="253" y="25"/>
              </a:cxn>
              <a:cxn ang="0">
                <a:pos x="13" y="101"/>
              </a:cxn>
            </a:cxnLst>
            <a:rect l="0" t="0" r="r" b="b"/>
            <a:pathLst>
              <a:path w="1386" h="1645">
                <a:moveTo>
                  <a:pt x="13" y="101"/>
                </a:moveTo>
                <a:cubicBezTo>
                  <a:pt x="50" y="171"/>
                  <a:pt x="50" y="171"/>
                  <a:pt x="50" y="171"/>
                </a:cubicBezTo>
                <a:cubicBezTo>
                  <a:pt x="91" y="198"/>
                  <a:pt x="91" y="198"/>
                  <a:pt x="91" y="198"/>
                </a:cubicBezTo>
                <a:cubicBezTo>
                  <a:pt x="83" y="242"/>
                  <a:pt x="83" y="242"/>
                  <a:pt x="83" y="242"/>
                </a:cubicBezTo>
                <a:cubicBezTo>
                  <a:pt x="129" y="337"/>
                  <a:pt x="129" y="337"/>
                  <a:pt x="129" y="337"/>
                </a:cubicBezTo>
                <a:cubicBezTo>
                  <a:pt x="153" y="338"/>
                  <a:pt x="163" y="392"/>
                  <a:pt x="166" y="413"/>
                </a:cubicBezTo>
                <a:cubicBezTo>
                  <a:pt x="176" y="470"/>
                  <a:pt x="218" y="540"/>
                  <a:pt x="149" y="581"/>
                </a:cubicBezTo>
                <a:cubicBezTo>
                  <a:pt x="157" y="609"/>
                  <a:pt x="157" y="609"/>
                  <a:pt x="157" y="609"/>
                </a:cubicBezTo>
                <a:cubicBezTo>
                  <a:pt x="141" y="614"/>
                  <a:pt x="123" y="616"/>
                  <a:pt x="117" y="633"/>
                </a:cubicBezTo>
                <a:cubicBezTo>
                  <a:pt x="95" y="637"/>
                  <a:pt x="99" y="656"/>
                  <a:pt x="90" y="673"/>
                </a:cubicBezTo>
                <a:cubicBezTo>
                  <a:pt x="80" y="694"/>
                  <a:pt x="63" y="710"/>
                  <a:pt x="41" y="717"/>
                </a:cubicBezTo>
                <a:cubicBezTo>
                  <a:pt x="0" y="809"/>
                  <a:pt x="0" y="809"/>
                  <a:pt x="0" y="809"/>
                </a:cubicBezTo>
                <a:cubicBezTo>
                  <a:pt x="7" y="861"/>
                  <a:pt x="7" y="861"/>
                  <a:pt x="7" y="861"/>
                </a:cubicBezTo>
                <a:cubicBezTo>
                  <a:pt x="5" y="1005"/>
                  <a:pt x="5" y="1005"/>
                  <a:pt x="5" y="1005"/>
                </a:cubicBezTo>
                <a:cubicBezTo>
                  <a:pt x="52" y="1016"/>
                  <a:pt x="95" y="1052"/>
                  <a:pt x="137" y="1074"/>
                </a:cubicBezTo>
                <a:cubicBezTo>
                  <a:pt x="251" y="1132"/>
                  <a:pt x="364" y="1195"/>
                  <a:pt x="473" y="1261"/>
                </a:cubicBezTo>
                <a:cubicBezTo>
                  <a:pt x="524" y="1292"/>
                  <a:pt x="599" y="1313"/>
                  <a:pt x="641" y="1354"/>
                </a:cubicBezTo>
                <a:cubicBezTo>
                  <a:pt x="673" y="1386"/>
                  <a:pt x="624" y="1410"/>
                  <a:pt x="641" y="1435"/>
                </a:cubicBezTo>
                <a:cubicBezTo>
                  <a:pt x="662" y="1465"/>
                  <a:pt x="704" y="1488"/>
                  <a:pt x="733" y="1508"/>
                </a:cubicBezTo>
                <a:cubicBezTo>
                  <a:pt x="791" y="1550"/>
                  <a:pt x="860" y="1627"/>
                  <a:pt x="929" y="1645"/>
                </a:cubicBezTo>
                <a:cubicBezTo>
                  <a:pt x="929" y="1629"/>
                  <a:pt x="929" y="1629"/>
                  <a:pt x="929" y="1629"/>
                </a:cubicBezTo>
                <a:cubicBezTo>
                  <a:pt x="937" y="1637"/>
                  <a:pt x="937" y="1637"/>
                  <a:pt x="937" y="1637"/>
                </a:cubicBezTo>
                <a:cubicBezTo>
                  <a:pt x="967" y="1629"/>
                  <a:pt x="974" y="1599"/>
                  <a:pt x="986" y="1573"/>
                </a:cubicBezTo>
                <a:cubicBezTo>
                  <a:pt x="1001" y="1545"/>
                  <a:pt x="1018" y="1519"/>
                  <a:pt x="1031" y="1489"/>
                </a:cubicBezTo>
                <a:cubicBezTo>
                  <a:pt x="1047" y="1451"/>
                  <a:pt x="1047" y="1422"/>
                  <a:pt x="1085" y="1397"/>
                </a:cubicBezTo>
                <a:cubicBezTo>
                  <a:pt x="1085" y="1365"/>
                  <a:pt x="1087" y="1305"/>
                  <a:pt x="1114" y="1285"/>
                </a:cubicBezTo>
                <a:cubicBezTo>
                  <a:pt x="1141" y="1264"/>
                  <a:pt x="1175" y="1267"/>
                  <a:pt x="1205" y="1245"/>
                </a:cubicBezTo>
                <a:cubicBezTo>
                  <a:pt x="1213" y="1217"/>
                  <a:pt x="1213" y="1217"/>
                  <a:pt x="1213" y="1217"/>
                </a:cubicBezTo>
                <a:cubicBezTo>
                  <a:pt x="1209" y="1229"/>
                  <a:pt x="1209" y="1229"/>
                  <a:pt x="1209" y="1229"/>
                </a:cubicBezTo>
                <a:cubicBezTo>
                  <a:pt x="1226" y="1232"/>
                  <a:pt x="1232" y="1226"/>
                  <a:pt x="1229" y="1209"/>
                </a:cubicBezTo>
                <a:cubicBezTo>
                  <a:pt x="1265" y="1197"/>
                  <a:pt x="1265" y="1197"/>
                  <a:pt x="1265" y="1197"/>
                </a:cubicBezTo>
                <a:cubicBezTo>
                  <a:pt x="1245" y="1177"/>
                  <a:pt x="1245" y="1177"/>
                  <a:pt x="1245" y="1177"/>
                </a:cubicBezTo>
                <a:cubicBezTo>
                  <a:pt x="1245" y="1173"/>
                  <a:pt x="1245" y="1173"/>
                  <a:pt x="1245" y="1173"/>
                </a:cubicBezTo>
                <a:cubicBezTo>
                  <a:pt x="1291" y="1173"/>
                  <a:pt x="1319" y="1145"/>
                  <a:pt x="1341" y="1105"/>
                </a:cubicBezTo>
                <a:cubicBezTo>
                  <a:pt x="1308" y="1081"/>
                  <a:pt x="1252" y="1019"/>
                  <a:pt x="1239" y="979"/>
                </a:cubicBezTo>
                <a:cubicBezTo>
                  <a:pt x="1226" y="943"/>
                  <a:pt x="1237" y="884"/>
                  <a:pt x="1237" y="845"/>
                </a:cubicBezTo>
                <a:cubicBezTo>
                  <a:pt x="1237" y="541"/>
                  <a:pt x="1237" y="541"/>
                  <a:pt x="1237" y="541"/>
                </a:cubicBezTo>
                <a:cubicBezTo>
                  <a:pt x="1237" y="401"/>
                  <a:pt x="1237" y="401"/>
                  <a:pt x="1237" y="401"/>
                </a:cubicBezTo>
                <a:cubicBezTo>
                  <a:pt x="1237" y="382"/>
                  <a:pt x="1233" y="356"/>
                  <a:pt x="1240" y="337"/>
                </a:cubicBezTo>
                <a:cubicBezTo>
                  <a:pt x="1248" y="314"/>
                  <a:pt x="1275" y="299"/>
                  <a:pt x="1291" y="281"/>
                </a:cubicBezTo>
                <a:cubicBezTo>
                  <a:pt x="1314" y="256"/>
                  <a:pt x="1331" y="225"/>
                  <a:pt x="1351" y="197"/>
                </a:cubicBezTo>
                <a:cubicBezTo>
                  <a:pt x="1365" y="179"/>
                  <a:pt x="1386" y="158"/>
                  <a:pt x="1385" y="133"/>
                </a:cubicBezTo>
                <a:cubicBezTo>
                  <a:pt x="1354" y="136"/>
                  <a:pt x="1294" y="150"/>
                  <a:pt x="1265" y="139"/>
                </a:cubicBezTo>
                <a:cubicBezTo>
                  <a:pt x="1237" y="128"/>
                  <a:pt x="1227" y="90"/>
                  <a:pt x="1193" y="87"/>
                </a:cubicBezTo>
                <a:cubicBezTo>
                  <a:pt x="1168" y="84"/>
                  <a:pt x="1138" y="105"/>
                  <a:pt x="1116" y="115"/>
                </a:cubicBezTo>
                <a:cubicBezTo>
                  <a:pt x="1064" y="140"/>
                  <a:pt x="992" y="167"/>
                  <a:pt x="981" y="233"/>
                </a:cubicBezTo>
                <a:cubicBezTo>
                  <a:pt x="945" y="214"/>
                  <a:pt x="901" y="219"/>
                  <a:pt x="861" y="212"/>
                </a:cubicBezTo>
                <a:cubicBezTo>
                  <a:pt x="844" y="209"/>
                  <a:pt x="827" y="199"/>
                  <a:pt x="809" y="198"/>
                </a:cubicBezTo>
                <a:cubicBezTo>
                  <a:pt x="786" y="197"/>
                  <a:pt x="761" y="203"/>
                  <a:pt x="737" y="195"/>
                </a:cubicBezTo>
                <a:cubicBezTo>
                  <a:pt x="669" y="171"/>
                  <a:pt x="607" y="104"/>
                  <a:pt x="545" y="66"/>
                </a:cubicBezTo>
                <a:cubicBezTo>
                  <a:pt x="497" y="37"/>
                  <a:pt x="434" y="61"/>
                  <a:pt x="381" y="53"/>
                </a:cubicBezTo>
                <a:cubicBezTo>
                  <a:pt x="360" y="49"/>
                  <a:pt x="366" y="26"/>
                  <a:pt x="349" y="21"/>
                </a:cubicBezTo>
                <a:cubicBezTo>
                  <a:pt x="322" y="12"/>
                  <a:pt x="281" y="25"/>
                  <a:pt x="253" y="25"/>
                </a:cubicBezTo>
                <a:cubicBezTo>
                  <a:pt x="163" y="28"/>
                  <a:pt x="58" y="0"/>
                  <a:pt x="13" y="101"/>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 name="Group 3"/>
          <p:cNvGrpSpPr/>
          <p:nvPr/>
        </p:nvGrpSpPr>
        <p:grpSpPr>
          <a:xfrm>
            <a:off x="7935076" y="2881844"/>
            <a:ext cx="821404" cy="1132273"/>
            <a:chOff x="11060351" y="2292732"/>
            <a:chExt cx="821404" cy="1132273"/>
          </a:xfrm>
          <a:solidFill>
            <a:schemeClr val="bg1">
              <a:lumMod val="75000"/>
            </a:schemeClr>
          </a:solidFill>
          <a:effectLst>
            <a:outerShdw blurRad="50800" dist="38100" dir="2700000" algn="tl" rotWithShape="0">
              <a:prstClr val="black">
                <a:alpha val="40000"/>
              </a:prstClr>
            </a:outerShdw>
          </a:effectLst>
        </p:grpSpPr>
        <p:sp>
          <p:nvSpPr>
            <p:cNvPr id="106" name="Freeform 25"/>
            <p:cNvSpPr>
              <a:spLocks/>
            </p:cNvSpPr>
            <p:nvPr/>
          </p:nvSpPr>
          <p:spPr bwMode="auto">
            <a:xfrm>
              <a:off x="11060351" y="2343280"/>
              <a:ext cx="821404" cy="1081725"/>
            </a:xfrm>
            <a:custGeom>
              <a:avLst/>
              <a:gdLst/>
              <a:ahLst/>
              <a:cxnLst>
                <a:cxn ang="0">
                  <a:pos x="1214" y="703"/>
                </a:cxn>
                <a:cxn ang="0">
                  <a:pos x="1214" y="707"/>
                </a:cxn>
                <a:cxn ang="0">
                  <a:pos x="1089" y="826"/>
                </a:cxn>
                <a:cxn ang="0">
                  <a:pos x="883" y="1027"/>
                </a:cxn>
                <a:cxn ang="0">
                  <a:pos x="697" y="1227"/>
                </a:cxn>
                <a:cxn ang="0">
                  <a:pos x="526" y="1225"/>
                </a:cxn>
                <a:cxn ang="0">
                  <a:pos x="382" y="1276"/>
                </a:cxn>
                <a:cxn ang="0">
                  <a:pos x="326" y="1337"/>
                </a:cxn>
                <a:cxn ang="0">
                  <a:pos x="190" y="1365"/>
                </a:cxn>
                <a:cxn ang="0">
                  <a:pos x="115" y="1471"/>
                </a:cxn>
                <a:cxn ang="0">
                  <a:pos x="13" y="1592"/>
                </a:cxn>
                <a:cxn ang="0">
                  <a:pos x="10" y="1711"/>
                </a:cxn>
                <a:cxn ang="0">
                  <a:pos x="10" y="1995"/>
                </a:cxn>
                <a:cxn ang="0">
                  <a:pos x="10" y="2159"/>
                </a:cxn>
                <a:cxn ang="0">
                  <a:pos x="13" y="2235"/>
                </a:cxn>
                <a:cxn ang="0">
                  <a:pos x="110" y="2379"/>
                </a:cxn>
                <a:cxn ang="0">
                  <a:pos x="118" y="2379"/>
                </a:cxn>
                <a:cxn ang="0">
                  <a:pos x="193" y="2255"/>
                </a:cxn>
                <a:cxn ang="0">
                  <a:pos x="337" y="2099"/>
                </a:cxn>
                <a:cxn ang="0">
                  <a:pos x="654" y="1801"/>
                </a:cxn>
                <a:cxn ang="0">
                  <a:pos x="890" y="1665"/>
                </a:cxn>
                <a:cxn ang="0">
                  <a:pos x="1136" y="1414"/>
                </a:cxn>
                <a:cxn ang="0">
                  <a:pos x="1238" y="1303"/>
                </a:cxn>
                <a:cxn ang="0">
                  <a:pos x="1306" y="1187"/>
                </a:cxn>
                <a:cxn ang="0">
                  <a:pos x="1415" y="1019"/>
                </a:cxn>
                <a:cxn ang="0">
                  <a:pos x="1424" y="963"/>
                </a:cxn>
                <a:cxn ang="0">
                  <a:pos x="1478" y="863"/>
                </a:cxn>
                <a:cxn ang="0">
                  <a:pos x="1524" y="791"/>
                </a:cxn>
                <a:cxn ang="0">
                  <a:pos x="1557" y="703"/>
                </a:cxn>
                <a:cxn ang="0">
                  <a:pos x="1602" y="663"/>
                </a:cxn>
                <a:cxn ang="0">
                  <a:pos x="1714" y="475"/>
                </a:cxn>
                <a:cxn ang="0">
                  <a:pos x="1739" y="307"/>
                </a:cxn>
                <a:cxn ang="0">
                  <a:pos x="1772" y="275"/>
                </a:cxn>
                <a:cxn ang="0">
                  <a:pos x="1786" y="151"/>
                </a:cxn>
                <a:cxn ang="0">
                  <a:pos x="1770" y="147"/>
                </a:cxn>
                <a:cxn ang="0">
                  <a:pos x="1806" y="39"/>
                </a:cxn>
                <a:cxn ang="0">
                  <a:pos x="1766" y="21"/>
                </a:cxn>
                <a:cxn ang="0">
                  <a:pos x="1682" y="13"/>
                </a:cxn>
                <a:cxn ang="0">
                  <a:pos x="1646" y="54"/>
                </a:cxn>
                <a:cxn ang="0">
                  <a:pos x="1578" y="89"/>
                </a:cxn>
                <a:cxn ang="0">
                  <a:pos x="1506" y="95"/>
                </a:cxn>
                <a:cxn ang="0">
                  <a:pos x="1402" y="130"/>
                </a:cxn>
                <a:cxn ang="0">
                  <a:pos x="1322" y="120"/>
                </a:cxn>
                <a:cxn ang="0">
                  <a:pos x="1234" y="154"/>
                </a:cxn>
                <a:cxn ang="0">
                  <a:pos x="1122" y="144"/>
                </a:cxn>
                <a:cxn ang="0">
                  <a:pos x="982" y="222"/>
                </a:cxn>
                <a:cxn ang="0">
                  <a:pos x="842" y="197"/>
                </a:cxn>
                <a:cxn ang="0">
                  <a:pos x="794" y="227"/>
                </a:cxn>
                <a:cxn ang="0">
                  <a:pos x="594" y="270"/>
                </a:cxn>
                <a:cxn ang="0">
                  <a:pos x="449" y="127"/>
                </a:cxn>
                <a:cxn ang="0">
                  <a:pos x="401" y="98"/>
                </a:cxn>
                <a:cxn ang="0">
                  <a:pos x="360" y="159"/>
                </a:cxn>
                <a:cxn ang="0">
                  <a:pos x="302" y="235"/>
                </a:cxn>
                <a:cxn ang="0">
                  <a:pos x="320" y="279"/>
                </a:cxn>
                <a:cxn ang="0">
                  <a:pos x="394" y="380"/>
                </a:cxn>
                <a:cxn ang="0">
                  <a:pos x="443" y="459"/>
                </a:cxn>
                <a:cxn ang="0">
                  <a:pos x="762" y="601"/>
                </a:cxn>
                <a:cxn ang="0">
                  <a:pos x="1054" y="701"/>
                </a:cxn>
                <a:cxn ang="0">
                  <a:pos x="1214" y="703"/>
                </a:cxn>
              </a:cxnLst>
              <a:rect l="0" t="0" r="r" b="b"/>
              <a:pathLst>
                <a:path w="1806" h="2379">
                  <a:moveTo>
                    <a:pt x="1214" y="703"/>
                  </a:moveTo>
                  <a:cubicBezTo>
                    <a:pt x="1214" y="707"/>
                    <a:pt x="1214" y="707"/>
                    <a:pt x="1214" y="707"/>
                  </a:cubicBezTo>
                  <a:cubicBezTo>
                    <a:pt x="1165" y="730"/>
                    <a:pt x="1127" y="788"/>
                    <a:pt x="1089" y="826"/>
                  </a:cubicBezTo>
                  <a:cubicBezTo>
                    <a:pt x="1022" y="894"/>
                    <a:pt x="946" y="954"/>
                    <a:pt x="883" y="1027"/>
                  </a:cubicBezTo>
                  <a:cubicBezTo>
                    <a:pt x="827" y="1091"/>
                    <a:pt x="768" y="1179"/>
                    <a:pt x="697" y="1227"/>
                  </a:cubicBezTo>
                  <a:cubicBezTo>
                    <a:pt x="655" y="1257"/>
                    <a:pt x="576" y="1215"/>
                    <a:pt x="526" y="1225"/>
                  </a:cubicBezTo>
                  <a:cubicBezTo>
                    <a:pt x="478" y="1234"/>
                    <a:pt x="423" y="1247"/>
                    <a:pt x="382" y="1276"/>
                  </a:cubicBezTo>
                  <a:cubicBezTo>
                    <a:pt x="360" y="1292"/>
                    <a:pt x="349" y="1326"/>
                    <a:pt x="326" y="1337"/>
                  </a:cubicBezTo>
                  <a:cubicBezTo>
                    <a:pt x="283" y="1356"/>
                    <a:pt x="230" y="1339"/>
                    <a:pt x="190" y="1365"/>
                  </a:cubicBezTo>
                  <a:cubicBezTo>
                    <a:pt x="158" y="1386"/>
                    <a:pt x="137" y="1439"/>
                    <a:pt x="115" y="1471"/>
                  </a:cubicBezTo>
                  <a:cubicBezTo>
                    <a:pt x="87" y="1509"/>
                    <a:pt x="30" y="1551"/>
                    <a:pt x="13" y="1592"/>
                  </a:cubicBezTo>
                  <a:cubicBezTo>
                    <a:pt x="0" y="1623"/>
                    <a:pt x="10" y="1677"/>
                    <a:pt x="10" y="1711"/>
                  </a:cubicBezTo>
                  <a:cubicBezTo>
                    <a:pt x="10" y="1995"/>
                    <a:pt x="10" y="1995"/>
                    <a:pt x="10" y="1995"/>
                  </a:cubicBezTo>
                  <a:cubicBezTo>
                    <a:pt x="10" y="2159"/>
                    <a:pt x="10" y="2159"/>
                    <a:pt x="10" y="2159"/>
                  </a:cubicBezTo>
                  <a:cubicBezTo>
                    <a:pt x="10" y="2182"/>
                    <a:pt x="5" y="2213"/>
                    <a:pt x="13" y="2235"/>
                  </a:cubicBezTo>
                  <a:cubicBezTo>
                    <a:pt x="31" y="2289"/>
                    <a:pt x="90" y="2324"/>
                    <a:pt x="110" y="2379"/>
                  </a:cubicBezTo>
                  <a:cubicBezTo>
                    <a:pt x="118" y="2379"/>
                    <a:pt x="118" y="2379"/>
                    <a:pt x="118" y="2379"/>
                  </a:cubicBezTo>
                  <a:cubicBezTo>
                    <a:pt x="145" y="2339"/>
                    <a:pt x="165" y="2293"/>
                    <a:pt x="193" y="2255"/>
                  </a:cubicBezTo>
                  <a:cubicBezTo>
                    <a:pt x="234" y="2198"/>
                    <a:pt x="290" y="2150"/>
                    <a:pt x="337" y="2099"/>
                  </a:cubicBezTo>
                  <a:cubicBezTo>
                    <a:pt x="436" y="1992"/>
                    <a:pt x="537" y="1888"/>
                    <a:pt x="654" y="1801"/>
                  </a:cubicBezTo>
                  <a:cubicBezTo>
                    <a:pt x="727" y="1747"/>
                    <a:pt x="820" y="1726"/>
                    <a:pt x="890" y="1665"/>
                  </a:cubicBezTo>
                  <a:cubicBezTo>
                    <a:pt x="977" y="1590"/>
                    <a:pt x="1059" y="1500"/>
                    <a:pt x="1136" y="1414"/>
                  </a:cubicBezTo>
                  <a:cubicBezTo>
                    <a:pt x="1170" y="1377"/>
                    <a:pt x="1199" y="1334"/>
                    <a:pt x="1238" y="1303"/>
                  </a:cubicBezTo>
                  <a:cubicBezTo>
                    <a:pt x="1243" y="1262"/>
                    <a:pt x="1282" y="1218"/>
                    <a:pt x="1306" y="1187"/>
                  </a:cubicBezTo>
                  <a:cubicBezTo>
                    <a:pt x="1345" y="1135"/>
                    <a:pt x="1385" y="1077"/>
                    <a:pt x="1415" y="1019"/>
                  </a:cubicBezTo>
                  <a:cubicBezTo>
                    <a:pt x="1424" y="1001"/>
                    <a:pt x="1420" y="982"/>
                    <a:pt x="1424" y="963"/>
                  </a:cubicBezTo>
                  <a:cubicBezTo>
                    <a:pt x="1431" y="931"/>
                    <a:pt x="1455" y="885"/>
                    <a:pt x="1478" y="863"/>
                  </a:cubicBezTo>
                  <a:cubicBezTo>
                    <a:pt x="1485" y="836"/>
                    <a:pt x="1512" y="815"/>
                    <a:pt x="1524" y="791"/>
                  </a:cubicBezTo>
                  <a:cubicBezTo>
                    <a:pt x="1538" y="765"/>
                    <a:pt x="1541" y="726"/>
                    <a:pt x="1557" y="703"/>
                  </a:cubicBezTo>
                  <a:cubicBezTo>
                    <a:pt x="1569" y="686"/>
                    <a:pt x="1591" y="680"/>
                    <a:pt x="1602" y="663"/>
                  </a:cubicBezTo>
                  <a:cubicBezTo>
                    <a:pt x="1641" y="602"/>
                    <a:pt x="1657" y="522"/>
                    <a:pt x="1714" y="475"/>
                  </a:cubicBezTo>
                  <a:cubicBezTo>
                    <a:pt x="1739" y="307"/>
                    <a:pt x="1739" y="307"/>
                    <a:pt x="1739" y="307"/>
                  </a:cubicBezTo>
                  <a:cubicBezTo>
                    <a:pt x="1772" y="275"/>
                    <a:pt x="1772" y="275"/>
                    <a:pt x="1772" y="275"/>
                  </a:cubicBezTo>
                  <a:cubicBezTo>
                    <a:pt x="1786" y="151"/>
                    <a:pt x="1786" y="151"/>
                    <a:pt x="1786" y="151"/>
                  </a:cubicBezTo>
                  <a:cubicBezTo>
                    <a:pt x="1770" y="147"/>
                    <a:pt x="1770" y="147"/>
                    <a:pt x="1770" y="147"/>
                  </a:cubicBezTo>
                  <a:cubicBezTo>
                    <a:pt x="1769" y="104"/>
                    <a:pt x="1782" y="74"/>
                    <a:pt x="1806" y="39"/>
                  </a:cubicBezTo>
                  <a:cubicBezTo>
                    <a:pt x="1795" y="27"/>
                    <a:pt x="1782" y="25"/>
                    <a:pt x="1766" y="21"/>
                  </a:cubicBezTo>
                  <a:cubicBezTo>
                    <a:pt x="1738" y="13"/>
                    <a:pt x="1711" y="0"/>
                    <a:pt x="1682" y="13"/>
                  </a:cubicBezTo>
                  <a:cubicBezTo>
                    <a:pt x="1663" y="21"/>
                    <a:pt x="1660" y="40"/>
                    <a:pt x="1646" y="54"/>
                  </a:cubicBezTo>
                  <a:cubicBezTo>
                    <a:pt x="1629" y="70"/>
                    <a:pt x="1601" y="83"/>
                    <a:pt x="1578" y="89"/>
                  </a:cubicBezTo>
                  <a:cubicBezTo>
                    <a:pt x="1554" y="95"/>
                    <a:pt x="1529" y="88"/>
                    <a:pt x="1506" y="95"/>
                  </a:cubicBezTo>
                  <a:cubicBezTo>
                    <a:pt x="1470" y="106"/>
                    <a:pt x="1442" y="128"/>
                    <a:pt x="1402" y="130"/>
                  </a:cubicBezTo>
                  <a:cubicBezTo>
                    <a:pt x="1375" y="132"/>
                    <a:pt x="1350" y="116"/>
                    <a:pt x="1322" y="120"/>
                  </a:cubicBezTo>
                  <a:cubicBezTo>
                    <a:pt x="1290" y="124"/>
                    <a:pt x="1264" y="151"/>
                    <a:pt x="1234" y="154"/>
                  </a:cubicBezTo>
                  <a:cubicBezTo>
                    <a:pt x="1197" y="157"/>
                    <a:pt x="1156" y="137"/>
                    <a:pt x="1122" y="144"/>
                  </a:cubicBezTo>
                  <a:cubicBezTo>
                    <a:pt x="1071" y="155"/>
                    <a:pt x="1033" y="206"/>
                    <a:pt x="982" y="222"/>
                  </a:cubicBezTo>
                  <a:cubicBezTo>
                    <a:pt x="936" y="237"/>
                    <a:pt x="888" y="194"/>
                    <a:pt x="842" y="197"/>
                  </a:cubicBezTo>
                  <a:cubicBezTo>
                    <a:pt x="823" y="199"/>
                    <a:pt x="811" y="220"/>
                    <a:pt x="794" y="227"/>
                  </a:cubicBezTo>
                  <a:cubicBezTo>
                    <a:pt x="736" y="252"/>
                    <a:pt x="661" y="295"/>
                    <a:pt x="594" y="270"/>
                  </a:cubicBezTo>
                  <a:cubicBezTo>
                    <a:pt x="531" y="246"/>
                    <a:pt x="481" y="185"/>
                    <a:pt x="449" y="127"/>
                  </a:cubicBezTo>
                  <a:cubicBezTo>
                    <a:pt x="443" y="115"/>
                    <a:pt x="416" y="89"/>
                    <a:pt x="401" y="98"/>
                  </a:cubicBezTo>
                  <a:cubicBezTo>
                    <a:pt x="382" y="110"/>
                    <a:pt x="372" y="141"/>
                    <a:pt x="360" y="159"/>
                  </a:cubicBezTo>
                  <a:cubicBezTo>
                    <a:pt x="344" y="184"/>
                    <a:pt x="310" y="205"/>
                    <a:pt x="302" y="235"/>
                  </a:cubicBezTo>
                  <a:cubicBezTo>
                    <a:pt x="297" y="254"/>
                    <a:pt x="313" y="264"/>
                    <a:pt x="320" y="279"/>
                  </a:cubicBezTo>
                  <a:cubicBezTo>
                    <a:pt x="340" y="323"/>
                    <a:pt x="367" y="344"/>
                    <a:pt x="394" y="380"/>
                  </a:cubicBezTo>
                  <a:cubicBezTo>
                    <a:pt x="412" y="404"/>
                    <a:pt x="417" y="439"/>
                    <a:pt x="443" y="459"/>
                  </a:cubicBezTo>
                  <a:cubicBezTo>
                    <a:pt x="538" y="534"/>
                    <a:pt x="648" y="563"/>
                    <a:pt x="762" y="601"/>
                  </a:cubicBezTo>
                  <a:cubicBezTo>
                    <a:pt x="856" y="633"/>
                    <a:pt x="956" y="685"/>
                    <a:pt x="1054" y="701"/>
                  </a:cubicBezTo>
                  <a:cubicBezTo>
                    <a:pt x="1105" y="710"/>
                    <a:pt x="1163" y="703"/>
                    <a:pt x="1214" y="703"/>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26"/>
            <p:cNvSpPr>
              <a:spLocks/>
            </p:cNvSpPr>
            <p:nvPr/>
          </p:nvSpPr>
          <p:spPr bwMode="auto">
            <a:xfrm>
              <a:off x="11123537" y="2292732"/>
              <a:ext cx="139007" cy="146589"/>
            </a:xfrm>
            <a:custGeom>
              <a:avLst/>
              <a:gdLst/>
              <a:ahLst/>
              <a:cxnLst>
                <a:cxn ang="0">
                  <a:pos x="179" y="27"/>
                </a:cxn>
                <a:cxn ang="0">
                  <a:pos x="183" y="51"/>
                </a:cxn>
                <a:cxn ang="0">
                  <a:pos x="147" y="27"/>
                </a:cxn>
                <a:cxn ang="0">
                  <a:pos x="63" y="111"/>
                </a:cxn>
                <a:cxn ang="0">
                  <a:pos x="2" y="207"/>
                </a:cxn>
                <a:cxn ang="0">
                  <a:pos x="7" y="255"/>
                </a:cxn>
                <a:cxn ang="0">
                  <a:pos x="10" y="302"/>
                </a:cxn>
                <a:cxn ang="0">
                  <a:pos x="111" y="298"/>
                </a:cxn>
                <a:cxn ang="0">
                  <a:pos x="159" y="289"/>
                </a:cxn>
                <a:cxn ang="0">
                  <a:pos x="199" y="304"/>
                </a:cxn>
                <a:cxn ang="0">
                  <a:pos x="267" y="211"/>
                </a:cxn>
                <a:cxn ang="0">
                  <a:pos x="191" y="197"/>
                </a:cxn>
                <a:cxn ang="0">
                  <a:pos x="143" y="203"/>
                </a:cxn>
                <a:cxn ang="0">
                  <a:pos x="195" y="170"/>
                </a:cxn>
                <a:cxn ang="0">
                  <a:pos x="296" y="115"/>
                </a:cxn>
                <a:cxn ang="0">
                  <a:pos x="238" y="2"/>
                </a:cxn>
                <a:cxn ang="0">
                  <a:pos x="179" y="27"/>
                </a:cxn>
              </a:cxnLst>
              <a:rect l="0" t="0" r="r" b="b"/>
              <a:pathLst>
                <a:path w="307" h="325">
                  <a:moveTo>
                    <a:pt x="179" y="27"/>
                  </a:moveTo>
                  <a:cubicBezTo>
                    <a:pt x="183" y="51"/>
                    <a:pt x="183" y="51"/>
                    <a:pt x="183" y="51"/>
                  </a:cubicBezTo>
                  <a:cubicBezTo>
                    <a:pt x="163" y="57"/>
                    <a:pt x="154" y="46"/>
                    <a:pt x="147" y="27"/>
                  </a:cubicBezTo>
                  <a:cubicBezTo>
                    <a:pt x="103" y="29"/>
                    <a:pt x="85" y="79"/>
                    <a:pt x="63" y="111"/>
                  </a:cubicBezTo>
                  <a:cubicBezTo>
                    <a:pt x="41" y="144"/>
                    <a:pt x="8" y="167"/>
                    <a:pt x="2" y="207"/>
                  </a:cubicBezTo>
                  <a:cubicBezTo>
                    <a:pt x="0" y="223"/>
                    <a:pt x="6" y="240"/>
                    <a:pt x="7" y="255"/>
                  </a:cubicBezTo>
                  <a:cubicBezTo>
                    <a:pt x="8" y="269"/>
                    <a:pt x="1" y="291"/>
                    <a:pt x="10" y="302"/>
                  </a:cubicBezTo>
                  <a:cubicBezTo>
                    <a:pt x="28" y="325"/>
                    <a:pt x="88" y="303"/>
                    <a:pt x="111" y="298"/>
                  </a:cubicBezTo>
                  <a:cubicBezTo>
                    <a:pt x="125" y="295"/>
                    <a:pt x="145" y="287"/>
                    <a:pt x="159" y="289"/>
                  </a:cubicBezTo>
                  <a:cubicBezTo>
                    <a:pt x="174" y="291"/>
                    <a:pt x="183" y="306"/>
                    <a:pt x="199" y="304"/>
                  </a:cubicBezTo>
                  <a:cubicBezTo>
                    <a:pt x="225" y="301"/>
                    <a:pt x="261" y="235"/>
                    <a:pt x="267" y="211"/>
                  </a:cubicBezTo>
                  <a:cubicBezTo>
                    <a:pt x="243" y="194"/>
                    <a:pt x="221" y="191"/>
                    <a:pt x="191" y="197"/>
                  </a:cubicBezTo>
                  <a:cubicBezTo>
                    <a:pt x="172" y="201"/>
                    <a:pt x="161" y="218"/>
                    <a:pt x="143" y="203"/>
                  </a:cubicBezTo>
                  <a:cubicBezTo>
                    <a:pt x="166" y="198"/>
                    <a:pt x="176" y="181"/>
                    <a:pt x="195" y="170"/>
                  </a:cubicBezTo>
                  <a:cubicBezTo>
                    <a:pt x="222" y="156"/>
                    <a:pt x="282" y="146"/>
                    <a:pt x="296" y="115"/>
                  </a:cubicBezTo>
                  <a:cubicBezTo>
                    <a:pt x="307" y="89"/>
                    <a:pt x="271" y="4"/>
                    <a:pt x="238" y="2"/>
                  </a:cubicBezTo>
                  <a:cubicBezTo>
                    <a:pt x="218" y="0"/>
                    <a:pt x="197" y="20"/>
                    <a:pt x="179" y="27"/>
                  </a:cubicBezTo>
                  <a:close/>
                </a:path>
              </a:pathLst>
            </a:custGeom>
            <a:grp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5" name="Freeform 24"/>
          <p:cNvSpPr>
            <a:spLocks/>
          </p:cNvSpPr>
          <p:nvPr/>
        </p:nvSpPr>
        <p:spPr bwMode="auto">
          <a:xfrm>
            <a:off x="7303228" y="2709981"/>
            <a:ext cx="1190403" cy="907335"/>
          </a:xfrm>
          <a:custGeom>
            <a:avLst/>
            <a:gdLst/>
            <a:ahLst/>
            <a:cxnLst>
              <a:cxn ang="0">
                <a:pos x="808" y="132"/>
              </a:cxn>
              <a:cxn ang="0">
                <a:pos x="724" y="104"/>
              </a:cxn>
              <a:cxn ang="0">
                <a:pos x="613" y="192"/>
              </a:cxn>
              <a:cxn ang="0">
                <a:pos x="560" y="376"/>
              </a:cxn>
              <a:cxn ang="0">
                <a:pos x="376" y="536"/>
              </a:cxn>
              <a:cxn ang="0">
                <a:pos x="356" y="700"/>
              </a:cxn>
              <a:cxn ang="0">
                <a:pos x="243" y="744"/>
              </a:cxn>
              <a:cxn ang="0">
                <a:pos x="205" y="928"/>
              </a:cxn>
              <a:cxn ang="0">
                <a:pos x="144" y="1128"/>
              </a:cxn>
              <a:cxn ang="0">
                <a:pos x="48" y="1172"/>
              </a:cxn>
              <a:cxn ang="0">
                <a:pos x="88" y="1242"/>
              </a:cxn>
              <a:cxn ang="0">
                <a:pos x="233" y="1371"/>
              </a:cxn>
              <a:cxn ang="0">
                <a:pos x="402" y="1624"/>
              </a:cxn>
              <a:cxn ang="0">
                <a:pos x="456" y="1646"/>
              </a:cxn>
              <a:cxn ang="0">
                <a:pos x="533" y="1808"/>
              </a:cxn>
              <a:cxn ang="0">
                <a:pos x="901" y="1956"/>
              </a:cxn>
              <a:cxn ang="0">
                <a:pos x="1140" y="1984"/>
              </a:cxn>
              <a:cxn ang="0">
                <a:pos x="1300" y="1875"/>
              </a:cxn>
              <a:cxn ang="0">
                <a:pos x="1444" y="1903"/>
              </a:cxn>
              <a:cxn ang="0">
                <a:pos x="1559" y="1897"/>
              </a:cxn>
              <a:cxn ang="0">
                <a:pos x="1724" y="1840"/>
              </a:cxn>
              <a:cxn ang="0">
                <a:pos x="1864" y="1741"/>
              </a:cxn>
              <a:cxn ang="0">
                <a:pos x="2100" y="1728"/>
              </a:cxn>
              <a:cxn ang="0">
                <a:pos x="2277" y="1536"/>
              </a:cxn>
              <a:cxn ang="0">
                <a:pos x="2620" y="1192"/>
              </a:cxn>
              <a:cxn ang="0">
                <a:pos x="2208" y="1109"/>
              </a:cxn>
              <a:cxn ang="0">
                <a:pos x="1845" y="951"/>
              </a:cxn>
              <a:cxn ang="0">
                <a:pos x="1730" y="804"/>
              </a:cxn>
              <a:cxn ang="0">
                <a:pos x="1740" y="676"/>
              </a:cxn>
              <a:cxn ang="0">
                <a:pos x="1548" y="676"/>
              </a:cxn>
              <a:cxn ang="0">
                <a:pos x="1586" y="520"/>
              </a:cxn>
              <a:cxn ang="0">
                <a:pos x="1640" y="412"/>
              </a:cxn>
              <a:cxn ang="0">
                <a:pos x="1547" y="292"/>
              </a:cxn>
              <a:cxn ang="0">
                <a:pos x="1378" y="130"/>
              </a:cxn>
              <a:cxn ang="0">
                <a:pos x="1276" y="76"/>
              </a:cxn>
              <a:cxn ang="0">
                <a:pos x="1069" y="42"/>
              </a:cxn>
              <a:cxn ang="0">
                <a:pos x="940" y="36"/>
              </a:cxn>
              <a:cxn ang="0">
                <a:pos x="868" y="0"/>
              </a:cxn>
            </a:cxnLst>
            <a:rect l="0" t="0" r="r" b="b"/>
            <a:pathLst>
              <a:path w="2620" h="1996">
                <a:moveTo>
                  <a:pt x="868" y="0"/>
                </a:moveTo>
                <a:cubicBezTo>
                  <a:pt x="808" y="132"/>
                  <a:pt x="808" y="132"/>
                  <a:pt x="808" y="132"/>
                </a:cubicBezTo>
                <a:cubicBezTo>
                  <a:pt x="797" y="115"/>
                  <a:pt x="789" y="89"/>
                  <a:pt x="772" y="78"/>
                </a:cubicBezTo>
                <a:cubicBezTo>
                  <a:pt x="748" y="63"/>
                  <a:pt x="726" y="80"/>
                  <a:pt x="724" y="104"/>
                </a:cubicBezTo>
                <a:cubicBezTo>
                  <a:pt x="699" y="100"/>
                  <a:pt x="661" y="85"/>
                  <a:pt x="637" y="103"/>
                </a:cubicBezTo>
                <a:cubicBezTo>
                  <a:pt x="612" y="123"/>
                  <a:pt x="620" y="165"/>
                  <a:pt x="613" y="192"/>
                </a:cubicBezTo>
                <a:cubicBezTo>
                  <a:pt x="606" y="221"/>
                  <a:pt x="587" y="241"/>
                  <a:pt x="576" y="268"/>
                </a:cubicBezTo>
                <a:cubicBezTo>
                  <a:pt x="561" y="306"/>
                  <a:pt x="567" y="339"/>
                  <a:pt x="560" y="376"/>
                </a:cubicBezTo>
                <a:cubicBezTo>
                  <a:pt x="480" y="353"/>
                  <a:pt x="450" y="440"/>
                  <a:pt x="416" y="492"/>
                </a:cubicBezTo>
                <a:cubicBezTo>
                  <a:pt x="405" y="508"/>
                  <a:pt x="383" y="519"/>
                  <a:pt x="376" y="536"/>
                </a:cubicBezTo>
                <a:cubicBezTo>
                  <a:pt x="368" y="554"/>
                  <a:pt x="378" y="574"/>
                  <a:pt x="372" y="592"/>
                </a:cubicBezTo>
                <a:cubicBezTo>
                  <a:pt x="361" y="624"/>
                  <a:pt x="343" y="666"/>
                  <a:pt x="356" y="700"/>
                </a:cubicBezTo>
                <a:cubicBezTo>
                  <a:pt x="324" y="717"/>
                  <a:pt x="323" y="696"/>
                  <a:pt x="292" y="697"/>
                </a:cubicBezTo>
                <a:cubicBezTo>
                  <a:pt x="269" y="698"/>
                  <a:pt x="252" y="725"/>
                  <a:pt x="243" y="744"/>
                </a:cubicBezTo>
                <a:cubicBezTo>
                  <a:pt x="232" y="766"/>
                  <a:pt x="252" y="789"/>
                  <a:pt x="247" y="812"/>
                </a:cubicBezTo>
                <a:cubicBezTo>
                  <a:pt x="238" y="851"/>
                  <a:pt x="211" y="885"/>
                  <a:pt x="205" y="928"/>
                </a:cubicBezTo>
                <a:cubicBezTo>
                  <a:pt x="198" y="977"/>
                  <a:pt x="234" y="1056"/>
                  <a:pt x="199" y="1100"/>
                </a:cubicBezTo>
                <a:cubicBezTo>
                  <a:pt x="186" y="1116"/>
                  <a:pt x="162" y="1119"/>
                  <a:pt x="144" y="1128"/>
                </a:cubicBezTo>
                <a:cubicBezTo>
                  <a:pt x="133" y="1107"/>
                  <a:pt x="66" y="1102"/>
                  <a:pt x="49" y="1119"/>
                </a:cubicBezTo>
                <a:cubicBezTo>
                  <a:pt x="36" y="1133"/>
                  <a:pt x="44" y="1156"/>
                  <a:pt x="48" y="1172"/>
                </a:cubicBezTo>
                <a:cubicBezTo>
                  <a:pt x="26" y="1180"/>
                  <a:pt x="0" y="1211"/>
                  <a:pt x="24" y="1232"/>
                </a:cubicBezTo>
                <a:cubicBezTo>
                  <a:pt x="40" y="1246"/>
                  <a:pt x="69" y="1239"/>
                  <a:pt x="88" y="1242"/>
                </a:cubicBezTo>
                <a:cubicBezTo>
                  <a:pt x="124" y="1247"/>
                  <a:pt x="152" y="1263"/>
                  <a:pt x="177" y="1289"/>
                </a:cubicBezTo>
                <a:cubicBezTo>
                  <a:pt x="199" y="1313"/>
                  <a:pt x="207" y="1346"/>
                  <a:pt x="233" y="1371"/>
                </a:cubicBezTo>
                <a:cubicBezTo>
                  <a:pt x="260" y="1396"/>
                  <a:pt x="301" y="1413"/>
                  <a:pt x="322" y="1445"/>
                </a:cubicBezTo>
                <a:cubicBezTo>
                  <a:pt x="359" y="1502"/>
                  <a:pt x="356" y="1570"/>
                  <a:pt x="402" y="1624"/>
                </a:cubicBezTo>
                <a:cubicBezTo>
                  <a:pt x="410" y="1633"/>
                  <a:pt x="409" y="1650"/>
                  <a:pt x="421" y="1655"/>
                </a:cubicBezTo>
                <a:cubicBezTo>
                  <a:pt x="433" y="1660"/>
                  <a:pt x="444" y="1647"/>
                  <a:pt x="456" y="1646"/>
                </a:cubicBezTo>
                <a:cubicBezTo>
                  <a:pt x="472" y="1646"/>
                  <a:pt x="488" y="1657"/>
                  <a:pt x="504" y="1660"/>
                </a:cubicBezTo>
                <a:cubicBezTo>
                  <a:pt x="490" y="1708"/>
                  <a:pt x="491" y="1773"/>
                  <a:pt x="533" y="1808"/>
                </a:cubicBezTo>
                <a:cubicBezTo>
                  <a:pt x="573" y="1840"/>
                  <a:pt x="654" y="1801"/>
                  <a:pt x="700" y="1820"/>
                </a:cubicBezTo>
                <a:cubicBezTo>
                  <a:pt x="772" y="1849"/>
                  <a:pt x="832" y="1920"/>
                  <a:pt x="901" y="1956"/>
                </a:cubicBezTo>
                <a:cubicBezTo>
                  <a:pt x="922" y="1967"/>
                  <a:pt x="957" y="1959"/>
                  <a:pt x="980" y="1961"/>
                </a:cubicBezTo>
                <a:cubicBezTo>
                  <a:pt x="1033" y="1964"/>
                  <a:pt x="1086" y="1993"/>
                  <a:pt x="1140" y="1984"/>
                </a:cubicBezTo>
                <a:cubicBezTo>
                  <a:pt x="1160" y="1996"/>
                  <a:pt x="1160" y="1996"/>
                  <a:pt x="1160" y="1996"/>
                </a:cubicBezTo>
                <a:cubicBezTo>
                  <a:pt x="1179" y="1930"/>
                  <a:pt x="1244" y="1901"/>
                  <a:pt x="1300" y="1875"/>
                </a:cubicBezTo>
                <a:cubicBezTo>
                  <a:pt x="1319" y="1866"/>
                  <a:pt x="1346" y="1844"/>
                  <a:pt x="1368" y="1849"/>
                </a:cubicBezTo>
                <a:cubicBezTo>
                  <a:pt x="1401" y="1856"/>
                  <a:pt x="1410" y="1903"/>
                  <a:pt x="1444" y="1903"/>
                </a:cubicBezTo>
                <a:cubicBezTo>
                  <a:pt x="1470" y="1904"/>
                  <a:pt x="1495" y="1895"/>
                  <a:pt x="1520" y="1894"/>
                </a:cubicBezTo>
                <a:cubicBezTo>
                  <a:pt x="1533" y="1894"/>
                  <a:pt x="1547" y="1902"/>
                  <a:pt x="1559" y="1897"/>
                </a:cubicBezTo>
                <a:cubicBezTo>
                  <a:pt x="1579" y="1890"/>
                  <a:pt x="1585" y="1865"/>
                  <a:pt x="1608" y="1858"/>
                </a:cubicBezTo>
                <a:cubicBezTo>
                  <a:pt x="1646" y="1848"/>
                  <a:pt x="1686" y="1855"/>
                  <a:pt x="1724" y="1840"/>
                </a:cubicBezTo>
                <a:cubicBezTo>
                  <a:pt x="1747" y="1831"/>
                  <a:pt x="1748" y="1807"/>
                  <a:pt x="1764" y="1791"/>
                </a:cubicBezTo>
                <a:cubicBezTo>
                  <a:pt x="1790" y="1766"/>
                  <a:pt x="1830" y="1750"/>
                  <a:pt x="1864" y="1741"/>
                </a:cubicBezTo>
                <a:cubicBezTo>
                  <a:pt x="1918" y="1727"/>
                  <a:pt x="1972" y="1728"/>
                  <a:pt x="2028" y="1728"/>
                </a:cubicBezTo>
                <a:cubicBezTo>
                  <a:pt x="2048" y="1728"/>
                  <a:pt x="2083" y="1738"/>
                  <a:pt x="2100" y="1728"/>
                </a:cubicBezTo>
                <a:cubicBezTo>
                  <a:pt x="2120" y="1717"/>
                  <a:pt x="2132" y="1692"/>
                  <a:pt x="2148" y="1676"/>
                </a:cubicBezTo>
                <a:cubicBezTo>
                  <a:pt x="2193" y="1631"/>
                  <a:pt x="2234" y="1583"/>
                  <a:pt x="2277" y="1536"/>
                </a:cubicBezTo>
                <a:cubicBezTo>
                  <a:pt x="2352" y="1452"/>
                  <a:pt x="2436" y="1375"/>
                  <a:pt x="2516" y="1296"/>
                </a:cubicBezTo>
                <a:cubicBezTo>
                  <a:pt x="2549" y="1263"/>
                  <a:pt x="2597" y="1233"/>
                  <a:pt x="2620" y="1192"/>
                </a:cubicBezTo>
                <a:cubicBezTo>
                  <a:pt x="2444" y="1191"/>
                  <a:pt x="2444" y="1191"/>
                  <a:pt x="2444" y="1191"/>
                </a:cubicBezTo>
                <a:cubicBezTo>
                  <a:pt x="2208" y="1109"/>
                  <a:pt x="2208" y="1109"/>
                  <a:pt x="2208" y="1109"/>
                </a:cubicBezTo>
                <a:cubicBezTo>
                  <a:pt x="1936" y="1018"/>
                  <a:pt x="1936" y="1018"/>
                  <a:pt x="1936" y="1018"/>
                </a:cubicBezTo>
                <a:cubicBezTo>
                  <a:pt x="1845" y="951"/>
                  <a:pt x="1845" y="951"/>
                  <a:pt x="1845" y="951"/>
                </a:cubicBezTo>
                <a:cubicBezTo>
                  <a:pt x="1796" y="872"/>
                  <a:pt x="1796" y="872"/>
                  <a:pt x="1796" y="872"/>
                </a:cubicBezTo>
                <a:cubicBezTo>
                  <a:pt x="1730" y="804"/>
                  <a:pt x="1730" y="804"/>
                  <a:pt x="1730" y="804"/>
                </a:cubicBezTo>
                <a:cubicBezTo>
                  <a:pt x="1700" y="752"/>
                  <a:pt x="1700" y="752"/>
                  <a:pt x="1700" y="752"/>
                </a:cubicBezTo>
                <a:cubicBezTo>
                  <a:pt x="1740" y="676"/>
                  <a:pt x="1740" y="676"/>
                  <a:pt x="1740" y="676"/>
                </a:cubicBezTo>
                <a:cubicBezTo>
                  <a:pt x="1696" y="656"/>
                  <a:pt x="1696" y="656"/>
                  <a:pt x="1696" y="656"/>
                </a:cubicBezTo>
                <a:cubicBezTo>
                  <a:pt x="1548" y="676"/>
                  <a:pt x="1548" y="676"/>
                  <a:pt x="1548" y="676"/>
                </a:cubicBezTo>
                <a:cubicBezTo>
                  <a:pt x="1545" y="572"/>
                  <a:pt x="1545" y="572"/>
                  <a:pt x="1545" y="572"/>
                </a:cubicBezTo>
                <a:cubicBezTo>
                  <a:pt x="1586" y="520"/>
                  <a:pt x="1586" y="520"/>
                  <a:pt x="1586" y="520"/>
                </a:cubicBezTo>
                <a:cubicBezTo>
                  <a:pt x="1660" y="412"/>
                  <a:pt x="1660" y="412"/>
                  <a:pt x="1660" y="412"/>
                </a:cubicBezTo>
                <a:cubicBezTo>
                  <a:pt x="1640" y="412"/>
                  <a:pt x="1640" y="412"/>
                  <a:pt x="1640" y="412"/>
                </a:cubicBezTo>
                <a:cubicBezTo>
                  <a:pt x="1630" y="375"/>
                  <a:pt x="1601" y="367"/>
                  <a:pt x="1577" y="343"/>
                </a:cubicBezTo>
                <a:cubicBezTo>
                  <a:pt x="1563" y="328"/>
                  <a:pt x="1560" y="308"/>
                  <a:pt x="1547" y="292"/>
                </a:cubicBezTo>
                <a:cubicBezTo>
                  <a:pt x="1524" y="267"/>
                  <a:pt x="1495" y="254"/>
                  <a:pt x="1468" y="234"/>
                </a:cubicBezTo>
                <a:cubicBezTo>
                  <a:pt x="1430" y="206"/>
                  <a:pt x="1417" y="159"/>
                  <a:pt x="1378" y="130"/>
                </a:cubicBezTo>
                <a:cubicBezTo>
                  <a:pt x="1363" y="118"/>
                  <a:pt x="1341" y="119"/>
                  <a:pt x="1324" y="110"/>
                </a:cubicBezTo>
                <a:cubicBezTo>
                  <a:pt x="1306" y="101"/>
                  <a:pt x="1295" y="84"/>
                  <a:pt x="1276" y="76"/>
                </a:cubicBezTo>
                <a:cubicBezTo>
                  <a:pt x="1221" y="53"/>
                  <a:pt x="1152" y="68"/>
                  <a:pt x="1096" y="68"/>
                </a:cubicBezTo>
                <a:cubicBezTo>
                  <a:pt x="1093" y="55"/>
                  <a:pt x="1085" y="40"/>
                  <a:pt x="1069" y="42"/>
                </a:cubicBezTo>
                <a:cubicBezTo>
                  <a:pt x="1058" y="43"/>
                  <a:pt x="1049" y="56"/>
                  <a:pt x="1040" y="62"/>
                </a:cubicBezTo>
                <a:cubicBezTo>
                  <a:pt x="1006" y="81"/>
                  <a:pt x="941" y="90"/>
                  <a:pt x="940" y="36"/>
                </a:cubicBezTo>
                <a:cubicBezTo>
                  <a:pt x="911" y="27"/>
                  <a:pt x="894" y="28"/>
                  <a:pt x="876" y="0"/>
                </a:cubicBezTo>
                <a:lnTo>
                  <a:pt x="868" y="0"/>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5" name="Freeform 66"/>
          <p:cNvSpPr>
            <a:spLocks/>
          </p:cNvSpPr>
          <p:nvPr/>
        </p:nvSpPr>
        <p:spPr bwMode="auto">
          <a:xfrm>
            <a:off x="7573660" y="2459769"/>
            <a:ext cx="535808" cy="452404"/>
          </a:xfrm>
          <a:custGeom>
            <a:avLst/>
            <a:gdLst/>
            <a:ahLst/>
            <a:cxnLst>
              <a:cxn ang="0">
                <a:pos x="391" y="0"/>
              </a:cxn>
              <a:cxn ang="0">
                <a:pos x="299" y="96"/>
              </a:cxn>
              <a:cxn ang="0">
                <a:pos x="259" y="104"/>
              </a:cxn>
              <a:cxn ang="0">
                <a:pos x="200" y="130"/>
              </a:cxn>
              <a:cxn ang="0">
                <a:pos x="163" y="176"/>
              </a:cxn>
              <a:cxn ang="0">
                <a:pos x="103" y="176"/>
              </a:cxn>
              <a:cxn ang="0">
                <a:pos x="90" y="260"/>
              </a:cxn>
              <a:cxn ang="0">
                <a:pos x="100" y="307"/>
              </a:cxn>
              <a:cxn ang="0">
                <a:pos x="59" y="376"/>
              </a:cxn>
              <a:cxn ang="0">
                <a:pos x="38" y="460"/>
              </a:cxn>
              <a:cxn ang="0">
                <a:pos x="13" y="508"/>
              </a:cxn>
              <a:cxn ang="0">
                <a:pos x="27" y="660"/>
              </a:cxn>
              <a:cxn ang="0">
                <a:pos x="119" y="663"/>
              </a:cxn>
              <a:cxn ang="0">
                <a:pos x="153" y="637"/>
              </a:cxn>
              <a:cxn ang="0">
                <a:pos x="215" y="692"/>
              </a:cxn>
              <a:cxn ang="0">
                <a:pos x="267" y="568"/>
              </a:cxn>
              <a:cxn ang="0">
                <a:pos x="275" y="568"/>
              </a:cxn>
              <a:cxn ang="0">
                <a:pos x="322" y="596"/>
              </a:cxn>
              <a:cxn ang="0">
                <a:pos x="351" y="634"/>
              </a:cxn>
              <a:cxn ang="0">
                <a:pos x="467" y="608"/>
              </a:cxn>
              <a:cxn ang="0">
                <a:pos x="463" y="596"/>
              </a:cxn>
              <a:cxn ang="0">
                <a:pos x="491" y="628"/>
              </a:cxn>
              <a:cxn ang="0">
                <a:pos x="547" y="616"/>
              </a:cxn>
              <a:cxn ang="0">
                <a:pos x="655" y="632"/>
              </a:cxn>
              <a:cxn ang="0">
                <a:pos x="707" y="664"/>
              </a:cxn>
              <a:cxn ang="0">
                <a:pos x="761" y="685"/>
              </a:cxn>
              <a:cxn ang="0">
                <a:pos x="840" y="778"/>
              </a:cxn>
              <a:cxn ang="0">
                <a:pos x="930" y="845"/>
              </a:cxn>
              <a:cxn ang="0">
                <a:pos x="962" y="899"/>
              </a:cxn>
              <a:cxn ang="0">
                <a:pos x="1006" y="929"/>
              </a:cxn>
              <a:cxn ang="0">
                <a:pos x="1043" y="980"/>
              </a:cxn>
              <a:cxn ang="0">
                <a:pos x="1047" y="980"/>
              </a:cxn>
              <a:cxn ang="0">
                <a:pos x="1059" y="964"/>
              </a:cxn>
              <a:cxn ang="0">
                <a:pos x="1063" y="964"/>
              </a:cxn>
              <a:cxn ang="0">
                <a:pos x="1127" y="980"/>
              </a:cxn>
              <a:cxn ang="0">
                <a:pos x="1123" y="964"/>
              </a:cxn>
              <a:cxn ang="0">
                <a:pos x="1179" y="932"/>
              </a:cxn>
              <a:cxn ang="0">
                <a:pos x="1143" y="912"/>
              </a:cxn>
              <a:cxn ang="0">
                <a:pos x="1111" y="872"/>
              </a:cxn>
              <a:cxn ang="0">
                <a:pos x="1051" y="844"/>
              </a:cxn>
              <a:cxn ang="0">
                <a:pos x="1035" y="780"/>
              </a:cxn>
              <a:cxn ang="0">
                <a:pos x="973" y="729"/>
              </a:cxn>
              <a:cxn ang="0">
                <a:pos x="929" y="711"/>
              </a:cxn>
              <a:cxn ang="0">
                <a:pos x="838" y="596"/>
              </a:cxn>
              <a:cxn ang="0">
                <a:pos x="651" y="492"/>
              </a:cxn>
              <a:cxn ang="0">
                <a:pos x="635" y="492"/>
              </a:cxn>
              <a:cxn ang="0">
                <a:pos x="593" y="468"/>
              </a:cxn>
              <a:cxn ang="0">
                <a:pos x="607" y="520"/>
              </a:cxn>
              <a:cxn ang="0">
                <a:pos x="535" y="436"/>
              </a:cxn>
              <a:cxn ang="0">
                <a:pos x="506" y="352"/>
              </a:cxn>
              <a:cxn ang="0">
                <a:pos x="489" y="232"/>
              </a:cxn>
              <a:cxn ang="0">
                <a:pos x="465" y="172"/>
              </a:cxn>
              <a:cxn ang="0">
                <a:pos x="431" y="96"/>
              </a:cxn>
              <a:cxn ang="0">
                <a:pos x="391" y="0"/>
              </a:cxn>
            </a:cxnLst>
            <a:rect l="0" t="0" r="r" b="b"/>
            <a:pathLst>
              <a:path w="1179" h="997">
                <a:moveTo>
                  <a:pt x="391" y="0"/>
                </a:moveTo>
                <a:cubicBezTo>
                  <a:pt x="363" y="31"/>
                  <a:pt x="343" y="94"/>
                  <a:pt x="299" y="96"/>
                </a:cubicBezTo>
                <a:cubicBezTo>
                  <a:pt x="295" y="70"/>
                  <a:pt x="268" y="95"/>
                  <a:pt x="259" y="104"/>
                </a:cubicBezTo>
                <a:cubicBezTo>
                  <a:pt x="241" y="119"/>
                  <a:pt x="216" y="115"/>
                  <a:pt x="200" y="130"/>
                </a:cubicBezTo>
                <a:cubicBezTo>
                  <a:pt x="184" y="145"/>
                  <a:pt x="186" y="167"/>
                  <a:pt x="163" y="176"/>
                </a:cubicBezTo>
                <a:cubicBezTo>
                  <a:pt x="142" y="185"/>
                  <a:pt x="124" y="170"/>
                  <a:pt x="103" y="176"/>
                </a:cubicBezTo>
                <a:cubicBezTo>
                  <a:pt x="116" y="211"/>
                  <a:pt x="94" y="228"/>
                  <a:pt x="90" y="260"/>
                </a:cubicBezTo>
                <a:cubicBezTo>
                  <a:pt x="87" y="277"/>
                  <a:pt x="104" y="291"/>
                  <a:pt x="100" y="307"/>
                </a:cubicBezTo>
                <a:cubicBezTo>
                  <a:pt x="94" y="330"/>
                  <a:pt x="69" y="354"/>
                  <a:pt x="59" y="376"/>
                </a:cubicBezTo>
                <a:cubicBezTo>
                  <a:pt x="48" y="402"/>
                  <a:pt x="47" y="433"/>
                  <a:pt x="38" y="460"/>
                </a:cubicBezTo>
                <a:cubicBezTo>
                  <a:pt x="33" y="478"/>
                  <a:pt x="19" y="491"/>
                  <a:pt x="13" y="508"/>
                </a:cubicBezTo>
                <a:cubicBezTo>
                  <a:pt x="0" y="549"/>
                  <a:pt x="26" y="616"/>
                  <a:pt x="27" y="660"/>
                </a:cubicBezTo>
                <a:cubicBezTo>
                  <a:pt x="119" y="663"/>
                  <a:pt x="119" y="663"/>
                  <a:pt x="119" y="663"/>
                </a:cubicBezTo>
                <a:cubicBezTo>
                  <a:pt x="153" y="637"/>
                  <a:pt x="153" y="637"/>
                  <a:pt x="153" y="637"/>
                </a:cubicBezTo>
                <a:cubicBezTo>
                  <a:pt x="215" y="692"/>
                  <a:pt x="215" y="692"/>
                  <a:pt x="215" y="692"/>
                </a:cubicBezTo>
                <a:cubicBezTo>
                  <a:pt x="267" y="568"/>
                  <a:pt x="267" y="568"/>
                  <a:pt x="267" y="568"/>
                </a:cubicBezTo>
                <a:cubicBezTo>
                  <a:pt x="275" y="568"/>
                  <a:pt x="275" y="568"/>
                  <a:pt x="275" y="568"/>
                </a:cubicBezTo>
                <a:cubicBezTo>
                  <a:pt x="286" y="591"/>
                  <a:pt x="303" y="584"/>
                  <a:pt x="322" y="596"/>
                </a:cubicBezTo>
                <a:cubicBezTo>
                  <a:pt x="335" y="605"/>
                  <a:pt x="337" y="624"/>
                  <a:pt x="351" y="634"/>
                </a:cubicBezTo>
                <a:cubicBezTo>
                  <a:pt x="378" y="651"/>
                  <a:pt x="443" y="623"/>
                  <a:pt x="467" y="608"/>
                </a:cubicBezTo>
                <a:cubicBezTo>
                  <a:pt x="463" y="596"/>
                  <a:pt x="463" y="596"/>
                  <a:pt x="463" y="596"/>
                </a:cubicBezTo>
                <a:cubicBezTo>
                  <a:pt x="491" y="628"/>
                  <a:pt x="491" y="628"/>
                  <a:pt x="491" y="628"/>
                </a:cubicBezTo>
                <a:cubicBezTo>
                  <a:pt x="509" y="628"/>
                  <a:pt x="534" y="631"/>
                  <a:pt x="547" y="616"/>
                </a:cubicBezTo>
                <a:cubicBezTo>
                  <a:pt x="655" y="632"/>
                  <a:pt x="655" y="632"/>
                  <a:pt x="655" y="632"/>
                </a:cubicBezTo>
                <a:cubicBezTo>
                  <a:pt x="707" y="664"/>
                  <a:pt x="707" y="664"/>
                  <a:pt x="707" y="664"/>
                </a:cubicBezTo>
                <a:cubicBezTo>
                  <a:pt x="761" y="685"/>
                  <a:pt x="761" y="685"/>
                  <a:pt x="761" y="685"/>
                </a:cubicBezTo>
                <a:cubicBezTo>
                  <a:pt x="840" y="778"/>
                  <a:pt x="840" y="778"/>
                  <a:pt x="840" y="778"/>
                </a:cubicBezTo>
                <a:cubicBezTo>
                  <a:pt x="930" y="845"/>
                  <a:pt x="930" y="845"/>
                  <a:pt x="930" y="845"/>
                </a:cubicBezTo>
                <a:cubicBezTo>
                  <a:pt x="962" y="899"/>
                  <a:pt x="962" y="899"/>
                  <a:pt x="962" y="899"/>
                </a:cubicBezTo>
                <a:cubicBezTo>
                  <a:pt x="1006" y="929"/>
                  <a:pt x="1006" y="929"/>
                  <a:pt x="1006" y="929"/>
                </a:cubicBezTo>
                <a:cubicBezTo>
                  <a:pt x="1043" y="980"/>
                  <a:pt x="1043" y="980"/>
                  <a:pt x="1043" y="980"/>
                </a:cubicBezTo>
                <a:cubicBezTo>
                  <a:pt x="1047" y="980"/>
                  <a:pt x="1047" y="980"/>
                  <a:pt x="1047" y="980"/>
                </a:cubicBezTo>
                <a:cubicBezTo>
                  <a:pt x="1059" y="964"/>
                  <a:pt x="1059" y="964"/>
                  <a:pt x="1059" y="964"/>
                </a:cubicBezTo>
                <a:cubicBezTo>
                  <a:pt x="1063" y="964"/>
                  <a:pt x="1063" y="964"/>
                  <a:pt x="1063" y="964"/>
                </a:cubicBezTo>
                <a:cubicBezTo>
                  <a:pt x="1082" y="989"/>
                  <a:pt x="1099" y="997"/>
                  <a:pt x="1127" y="980"/>
                </a:cubicBezTo>
                <a:cubicBezTo>
                  <a:pt x="1123" y="964"/>
                  <a:pt x="1123" y="964"/>
                  <a:pt x="1123" y="964"/>
                </a:cubicBezTo>
                <a:cubicBezTo>
                  <a:pt x="1179" y="932"/>
                  <a:pt x="1179" y="932"/>
                  <a:pt x="1179" y="932"/>
                </a:cubicBezTo>
                <a:cubicBezTo>
                  <a:pt x="1173" y="915"/>
                  <a:pt x="1158" y="886"/>
                  <a:pt x="1143" y="912"/>
                </a:cubicBezTo>
                <a:cubicBezTo>
                  <a:pt x="1123" y="905"/>
                  <a:pt x="1113" y="893"/>
                  <a:pt x="1111" y="872"/>
                </a:cubicBezTo>
                <a:cubicBezTo>
                  <a:pt x="1092" y="859"/>
                  <a:pt x="1075" y="839"/>
                  <a:pt x="1051" y="844"/>
                </a:cubicBezTo>
                <a:cubicBezTo>
                  <a:pt x="1035" y="780"/>
                  <a:pt x="1035" y="780"/>
                  <a:pt x="1035" y="780"/>
                </a:cubicBezTo>
                <a:cubicBezTo>
                  <a:pt x="1015" y="765"/>
                  <a:pt x="993" y="742"/>
                  <a:pt x="973" y="729"/>
                </a:cubicBezTo>
                <a:cubicBezTo>
                  <a:pt x="959" y="720"/>
                  <a:pt x="942" y="724"/>
                  <a:pt x="929" y="711"/>
                </a:cubicBezTo>
                <a:cubicBezTo>
                  <a:pt x="895" y="679"/>
                  <a:pt x="877" y="620"/>
                  <a:pt x="838" y="596"/>
                </a:cubicBezTo>
                <a:cubicBezTo>
                  <a:pt x="784" y="563"/>
                  <a:pt x="661" y="584"/>
                  <a:pt x="651" y="492"/>
                </a:cubicBezTo>
                <a:cubicBezTo>
                  <a:pt x="635" y="492"/>
                  <a:pt x="635" y="492"/>
                  <a:pt x="635" y="492"/>
                </a:cubicBezTo>
                <a:cubicBezTo>
                  <a:pt x="634" y="470"/>
                  <a:pt x="604" y="428"/>
                  <a:pt x="593" y="468"/>
                </a:cubicBezTo>
                <a:cubicBezTo>
                  <a:pt x="588" y="487"/>
                  <a:pt x="603" y="503"/>
                  <a:pt x="607" y="520"/>
                </a:cubicBezTo>
                <a:cubicBezTo>
                  <a:pt x="564" y="504"/>
                  <a:pt x="592" y="441"/>
                  <a:pt x="535" y="436"/>
                </a:cubicBezTo>
                <a:cubicBezTo>
                  <a:pt x="548" y="403"/>
                  <a:pt x="514" y="382"/>
                  <a:pt x="506" y="352"/>
                </a:cubicBezTo>
                <a:cubicBezTo>
                  <a:pt x="495" y="313"/>
                  <a:pt x="496" y="271"/>
                  <a:pt x="489" y="232"/>
                </a:cubicBezTo>
                <a:cubicBezTo>
                  <a:pt x="485" y="211"/>
                  <a:pt x="471" y="193"/>
                  <a:pt x="465" y="172"/>
                </a:cubicBezTo>
                <a:cubicBezTo>
                  <a:pt x="458" y="148"/>
                  <a:pt x="452" y="111"/>
                  <a:pt x="431" y="96"/>
                </a:cubicBezTo>
                <a:cubicBezTo>
                  <a:pt x="391" y="0"/>
                  <a:pt x="391" y="0"/>
                  <a:pt x="391" y="0"/>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3"/>
          <p:cNvSpPr>
            <a:spLocks/>
          </p:cNvSpPr>
          <p:nvPr/>
        </p:nvSpPr>
        <p:spPr bwMode="auto">
          <a:xfrm>
            <a:off x="6428749" y="2131207"/>
            <a:ext cx="1326883" cy="1481053"/>
          </a:xfrm>
          <a:custGeom>
            <a:avLst/>
            <a:gdLst/>
            <a:ahLst/>
            <a:cxnLst>
              <a:cxn ang="0">
                <a:pos x="552" y="291"/>
              </a:cxn>
              <a:cxn ang="0">
                <a:pos x="500" y="387"/>
              </a:cxn>
              <a:cxn ang="0">
                <a:pos x="376" y="1131"/>
              </a:cxn>
              <a:cxn ang="0">
                <a:pos x="192" y="1157"/>
              </a:cxn>
              <a:cxn ang="0">
                <a:pos x="148" y="1311"/>
              </a:cxn>
              <a:cxn ang="0">
                <a:pos x="117" y="1409"/>
              </a:cxn>
              <a:cxn ang="0">
                <a:pos x="73" y="1543"/>
              </a:cxn>
              <a:cxn ang="0">
                <a:pos x="68" y="1663"/>
              </a:cxn>
              <a:cxn ang="0">
                <a:pos x="68" y="1651"/>
              </a:cxn>
              <a:cxn ang="0">
                <a:pos x="131" y="1787"/>
              </a:cxn>
              <a:cxn ang="0">
                <a:pos x="191" y="1892"/>
              </a:cxn>
              <a:cxn ang="0">
                <a:pos x="247" y="2043"/>
              </a:cxn>
              <a:cxn ang="0">
                <a:pos x="311" y="2243"/>
              </a:cxn>
              <a:cxn ang="0">
                <a:pos x="300" y="2307"/>
              </a:cxn>
              <a:cxn ang="0">
                <a:pos x="332" y="2351"/>
              </a:cxn>
              <a:cxn ang="0">
                <a:pos x="412" y="2422"/>
              </a:cxn>
              <a:cxn ang="0">
                <a:pos x="552" y="2482"/>
              </a:cxn>
              <a:cxn ang="0">
                <a:pos x="580" y="2535"/>
              </a:cxn>
              <a:cxn ang="0">
                <a:pos x="788" y="2703"/>
              </a:cxn>
              <a:cxn ang="0">
                <a:pos x="796" y="2795"/>
              </a:cxn>
              <a:cxn ang="0">
                <a:pos x="922" y="2865"/>
              </a:cxn>
              <a:cxn ang="0">
                <a:pos x="1011" y="3016"/>
              </a:cxn>
              <a:cxn ang="0">
                <a:pos x="1067" y="3078"/>
              </a:cxn>
              <a:cxn ang="0">
                <a:pos x="1208" y="3071"/>
              </a:cxn>
              <a:cxn ang="0">
                <a:pos x="1284" y="3105"/>
              </a:cxn>
              <a:cxn ang="0">
                <a:pos x="1378" y="3074"/>
              </a:cxn>
              <a:cxn ang="0">
                <a:pos x="1516" y="3191"/>
              </a:cxn>
              <a:cxn ang="0">
                <a:pos x="1556" y="3227"/>
              </a:cxn>
              <a:cxn ang="0">
                <a:pos x="1572" y="3255"/>
              </a:cxn>
              <a:cxn ang="0">
                <a:pos x="1684" y="3224"/>
              </a:cxn>
              <a:cxn ang="0">
                <a:pos x="1798" y="3248"/>
              </a:cxn>
              <a:cxn ang="0">
                <a:pos x="1892" y="3209"/>
              </a:cxn>
              <a:cxn ang="0">
                <a:pos x="2027" y="3209"/>
              </a:cxn>
              <a:cxn ang="0">
                <a:pos x="2260" y="3063"/>
              </a:cxn>
              <a:cxn ang="0">
                <a:pos x="2429" y="3011"/>
              </a:cxn>
              <a:cxn ang="0">
                <a:pos x="2348" y="2927"/>
              </a:cxn>
              <a:cxn ang="0">
                <a:pos x="2344" y="2903"/>
              </a:cxn>
              <a:cxn ang="0">
                <a:pos x="2158" y="2634"/>
              </a:cxn>
              <a:cxn ang="0">
                <a:pos x="1976" y="2507"/>
              </a:cxn>
              <a:cxn ang="0">
                <a:pos x="1971" y="2449"/>
              </a:cxn>
              <a:cxn ang="0">
                <a:pos x="2133" y="2375"/>
              </a:cxn>
              <a:cxn ang="0">
                <a:pos x="2137" y="2175"/>
              </a:cxn>
              <a:cxn ang="0">
                <a:pos x="2168" y="2031"/>
              </a:cxn>
              <a:cxn ang="0">
                <a:pos x="2269" y="1994"/>
              </a:cxn>
              <a:cxn ang="0">
                <a:pos x="2305" y="1863"/>
              </a:cxn>
              <a:cxn ang="0">
                <a:pos x="2336" y="1775"/>
              </a:cxn>
              <a:cxn ang="0">
                <a:pos x="2492" y="1655"/>
              </a:cxn>
              <a:cxn ang="0">
                <a:pos x="2496" y="1623"/>
              </a:cxn>
              <a:cxn ang="0">
                <a:pos x="2542" y="1263"/>
              </a:cxn>
              <a:cxn ang="0">
                <a:pos x="2636" y="1039"/>
              </a:cxn>
              <a:cxn ang="0">
                <a:pos x="2644" y="914"/>
              </a:cxn>
              <a:cxn ang="0">
                <a:pos x="2812" y="826"/>
              </a:cxn>
              <a:cxn ang="0">
                <a:pos x="2916" y="723"/>
              </a:cxn>
              <a:cxn ang="0">
                <a:pos x="2769" y="617"/>
              </a:cxn>
              <a:cxn ang="0">
                <a:pos x="2689" y="495"/>
              </a:cxn>
              <a:cxn ang="0">
                <a:pos x="2684" y="239"/>
              </a:cxn>
              <a:cxn ang="0">
                <a:pos x="2660" y="187"/>
              </a:cxn>
              <a:cxn ang="0">
                <a:pos x="2646" y="155"/>
              </a:cxn>
              <a:cxn ang="0">
                <a:pos x="1676" y="39"/>
              </a:cxn>
              <a:cxn ang="0">
                <a:pos x="1624" y="38"/>
              </a:cxn>
              <a:cxn ang="0">
                <a:pos x="552" y="39"/>
              </a:cxn>
            </a:cxnLst>
            <a:rect l="0" t="0" r="r" b="b"/>
            <a:pathLst>
              <a:path w="2916" h="3261">
                <a:moveTo>
                  <a:pt x="552" y="39"/>
                </a:moveTo>
                <a:cubicBezTo>
                  <a:pt x="552" y="291"/>
                  <a:pt x="552" y="291"/>
                  <a:pt x="552" y="291"/>
                </a:cubicBezTo>
                <a:cubicBezTo>
                  <a:pt x="552" y="312"/>
                  <a:pt x="561" y="365"/>
                  <a:pt x="545" y="381"/>
                </a:cubicBezTo>
                <a:cubicBezTo>
                  <a:pt x="535" y="391"/>
                  <a:pt x="513" y="387"/>
                  <a:pt x="500" y="387"/>
                </a:cubicBezTo>
                <a:cubicBezTo>
                  <a:pt x="376" y="387"/>
                  <a:pt x="376" y="387"/>
                  <a:pt x="376" y="387"/>
                </a:cubicBezTo>
                <a:cubicBezTo>
                  <a:pt x="376" y="1131"/>
                  <a:pt x="376" y="1131"/>
                  <a:pt x="376" y="1131"/>
                </a:cubicBezTo>
                <a:cubicBezTo>
                  <a:pt x="333" y="1125"/>
                  <a:pt x="305" y="1131"/>
                  <a:pt x="264" y="1133"/>
                </a:cubicBezTo>
                <a:cubicBezTo>
                  <a:pt x="237" y="1135"/>
                  <a:pt x="209" y="1128"/>
                  <a:pt x="192" y="1157"/>
                </a:cubicBezTo>
                <a:cubicBezTo>
                  <a:pt x="179" y="1178"/>
                  <a:pt x="206" y="1199"/>
                  <a:pt x="194" y="1222"/>
                </a:cubicBezTo>
                <a:cubicBezTo>
                  <a:pt x="175" y="1258"/>
                  <a:pt x="136" y="1261"/>
                  <a:pt x="148" y="1311"/>
                </a:cubicBezTo>
                <a:cubicBezTo>
                  <a:pt x="139" y="1312"/>
                  <a:pt x="132" y="1313"/>
                  <a:pt x="124" y="1316"/>
                </a:cubicBezTo>
                <a:cubicBezTo>
                  <a:pt x="58" y="1334"/>
                  <a:pt x="138" y="1381"/>
                  <a:pt x="117" y="1409"/>
                </a:cubicBezTo>
                <a:cubicBezTo>
                  <a:pt x="99" y="1434"/>
                  <a:pt x="46" y="1425"/>
                  <a:pt x="44" y="1467"/>
                </a:cubicBezTo>
                <a:cubicBezTo>
                  <a:pt x="42" y="1493"/>
                  <a:pt x="80" y="1517"/>
                  <a:pt x="73" y="1543"/>
                </a:cubicBezTo>
                <a:cubicBezTo>
                  <a:pt x="63" y="1583"/>
                  <a:pt x="0" y="1582"/>
                  <a:pt x="0" y="1635"/>
                </a:cubicBezTo>
                <a:cubicBezTo>
                  <a:pt x="0" y="1674"/>
                  <a:pt x="42" y="1672"/>
                  <a:pt x="68" y="1663"/>
                </a:cubicBezTo>
                <a:cubicBezTo>
                  <a:pt x="64" y="1655"/>
                  <a:pt x="64" y="1655"/>
                  <a:pt x="64" y="1655"/>
                </a:cubicBezTo>
                <a:cubicBezTo>
                  <a:pt x="68" y="1651"/>
                  <a:pt x="68" y="1651"/>
                  <a:pt x="68" y="1651"/>
                </a:cubicBezTo>
                <a:cubicBezTo>
                  <a:pt x="108" y="1671"/>
                  <a:pt x="108" y="1671"/>
                  <a:pt x="108" y="1671"/>
                </a:cubicBezTo>
                <a:cubicBezTo>
                  <a:pt x="84" y="1713"/>
                  <a:pt x="126" y="1746"/>
                  <a:pt x="131" y="1787"/>
                </a:cubicBezTo>
                <a:cubicBezTo>
                  <a:pt x="133" y="1811"/>
                  <a:pt x="117" y="1836"/>
                  <a:pt x="134" y="1858"/>
                </a:cubicBezTo>
                <a:cubicBezTo>
                  <a:pt x="149" y="1876"/>
                  <a:pt x="180" y="1872"/>
                  <a:pt x="191" y="1892"/>
                </a:cubicBezTo>
                <a:cubicBezTo>
                  <a:pt x="208" y="1921"/>
                  <a:pt x="171" y="1948"/>
                  <a:pt x="183" y="1975"/>
                </a:cubicBezTo>
                <a:cubicBezTo>
                  <a:pt x="195" y="2004"/>
                  <a:pt x="227" y="2020"/>
                  <a:pt x="247" y="2043"/>
                </a:cubicBezTo>
                <a:cubicBezTo>
                  <a:pt x="273" y="2072"/>
                  <a:pt x="295" y="2112"/>
                  <a:pt x="313" y="2147"/>
                </a:cubicBezTo>
                <a:cubicBezTo>
                  <a:pt x="322" y="2164"/>
                  <a:pt x="319" y="2225"/>
                  <a:pt x="311" y="2243"/>
                </a:cubicBezTo>
                <a:cubicBezTo>
                  <a:pt x="305" y="2255"/>
                  <a:pt x="292" y="2261"/>
                  <a:pt x="286" y="2272"/>
                </a:cubicBezTo>
                <a:cubicBezTo>
                  <a:pt x="277" y="2289"/>
                  <a:pt x="281" y="2304"/>
                  <a:pt x="300" y="2307"/>
                </a:cubicBezTo>
                <a:cubicBezTo>
                  <a:pt x="296" y="2317"/>
                  <a:pt x="286" y="2331"/>
                  <a:pt x="291" y="2342"/>
                </a:cubicBezTo>
                <a:cubicBezTo>
                  <a:pt x="297" y="2355"/>
                  <a:pt x="320" y="2351"/>
                  <a:pt x="332" y="2351"/>
                </a:cubicBezTo>
                <a:cubicBezTo>
                  <a:pt x="360" y="2349"/>
                  <a:pt x="400" y="2348"/>
                  <a:pt x="420" y="2371"/>
                </a:cubicBezTo>
                <a:cubicBezTo>
                  <a:pt x="403" y="2381"/>
                  <a:pt x="390" y="2409"/>
                  <a:pt x="412" y="2422"/>
                </a:cubicBezTo>
                <a:cubicBezTo>
                  <a:pt x="439" y="2439"/>
                  <a:pt x="478" y="2430"/>
                  <a:pt x="508" y="2440"/>
                </a:cubicBezTo>
                <a:cubicBezTo>
                  <a:pt x="529" y="2447"/>
                  <a:pt x="536" y="2468"/>
                  <a:pt x="552" y="2482"/>
                </a:cubicBezTo>
                <a:cubicBezTo>
                  <a:pt x="575" y="2503"/>
                  <a:pt x="591" y="2495"/>
                  <a:pt x="600" y="2531"/>
                </a:cubicBezTo>
                <a:cubicBezTo>
                  <a:pt x="580" y="2535"/>
                  <a:pt x="580" y="2535"/>
                  <a:pt x="580" y="2535"/>
                </a:cubicBezTo>
                <a:cubicBezTo>
                  <a:pt x="584" y="2594"/>
                  <a:pt x="666" y="2604"/>
                  <a:pt x="704" y="2633"/>
                </a:cubicBezTo>
                <a:cubicBezTo>
                  <a:pt x="736" y="2657"/>
                  <a:pt x="746" y="2690"/>
                  <a:pt x="788" y="2703"/>
                </a:cubicBezTo>
                <a:cubicBezTo>
                  <a:pt x="767" y="2752"/>
                  <a:pt x="786" y="2747"/>
                  <a:pt x="812" y="2787"/>
                </a:cubicBezTo>
                <a:cubicBezTo>
                  <a:pt x="796" y="2795"/>
                  <a:pt x="796" y="2795"/>
                  <a:pt x="796" y="2795"/>
                </a:cubicBezTo>
                <a:cubicBezTo>
                  <a:pt x="796" y="2803"/>
                  <a:pt x="796" y="2803"/>
                  <a:pt x="796" y="2803"/>
                </a:cubicBezTo>
                <a:cubicBezTo>
                  <a:pt x="837" y="2823"/>
                  <a:pt x="887" y="2832"/>
                  <a:pt x="922" y="2865"/>
                </a:cubicBezTo>
                <a:cubicBezTo>
                  <a:pt x="950" y="2890"/>
                  <a:pt x="929" y="2921"/>
                  <a:pt x="944" y="2950"/>
                </a:cubicBezTo>
                <a:cubicBezTo>
                  <a:pt x="962" y="2983"/>
                  <a:pt x="986" y="2993"/>
                  <a:pt x="1011" y="3016"/>
                </a:cubicBezTo>
                <a:cubicBezTo>
                  <a:pt x="1026" y="3029"/>
                  <a:pt x="1024" y="3047"/>
                  <a:pt x="1035" y="3061"/>
                </a:cubicBezTo>
                <a:cubicBezTo>
                  <a:pt x="1043" y="3070"/>
                  <a:pt x="1057" y="3071"/>
                  <a:pt x="1067" y="3078"/>
                </a:cubicBezTo>
                <a:cubicBezTo>
                  <a:pt x="1111" y="3105"/>
                  <a:pt x="1169" y="3141"/>
                  <a:pt x="1200" y="3071"/>
                </a:cubicBezTo>
                <a:cubicBezTo>
                  <a:pt x="1208" y="3071"/>
                  <a:pt x="1208" y="3071"/>
                  <a:pt x="1208" y="3071"/>
                </a:cubicBezTo>
                <a:cubicBezTo>
                  <a:pt x="1218" y="3086"/>
                  <a:pt x="1232" y="3080"/>
                  <a:pt x="1248" y="3086"/>
                </a:cubicBezTo>
                <a:cubicBezTo>
                  <a:pt x="1260" y="3091"/>
                  <a:pt x="1270" y="3104"/>
                  <a:pt x="1284" y="3105"/>
                </a:cubicBezTo>
                <a:cubicBezTo>
                  <a:pt x="1307" y="3105"/>
                  <a:pt x="1327" y="3070"/>
                  <a:pt x="1332" y="3051"/>
                </a:cubicBezTo>
                <a:cubicBezTo>
                  <a:pt x="1347" y="3053"/>
                  <a:pt x="1370" y="3058"/>
                  <a:pt x="1378" y="3074"/>
                </a:cubicBezTo>
                <a:cubicBezTo>
                  <a:pt x="1383" y="3084"/>
                  <a:pt x="1378" y="3095"/>
                  <a:pt x="1386" y="3104"/>
                </a:cubicBezTo>
                <a:cubicBezTo>
                  <a:pt x="1420" y="3141"/>
                  <a:pt x="1462" y="3188"/>
                  <a:pt x="1516" y="3191"/>
                </a:cubicBezTo>
                <a:cubicBezTo>
                  <a:pt x="1512" y="3231"/>
                  <a:pt x="1512" y="3231"/>
                  <a:pt x="1512" y="3231"/>
                </a:cubicBezTo>
                <a:cubicBezTo>
                  <a:pt x="1556" y="3227"/>
                  <a:pt x="1556" y="3227"/>
                  <a:pt x="1556" y="3227"/>
                </a:cubicBezTo>
                <a:cubicBezTo>
                  <a:pt x="1564" y="3255"/>
                  <a:pt x="1564" y="3255"/>
                  <a:pt x="1564" y="3255"/>
                </a:cubicBezTo>
                <a:cubicBezTo>
                  <a:pt x="1572" y="3255"/>
                  <a:pt x="1572" y="3255"/>
                  <a:pt x="1572" y="3255"/>
                </a:cubicBezTo>
                <a:cubicBezTo>
                  <a:pt x="1582" y="3229"/>
                  <a:pt x="1607" y="3197"/>
                  <a:pt x="1640" y="3206"/>
                </a:cubicBezTo>
                <a:cubicBezTo>
                  <a:pt x="1655" y="3209"/>
                  <a:pt x="1668" y="3222"/>
                  <a:pt x="1684" y="3224"/>
                </a:cubicBezTo>
                <a:cubicBezTo>
                  <a:pt x="1701" y="3225"/>
                  <a:pt x="1719" y="3206"/>
                  <a:pt x="1735" y="3212"/>
                </a:cubicBezTo>
                <a:cubicBezTo>
                  <a:pt x="1756" y="3219"/>
                  <a:pt x="1768" y="3261"/>
                  <a:pt x="1798" y="3248"/>
                </a:cubicBezTo>
                <a:cubicBezTo>
                  <a:pt x="1812" y="3243"/>
                  <a:pt x="1817" y="3223"/>
                  <a:pt x="1832" y="3216"/>
                </a:cubicBezTo>
                <a:cubicBezTo>
                  <a:pt x="1850" y="3207"/>
                  <a:pt x="1872" y="3213"/>
                  <a:pt x="1892" y="3209"/>
                </a:cubicBezTo>
                <a:cubicBezTo>
                  <a:pt x="1908" y="3206"/>
                  <a:pt x="1923" y="3194"/>
                  <a:pt x="1938" y="3193"/>
                </a:cubicBezTo>
                <a:cubicBezTo>
                  <a:pt x="1966" y="3190"/>
                  <a:pt x="1995" y="3221"/>
                  <a:pt x="2027" y="3209"/>
                </a:cubicBezTo>
                <a:cubicBezTo>
                  <a:pt x="2086" y="3185"/>
                  <a:pt x="2121" y="3103"/>
                  <a:pt x="2176" y="3070"/>
                </a:cubicBezTo>
                <a:cubicBezTo>
                  <a:pt x="2199" y="3057"/>
                  <a:pt x="2234" y="3063"/>
                  <a:pt x="2260" y="3063"/>
                </a:cubicBezTo>
                <a:cubicBezTo>
                  <a:pt x="2321" y="3063"/>
                  <a:pt x="2388" y="3049"/>
                  <a:pt x="2448" y="3063"/>
                </a:cubicBezTo>
                <a:cubicBezTo>
                  <a:pt x="2447" y="3043"/>
                  <a:pt x="2432" y="3030"/>
                  <a:pt x="2429" y="3011"/>
                </a:cubicBezTo>
                <a:cubicBezTo>
                  <a:pt x="2425" y="2986"/>
                  <a:pt x="2444" y="2961"/>
                  <a:pt x="2430" y="2936"/>
                </a:cubicBezTo>
                <a:cubicBezTo>
                  <a:pt x="2415" y="2910"/>
                  <a:pt x="2366" y="2905"/>
                  <a:pt x="2348" y="2927"/>
                </a:cubicBezTo>
                <a:cubicBezTo>
                  <a:pt x="2344" y="2927"/>
                  <a:pt x="2344" y="2927"/>
                  <a:pt x="2344" y="2927"/>
                </a:cubicBezTo>
                <a:cubicBezTo>
                  <a:pt x="2344" y="2903"/>
                  <a:pt x="2344" y="2903"/>
                  <a:pt x="2344" y="2903"/>
                </a:cubicBezTo>
                <a:cubicBezTo>
                  <a:pt x="2282" y="2856"/>
                  <a:pt x="2283" y="2777"/>
                  <a:pt x="2247" y="2712"/>
                </a:cubicBezTo>
                <a:cubicBezTo>
                  <a:pt x="2227" y="2678"/>
                  <a:pt x="2184" y="2662"/>
                  <a:pt x="2158" y="2634"/>
                </a:cubicBezTo>
                <a:cubicBezTo>
                  <a:pt x="2131" y="2605"/>
                  <a:pt x="2122" y="2569"/>
                  <a:pt x="2091" y="2545"/>
                </a:cubicBezTo>
                <a:cubicBezTo>
                  <a:pt x="2053" y="2515"/>
                  <a:pt x="2022" y="2513"/>
                  <a:pt x="1976" y="2507"/>
                </a:cubicBezTo>
                <a:cubicBezTo>
                  <a:pt x="1964" y="2505"/>
                  <a:pt x="1945" y="2502"/>
                  <a:pt x="1944" y="2486"/>
                </a:cubicBezTo>
                <a:cubicBezTo>
                  <a:pt x="1943" y="2469"/>
                  <a:pt x="1964" y="2462"/>
                  <a:pt x="1971" y="2449"/>
                </a:cubicBezTo>
                <a:cubicBezTo>
                  <a:pt x="1981" y="2433"/>
                  <a:pt x="1964" y="2411"/>
                  <a:pt x="1984" y="2401"/>
                </a:cubicBezTo>
                <a:cubicBezTo>
                  <a:pt x="2034" y="2375"/>
                  <a:pt x="2093" y="2437"/>
                  <a:pt x="2133" y="2375"/>
                </a:cubicBezTo>
                <a:cubicBezTo>
                  <a:pt x="2151" y="2347"/>
                  <a:pt x="2136" y="2287"/>
                  <a:pt x="2136" y="2255"/>
                </a:cubicBezTo>
                <a:cubicBezTo>
                  <a:pt x="2136" y="2229"/>
                  <a:pt x="2130" y="2200"/>
                  <a:pt x="2137" y="2175"/>
                </a:cubicBezTo>
                <a:cubicBezTo>
                  <a:pt x="2146" y="2145"/>
                  <a:pt x="2169" y="2118"/>
                  <a:pt x="2175" y="2087"/>
                </a:cubicBezTo>
                <a:cubicBezTo>
                  <a:pt x="2179" y="2067"/>
                  <a:pt x="2162" y="2050"/>
                  <a:pt x="2168" y="2031"/>
                </a:cubicBezTo>
                <a:cubicBezTo>
                  <a:pt x="2174" y="2012"/>
                  <a:pt x="2195" y="1974"/>
                  <a:pt x="2219" y="1980"/>
                </a:cubicBezTo>
                <a:cubicBezTo>
                  <a:pt x="2239" y="1985"/>
                  <a:pt x="2246" y="2013"/>
                  <a:pt x="2269" y="1994"/>
                </a:cubicBezTo>
                <a:cubicBezTo>
                  <a:pt x="2292" y="1976"/>
                  <a:pt x="2276" y="1965"/>
                  <a:pt x="2280" y="1943"/>
                </a:cubicBezTo>
                <a:cubicBezTo>
                  <a:pt x="2285" y="1915"/>
                  <a:pt x="2299" y="1890"/>
                  <a:pt x="2305" y="1863"/>
                </a:cubicBezTo>
                <a:cubicBezTo>
                  <a:pt x="2309" y="1848"/>
                  <a:pt x="2305" y="1833"/>
                  <a:pt x="2309" y="1819"/>
                </a:cubicBezTo>
                <a:cubicBezTo>
                  <a:pt x="2315" y="1800"/>
                  <a:pt x="2336" y="1796"/>
                  <a:pt x="2336" y="1775"/>
                </a:cubicBezTo>
                <a:cubicBezTo>
                  <a:pt x="2417" y="1668"/>
                  <a:pt x="2417" y="1668"/>
                  <a:pt x="2417" y="1668"/>
                </a:cubicBezTo>
                <a:cubicBezTo>
                  <a:pt x="2492" y="1655"/>
                  <a:pt x="2492" y="1655"/>
                  <a:pt x="2492" y="1655"/>
                </a:cubicBezTo>
                <a:cubicBezTo>
                  <a:pt x="2496" y="1627"/>
                  <a:pt x="2496" y="1627"/>
                  <a:pt x="2496" y="1627"/>
                </a:cubicBezTo>
                <a:cubicBezTo>
                  <a:pt x="2496" y="1623"/>
                  <a:pt x="2496" y="1623"/>
                  <a:pt x="2496" y="1623"/>
                </a:cubicBezTo>
                <a:cubicBezTo>
                  <a:pt x="2478" y="1556"/>
                  <a:pt x="2535" y="1520"/>
                  <a:pt x="2545" y="1459"/>
                </a:cubicBezTo>
                <a:cubicBezTo>
                  <a:pt x="2557" y="1393"/>
                  <a:pt x="2537" y="1330"/>
                  <a:pt x="2542" y="1263"/>
                </a:cubicBezTo>
                <a:cubicBezTo>
                  <a:pt x="2545" y="1214"/>
                  <a:pt x="2574" y="1159"/>
                  <a:pt x="2594" y="1115"/>
                </a:cubicBezTo>
                <a:cubicBezTo>
                  <a:pt x="2607" y="1087"/>
                  <a:pt x="2610" y="1059"/>
                  <a:pt x="2636" y="1039"/>
                </a:cubicBezTo>
                <a:cubicBezTo>
                  <a:pt x="2620" y="1000"/>
                  <a:pt x="2628" y="987"/>
                  <a:pt x="2637" y="950"/>
                </a:cubicBezTo>
                <a:cubicBezTo>
                  <a:pt x="2640" y="939"/>
                  <a:pt x="2635" y="922"/>
                  <a:pt x="2644" y="914"/>
                </a:cubicBezTo>
                <a:cubicBezTo>
                  <a:pt x="2673" y="888"/>
                  <a:pt x="2727" y="925"/>
                  <a:pt x="2728" y="859"/>
                </a:cubicBezTo>
                <a:cubicBezTo>
                  <a:pt x="2812" y="826"/>
                  <a:pt x="2812" y="826"/>
                  <a:pt x="2812" y="826"/>
                </a:cubicBezTo>
                <a:cubicBezTo>
                  <a:pt x="2853" y="823"/>
                  <a:pt x="2853" y="823"/>
                  <a:pt x="2853" y="823"/>
                </a:cubicBezTo>
                <a:cubicBezTo>
                  <a:pt x="2916" y="723"/>
                  <a:pt x="2916" y="723"/>
                  <a:pt x="2916" y="723"/>
                </a:cubicBezTo>
                <a:cubicBezTo>
                  <a:pt x="2891" y="711"/>
                  <a:pt x="2859" y="704"/>
                  <a:pt x="2837" y="687"/>
                </a:cubicBezTo>
                <a:cubicBezTo>
                  <a:pt x="2812" y="668"/>
                  <a:pt x="2794" y="637"/>
                  <a:pt x="2769" y="617"/>
                </a:cubicBezTo>
                <a:cubicBezTo>
                  <a:pt x="2753" y="604"/>
                  <a:pt x="2733" y="615"/>
                  <a:pt x="2720" y="598"/>
                </a:cubicBezTo>
                <a:cubicBezTo>
                  <a:pt x="2697" y="568"/>
                  <a:pt x="2696" y="531"/>
                  <a:pt x="2689" y="495"/>
                </a:cubicBezTo>
                <a:cubicBezTo>
                  <a:pt x="2675" y="416"/>
                  <a:pt x="2676" y="336"/>
                  <a:pt x="2668" y="259"/>
                </a:cubicBezTo>
                <a:cubicBezTo>
                  <a:pt x="2684" y="261"/>
                  <a:pt x="2687" y="254"/>
                  <a:pt x="2684" y="239"/>
                </a:cubicBezTo>
                <a:cubicBezTo>
                  <a:pt x="2654" y="245"/>
                  <a:pt x="2653" y="210"/>
                  <a:pt x="2656" y="187"/>
                </a:cubicBezTo>
                <a:cubicBezTo>
                  <a:pt x="2660" y="187"/>
                  <a:pt x="2660" y="187"/>
                  <a:pt x="2660" y="187"/>
                </a:cubicBezTo>
                <a:cubicBezTo>
                  <a:pt x="2661" y="204"/>
                  <a:pt x="2691" y="231"/>
                  <a:pt x="2688" y="206"/>
                </a:cubicBezTo>
                <a:cubicBezTo>
                  <a:pt x="2686" y="186"/>
                  <a:pt x="2658" y="170"/>
                  <a:pt x="2646" y="155"/>
                </a:cubicBezTo>
                <a:cubicBezTo>
                  <a:pt x="2619" y="121"/>
                  <a:pt x="2610" y="81"/>
                  <a:pt x="2620" y="39"/>
                </a:cubicBezTo>
                <a:cubicBezTo>
                  <a:pt x="1676" y="39"/>
                  <a:pt x="1676" y="39"/>
                  <a:pt x="1676" y="39"/>
                </a:cubicBezTo>
                <a:cubicBezTo>
                  <a:pt x="1680" y="29"/>
                  <a:pt x="1691" y="5"/>
                  <a:pt x="1672" y="3"/>
                </a:cubicBezTo>
                <a:cubicBezTo>
                  <a:pt x="1651" y="0"/>
                  <a:pt x="1644" y="35"/>
                  <a:pt x="1624" y="38"/>
                </a:cubicBezTo>
                <a:cubicBezTo>
                  <a:pt x="1555" y="49"/>
                  <a:pt x="1477" y="39"/>
                  <a:pt x="1408" y="39"/>
                </a:cubicBezTo>
                <a:lnTo>
                  <a:pt x="552" y="39"/>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6"/>
          <p:cNvSpPr>
            <a:spLocks/>
          </p:cNvSpPr>
          <p:nvPr/>
        </p:nvSpPr>
        <p:spPr bwMode="auto">
          <a:xfrm>
            <a:off x="5774155" y="2032640"/>
            <a:ext cx="841623" cy="1271280"/>
          </a:xfrm>
          <a:custGeom>
            <a:avLst/>
            <a:gdLst/>
            <a:ahLst/>
            <a:cxnLst>
              <a:cxn ang="0">
                <a:pos x="301" y="263"/>
              </a:cxn>
              <a:cxn ang="0">
                <a:pos x="365" y="435"/>
              </a:cxn>
              <a:cxn ang="0">
                <a:pos x="435" y="554"/>
              </a:cxn>
              <a:cxn ang="0">
                <a:pos x="391" y="683"/>
              </a:cxn>
              <a:cxn ang="0">
                <a:pos x="358" y="1079"/>
              </a:cxn>
              <a:cxn ang="0">
                <a:pos x="315" y="1187"/>
              </a:cxn>
              <a:cxn ang="0">
                <a:pos x="69" y="1483"/>
              </a:cxn>
              <a:cxn ang="0">
                <a:pos x="8" y="1580"/>
              </a:cxn>
              <a:cxn ang="0">
                <a:pos x="112" y="1815"/>
              </a:cxn>
              <a:cxn ang="0">
                <a:pos x="198" y="1870"/>
              </a:cxn>
              <a:cxn ang="0">
                <a:pos x="278" y="1991"/>
              </a:cxn>
              <a:cxn ang="0">
                <a:pos x="281" y="2215"/>
              </a:cxn>
              <a:cxn ang="0">
                <a:pos x="206" y="2351"/>
              </a:cxn>
              <a:cxn ang="0">
                <a:pos x="86" y="2411"/>
              </a:cxn>
              <a:cxn ang="0">
                <a:pos x="297" y="2607"/>
              </a:cxn>
              <a:cxn ang="0">
                <a:pos x="354" y="2783"/>
              </a:cxn>
              <a:cxn ang="0">
                <a:pos x="538" y="2723"/>
              </a:cxn>
              <a:cxn ang="0">
                <a:pos x="682" y="2723"/>
              </a:cxn>
              <a:cxn ang="0">
                <a:pos x="806" y="2696"/>
              </a:cxn>
              <a:cxn ang="0">
                <a:pos x="919" y="2662"/>
              </a:cxn>
              <a:cxn ang="0">
                <a:pos x="950" y="2551"/>
              </a:cxn>
              <a:cxn ang="0">
                <a:pos x="1154" y="2505"/>
              </a:cxn>
              <a:cxn ang="0">
                <a:pos x="1243" y="2470"/>
              </a:cxn>
              <a:cxn ang="0">
                <a:pos x="1390" y="2355"/>
              </a:cxn>
              <a:cxn ang="0">
                <a:pos x="1446" y="2245"/>
              </a:cxn>
              <a:cxn ang="0">
                <a:pos x="1638" y="2195"/>
              </a:cxn>
              <a:cxn ang="0">
                <a:pos x="1590" y="2075"/>
              </a:cxn>
              <a:cxn ang="0">
                <a:pos x="1570" y="1891"/>
              </a:cxn>
              <a:cxn ang="0">
                <a:pos x="1486" y="1885"/>
              </a:cxn>
              <a:cxn ang="0">
                <a:pos x="1546" y="1763"/>
              </a:cxn>
              <a:cxn ang="0">
                <a:pos x="1570" y="1639"/>
              </a:cxn>
              <a:cxn ang="0">
                <a:pos x="1558" y="1555"/>
              </a:cxn>
              <a:cxn ang="0">
                <a:pos x="1662" y="1443"/>
              </a:cxn>
              <a:cxn ang="0">
                <a:pos x="1686" y="1365"/>
              </a:cxn>
              <a:cxn ang="0">
                <a:pos x="1839" y="1354"/>
              </a:cxn>
              <a:cxn ang="0">
                <a:pos x="1838" y="1187"/>
              </a:cxn>
              <a:cxn ang="0">
                <a:pos x="1837" y="712"/>
              </a:cxn>
              <a:cxn ang="0">
                <a:pos x="1470" y="506"/>
              </a:cxn>
              <a:cxn ang="0">
                <a:pos x="538" y="54"/>
              </a:cxn>
              <a:cxn ang="0">
                <a:pos x="233" y="83"/>
              </a:cxn>
            </a:cxnLst>
            <a:rect l="0" t="0" r="r" b="b"/>
            <a:pathLst>
              <a:path w="1849" h="2801">
                <a:moveTo>
                  <a:pt x="233" y="83"/>
                </a:moveTo>
                <a:cubicBezTo>
                  <a:pt x="245" y="140"/>
                  <a:pt x="295" y="205"/>
                  <a:pt x="301" y="263"/>
                </a:cubicBezTo>
                <a:cubicBezTo>
                  <a:pt x="304" y="290"/>
                  <a:pt x="294" y="326"/>
                  <a:pt x="304" y="351"/>
                </a:cubicBezTo>
                <a:cubicBezTo>
                  <a:pt x="317" y="381"/>
                  <a:pt x="351" y="404"/>
                  <a:pt x="365" y="435"/>
                </a:cubicBezTo>
                <a:cubicBezTo>
                  <a:pt x="373" y="452"/>
                  <a:pt x="361" y="471"/>
                  <a:pt x="372" y="487"/>
                </a:cubicBezTo>
                <a:cubicBezTo>
                  <a:pt x="388" y="509"/>
                  <a:pt x="429" y="526"/>
                  <a:pt x="435" y="554"/>
                </a:cubicBezTo>
                <a:cubicBezTo>
                  <a:pt x="439" y="569"/>
                  <a:pt x="416" y="591"/>
                  <a:pt x="409" y="603"/>
                </a:cubicBezTo>
                <a:cubicBezTo>
                  <a:pt x="395" y="629"/>
                  <a:pt x="394" y="655"/>
                  <a:pt x="391" y="683"/>
                </a:cubicBezTo>
                <a:cubicBezTo>
                  <a:pt x="382" y="765"/>
                  <a:pt x="367" y="849"/>
                  <a:pt x="366" y="931"/>
                </a:cubicBezTo>
                <a:cubicBezTo>
                  <a:pt x="365" y="981"/>
                  <a:pt x="362" y="1030"/>
                  <a:pt x="358" y="1079"/>
                </a:cubicBezTo>
                <a:cubicBezTo>
                  <a:pt x="357" y="1099"/>
                  <a:pt x="362" y="1121"/>
                  <a:pt x="355" y="1139"/>
                </a:cubicBezTo>
                <a:cubicBezTo>
                  <a:pt x="348" y="1159"/>
                  <a:pt x="328" y="1172"/>
                  <a:pt x="315" y="1187"/>
                </a:cubicBezTo>
                <a:cubicBezTo>
                  <a:pt x="282" y="1225"/>
                  <a:pt x="248" y="1260"/>
                  <a:pt x="214" y="1295"/>
                </a:cubicBezTo>
                <a:cubicBezTo>
                  <a:pt x="162" y="1350"/>
                  <a:pt x="105" y="1417"/>
                  <a:pt x="69" y="1483"/>
                </a:cubicBezTo>
                <a:cubicBezTo>
                  <a:pt x="61" y="1498"/>
                  <a:pt x="62" y="1513"/>
                  <a:pt x="55" y="1527"/>
                </a:cubicBezTo>
                <a:cubicBezTo>
                  <a:pt x="46" y="1546"/>
                  <a:pt x="10" y="1564"/>
                  <a:pt x="8" y="1580"/>
                </a:cubicBezTo>
                <a:cubicBezTo>
                  <a:pt x="0" y="1645"/>
                  <a:pt x="42" y="1714"/>
                  <a:pt x="75" y="1763"/>
                </a:cubicBezTo>
                <a:cubicBezTo>
                  <a:pt x="85" y="1779"/>
                  <a:pt x="97" y="1805"/>
                  <a:pt x="112" y="1815"/>
                </a:cubicBezTo>
                <a:cubicBezTo>
                  <a:pt x="131" y="1828"/>
                  <a:pt x="157" y="1807"/>
                  <a:pt x="177" y="1822"/>
                </a:cubicBezTo>
                <a:cubicBezTo>
                  <a:pt x="195" y="1835"/>
                  <a:pt x="188" y="1854"/>
                  <a:pt x="198" y="1870"/>
                </a:cubicBezTo>
                <a:cubicBezTo>
                  <a:pt x="206" y="1883"/>
                  <a:pt x="226" y="1882"/>
                  <a:pt x="237" y="1893"/>
                </a:cubicBezTo>
                <a:cubicBezTo>
                  <a:pt x="265" y="1922"/>
                  <a:pt x="236" y="1979"/>
                  <a:pt x="278" y="1991"/>
                </a:cubicBezTo>
                <a:cubicBezTo>
                  <a:pt x="278" y="2022"/>
                  <a:pt x="284" y="2053"/>
                  <a:pt x="284" y="2083"/>
                </a:cubicBezTo>
                <a:cubicBezTo>
                  <a:pt x="283" y="2130"/>
                  <a:pt x="268" y="2168"/>
                  <a:pt x="281" y="2215"/>
                </a:cubicBezTo>
                <a:cubicBezTo>
                  <a:pt x="299" y="2277"/>
                  <a:pt x="346" y="2310"/>
                  <a:pt x="386" y="2351"/>
                </a:cubicBezTo>
                <a:cubicBezTo>
                  <a:pt x="206" y="2351"/>
                  <a:pt x="206" y="2351"/>
                  <a:pt x="206" y="2351"/>
                </a:cubicBezTo>
                <a:cubicBezTo>
                  <a:pt x="135" y="2350"/>
                  <a:pt x="135" y="2350"/>
                  <a:pt x="135" y="2350"/>
                </a:cubicBezTo>
                <a:cubicBezTo>
                  <a:pt x="86" y="2411"/>
                  <a:pt x="86" y="2411"/>
                  <a:pt x="86" y="2411"/>
                </a:cubicBezTo>
                <a:cubicBezTo>
                  <a:pt x="124" y="2441"/>
                  <a:pt x="146" y="2483"/>
                  <a:pt x="182" y="2515"/>
                </a:cubicBezTo>
                <a:cubicBezTo>
                  <a:pt x="220" y="2548"/>
                  <a:pt x="269" y="2565"/>
                  <a:pt x="297" y="2607"/>
                </a:cubicBezTo>
                <a:cubicBezTo>
                  <a:pt x="319" y="2640"/>
                  <a:pt x="331" y="2729"/>
                  <a:pt x="370" y="2739"/>
                </a:cubicBezTo>
                <a:cubicBezTo>
                  <a:pt x="354" y="2783"/>
                  <a:pt x="354" y="2783"/>
                  <a:pt x="354" y="2783"/>
                </a:cubicBezTo>
                <a:cubicBezTo>
                  <a:pt x="454" y="2787"/>
                  <a:pt x="454" y="2787"/>
                  <a:pt x="454" y="2787"/>
                </a:cubicBezTo>
                <a:cubicBezTo>
                  <a:pt x="538" y="2723"/>
                  <a:pt x="538" y="2723"/>
                  <a:pt x="538" y="2723"/>
                </a:cubicBezTo>
                <a:cubicBezTo>
                  <a:pt x="545" y="2743"/>
                  <a:pt x="588" y="2801"/>
                  <a:pt x="602" y="2759"/>
                </a:cubicBezTo>
                <a:cubicBezTo>
                  <a:pt x="682" y="2723"/>
                  <a:pt x="682" y="2723"/>
                  <a:pt x="682" y="2723"/>
                </a:cubicBezTo>
                <a:cubicBezTo>
                  <a:pt x="734" y="2699"/>
                  <a:pt x="734" y="2699"/>
                  <a:pt x="734" y="2699"/>
                </a:cubicBezTo>
                <a:cubicBezTo>
                  <a:pt x="757" y="2715"/>
                  <a:pt x="781" y="2698"/>
                  <a:pt x="806" y="2696"/>
                </a:cubicBezTo>
                <a:cubicBezTo>
                  <a:pt x="832" y="2693"/>
                  <a:pt x="870" y="2699"/>
                  <a:pt x="894" y="2689"/>
                </a:cubicBezTo>
                <a:cubicBezTo>
                  <a:pt x="907" y="2684"/>
                  <a:pt x="909" y="2670"/>
                  <a:pt x="919" y="2662"/>
                </a:cubicBezTo>
                <a:cubicBezTo>
                  <a:pt x="949" y="2635"/>
                  <a:pt x="970" y="2609"/>
                  <a:pt x="994" y="2575"/>
                </a:cubicBezTo>
                <a:cubicBezTo>
                  <a:pt x="950" y="2551"/>
                  <a:pt x="950" y="2551"/>
                  <a:pt x="950" y="2551"/>
                </a:cubicBezTo>
                <a:cubicBezTo>
                  <a:pt x="950" y="2539"/>
                  <a:pt x="950" y="2539"/>
                  <a:pt x="950" y="2539"/>
                </a:cubicBezTo>
                <a:cubicBezTo>
                  <a:pt x="1012" y="2514"/>
                  <a:pt x="1088" y="2517"/>
                  <a:pt x="1154" y="2505"/>
                </a:cubicBezTo>
                <a:cubicBezTo>
                  <a:pt x="1171" y="2502"/>
                  <a:pt x="1190" y="2510"/>
                  <a:pt x="1206" y="2504"/>
                </a:cubicBezTo>
                <a:cubicBezTo>
                  <a:pt x="1222" y="2497"/>
                  <a:pt x="1230" y="2480"/>
                  <a:pt x="1243" y="2470"/>
                </a:cubicBezTo>
                <a:cubicBezTo>
                  <a:pt x="1259" y="2457"/>
                  <a:pt x="1280" y="2455"/>
                  <a:pt x="1294" y="2439"/>
                </a:cubicBezTo>
                <a:cubicBezTo>
                  <a:pt x="1326" y="2402"/>
                  <a:pt x="1337" y="2365"/>
                  <a:pt x="1390" y="2355"/>
                </a:cubicBezTo>
                <a:cubicBezTo>
                  <a:pt x="1398" y="2320"/>
                  <a:pt x="1419" y="2318"/>
                  <a:pt x="1446" y="2299"/>
                </a:cubicBezTo>
                <a:cubicBezTo>
                  <a:pt x="1445" y="2286"/>
                  <a:pt x="1439" y="2256"/>
                  <a:pt x="1446" y="2245"/>
                </a:cubicBezTo>
                <a:cubicBezTo>
                  <a:pt x="1453" y="2232"/>
                  <a:pt x="1477" y="2225"/>
                  <a:pt x="1490" y="2218"/>
                </a:cubicBezTo>
                <a:cubicBezTo>
                  <a:pt x="1543" y="2187"/>
                  <a:pt x="1579" y="2173"/>
                  <a:pt x="1638" y="2195"/>
                </a:cubicBezTo>
                <a:cubicBezTo>
                  <a:pt x="1655" y="2161"/>
                  <a:pt x="1659" y="2136"/>
                  <a:pt x="1650" y="2099"/>
                </a:cubicBezTo>
                <a:cubicBezTo>
                  <a:pt x="1590" y="2075"/>
                  <a:pt x="1590" y="2075"/>
                  <a:pt x="1590" y="2075"/>
                </a:cubicBezTo>
                <a:cubicBezTo>
                  <a:pt x="1591" y="2056"/>
                  <a:pt x="1598" y="2022"/>
                  <a:pt x="1594" y="2003"/>
                </a:cubicBezTo>
                <a:cubicBezTo>
                  <a:pt x="1584" y="1960"/>
                  <a:pt x="1557" y="1940"/>
                  <a:pt x="1570" y="1891"/>
                </a:cubicBezTo>
                <a:cubicBezTo>
                  <a:pt x="1556" y="1886"/>
                  <a:pt x="1538" y="1871"/>
                  <a:pt x="1523" y="1873"/>
                </a:cubicBezTo>
                <a:cubicBezTo>
                  <a:pt x="1509" y="1875"/>
                  <a:pt x="1501" y="1889"/>
                  <a:pt x="1486" y="1885"/>
                </a:cubicBezTo>
                <a:cubicBezTo>
                  <a:pt x="1414" y="1864"/>
                  <a:pt x="1528" y="1785"/>
                  <a:pt x="1546" y="1767"/>
                </a:cubicBezTo>
                <a:cubicBezTo>
                  <a:pt x="1546" y="1763"/>
                  <a:pt x="1546" y="1763"/>
                  <a:pt x="1546" y="1763"/>
                </a:cubicBezTo>
                <a:cubicBezTo>
                  <a:pt x="1532" y="1747"/>
                  <a:pt x="1497" y="1703"/>
                  <a:pt x="1513" y="1681"/>
                </a:cubicBezTo>
                <a:cubicBezTo>
                  <a:pt x="1527" y="1660"/>
                  <a:pt x="1557" y="1660"/>
                  <a:pt x="1570" y="1639"/>
                </a:cubicBezTo>
                <a:cubicBezTo>
                  <a:pt x="1602" y="1638"/>
                  <a:pt x="1573" y="1573"/>
                  <a:pt x="1558" y="1563"/>
                </a:cubicBezTo>
                <a:cubicBezTo>
                  <a:pt x="1558" y="1555"/>
                  <a:pt x="1558" y="1555"/>
                  <a:pt x="1558" y="1555"/>
                </a:cubicBezTo>
                <a:cubicBezTo>
                  <a:pt x="1614" y="1535"/>
                  <a:pt x="1614" y="1535"/>
                  <a:pt x="1614" y="1535"/>
                </a:cubicBezTo>
                <a:cubicBezTo>
                  <a:pt x="1597" y="1486"/>
                  <a:pt x="1647" y="1481"/>
                  <a:pt x="1662" y="1443"/>
                </a:cubicBezTo>
                <a:cubicBezTo>
                  <a:pt x="1670" y="1422"/>
                  <a:pt x="1652" y="1407"/>
                  <a:pt x="1657" y="1388"/>
                </a:cubicBezTo>
                <a:cubicBezTo>
                  <a:pt x="1660" y="1376"/>
                  <a:pt x="1674" y="1367"/>
                  <a:pt x="1686" y="1365"/>
                </a:cubicBezTo>
                <a:cubicBezTo>
                  <a:pt x="1717" y="1360"/>
                  <a:pt x="1762" y="1352"/>
                  <a:pt x="1794" y="1356"/>
                </a:cubicBezTo>
                <a:cubicBezTo>
                  <a:pt x="1807" y="1358"/>
                  <a:pt x="1831" y="1370"/>
                  <a:pt x="1839" y="1354"/>
                </a:cubicBezTo>
                <a:cubicBezTo>
                  <a:pt x="1849" y="1334"/>
                  <a:pt x="1841" y="1298"/>
                  <a:pt x="1838" y="1277"/>
                </a:cubicBezTo>
                <a:cubicBezTo>
                  <a:pt x="1834" y="1248"/>
                  <a:pt x="1838" y="1217"/>
                  <a:pt x="1838" y="1187"/>
                </a:cubicBezTo>
                <a:cubicBezTo>
                  <a:pt x="1838" y="863"/>
                  <a:pt x="1838" y="863"/>
                  <a:pt x="1838" y="863"/>
                </a:cubicBezTo>
                <a:cubicBezTo>
                  <a:pt x="1838" y="817"/>
                  <a:pt x="1848" y="756"/>
                  <a:pt x="1837" y="712"/>
                </a:cubicBezTo>
                <a:cubicBezTo>
                  <a:pt x="1829" y="684"/>
                  <a:pt x="1773" y="667"/>
                  <a:pt x="1750" y="654"/>
                </a:cubicBezTo>
                <a:cubicBezTo>
                  <a:pt x="1658" y="602"/>
                  <a:pt x="1564" y="553"/>
                  <a:pt x="1470" y="506"/>
                </a:cubicBezTo>
                <a:cubicBezTo>
                  <a:pt x="1221" y="384"/>
                  <a:pt x="976" y="254"/>
                  <a:pt x="722" y="142"/>
                </a:cubicBezTo>
                <a:cubicBezTo>
                  <a:pt x="660" y="115"/>
                  <a:pt x="599" y="85"/>
                  <a:pt x="538" y="54"/>
                </a:cubicBezTo>
                <a:cubicBezTo>
                  <a:pt x="512" y="42"/>
                  <a:pt x="458" y="0"/>
                  <a:pt x="429" y="0"/>
                </a:cubicBezTo>
                <a:cubicBezTo>
                  <a:pt x="375" y="0"/>
                  <a:pt x="284" y="62"/>
                  <a:pt x="233" y="83"/>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10"/>
          <p:cNvSpPr>
            <a:spLocks noEditPoints="1"/>
          </p:cNvSpPr>
          <p:nvPr/>
        </p:nvSpPr>
        <p:spPr bwMode="auto">
          <a:xfrm>
            <a:off x="6653688" y="1327496"/>
            <a:ext cx="965465" cy="828985"/>
          </a:xfrm>
          <a:custGeom>
            <a:avLst/>
            <a:gdLst/>
            <a:ahLst/>
            <a:cxnLst>
              <a:cxn ang="0">
                <a:pos x="1872" y="4"/>
              </a:cxn>
              <a:cxn ang="0">
                <a:pos x="1836" y="88"/>
              </a:cxn>
              <a:cxn ang="0">
                <a:pos x="1836" y="88"/>
              </a:cxn>
              <a:cxn ang="0">
                <a:pos x="28" y="228"/>
              </a:cxn>
              <a:cxn ang="0">
                <a:pos x="2" y="392"/>
              </a:cxn>
              <a:cxn ang="0">
                <a:pos x="27" y="496"/>
              </a:cxn>
              <a:cxn ang="0">
                <a:pos x="56" y="1808"/>
              </a:cxn>
              <a:cxn ang="0">
                <a:pos x="1028" y="1808"/>
              </a:cxn>
              <a:cxn ang="0">
                <a:pos x="1180" y="1772"/>
              </a:cxn>
              <a:cxn ang="0">
                <a:pos x="1384" y="1808"/>
              </a:cxn>
              <a:cxn ang="0">
                <a:pos x="2024" y="1808"/>
              </a:cxn>
              <a:cxn ang="0">
                <a:pos x="2045" y="1739"/>
              </a:cxn>
              <a:cxn ang="0">
                <a:pos x="1928" y="1656"/>
              </a:cxn>
              <a:cxn ang="0">
                <a:pos x="1880" y="1468"/>
              </a:cxn>
              <a:cxn ang="0">
                <a:pos x="1888" y="1436"/>
              </a:cxn>
              <a:cxn ang="0">
                <a:pos x="1775" y="1264"/>
              </a:cxn>
              <a:cxn ang="0">
                <a:pos x="1612" y="992"/>
              </a:cxn>
              <a:cxn ang="0">
                <a:pos x="1588" y="912"/>
              </a:cxn>
              <a:cxn ang="0">
                <a:pos x="1571" y="875"/>
              </a:cxn>
              <a:cxn ang="0">
                <a:pos x="1552" y="800"/>
              </a:cxn>
              <a:cxn ang="0">
                <a:pos x="1417" y="637"/>
              </a:cxn>
              <a:cxn ang="0">
                <a:pos x="1368" y="436"/>
              </a:cxn>
              <a:cxn ang="0">
                <a:pos x="1478" y="664"/>
              </a:cxn>
              <a:cxn ang="0">
                <a:pos x="1655" y="811"/>
              </a:cxn>
              <a:cxn ang="0">
                <a:pos x="1704" y="772"/>
              </a:cxn>
              <a:cxn ang="0">
                <a:pos x="1728" y="636"/>
              </a:cxn>
              <a:cxn ang="0">
                <a:pos x="1784" y="476"/>
              </a:cxn>
              <a:cxn ang="0">
                <a:pos x="1664" y="208"/>
              </a:cxn>
              <a:cxn ang="0">
                <a:pos x="1696" y="136"/>
              </a:cxn>
              <a:cxn ang="0">
                <a:pos x="1432" y="212"/>
              </a:cxn>
              <a:cxn ang="0">
                <a:pos x="1328" y="194"/>
              </a:cxn>
              <a:cxn ang="0">
                <a:pos x="1260" y="150"/>
              </a:cxn>
              <a:cxn ang="0">
                <a:pos x="1116" y="136"/>
              </a:cxn>
              <a:cxn ang="0">
                <a:pos x="984" y="152"/>
              </a:cxn>
              <a:cxn ang="0">
                <a:pos x="916" y="188"/>
              </a:cxn>
              <a:cxn ang="0">
                <a:pos x="656" y="231"/>
              </a:cxn>
              <a:cxn ang="0">
                <a:pos x="488" y="204"/>
              </a:cxn>
              <a:cxn ang="0">
                <a:pos x="308" y="155"/>
              </a:cxn>
              <a:cxn ang="0">
                <a:pos x="84" y="148"/>
              </a:cxn>
              <a:cxn ang="0">
                <a:pos x="76" y="124"/>
              </a:cxn>
            </a:cxnLst>
            <a:rect l="0" t="0" r="r" b="b"/>
            <a:pathLst>
              <a:path w="2124" h="1823">
                <a:moveTo>
                  <a:pt x="1868" y="0"/>
                </a:moveTo>
                <a:cubicBezTo>
                  <a:pt x="1872" y="4"/>
                  <a:pt x="1872" y="4"/>
                  <a:pt x="1872" y="4"/>
                </a:cubicBezTo>
                <a:cubicBezTo>
                  <a:pt x="1868" y="0"/>
                  <a:pt x="1868" y="0"/>
                  <a:pt x="1868" y="0"/>
                </a:cubicBezTo>
                <a:moveTo>
                  <a:pt x="1836" y="88"/>
                </a:moveTo>
                <a:cubicBezTo>
                  <a:pt x="1840" y="92"/>
                  <a:pt x="1840" y="92"/>
                  <a:pt x="1840" y="92"/>
                </a:cubicBezTo>
                <a:cubicBezTo>
                  <a:pt x="1836" y="88"/>
                  <a:pt x="1836" y="88"/>
                  <a:pt x="1836" y="88"/>
                </a:cubicBezTo>
                <a:moveTo>
                  <a:pt x="76" y="124"/>
                </a:moveTo>
                <a:cubicBezTo>
                  <a:pt x="51" y="163"/>
                  <a:pt x="23" y="178"/>
                  <a:pt x="28" y="228"/>
                </a:cubicBezTo>
                <a:cubicBezTo>
                  <a:pt x="31" y="253"/>
                  <a:pt x="60" y="272"/>
                  <a:pt x="53" y="299"/>
                </a:cubicBezTo>
                <a:cubicBezTo>
                  <a:pt x="44" y="332"/>
                  <a:pt x="0" y="357"/>
                  <a:pt x="2" y="392"/>
                </a:cubicBezTo>
                <a:cubicBezTo>
                  <a:pt x="2" y="409"/>
                  <a:pt x="16" y="420"/>
                  <a:pt x="20" y="436"/>
                </a:cubicBezTo>
                <a:cubicBezTo>
                  <a:pt x="24" y="456"/>
                  <a:pt x="22" y="477"/>
                  <a:pt x="27" y="496"/>
                </a:cubicBezTo>
                <a:cubicBezTo>
                  <a:pt x="39" y="542"/>
                  <a:pt x="56" y="571"/>
                  <a:pt x="56" y="620"/>
                </a:cubicBezTo>
                <a:cubicBezTo>
                  <a:pt x="56" y="1808"/>
                  <a:pt x="56" y="1808"/>
                  <a:pt x="56" y="1808"/>
                </a:cubicBezTo>
                <a:cubicBezTo>
                  <a:pt x="784" y="1808"/>
                  <a:pt x="784" y="1808"/>
                  <a:pt x="784" y="1808"/>
                </a:cubicBezTo>
                <a:cubicBezTo>
                  <a:pt x="1028" y="1808"/>
                  <a:pt x="1028" y="1808"/>
                  <a:pt x="1028" y="1808"/>
                </a:cubicBezTo>
                <a:cubicBezTo>
                  <a:pt x="1139" y="1807"/>
                  <a:pt x="1139" y="1807"/>
                  <a:pt x="1139" y="1807"/>
                </a:cubicBezTo>
                <a:cubicBezTo>
                  <a:pt x="1180" y="1772"/>
                  <a:pt x="1180" y="1772"/>
                  <a:pt x="1180" y="1772"/>
                </a:cubicBezTo>
                <a:cubicBezTo>
                  <a:pt x="1172" y="1804"/>
                  <a:pt x="1172" y="1804"/>
                  <a:pt x="1172" y="1804"/>
                </a:cubicBezTo>
                <a:cubicBezTo>
                  <a:pt x="1234" y="1823"/>
                  <a:pt x="1319" y="1808"/>
                  <a:pt x="1384" y="1808"/>
                </a:cubicBezTo>
                <a:cubicBezTo>
                  <a:pt x="1836" y="1808"/>
                  <a:pt x="1836" y="1808"/>
                  <a:pt x="1836" y="1808"/>
                </a:cubicBezTo>
                <a:cubicBezTo>
                  <a:pt x="2024" y="1808"/>
                  <a:pt x="2024" y="1808"/>
                  <a:pt x="2024" y="1808"/>
                </a:cubicBezTo>
                <a:cubicBezTo>
                  <a:pt x="2056" y="1808"/>
                  <a:pt x="2093" y="1813"/>
                  <a:pt x="2124" y="1804"/>
                </a:cubicBezTo>
                <a:cubicBezTo>
                  <a:pt x="2045" y="1739"/>
                  <a:pt x="2045" y="1739"/>
                  <a:pt x="2045" y="1739"/>
                </a:cubicBezTo>
                <a:cubicBezTo>
                  <a:pt x="1999" y="1691"/>
                  <a:pt x="1999" y="1691"/>
                  <a:pt x="1999" y="1691"/>
                </a:cubicBezTo>
                <a:cubicBezTo>
                  <a:pt x="1928" y="1656"/>
                  <a:pt x="1928" y="1656"/>
                  <a:pt x="1928" y="1656"/>
                </a:cubicBezTo>
                <a:cubicBezTo>
                  <a:pt x="1880" y="1556"/>
                  <a:pt x="1880" y="1556"/>
                  <a:pt x="1880" y="1556"/>
                </a:cubicBezTo>
                <a:cubicBezTo>
                  <a:pt x="1880" y="1468"/>
                  <a:pt x="1880" y="1468"/>
                  <a:pt x="1880" y="1468"/>
                </a:cubicBezTo>
                <a:cubicBezTo>
                  <a:pt x="1936" y="1480"/>
                  <a:pt x="1936" y="1480"/>
                  <a:pt x="1936" y="1480"/>
                </a:cubicBezTo>
                <a:cubicBezTo>
                  <a:pt x="1888" y="1436"/>
                  <a:pt x="1888" y="1436"/>
                  <a:pt x="1888" y="1436"/>
                </a:cubicBezTo>
                <a:cubicBezTo>
                  <a:pt x="1819" y="1364"/>
                  <a:pt x="1819" y="1364"/>
                  <a:pt x="1819" y="1364"/>
                </a:cubicBezTo>
                <a:cubicBezTo>
                  <a:pt x="1775" y="1264"/>
                  <a:pt x="1775" y="1264"/>
                  <a:pt x="1775" y="1264"/>
                </a:cubicBezTo>
                <a:cubicBezTo>
                  <a:pt x="1685" y="1120"/>
                  <a:pt x="1685" y="1120"/>
                  <a:pt x="1685" y="1120"/>
                </a:cubicBezTo>
                <a:cubicBezTo>
                  <a:pt x="1612" y="992"/>
                  <a:pt x="1612" y="992"/>
                  <a:pt x="1612" y="992"/>
                </a:cubicBezTo>
                <a:cubicBezTo>
                  <a:pt x="1624" y="988"/>
                  <a:pt x="1624" y="988"/>
                  <a:pt x="1624" y="988"/>
                </a:cubicBezTo>
                <a:cubicBezTo>
                  <a:pt x="1588" y="912"/>
                  <a:pt x="1588" y="912"/>
                  <a:pt x="1588" y="912"/>
                </a:cubicBezTo>
                <a:cubicBezTo>
                  <a:pt x="1588" y="908"/>
                  <a:pt x="1588" y="908"/>
                  <a:pt x="1588" y="908"/>
                </a:cubicBezTo>
                <a:cubicBezTo>
                  <a:pt x="1596" y="893"/>
                  <a:pt x="1580" y="887"/>
                  <a:pt x="1571" y="875"/>
                </a:cubicBezTo>
                <a:cubicBezTo>
                  <a:pt x="1555" y="855"/>
                  <a:pt x="1530" y="826"/>
                  <a:pt x="1528" y="800"/>
                </a:cubicBezTo>
                <a:cubicBezTo>
                  <a:pt x="1552" y="800"/>
                  <a:pt x="1552" y="800"/>
                  <a:pt x="1552" y="800"/>
                </a:cubicBezTo>
                <a:cubicBezTo>
                  <a:pt x="1539" y="769"/>
                  <a:pt x="1515" y="758"/>
                  <a:pt x="1492" y="736"/>
                </a:cubicBezTo>
                <a:cubicBezTo>
                  <a:pt x="1463" y="708"/>
                  <a:pt x="1434" y="672"/>
                  <a:pt x="1417" y="637"/>
                </a:cubicBezTo>
                <a:cubicBezTo>
                  <a:pt x="1408" y="619"/>
                  <a:pt x="1365" y="599"/>
                  <a:pt x="1396" y="580"/>
                </a:cubicBezTo>
                <a:cubicBezTo>
                  <a:pt x="1381" y="518"/>
                  <a:pt x="1307" y="493"/>
                  <a:pt x="1368" y="436"/>
                </a:cubicBezTo>
                <a:cubicBezTo>
                  <a:pt x="1379" y="507"/>
                  <a:pt x="1425" y="538"/>
                  <a:pt x="1462" y="593"/>
                </a:cubicBezTo>
                <a:cubicBezTo>
                  <a:pt x="1475" y="614"/>
                  <a:pt x="1467" y="642"/>
                  <a:pt x="1478" y="664"/>
                </a:cubicBezTo>
                <a:cubicBezTo>
                  <a:pt x="1491" y="690"/>
                  <a:pt x="1515" y="703"/>
                  <a:pt x="1535" y="722"/>
                </a:cubicBezTo>
                <a:cubicBezTo>
                  <a:pt x="1568" y="753"/>
                  <a:pt x="1604" y="804"/>
                  <a:pt x="1655" y="811"/>
                </a:cubicBezTo>
                <a:cubicBezTo>
                  <a:pt x="1669" y="813"/>
                  <a:pt x="1682" y="780"/>
                  <a:pt x="1700" y="776"/>
                </a:cubicBezTo>
                <a:cubicBezTo>
                  <a:pt x="1704" y="772"/>
                  <a:pt x="1704" y="772"/>
                  <a:pt x="1704" y="772"/>
                </a:cubicBezTo>
                <a:cubicBezTo>
                  <a:pt x="1693" y="708"/>
                  <a:pt x="1693" y="708"/>
                  <a:pt x="1693" y="708"/>
                </a:cubicBezTo>
                <a:cubicBezTo>
                  <a:pt x="1728" y="636"/>
                  <a:pt x="1728" y="636"/>
                  <a:pt x="1728" y="636"/>
                </a:cubicBezTo>
                <a:cubicBezTo>
                  <a:pt x="1746" y="548"/>
                  <a:pt x="1746" y="548"/>
                  <a:pt x="1746" y="548"/>
                </a:cubicBezTo>
                <a:cubicBezTo>
                  <a:pt x="1784" y="476"/>
                  <a:pt x="1784" y="476"/>
                  <a:pt x="1784" y="476"/>
                </a:cubicBezTo>
                <a:cubicBezTo>
                  <a:pt x="1757" y="462"/>
                  <a:pt x="1750" y="423"/>
                  <a:pt x="1740" y="396"/>
                </a:cubicBezTo>
                <a:cubicBezTo>
                  <a:pt x="1716" y="333"/>
                  <a:pt x="1691" y="270"/>
                  <a:pt x="1664" y="208"/>
                </a:cubicBezTo>
                <a:cubicBezTo>
                  <a:pt x="1720" y="148"/>
                  <a:pt x="1720" y="148"/>
                  <a:pt x="1720" y="148"/>
                </a:cubicBezTo>
                <a:cubicBezTo>
                  <a:pt x="1696" y="136"/>
                  <a:pt x="1696" y="136"/>
                  <a:pt x="1696" y="136"/>
                </a:cubicBezTo>
                <a:cubicBezTo>
                  <a:pt x="1663" y="181"/>
                  <a:pt x="1607" y="223"/>
                  <a:pt x="1548" y="220"/>
                </a:cubicBezTo>
                <a:cubicBezTo>
                  <a:pt x="1502" y="218"/>
                  <a:pt x="1480" y="195"/>
                  <a:pt x="1432" y="212"/>
                </a:cubicBezTo>
                <a:cubicBezTo>
                  <a:pt x="1432" y="235"/>
                  <a:pt x="1384" y="237"/>
                  <a:pt x="1369" y="227"/>
                </a:cubicBezTo>
                <a:cubicBezTo>
                  <a:pt x="1354" y="217"/>
                  <a:pt x="1344" y="201"/>
                  <a:pt x="1328" y="194"/>
                </a:cubicBezTo>
                <a:cubicBezTo>
                  <a:pt x="1312" y="187"/>
                  <a:pt x="1296" y="188"/>
                  <a:pt x="1281" y="175"/>
                </a:cubicBezTo>
                <a:cubicBezTo>
                  <a:pt x="1273" y="168"/>
                  <a:pt x="1270" y="155"/>
                  <a:pt x="1260" y="150"/>
                </a:cubicBezTo>
                <a:cubicBezTo>
                  <a:pt x="1242" y="140"/>
                  <a:pt x="1212" y="166"/>
                  <a:pt x="1192" y="164"/>
                </a:cubicBezTo>
                <a:cubicBezTo>
                  <a:pt x="1166" y="162"/>
                  <a:pt x="1143" y="139"/>
                  <a:pt x="1116" y="136"/>
                </a:cubicBezTo>
                <a:cubicBezTo>
                  <a:pt x="1081" y="133"/>
                  <a:pt x="1050" y="160"/>
                  <a:pt x="1016" y="163"/>
                </a:cubicBezTo>
                <a:cubicBezTo>
                  <a:pt x="1004" y="164"/>
                  <a:pt x="995" y="155"/>
                  <a:pt x="984" y="152"/>
                </a:cubicBezTo>
                <a:cubicBezTo>
                  <a:pt x="980" y="156"/>
                  <a:pt x="980" y="156"/>
                  <a:pt x="980" y="156"/>
                </a:cubicBezTo>
                <a:cubicBezTo>
                  <a:pt x="980" y="211"/>
                  <a:pt x="951" y="191"/>
                  <a:pt x="916" y="188"/>
                </a:cubicBezTo>
                <a:cubicBezTo>
                  <a:pt x="896" y="226"/>
                  <a:pt x="800" y="280"/>
                  <a:pt x="756" y="271"/>
                </a:cubicBezTo>
                <a:cubicBezTo>
                  <a:pt x="723" y="264"/>
                  <a:pt x="691" y="239"/>
                  <a:pt x="656" y="231"/>
                </a:cubicBezTo>
                <a:cubicBezTo>
                  <a:pt x="617" y="221"/>
                  <a:pt x="578" y="243"/>
                  <a:pt x="556" y="200"/>
                </a:cubicBezTo>
                <a:cubicBezTo>
                  <a:pt x="534" y="206"/>
                  <a:pt x="510" y="217"/>
                  <a:pt x="488" y="204"/>
                </a:cubicBezTo>
                <a:cubicBezTo>
                  <a:pt x="476" y="197"/>
                  <a:pt x="473" y="181"/>
                  <a:pt x="459" y="177"/>
                </a:cubicBezTo>
                <a:cubicBezTo>
                  <a:pt x="412" y="164"/>
                  <a:pt x="357" y="162"/>
                  <a:pt x="308" y="155"/>
                </a:cubicBezTo>
                <a:cubicBezTo>
                  <a:pt x="278" y="151"/>
                  <a:pt x="250" y="137"/>
                  <a:pt x="220" y="134"/>
                </a:cubicBezTo>
                <a:cubicBezTo>
                  <a:pt x="174" y="128"/>
                  <a:pt x="133" y="157"/>
                  <a:pt x="84" y="148"/>
                </a:cubicBezTo>
                <a:cubicBezTo>
                  <a:pt x="84" y="124"/>
                  <a:pt x="84" y="124"/>
                  <a:pt x="84" y="124"/>
                </a:cubicBezTo>
                <a:lnTo>
                  <a:pt x="76" y="124"/>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9"/>
          <p:cNvSpPr>
            <a:spLocks/>
          </p:cNvSpPr>
          <p:nvPr/>
        </p:nvSpPr>
        <p:spPr bwMode="auto">
          <a:xfrm>
            <a:off x="5440539" y="1266838"/>
            <a:ext cx="1261170" cy="1079198"/>
          </a:xfrm>
          <a:custGeom>
            <a:avLst/>
            <a:gdLst/>
            <a:ahLst/>
            <a:cxnLst>
              <a:cxn ang="0">
                <a:pos x="392" y="128"/>
              </a:cxn>
              <a:cxn ang="0">
                <a:pos x="212" y="239"/>
              </a:cxn>
              <a:cxn ang="0">
                <a:pos x="167" y="380"/>
              </a:cxn>
              <a:cxn ang="0">
                <a:pos x="0" y="524"/>
              </a:cxn>
              <a:cxn ang="0">
                <a:pos x="85" y="852"/>
              </a:cxn>
              <a:cxn ang="0">
                <a:pos x="74" y="1016"/>
              </a:cxn>
              <a:cxn ang="0">
                <a:pos x="19" y="1220"/>
              </a:cxn>
              <a:cxn ang="0">
                <a:pos x="128" y="1436"/>
              </a:cxn>
              <a:cxn ang="0">
                <a:pos x="248" y="1500"/>
              </a:cxn>
              <a:cxn ang="0">
                <a:pos x="466" y="1672"/>
              </a:cxn>
              <a:cxn ang="0">
                <a:pos x="736" y="1740"/>
              </a:cxn>
              <a:cxn ang="0">
                <a:pos x="896" y="1816"/>
              </a:cxn>
              <a:cxn ang="0">
                <a:pos x="1116" y="1710"/>
              </a:cxn>
              <a:cxn ang="0">
                <a:pos x="1260" y="1735"/>
              </a:cxn>
              <a:cxn ang="0">
                <a:pos x="2236" y="2209"/>
              </a:cxn>
              <a:cxn ang="0">
                <a:pos x="2560" y="2372"/>
              </a:cxn>
              <a:cxn ang="0">
                <a:pos x="2732" y="2288"/>
              </a:cxn>
              <a:cxn ang="0">
                <a:pos x="2730" y="684"/>
              </a:cxn>
              <a:cxn ang="0">
                <a:pos x="2708" y="480"/>
              </a:cxn>
              <a:cxn ang="0">
                <a:pos x="2720" y="464"/>
              </a:cxn>
              <a:cxn ang="0">
                <a:pos x="2736" y="412"/>
              </a:cxn>
              <a:cxn ang="0">
                <a:pos x="2728" y="211"/>
              </a:cxn>
              <a:cxn ang="0">
                <a:pos x="2568" y="198"/>
              </a:cxn>
              <a:cxn ang="0">
                <a:pos x="2404" y="92"/>
              </a:cxn>
              <a:cxn ang="0">
                <a:pos x="2088" y="64"/>
              </a:cxn>
              <a:cxn ang="0">
                <a:pos x="1852" y="304"/>
              </a:cxn>
              <a:cxn ang="0">
                <a:pos x="1712" y="500"/>
              </a:cxn>
              <a:cxn ang="0">
                <a:pos x="1288" y="333"/>
              </a:cxn>
              <a:cxn ang="0">
                <a:pos x="1061" y="217"/>
              </a:cxn>
              <a:cxn ang="0">
                <a:pos x="908" y="110"/>
              </a:cxn>
              <a:cxn ang="0">
                <a:pos x="748" y="61"/>
              </a:cxn>
              <a:cxn ang="0">
                <a:pos x="548" y="60"/>
              </a:cxn>
              <a:cxn ang="0">
                <a:pos x="384" y="0"/>
              </a:cxn>
            </a:cxnLst>
            <a:rect l="0" t="0" r="r" b="b"/>
            <a:pathLst>
              <a:path w="2775" h="2372">
                <a:moveTo>
                  <a:pt x="384" y="0"/>
                </a:moveTo>
                <a:cubicBezTo>
                  <a:pt x="371" y="50"/>
                  <a:pt x="376" y="82"/>
                  <a:pt x="392" y="128"/>
                </a:cubicBezTo>
                <a:cubicBezTo>
                  <a:pt x="357" y="139"/>
                  <a:pt x="311" y="153"/>
                  <a:pt x="281" y="173"/>
                </a:cubicBezTo>
                <a:cubicBezTo>
                  <a:pt x="255" y="191"/>
                  <a:pt x="237" y="220"/>
                  <a:pt x="212" y="239"/>
                </a:cubicBezTo>
                <a:cubicBezTo>
                  <a:pt x="188" y="257"/>
                  <a:pt x="166" y="250"/>
                  <a:pt x="149" y="280"/>
                </a:cubicBezTo>
                <a:cubicBezTo>
                  <a:pt x="130" y="314"/>
                  <a:pt x="164" y="346"/>
                  <a:pt x="167" y="380"/>
                </a:cubicBezTo>
                <a:cubicBezTo>
                  <a:pt x="172" y="437"/>
                  <a:pt x="92" y="498"/>
                  <a:pt x="40" y="500"/>
                </a:cubicBezTo>
                <a:cubicBezTo>
                  <a:pt x="0" y="524"/>
                  <a:pt x="0" y="524"/>
                  <a:pt x="0" y="524"/>
                </a:cubicBezTo>
                <a:cubicBezTo>
                  <a:pt x="12" y="569"/>
                  <a:pt x="61" y="606"/>
                  <a:pt x="79" y="652"/>
                </a:cubicBezTo>
                <a:cubicBezTo>
                  <a:pt x="107" y="723"/>
                  <a:pt x="79" y="783"/>
                  <a:pt x="85" y="852"/>
                </a:cubicBezTo>
                <a:cubicBezTo>
                  <a:pt x="87" y="878"/>
                  <a:pt x="111" y="898"/>
                  <a:pt x="110" y="924"/>
                </a:cubicBezTo>
                <a:cubicBezTo>
                  <a:pt x="109" y="958"/>
                  <a:pt x="73" y="982"/>
                  <a:pt x="74" y="1016"/>
                </a:cubicBezTo>
                <a:cubicBezTo>
                  <a:pt x="75" y="1061"/>
                  <a:pt x="114" y="1095"/>
                  <a:pt x="99" y="1141"/>
                </a:cubicBezTo>
                <a:cubicBezTo>
                  <a:pt x="87" y="1176"/>
                  <a:pt x="4" y="1165"/>
                  <a:pt x="19" y="1220"/>
                </a:cubicBezTo>
                <a:cubicBezTo>
                  <a:pt x="32" y="1270"/>
                  <a:pt x="95" y="1311"/>
                  <a:pt x="120" y="1356"/>
                </a:cubicBezTo>
                <a:cubicBezTo>
                  <a:pt x="134" y="1381"/>
                  <a:pt x="124" y="1410"/>
                  <a:pt x="128" y="1436"/>
                </a:cubicBezTo>
                <a:cubicBezTo>
                  <a:pt x="131" y="1454"/>
                  <a:pt x="174" y="1501"/>
                  <a:pt x="192" y="1508"/>
                </a:cubicBezTo>
                <a:cubicBezTo>
                  <a:pt x="211" y="1517"/>
                  <a:pt x="228" y="1500"/>
                  <a:pt x="248" y="1500"/>
                </a:cubicBezTo>
                <a:cubicBezTo>
                  <a:pt x="282" y="1501"/>
                  <a:pt x="354" y="1523"/>
                  <a:pt x="383" y="1540"/>
                </a:cubicBezTo>
                <a:cubicBezTo>
                  <a:pt x="429" y="1567"/>
                  <a:pt x="425" y="1642"/>
                  <a:pt x="466" y="1672"/>
                </a:cubicBezTo>
                <a:cubicBezTo>
                  <a:pt x="480" y="1683"/>
                  <a:pt x="503" y="1683"/>
                  <a:pt x="520" y="1688"/>
                </a:cubicBezTo>
                <a:cubicBezTo>
                  <a:pt x="589" y="1709"/>
                  <a:pt x="671" y="1707"/>
                  <a:pt x="736" y="1740"/>
                </a:cubicBezTo>
                <a:cubicBezTo>
                  <a:pt x="774" y="1760"/>
                  <a:pt x="813" y="1826"/>
                  <a:pt x="856" y="1832"/>
                </a:cubicBezTo>
                <a:cubicBezTo>
                  <a:pt x="870" y="1834"/>
                  <a:pt x="884" y="1822"/>
                  <a:pt x="896" y="1816"/>
                </a:cubicBezTo>
                <a:cubicBezTo>
                  <a:pt x="924" y="1802"/>
                  <a:pt x="960" y="1778"/>
                  <a:pt x="992" y="1776"/>
                </a:cubicBezTo>
                <a:cubicBezTo>
                  <a:pt x="1022" y="1743"/>
                  <a:pt x="1075" y="1728"/>
                  <a:pt x="1116" y="1710"/>
                </a:cubicBezTo>
                <a:cubicBezTo>
                  <a:pt x="1131" y="1703"/>
                  <a:pt x="1151" y="1690"/>
                  <a:pt x="1168" y="1692"/>
                </a:cubicBezTo>
                <a:cubicBezTo>
                  <a:pt x="1198" y="1696"/>
                  <a:pt x="1233" y="1722"/>
                  <a:pt x="1260" y="1735"/>
                </a:cubicBezTo>
                <a:cubicBezTo>
                  <a:pt x="1321" y="1766"/>
                  <a:pt x="1385" y="1795"/>
                  <a:pt x="1448" y="1823"/>
                </a:cubicBezTo>
                <a:cubicBezTo>
                  <a:pt x="1715" y="1939"/>
                  <a:pt x="1974" y="2079"/>
                  <a:pt x="2236" y="2209"/>
                </a:cubicBezTo>
                <a:cubicBezTo>
                  <a:pt x="2313" y="2248"/>
                  <a:pt x="2387" y="2291"/>
                  <a:pt x="2464" y="2329"/>
                </a:cubicBezTo>
                <a:cubicBezTo>
                  <a:pt x="2494" y="2345"/>
                  <a:pt x="2525" y="2369"/>
                  <a:pt x="2560" y="2372"/>
                </a:cubicBezTo>
                <a:cubicBezTo>
                  <a:pt x="2560" y="2288"/>
                  <a:pt x="2560" y="2288"/>
                  <a:pt x="2560" y="2288"/>
                </a:cubicBezTo>
                <a:cubicBezTo>
                  <a:pt x="2732" y="2288"/>
                  <a:pt x="2732" y="2288"/>
                  <a:pt x="2732" y="2288"/>
                </a:cubicBezTo>
                <a:cubicBezTo>
                  <a:pt x="2732" y="916"/>
                  <a:pt x="2732" y="916"/>
                  <a:pt x="2732" y="916"/>
                </a:cubicBezTo>
                <a:cubicBezTo>
                  <a:pt x="2732" y="845"/>
                  <a:pt x="2747" y="753"/>
                  <a:pt x="2730" y="684"/>
                </a:cubicBezTo>
                <a:cubicBezTo>
                  <a:pt x="2720" y="645"/>
                  <a:pt x="2707" y="609"/>
                  <a:pt x="2700" y="568"/>
                </a:cubicBezTo>
                <a:cubicBezTo>
                  <a:pt x="2692" y="527"/>
                  <a:pt x="2668" y="515"/>
                  <a:pt x="2708" y="480"/>
                </a:cubicBezTo>
                <a:cubicBezTo>
                  <a:pt x="2704" y="472"/>
                  <a:pt x="2704" y="472"/>
                  <a:pt x="2704" y="472"/>
                </a:cubicBezTo>
                <a:cubicBezTo>
                  <a:pt x="2720" y="464"/>
                  <a:pt x="2720" y="464"/>
                  <a:pt x="2720" y="464"/>
                </a:cubicBezTo>
                <a:cubicBezTo>
                  <a:pt x="2736" y="416"/>
                  <a:pt x="2736" y="416"/>
                  <a:pt x="2736" y="416"/>
                </a:cubicBezTo>
                <a:cubicBezTo>
                  <a:pt x="2736" y="412"/>
                  <a:pt x="2736" y="412"/>
                  <a:pt x="2736" y="412"/>
                </a:cubicBezTo>
                <a:cubicBezTo>
                  <a:pt x="2716" y="385"/>
                  <a:pt x="2698" y="351"/>
                  <a:pt x="2710" y="317"/>
                </a:cubicBezTo>
                <a:cubicBezTo>
                  <a:pt x="2724" y="277"/>
                  <a:pt x="2775" y="258"/>
                  <a:pt x="2728" y="211"/>
                </a:cubicBezTo>
                <a:cubicBezTo>
                  <a:pt x="2708" y="190"/>
                  <a:pt x="2661" y="200"/>
                  <a:pt x="2636" y="200"/>
                </a:cubicBezTo>
                <a:cubicBezTo>
                  <a:pt x="2615" y="201"/>
                  <a:pt x="2588" y="204"/>
                  <a:pt x="2568" y="198"/>
                </a:cubicBezTo>
                <a:cubicBezTo>
                  <a:pt x="2547" y="192"/>
                  <a:pt x="2531" y="176"/>
                  <a:pt x="2508" y="170"/>
                </a:cubicBezTo>
                <a:cubicBezTo>
                  <a:pt x="2453" y="158"/>
                  <a:pt x="2388" y="175"/>
                  <a:pt x="2404" y="92"/>
                </a:cubicBezTo>
                <a:cubicBezTo>
                  <a:pt x="2327" y="66"/>
                  <a:pt x="2225" y="27"/>
                  <a:pt x="2144" y="37"/>
                </a:cubicBezTo>
                <a:cubicBezTo>
                  <a:pt x="2122" y="40"/>
                  <a:pt x="2110" y="61"/>
                  <a:pt x="2088" y="64"/>
                </a:cubicBezTo>
                <a:cubicBezTo>
                  <a:pt x="2010" y="73"/>
                  <a:pt x="1902" y="109"/>
                  <a:pt x="1858" y="181"/>
                </a:cubicBezTo>
                <a:cubicBezTo>
                  <a:pt x="1835" y="217"/>
                  <a:pt x="1835" y="266"/>
                  <a:pt x="1852" y="304"/>
                </a:cubicBezTo>
                <a:cubicBezTo>
                  <a:pt x="1860" y="322"/>
                  <a:pt x="1876" y="332"/>
                  <a:pt x="1878" y="352"/>
                </a:cubicBezTo>
                <a:cubicBezTo>
                  <a:pt x="1885" y="420"/>
                  <a:pt x="1772" y="500"/>
                  <a:pt x="1712" y="500"/>
                </a:cubicBezTo>
                <a:cubicBezTo>
                  <a:pt x="1638" y="501"/>
                  <a:pt x="1603" y="438"/>
                  <a:pt x="1544" y="411"/>
                </a:cubicBezTo>
                <a:cubicBezTo>
                  <a:pt x="1466" y="377"/>
                  <a:pt x="1372" y="345"/>
                  <a:pt x="1288" y="333"/>
                </a:cubicBezTo>
                <a:cubicBezTo>
                  <a:pt x="1222" y="324"/>
                  <a:pt x="1171" y="339"/>
                  <a:pt x="1112" y="296"/>
                </a:cubicBezTo>
                <a:cubicBezTo>
                  <a:pt x="1088" y="279"/>
                  <a:pt x="1068" y="246"/>
                  <a:pt x="1061" y="217"/>
                </a:cubicBezTo>
                <a:cubicBezTo>
                  <a:pt x="1052" y="186"/>
                  <a:pt x="1060" y="152"/>
                  <a:pt x="1024" y="134"/>
                </a:cubicBezTo>
                <a:cubicBezTo>
                  <a:pt x="990" y="117"/>
                  <a:pt x="944" y="123"/>
                  <a:pt x="908" y="110"/>
                </a:cubicBezTo>
                <a:cubicBezTo>
                  <a:pt x="887" y="102"/>
                  <a:pt x="872" y="85"/>
                  <a:pt x="852" y="78"/>
                </a:cubicBezTo>
                <a:cubicBezTo>
                  <a:pt x="817" y="66"/>
                  <a:pt x="781" y="70"/>
                  <a:pt x="748" y="61"/>
                </a:cubicBezTo>
                <a:cubicBezTo>
                  <a:pt x="726" y="55"/>
                  <a:pt x="707" y="41"/>
                  <a:pt x="684" y="41"/>
                </a:cubicBezTo>
                <a:cubicBezTo>
                  <a:pt x="638" y="40"/>
                  <a:pt x="597" y="66"/>
                  <a:pt x="548" y="60"/>
                </a:cubicBezTo>
                <a:cubicBezTo>
                  <a:pt x="515" y="56"/>
                  <a:pt x="492" y="35"/>
                  <a:pt x="464" y="21"/>
                </a:cubicBezTo>
                <a:cubicBezTo>
                  <a:pt x="441" y="11"/>
                  <a:pt x="408" y="5"/>
                  <a:pt x="384" y="0"/>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5"/>
          <p:cNvSpPr>
            <a:spLocks/>
          </p:cNvSpPr>
          <p:nvPr/>
        </p:nvSpPr>
        <p:spPr bwMode="auto">
          <a:xfrm>
            <a:off x="5296477" y="950915"/>
            <a:ext cx="331089" cy="576246"/>
          </a:xfrm>
          <a:custGeom>
            <a:avLst/>
            <a:gdLst/>
            <a:ahLst/>
            <a:cxnLst>
              <a:cxn ang="0">
                <a:pos x="196" y="96"/>
              </a:cxn>
              <a:cxn ang="0">
                <a:pos x="208" y="92"/>
              </a:cxn>
              <a:cxn ang="0">
                <a:pos x="128" y="156"/>
              </a:cxn>
              <a:cxn ang="0">
                <a:pos x="160" y="172"/>
              </a:cxn>
              <a:cxn ang="0">
                <a:pos x="142" y="276"/>
              </a:cxn>
              <a:cxn ang="0">
                <a:pos x="159" y="388"/>
              </a:cxn>
              <a:cxn ang="0">
                <a:pos x="148" y="468"/>
              </a:cxn>
              <a:cxn ang="0">
                <a:pos x="136" y="472"/>
              </a:cxn>
              <a:cxn ang="0">
                <a:pos x="77" y="517"/>
              </a:cxn>
              <a:cxn ang="0">
                <a:pos x="58" y="546"/>
              </a:cxn>
              <a:cxn ang="0">
                <a:pos x="18" y="644"/>
              </a:cxn>
              <a:cxn ang="0">
                <a:pos x="44" y="692"/>
              </a:cxn>
              <a:cxn ang="0">
                <a:pos x="59" y="736"/>
              </a:cxn>
              <a:cxn ang="0">
                <a:pos x="134" y="780"/>
              </a:cxn>
              <a:cxn ang="0">
                <a:pos x="165" y="859"/>
              </a:cxn>
              <a:cxn ang="0">
                <a:pos x="267" y="930"/>
              </a:cxn>
              <a:cxn ang="0">
                <a:pos x="324" y="1100"/>
              </a:cxn>
              <a:cxn ang="0">
                <a:pos x="323" y="1264"/>
              </a:cxn>
              <a:cxn ang="0">
                <a:pos x="500" y="1136"/>
              </a:cxn>
              <a:cxn ang="0">
                <a:pos x="497" y="1005"/>
              </a:cxn>
              <a:cxn ang="0">
                <a:pos x="539" y="989"/>
              </a:cxn>
              <a:cxn ang="0">
                <a:pos x="636" y="907"/>
              </a:cxn>
              <a:cxn ang="0">
                <a:pos x="732" y="848"/>
              </a:cxn>
              <a:cxn ang="0">
                <a:pos x="724" y="752"/>
              </a:cxn>
              <a:cxn ang="0">
                <a:pos x="657" y="728"/>
              </a:cxn>
              <a:cxn ang="0">
                <a:pos x="639" y="665"/>
              </a:cxn>
              <a:cxn ang="0">
                <a:pos x="604" y="676"/>
              </a:cxn>
              <a:cxn ang="0">
                <a:pos x="568" y="680"/>
              </a:cxn>
              <a:cxn ang="0">
                <a:pos x="570" y="650"/>
              </a:cxn>
              <a:cxn ang="0">
                <a:pos x="527" y="651"/>
              </a:cxn>
              <a:cxn ang="0">
                <a:pos x="466" y="552"/>
              </a:cxn>
              <a:cxn ang="0">
                <a:pos x="508" y="528"/>
              </a:cxn>
              <a:cxn ang="0">
                <a:pos x="556" y="504"/>
              </a:cxn>
              <a:cxn ang="0">
                <a:pos x="552" y="496"/>
              </a:cxn>
              <a:cxn ang="0">
                <a:pos x="652" y="384"/>
              </a:cxn>
              <a:cxn ang="0">
                <a:pos x="652" y="380"/>
              </a:cxn>
              <a:cxn ang="0">
                <a:pos x="628" y="313"/>
              </a:cxn>
              <a:cxn ang="0">
                <a:pos x="539" y="204"/>
              </a:cxn>
              <a:cxn ang="0">
                <a:pos x="586" y="172"/>
              </a:cxn>
              <a:cxn ang="0">
                <a:pos x="632" y="56"/>
              </a:cxn>
              <a:cxn ang="0">
                <a:pos x="500" y="116"/>
              </a:cxn>
              <a:cxn ang="0">
                <a:pos x="512" y="92"/>
              </a:cxn>
              <a:cxn ang="0">
                <a:pos x="488" y="76"/>
              </a:cxn>
              <a:cxn ang="0">
                <a:pos x="484" y="76"/>
              </a:cxn>
              <a:cxn ang="0">
                <a:pos x="464" y="84"/>
              </a:cxn>
              <a:cxn ang="0">
                <a:pos x="464" y="80"/>
              </a:cxn>
              <a:cxn ang="0">
                <a:pos x="500" y="48"/>
              </a:cxn>
              <a:cxn ang="0">
                <a:pos x="500" y="44"/>
              </a:cxn>
              <a:cxn ang="0">
                <a:pos x="416" y="48"/>
              </a:cxn>
              <a:cxn ang="0">
                <a:pos x="432" y="20"/>
              </a:cxn>
              <a:cxn ang="0">
                <a:pos x="248" y="72"/>
              </a:cxn>
              <a:cxn ang="0">
                <a:pos x="196" y="96"/>
              </a:cxn>
            </a:cxnLst>
            <a:rect l="0" t="0" r="r" b="b"/>
            <a:pathLst>
              <a:path w="732" h="1264">
                <a:moveTo>
                  <a:pt x="196" y="96"/>
                </a:moveTo>
                <a:cubicBezTo>
                  <a:pt x="208" y="92"/>
                  <a:pt x="208" y="92"/>
                  <a:pt x="208" y="92"/>
                </a:cubicBezTo>
                <a:cubicBezTo>
                  <a:pt x="192" y="123"/>
                  <a:pt x="157" y="139"/>
                  <a:pt x="128" y="156"/>
                </a:cubicBezTo>
                <a:cubicBezTo>
                  <a:pt x="136" y="170"/>
                  <a:pt x="144" y="171"/>
                  <a:pt x="160" y="172"/>
                </a:cubicBezTo>
                <a:cubicBezTo>
                  <a:pt x="142" y="276"/>
                  <a:pt x="142" y="276"/>
                  <a:pt x="142" y="276"/>
                </a:cubicBezTo>
                <a:cubicBezTo>
                  <a:pt x="159" y="388"/>
                  <a:pt x="159" y="388"/>
                  <a:pt x="159" y="388"/>
                </a:cubicBezTo>
                <a:cubicBezTo>
                  <a:pt x="148" y="468"/>
                  <a:pt x="148" y="468"/>
                  <a:pt x="148" y="468"/>
                </a:cubicBezTo>
                <a:cubicBezTo>
                  <a:pt x="136" y="472"/>
                  <a:pt x="136" y="472"/>
                  <a:pt x="136" y="472"/>
                </a:cubicBezTo>
                <a:cubicBezTo>
                  <a:pt x="132" y="504"/>
                  <a:pt x="99" y="502"/>
                  <a:pt x="77" y="517"/>
                </a:cubicBezTo>
                <a:cubicBezTo>
                  <a:pt x="67" y="524"/>
                  <a:pt x="66" y="537"/>
                  <a:pt x="58" y="546"/>
                </a:cubicBezTo>
                <a:cubicBezTo>
                  <a:pt x="26" y="579"/>
                  <a:pt x="0" y="591"/>
                  <a:pt x="18" y="644"/>
                </a:cubicBezTo>
                <a:cubicBezTo>
                  <a:pt x="24" y="661"/>
                  <a:pt x="37" y="674"/>
                  <a:pt x="44" y="692"/>
                </a:cubicBezTo>
                <a:cubicBezTo>
                  <a:pt x="49" y="706"/>
                  <a:pt x="46" y="725"/>
                  <a:pt x="59" y="736"/>
                </a:cubicBezTo>
                <a:cubicBezTo>
                  <a:pt x="81" y="757"/>
                  <a:pt x="113" y="753"/>
                  <a:pt x="134" y="780"/>
                </a:cubicBezTo>
                <a:cubicBezTo>
                  <a:pt x="151" y="802"/>
                  <a:pt x="146" y="842"/>
                  <a:pt x="165" y="859"/>
                </a:cubicBezTo>
                <a:cubicBezTo>
                  <a:pt x="198" y="888"/>
                  <a:pt x="242" y="893"/>
                  <a:pt x="267" y="930"/>
                </a:cubicBezTo>
                <a:cubicBezTo>
                  <a:pt x="298" y="972"/>
                  <a:pt x="309" y="1050"/>
                  <a:pt x="324" y="1100"/>
                </a:cubicBezTo>
                <a:cubicBezTo>
                  <a:pt x="304" y="1143"/>
                  <a:pt x="336" y="1220"/>
                  <a:pt x="323" y="1264"/>
                </a:cubicBezTo>
                <a:cubicBezTo>
                  <a:pt x="375" y="1252"/>
                  <a:pt x="497" y="1200"/>
                  <a:pt x="500" y="1136"/>
                </a:cubicBezTo>
                <a:cubicBezTo>
                  <a:pt x="502" y="1089"/>
                  <a:pt x="451" y="1043"/>
                  <a:pt x="497" y="1005"/>
                </a:cubicBezTo>
                <a:cubicBezTo>
                  <a:pt x="509" y="994"/>
                  <a:pt x="526" y="998"/>
                  <a:pt x="539" y="989"/>
                </a:cubicBezTo>
                <a:cubicBezTo>
                  <a:pt x="574" y="965"/>
                  <a:pt x="596" y="925"/>
                  <a:pt x="636" y="907"/>
                </a:cubicBezTo>
                <a:cubicBezTo>
                  <a:pt x="669" y="892"/>
                  <a:pt x="721" y="888"/>
                  <a:pt x="732" y="848"/>
                </a:cubicBezTo>
                <a:cubicBezTo>
                  <a:pt x="699" y="828"/>
                  <a:pt x="698" y="779"/>
                  <a:pt x="724" y="752"/>
                </a:cubicBezTo>
                <a:cubicBezTo>
                  <a:pt x="708" y="721"/>
                  <a:pt x="680" y="746"/>
                  <a:pt x="657" y="728"/>
                </a:cubicBezTo>
                <a:cubicBezTo>
                  <a:pt x="638" y="712"/>
                  <a:pt x="656" y="682"/>
                  <a:pt x="639" y="665"/>
                </a:cubicBezTo>
                <a:cubicBezTo>
                  <a:pt x="624" y="651"/>
                  <a:pt x="605" y="656"/>
                  <a:pt x="604" y="676"/>
                </a:cubicBezTo>
                <a:cubicBezTo>
                  <a:pt x="568" y="680"/>
                  <a:pt x="568" y="680"/>
                  <a:pt x="568" y="680"/>
                </a:cubicBezTo>
                <a:cubicBezTo>
                  <a:pt x="574" y="671"/>
                  <a:pt x="581" y="659"/>
                  <a:pt x="570" y="650"/>
                </a:cubicBezTo>
                <a:cubicBezTo>
                  <a:pt x="559" y="641"/>
                  <a:pt x="540" y="654"/>
                  <a:pt x="527" y="651"/>
                </a:cubicBezTo>
                <a:cubicBezTo>
                  <a:pt x="495" y="644"/>
                  <a:pt x="429" y="586"/>
                  <a:pt x="466" y="552"/>
                </a:cubicBezTo>
                <a:cubicBezTo>
                  <a:pt x="477" y="541"/>
                  <a:pt x="494" y="537"/>
                  <a:pt x="508" y="528"/>
                </a:cubicBezTo>
                <a:cubicBezTo>
                  <a:pt x="524" y="518"/>
                  <a:pt x="538" y="510"/>
                  <a:pt x="556" y="504"/>
                </a:cubicBezTo>
                <a:cubicBezTo>
                  <a:pt x="552" y="496"/>
                  <a:pt x="552" y="496"/>
                  <a:pt x="552" y="496"/>
                </a:cubicBezTo>
                <a:cubicBezTo>
                  <a:pt x="602" y="476"/>
                  <a:pt x="618" y="420"/>
                  <a:pt x="652" y="384"/>
                </a:cubicBezTo>
                <a:cubicBezTo>
                  <a:pt x="652" y="380"/>
                  <a:pt x="652" y="380"/>
                  <a:pt x="652" y="380"/>
                </a:cubicBezTo>
                <a:cubicBezTo>
                  <a:pt x="627" y="357"/>
                  <a:pt x="643" y="336"/>
                  <a:pt x="628" y="313"/>
                </a:cubicBezTo>
                <a:cubicBezTo>
                  <a:pt x="603" y="274"/>
                  <a:pt x="511" y="275"/>
                  <a:pt x="539" y="204"/>
                </a:cubicBezTo>
                <a:cubicBezTo>
                  <a:pt x="548" y="180"/>
                  <a:pt x="569" y="184"/>
                  <a:pt x="586" y="172"/>
                </a:cubicBezTo>
                <a:cubicBezTo>
                  <a:pt x="620" y="149"/>
                  <a:pt x="645" y="93"/>
                  <a:pt x="632" y="56"/>
                </a:cubicBezTo>
                <a:cubicBezTo>
                  <a:pt x="586" y="66"/>
                  <a:pt x="548" y="123"/>
                  <a:pt x="500" y="116"/>
                </a:cubicBezTo>
                <a:cubicBezTo>
                  <a:pt x="512" y="92"/>
                  <a:pt x="512" y="92"/>
                  <a:pt x="512" y="92"/>
                </a:cubicBezTo>
                <a:cubicBezTo>
                  <a:pt x="488" y="76"/>
                  <a:pt x="488" y="76"/>
                  <a:pt x="488" y="76"/>
                </a:cubicBezTo>
                <a:cubicBezTo>
                  <a:pt x="484" y="76"/>
                  <a:pt x="484" y="76"/>
                  <a:pt x="484" y="76"/>
                </a:cubicBezTo>
                <a:cubicBezTo>
                  <a:pt x="464" y="84"/>
                  <a:pt x="464" y="84"/>
                  <a:pt x="464" y="84"/>
                </a:cubicBezTo>
                <a:cubicBezTo>
                  <a:pt x="464" y="80"/>
                  <a:pt x="464" y="80"/>
                  <a:pt x="464" y="80"/>
                </a:cubicBezTo>
                <a:cubicBezTo>
                  <a:pt x="500" y="48"/>
                  <a:pt x="500" y="48"/>
                  <a:pt x="500" y="48"/>
                </a:cubicBezTo>
                <a:cubicBezTo>
                  <a:pt x="500" y="44"/>
                  <a:pt x="500" y="44"/>
                  <a:pt x="500" y="44"/>
                </a:cubicBezTo>
                <a:cubicBezTo>
                  <a:pt x="464" y="26"/>
                  <a:pt x="449" y="31"/>
                  <a:pt x="416" y="48"/>
                </a:cubicBezTo>
                <a:cubicBezTo>
                  <a:pt x="432" y="20"/>
                  <a:pt x="432" y="20"/>
                  <a:pt x="432" y="20"/>
                </a:cubicBezTo>
                <a:cubicBezTo>
                  <a:pt x="373" y="0"/>
                  <a:pt x="295" y="42"/>
                  <a:pt x="248" y="72"/>
                </a:cubicBezTo>
                <a:cubicBezTo>
                  <a:pt x="230" y="82"/>
                  <a:pt x="211" y="79"/>
                  <a:pt x="196" y="96"/>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5"/>
          <p:cNvSpPr>
            <a:spLocks noEditPoints="1"/>
          </p:cNvSpPr>
          <p:nvPr/>
        </p:nvSpPr>
        <p:spPr bwMode="auto">
          <a:xfrm>
            <a:off x="4927477" y="2788330"/>
            <a:ext cx="950300" cy="773383"/>
          </a:xfrm>
          <a:custGeom>
            <a:avLst/>
            <a:gdLst/>
            <a:ahLst/>
            <a:cxnLst>
              <a:cxn ang="0">
                <a:pos x="160" y="345"/>
              </a:cxn>
              <a:cxn ang="0">
                <a:pos x="172" y="377"/>
              </a:cxn>
              <a:cxn ang="0">
                <a:pos x="196" y="605"/>
              </a:cxn>
              <a:cxn ang="0">
                <a:pos x="118" y="712"/>
              </a:cxn>
              <a:cxn ang="0">
                <a:pos x="72" y="831"/>
              </a:cxn>
              <a:cxn ang="0">
                <a:pos x="2" y="1037"/>
              </a:cxn>
              <a:cxn ang="0">
                <a:pos x="0" y="1101"/>
              </a:cxn>
              <a:cxn ang="0">
                <a:pos x="8" y="1317"/>
              </a:cxn>
              <a:cxn ang="0">
                <a:pos x="192" y="1273"/>
              </a:cxn>
              <a:cxn ang="0">
                <a:pos x="152" y="1309"/>
              </a:cxn>
              <a:cxn ang="0">
                <a:pos x="488" y="1441"/>
              </a:cxn>
              <a:cxn ang="0">
                <a:pos x="440" y="1455"/>
              </a:cxn>
              <a:cxn ang="0">
                <a:pos x="512" y="1457"/>
              </a:cxn>
              <a:cxn ang="0">
                <a:pos x="464" y="1525"/>
              </a:cxn>
              <a:cxn ang="0">
                <a:pos x="472" y="1537"/>
              </a:cxn>
              <a:cxn ang="0">
                <a:pos x="484" y="1545"/>
              </a:cxn>
              <a:cxn ang="0">
                <a:pos x="632" y="1645"/>
              </a:cxn>
              <a:cxn ang="0">
                <a:pos x="704" y="1669"/>
              </a:cxn>
              <a:cxn ang="0">
                <a:pos x="748" y="1653"/>
              </a:cxn>
              <a:cxn ang="0">
                <a:pos x="932" y="1629"/>
              </a:cxn>
              <a:cxn ang="0">
                <a:pos x="1076" y="1521"/>
              </a:cxn>
              <a:cxn ang="0">
                <a:pos x="1084" y="1406"/>
              </a:cxn>
              <a:cxn ang="0">
                <a:pos x="1224" y="1289"/>
              </a:cxn>
              <a:cxn ang="0">
                <a:pos x="1300" y="1205"/>
              </a:cxn>
              <a:cxn ang="0">
                <a:pos x="1426" y="1238"/>
              </a:cxn>
              <a:cxn ang="0">
                <a:pos x="1463" y="1298"/>
              </a:cxn>
              <a:cxn ang="0">
                <a:pos x="1544" y="1225"/>
              </a:cxn>
              <a:cxn ang="0">
                <a:pos x="1628" y="1101"/>
              </a:cxn>
              <a:cxn ang="0">
                <a:pos x="1696" y="925"/>
              </a:cxn>
              <a:cxn ang="0">
                <a:pos x="1785" y="786"/>
              </a:cxn>
              <a:cxn ang="0">
                <a:pos x="1843" y="685"/>
              </a:cxn>
              <a:cxn ang="0">
                <a:pos x="1884" y="593"/>
              </a:cxn>
              <a:cxn ang="0">
                <a:pos x="2077" y="416"/>
              </a:cxn>
              <a:cxn ang="0">
                <a:pos x="2000" y="265"/>
              </a:cxn>
              <a:cxn ang="0">
                <a:pos x="2008" y="249"/>
              </a:cxn>
              <a:cxn ang="0">
                <a:pos x="1901" y="35"/>
              </a:cxn>
              <a:cxn ang="0">
                <a:pos x="1768" y="76"/>
              </a:cxn>
              <a:cxn ang="0">
                <a:pos x="1584" y="109"/>
              </a:cxn>
              <a:cxn ang="0">
                <a:pos x="1260" y="133"/>
              </a:cxn>
              <a:cxn ang="0">
                <a:pos x="1000" y="140"/>
              </a:cxn>
              <a:cxn ang="0">
                <a:pos x="752" y="156"/>
              </a:cxn>
              <a:cxn ang="0">
                <a:pos x="544" y="23"/>
              </a:cxn>
              <a:cxn ang="0">
                <a:pos x="440" y="28"/>
              </a:cxn>
              <a:cxn ang="0">
                <a:pos x="251" y="125"/>
              </a:cxn>
              <a:cxn ang="0">
                <a:pos x="175" y="239"/>
              </a:cxn>
              <a:cxn ang="0">
                <a:pos x="800" y="1657"/>
              </a:cxn>
              <a:cxn ang="0">
                <a:pos x="800" y="1657"/>
              </a:cxn>
              <a:cxn ang="0">
                <a:pos x="732" y="1661"/>
              </a:cxn>
              <a:cxn ang="0">
                <a:pos x="1004" y="1701"/>
              </a:cxn>
              <a:cxn ang="0">
                <a:pos x="1004" y="1701"/>
              </a:cxn>
            </a:cxnLst>
            <a:rect l="0" t="0" r="r" b="b"/>
            <a:pathLst>
              <a:path w="2092" h="1705">
                <a:moveTo>
                  <a:pt x="172" y="341"/>
                </a:moveTo>
                <a:cubicBezTo>
                  <a:pt x="160" y="345"/>
                  <a:pt x="160" y="345"/>
                  <a:pt x="160" y="345"/>
                </a:cubicBezTo>
                <a:cubicBezTo>
                  <a:pt x="172" y="373"/>
                  <a:pt x="172" y="373"/>
                  <a:pt x="172" y="373"/>
                </a:cubicBezTo>
                <a:cubicBezTo>
                  <a:pt x="172" y="377"/>
                  <a:pt x="172" y="377"/>
                  <a:pt x="172" y="377"/>
                </a:cubicBezTo>
                <a:cubicBezTo>
                  <a:pt x="115" y="412"/>
                  <a:pt x="153" y="448"/>
                  <a:pt x="175" y="489"/>
                </a:cubicBezTo>
                <a:cubicBezTo>
                  <a:pt x="190" y="517"/>
                  <a:pt x="205" y="575"/>
                  <a:pt x="196" y="605"/>
                </a:cubicBezTo>
                <a:cubicBezTo>
                  <a:pt x="136" y="593"/>
                  <a:pt x="179" y="664"/>
                  <a:pt x="154" y="692"/>
                </a:cubicBezTo>
                <a:cubicBezTo>
                  <a:pt x="144" y="703"/>
                  <a:pt x="128" y="702"/>
                  <a:pt x="118" y="712"/>
                </a:cubicBezTo>
                <a:cubicBezTo>
                  <a:pt x="109" y="721"/>
                  <a:pt x="90" y="756"/>
                  <a:pt x="84" y="769"/>
                </a:cubicBezTo>
                <a:cubicBezTo>
                  <a:pt x="75" y="788"/>
                  <a:pt x="86" y="813"/>
                  <a:pt x="72" y="831"/>
                </a:cubicBezTo>
                <a:cubicBezTo>
                  <a:pt x="57" y="850"/>
                  <a:pt x="24" y="827"/>
                  <a:pt x="16" y="857"/>
                </a:cubicBezTo>
                <a:cubicBezTo>
                  <a:pt x="0" y="913"/>
                  <a:pt x="9" y="979"/>
                  <a:pt x="2" y="1037"/>
                </a:cubicBezTo>
                <a:cubicBezTo>
                  <a:pt x="0" y="1058"/>
                  <a:pt x="14" y="1077"/>
                  <a:pt x="0" y="1097"/>
                </a:cubicBezTo>
                <a:cubicBezTo>
                  <a:pt x="0" y="1101"/>
                  <a:pt x="0" y="1101"/>
                  <a:pt x="0" y="1101"/>
                </a:cubicBezTo>
                <a:cubicBezTo>
                  <a:pt x="22" y="1125"/>
                  <a:pt x="14" y="1159"/>
                  <a:pt x="11" y="1189"/>
                </a:cubicBezTo>
                <a:cubicBezTo>
                  <a:pt x="6" y="1225"/>
                  <a:pt x="1" y="1281"/>
                  <a:pt x="8" y="1317"/>
                </a:cubicBezTo>
                <a:cubicBezTo>
                  <a:pt x="119" y="1310"/>
                  <a:pt x="119" y="1310"/>
                  <a:pt x="119" y="1310"/>
                </a:cubicBezTo>
                <a:cubicBezTo>
                  <a:pt x="192" y="1273"/>
                  <a:pt x="192" y="1273"/>
                  <a:pt x="192" y="1273"/>
                </a:cubicBezTo>
                <a:cubicBezTo>
                  <a:pt x="192" y="1277"/>
                  <a:pt x="192" y="1277"/>
                  <a:pt x="192" y="1277"/>
                </a:cubicBezTo>
                <a:cubicBezTo>
                  <a:pt x="152" y="1309"/>
                  <a:pt x="152" y="1309"/>
                  <a:pt x="152" y="1309"/>
                </a:cubicBezTo>
                <a:cubicBezTo>
                  <a:pt x="266" y="1287"/>
                  <a:pt x="381" y="1335"/>
                  <a:pt x="424" y="1449"/>
                </a:cubicBezTo>
                <a:cubicBezTo>
                  <a:pt x="488" y="1441"/>
                  <a:pt x="488" y="1441"/>
                  <a:pt x="488" y="1441"/>
                </a:cubicBezTo>
                <a:cubicBezTo>
                  <a:pt x="488" y="1445"/>
                  <a:pt x="488" y="1445"/>
                  <a:pt x="488" y="1445"/>
                </a:cubicBezTo>
                <a:cubicBezTo>
                  <a:pt x="477" y="1446"/>
                  <a:pt x="447" y="1444"/>
                  <a:pt x="440" y="1455"/>
                </a:cubicBezTo>
                <a:cubicBezTo>
                  <a:pt x="429" y="1474"/>
                  <a:pt x="467" y="1485"/>
                  <a:pt x="479" y="1482"/>
                </a:cubicBezTo>
                <a:cubicBezTo>
                  <a:pt x="493" y="1479"/>
                  <a:pt x="502" y="1465"/>
                  <a:pt x="512" y="1457"/>
                </a:cubicBezTo>
                <a:cubicBezTo>
                  <a:pt x="498" y="1477"/>
                  <a:pt x="489" y="1489"/>
                  <a:pt x="464" y="1493"/>
                </a:cubicBezTo>
                <a:cubicBezTo>
                  <a:pt x="464" y="1525"/>
                  <a:pt x="464" y="1525"/>
                  <a:pt x="464" y="1525"/>
                </a:cubicBezTo>
                <a:cubicBezTo>
                  <a:pt x="488" y="1525"/>
                  <a:pt x="488" y="1525"/>
                  <a:pt x="488" y="1525"/>
                </a:cubicBezTo>
                <a:cubicBezTo>
                  <a:pt x="472" y="1537"/>
                  <a:pt x="472" y="1537"/>
                  <a:pt x="472" y="1537"/>
                </a:cubicBezTo>
                <a:cubicBezTo>
                  <a:pt x="472" y="1541"/>
                  <a:pt x="472" y="1541"/>
                  <a:pt x="472" y="1541"/>
                </a:cubicBezTo>
                <a:cubicBezTo>
                  <a:pt x="484" y="1545"/>
                  <a:pt x="484" y="1545"/>
                  <a:pt x="484" y="1545"/>
                </a:cubicBezTo>
                <a:cubicBezTo>
                  <a:pt x="471" y="1594"/>
                  <a:pt x="549" y="1689"/>
                  <a:pt x="603" y="1675"/>
                </a:cubicBezTo>
                <a:cubicBezTo>
                  <a:pt x="617" y="1672"/>
                  <a:pt x="622" y="1654"/>
                  <a:pt x="632" y="1645"/>
                </a:cubicBezTo>
                <a:cubicBezTo>
                  <a:pt x="624" y="1673"/>
                  <a:pt x="624" y="1673"/>
                  <a:pt x="624" y="1673"/>
                </a:cubicBezTo>
                <a:cubicBezTo>
                  <a:pt x="704" y="1669"/>
                  <a:pt x="704" y="1669"/>
                  <a:pt x="704" y="1669"/>
                </a:cubicBezTo>
                <a:cubicBezTo>
                  <a:pt x="691" y="1627"/>
                  <a:pt x="707" y="1629"/>
                  <a:pt x="744" y="1633"/>
                </a:cubicBezTo>
                <a:cubicBezTo>
                  <a:pt x="748" y="1653"/>
                  <a:pt x="748" y="1653"/>
                  <a:pt x="748" y="1653"/>
                </a:cubicBezTo>
                <a:cubicBezTo>
                  <a:pt x="788" y="1629"/>
                  <a:pt x="788" y="1629"/>
                  <a:pt x="788" y="1629"/>
                </a:cubicBezTo>
                <a:cubicBezTo>
                  <a:pt x="838" y="1637"/>
                  <a:pt x="882" y="1630"/>
                  <a:pt x="932" y="1629"/>
                </a:cubicBezTo>
                <a:cubicBezTo>
                  <a:pt x="958" y="1628"/>
                  <a:pt x="992" y="1639"/>
                  <a:pt x="988" y="1601"/>
                </a:cubicBezTo>
                <a:cubicBezTo>
                  <a:pt x="1034" y="1620"/>
                  <a:pt x="1047" y="1544"/>
                  <a:pt x="1076" y="1521"/>
                </a:cubicBezTo>
                <a:cubicBezTo>
                  <a:pt x="1072" y="1491"/>
                  <a:pt x="1085" y="1474"/>
                  <a:pt x="1088" y="1449"/>
                </a:cubicBezTo>
                <a:cubicBezTo>
                  <a:pt x="1090" y="1432"/>
                  <a:pt x="1074" y="1422"/>
                  <a:pt x="1084" y="1406"/>
                </a:cubicBezTo>
                <a:cubicBezTo>
                  <a:pt x="1097" y="1386"/>
                  <a:pt x="1122" y="1371"/>
                  <a:pt x="1138" y="1353"/>
                </a:cubicBezTo>
                <a:cubicBezTo>
                  <a:pt x="1159" y="1329"/>
                  <a:pt x="1191" y="1294"/>
                  <a:pt x="1224" y="1289"/>
                </a:cubicBezTo>
                <a:cubicBezTo>
                  <a:pt x="1240" y="1241"/>
                  <a:pt x="1240" y="1241"/>
                  <a:pt x="1240" y="1241"/>
                </a:cubicBezTo>
                <a:cubicBezTo>
                  <a:pt x="1264" y="1241"/>
                  <a:pt x="1282" y="1219"/>
                  <a:pt x="1300" y="1205"/>
                </a:cubicBezTo>
                <a:cubicBezTo>
                  <a:pt x="1309" y="1234"/>
                  <a:pt x="1339" y="1225"/>
                  <a:pt x="1364" y="1225"/>
                </a:cubicBezTo>
                <a:cubicBezTo>
                  <a:pt x="1377" y="1173"/>
                  <a:pt x="1408" y="1220"/>
                  <a:pt x="1426" y="1238"/>
                </a:cubicBezTo>
                <a:cubicBezTo>
                  <a:pt x="1433" y="1245"/>
                  <a:pt x="1445" y="1246"/>
                  <a:pt x="1450" y="1256"/>
                </a:cubicBezTo>
                <a:cubicBezTo>
                  <a:pt x="1457" y="1269"/>
                  <a:pt x="1451" y="1287"/>
                  <a:pt x="1463" y="1298"/>
                </a:cubicBezTo>
                <a:cubicBezTo>
                  <a:pt x="1481" y="1316"/>
                  <a:pt x="1522" y="1302"/>
                  <a:pt x="1520" y="1277"/>
                </a:cubicBezTo>
                <a:cubicBezTo>
                  <a:pt x="1547" y="1268"/>
                  <a:pt x="1562" y="1251"/>
                  <a:pt x="1544" y="1225"/>
                </a:cubicBezTo>
                <a:cubicBezTo>
                  <a:pt x="1604" y="1185"/>
                  <a:pt x="1604" y="1185"/>
                  <a:pt x="1604" y="1185"/>
                </a:cubicBezTo>
                <a:cubicBezTo>
                  <a:pt x="1585" y="1139"/>
                  <a:pt x="1610" y="1140"/>
                  <a:pt x="1628" y="1101"/>
                </a:cubicBezTo>
                <a:cubicBezTo>
                  <a:pt x="1649" y="1055"/>
                  <a:pt x="1668" y="1008"/>
                  <a:pt x="1668" y="957"/>
                </a:cubicBezTo>
                <a:cubicBezTo>
                  <a:pt x="1688" y="957"/>
                  <a:pt x="1699" y="945"/>
                  <a:pt x="1696" y="925"/>
                </a:cubicBezTo>
                <a:cubicBezTo>
                  <a:pt x="1707" y="924"/>
                  <a:pt x="1720" y="924"/>
                  <a:pt x="1731" y="920"/>
                </a:cubicBezTo>
                <a:cubicBezTo>
                  <a:pt x="1792" y="899"/>
                  <a:pt x="1749" y="822"/>
                  <a:pt x="1785" y="786"/>
                </a:cubicBezTo>
                <a:cubicBezTo>
                  <a:pt x="1797" y="773"/>
                  <a:pt x="1822" y="773"/>
                  <a:pt x="1831" y="759"/>
                </a:cubicBezTo>
                <a:cubicBezTo>
                  <a:pt x="1845" y="739"/>
                  <a:pt x="1833" y="707"/>
                  <a:pt x="1843" y="685"/>
                </a:cubicBezTo>
                <a:cubicBezTo>
                  <a:pt x="1849" y="669"/>
                  <a:pt x="1869" y="666"/>
                  <a:pt x="1876" y="651"/>
                </a:cubicBezTo>
                <a:cubicBezTo>
                  <a:pt x="1883" y="635"/>
                  <a:pt x="1877" y="611"/>
                  <a:pt x="1884" y="593"/>
                </a:cubicBezTo>
                <a:cubicBezTo>
                  <a:pt x="1894" y="562"/>
                  <a:pt x="1923" y="515"/>
                  <a:pt x="1942" y="489"/>
                </a:cubicBezTo>
                <a:cubicBezTo>
                  <a:pt x="1971" y="451"/>
                  <a:pt x="2049" y="465"/>
                  <a:pt x="2077" y="416"/>
                </a:cubicBezTo>
                <a:cubicBezTo>
                  <a:pt x="2092" y="389"/>
                  <a:pt x="2068" y="344"/>
                  <a:pt x="2084" y="317"/>
                </a:cubicBezTo>
                <a:cubicBezTo>
                  <a:pt x="2072" y="272"/>
                  <a:pt x="2037" y="273"/>
                  <a:pt x="2000" y="265"/>
                </a:cubicBezTo>
                <a:cubicBezTo>
                  <a:pt x="2008" y="253"/>
                  <a:pt x="2008" y="253"/>
                  <a:pt x="2008" y="253"/>
                </a:cubicBezTo>
                <a:cubicBezTo>
                  <a:pt x="2008" y="249"/>
                  <a:pt x="2008" y="249"/>
                  <a:pt x="2008" y="249"/>
                </a:cubicBezTo>
                <a:cubicBezTo>
                  <a:pt x="1993" y="222"/>
                  <a:pt x="1984" y="179"/>
                  <a:pt x="1988" y="149"/>
                </a:cubicBezTo>
                <a:cubicBezTo>
                  <a:pt x="1952" y="119"/>
                  <a:pt x="1940" y="60"/>
                  <a:pt x="1901" y="35"/>
                </a:cubicBezTo>
                <a:cubicBezTo>
                  <a:pt x="1870" y="15"/>
                  <a:pt x="1844" y="48"/>
                  <a:pt x="1823" y="62"/>
                </a:cubicBezTo>
                <a:cubicBezTo>
                  <a:pt x="1807" y="72"/>
                  <a:pt x="1785" y="65"/>
                  <a:pt x="1768" y="76"/>
                </a:cubicBezTo>
                <a:cubicBezTo>
                  <a:pt x="1745" y="90"/>
                  <a:pt x="1711" y="141"/>
                  <a:pt x="1688" y="144"/>
                </a:cubicBezTo>
                <a:cubicBezTo>
                  <a:pt x="1649" y="148"/>
                  <a:pt x="1618" y="120"/>
                  <a:pt x="1584" y="109"/>
                </a:cubicBezTo>
                <a:cubicBezTo>
                  <a:pt x="1529" y="92"/>
                  <a:pt x="1460" y="84"/>
                  <a:pt x="1404" y="89"/>
                </a:cubicBezTo>
                <a:cubicBezTo>
                  <a:pt x="1358" y="94"/>
                  <a:pt x="1298" y="107"/>
                  <a:pt x="1260" y="133"/>
                </a:cubicBezTo>
                <a:cubicBezTo>
                  <a:pt x="1237" y="148"/>
                  <a:pt x="1225" y="185"/>
                  <a:pt x="1196" y="191"/>
                </a:cubicBezTo>
                <a:cubicBezTo>
                  <a:pt x="1126" y="206"/>
                  <a:pt x="1058" y="168"/>
                  <a:pt x="1000" y="140"/>
                </a:cubicBezTo>
                <a:cubicBezTo>
                  <a:pt x="976" y="128"/>
                  <a:pt x="959" y="106"/>
                  <a:pt x="932" y="102"/>
                </a:cubicBezTo>
                <a:cubicBezTo>
                  <a:pt x="865" y="91"/>
                  <a:pt x="816" y="156"/>
                  <a:pt x="752" y="156"/>
                </a:cubicBezTo>
                <a:cubicBezTo>
                  <a:pt x="721" y="155"/>
                  <a:pt x="682" y="82"/>
                  <a:pt x="661" y="62"/>
                </a:cubicBezTo>
                <a:cubicBezTo>
                  <a:pt x="632" y="34"/>
                  <a:pt x="581" y="41"/>
                  <a:pt x="544" y="23"/>
                </a:cubicBezTo>
                <a:cubicBezTo>
                  <a:pt x="525" y="15"/>
                  <a:pt x="510" y="0"/>
                  <a:pt x="488" y="1"/>
                </a:cubicBezTo>
                <a:cubicBezTo>
                  <a:pt x="467" y="2"/>
                  <a:pt x="460" y="25"/>
                  <a:pt x="440" y="28"/>
                </a:cubicBezTo>
                <a:cubicBezTo>
                  <a:pt x="376" y="38"/>
                  <a:pt x="303" y="16"/>
                  <a:pt x="256" y="79"/>
                </a:cubicBezTo>
                <a:cubicBezTo>
                  <a:pt x="247" y="90"/>
                  <a:pt x="252" y="111"/>
                  <a:pt x="251" y="125"/>
                </a:cubicBezTo>
                <a:cubicBezTo>
                  <a:pt x="250" y="146"/>
                  <a:pt x="241" y="167"/>
                  <a:pt x="230" y="185"/>
                </a:cubicBezTo>
                <a:cubicBezTo>
                  <a:pt x="216" y="207"/>
                  <a:pt x="190" y="218"/>
                  <a:pt x="175" y="239"/>
                </a:cubicBezTo>
                <a:cubicBezTo>
                  <a:pt x="159" y="259"/>
                  <a:pt x="163" y="318"/>
                  <a:pt x="172" y="341"/>
                </a:cubicBezTo>
                <a:moveTo>
                  <a:pt x="800" y="1657"/>
                </a:moveTo>
                <a:cubicBezTo>
                  <a:pt x="836" y="1649"/>
                  <a:pt x="836" y="1649"/>
                  <a:pt x="836" y="1649"/>
                </a:cubicBezTo>
                <a:cubicBezTo>
                  <a:pt x="827" y="1624"/>
                  <a:pt x="805" y="1638"/>
                  <a:pt x="800" y="1657"/>
                </a:cubicBezTo>
                <a:moveTo>
                  <a:pt x="704" y="1641"/>
                </a:moveTo>
                <a:cubicBezTo>
                  <a:pt x="707" y="1658"/>
                  <a:pt x="714" y="1667"/>
                  <a:pt x="732" y="1661"/>
                </a:cubicBezTo>
                <a:cubicBezTo>
                  <a:pt x="727" y="1644"/>
                  <a:pt x="721" y="1639"/>
                  <a:pt x="704" y="1641"/>
                </a:cubicBezTo>
                <a:moveTo>
                  <a:pt x="1004" y="1701"/>
                </a:moveTo>
                <a:cubicBezTo>
                  <a:pt x="1008" y="1705"/>
                  <a:pt x="1008" y="1705"/>
                  <a:pt x="1008" y="1705"/>
                </a:cubicBezTo>
                <a:lnTo>
                  <a:pt x="1004" y="1701"/>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21"/>
          <p:cNvSpPr>
            <a:spLocks/>
          </p:cNvSpPr>
          <p:nvPr/>
        </p:nvSpPr>
        <p:spPr bwMode="auto">
          <a:xfrm>
            <a:off x="4730340" y="2022530"/>
            <a:ext cx="1251061" cy="942719"/>
          </a:xfrm>
          <a:custGeom>
            <a:avLst/>
            <a:gdLst/>
            <a:ahLst/>
            <a:cxnLst>
              <a:cxn ang="0">
                <a:pos x="702" y="1175"/>
              </a:cxn>
              <a:cxn ang="0">
                <a:pos x="663" y="1311"/>
              </a:cxn>
              <a:cxn ang="0">
                <a:pos x="588" y="1427"/>
              </a:cxn>
              <a:cxn ang="0">
                <a:pos x="500" y="1431"/>
              </a:cxn>
              <a:cxn ang="0">
                <a:pos x="208" y="1441"/>
              </a:cxn>
              <a:cxn ang="0">
                <a:pos x="16" y="1491"/>
              </a:cxn>
              <a:cxn ang="0">
                <a:pos x="38" y="1623"/>
              </a:cxn>
              <a:cxn ang="0">
                <a:pos x="132" y="1737"/>
              </a:cxn>
              <a:cxn ang="0">
                <a:pos x="196" y="1779"/>
              </a:cxn>
              <a:cxn ang="0">
                <a:pos x="151" y="1835"/>
              </a:cxn>
              <a:cxn ang="0">
                <a:pos x="308" y="1911"/>
              </a:cxn>
              <a:cxn ang="0">
                <a:pos x="332" y="1947"/>
              </a:cxn>
              <a:cxn ang="0">
                <a:pos x="400" y="1977"/>
              </a:cxn>
              <a:cxn ang="0">
                <a:pos x="468" y="1953"/>
              </a:cxn>
              <a:cxn ang="0">
                <a:pos x="600" y="2075"/>
              </a:cxn>
              <a:cxn ang="0">
                <a:pos x="624" y="2019"/>
              </a:cxn>
              <a:cxn ang="0">
                <a:pos x="673" y="1875"/>
              </a:cxn>
              <a:cxn ang="0">
                <a:pos x="772" y="1720"/>
              </a:cxn>
              <a:cxn ang="0">
                <a:pos x="928" y="1692"/>
              </a:cxn>
              <a:cxn ang="0">
                <a:pos x="1096" y="1748"/>
              </a:cxn>
              <a:cxn ang="0">
                <a:pos x="1232" y="1828"/>
              </a:cxn>
              <a:cxn ang="0">
                <a:pos x="1348" y="1784"/>
              </a:cxn>
              <a:cxn ang="0">
                <a:pos x="1644" y="1877"/>
              </a:cxn>
              <a:cxn ang="0">
                <a:pos x="1788" y="1790"/>
              </a:cxn>
              <a:cxn ang="0">
                <a:pos x="2139" y="1830"/>
              </a:cxn>
              <a:cxn ang="0">
                <a:pos x="2224" y="1757"/>
              </a:cxn>
              <a:cxn ang="0">
                <a:pos x="2344" y="1727"/>
              </a:cxn>
              <a:cxn ang="0">
                <a:pos x="2370" y="1543"/>
              </a:cxn>
              <a:cxn ang="0">
                <a:pos x="2477" y="1363"/>
              </a:cxn>
              <a:cxn ang="0">
                <a:pos x="2667" y="1159"/>
              </a:cxn>
              <a:cxn ang="0">
                <a:pos x="2701" y="707"/>
              </a:cxn>
              <a:cxn ang="0">
                <a:pos x="2751" y="563"/>
              </a:cxn>
              <a:cxn ang="0">
                <a:pos x="2686" y="451"/>
              </a:cxn>
              <a:cxn ang="0">
                <a:pos x="2619" y="287"/>
              </a:cxn>
              <a:cxn ang="0">
                <a:pos x="2340" y="90"/>
              </a:cxn>
              <a:cxn ang="0">
                <a:pos x="2003" y="11"/>
              </a:cxn>
              <a:cxn ang="0">
                <a:pos x="933" y="712"/>
              </a:cxn>
            </a:cxnLst>
            <a:rect l="0" t="0" r="r" b="b"/>
            <a:pathLst>
              <a:path w="2751" h="2075">
                <a:moveTo>
                  <a:pt x="708" y="763"/>
                </a:moveTo>
                <a:cubicBezTo>
                  <a:pt x="708" y="899"/>
                  <a:pt x="719" y="1041"/>
                  <a:pt x="702" y="1175"/>
                </a:cubicBezTo>
                <a:cubicBezTo>
                  <a:pt x="700" y="1195"/>
                  <a:pt x="708" y="1215"/>
                  <a:pt x="702" y="1235"/>
                </a:cubicBezTo>
                <a:cubicBezTo>
                  <a:pt x="694" y="1261"/>
                  <a:pt x="672" y="1285"/>
                  <a:pt x="663" y="1311"/>
                </a:cubicBezTo>
                <a:cubicBezTo>
                  <a:pt x="657" y="1327"/>
                  <a:pt x="659" y="1349"/>
                  <a:pt x="649" y="1362"/>
                </a:cubicBezTo>
                <a:cubicBezTo>
                  <a:pt x="628" y="1390"/>
                  <a:pt x="594" y="1385"/>
                  <a:pt x="588" y="1427"/>
                </a:cubicBezTo>
                <a:cubicBezTo>
                  <a:pt x="496" y="1419"/>
                  <a:pt x="496" y="1419"/>
                  <a:pt x="496" y="1419"/>
                </a:cubicBezTo>
                <a:cubicBezTo>
                  <a:pt x="500" y="1431"/>
                  <a:pt x="500" y="1431"/>
                  <a:pt x="500" y="1431"/>
                </a:cubicBezTo>
                <a:cubicBezTo>
                  <a:pt x="429" y="1431"/>
                  <a:pt x="359" y="1434"/>
                  <a:pt x="288" y="1439"/>
                </a:cubicBezTo>
                <a:cubicBezTo>
                  <a:pt x="262" y="1441"/>
                  <a:pt x="233" y="1434"/>
                  <a:pt x="208" y="1441"/>
                </a:cubicBezTo>
                <a:cubicBezTo>
                  <a:pt x="181" y="1447"/>
                  <a:pt x="168" y="1478"/>
                  <a:pt x="144" y="1490"/>
                </a:cubicBezTo>
                <a:cubicBezTo>
                  <a:pt x="111" y="1506"/>
                  <a:pt x="51" y="1494"/>
                  <a:pt x="16" y="1491"/>
                </a:cubicBezTo>
                <a:cubicBezTo>
                  <a:pt x="14" y="1517"/>
                  <a:pt x="0" y="1558"/>
                  <a:pt x="8" y="1583"/>
                </a:cubicBezTo>
                <a:cubicBezTo>
                  <a:pt x="13" y="1599"/>
                  <a:pt x="33" y="1607"/>
                  <a:pt x="38" y="1623"/>
                </a:cubicBezTo>
                <a:cubicBezTo>
                  <a:pt x="50" y="1656"/>
                  <a:pt x="49" y="1695"/>
                  <a:pt x="82" y="1721"/>
                </a:cubicBezTo>
                <a:cubicBezTo>
                  <a:pt x="95" y="1732"/>
                  <a:pt x="117" y="1728"/>
                  <a:pt x="132" y="1737"/>
                </a:cubicBezTo>
                <a:cubicBezTo>
                  <a:pt x="158" y="1752"/>
                  <a:pt x="161" y="1774"/>
                  <a:pt x="196" y="1775"/>
                </a:cubicBezTo>
                <a:cubicBezTo>
                  <a:pt x="196" y="1779"/>
                  <a:pt x="196" y="1779"/>
                  <a:pt x="196" y="1779"/>
                </a:cubicBezTo>
                <a:cubicBezTo>
                  <a:pt x="183" y="1780"/>
                  <a:pt x="165" y="1770"/>
                  <a:pt x="153" y="1774"/>
                </a:cubicBezTo>
                <a:cubicBezTo>
                  <a:pt x="138" y="1779"/>
                  <a:pt x="140" y="1827"/>
                  <a:pt x="151" y="1835"/>
                </a:cubicBezTo>
                <a:cubicBezTo>
                  <a:pt x="173" y="1856"/>
                  <a:pt x="224" y="1895"/>
                  <a:pt x="252" y="1905"/>
                </a:cubicBezTo>
                <a:cubicBezTo>
                  <a:pt x="269" y="1911"/>
                  <a:pt x="290" y="1908"/>
                  <a:pt x="308" y="1911"/>
                </a:cubicBezTo>
                <a:cubicBezTo>
                  <a:pt x="323" y="1884"/>
                  <a:pt x="373" y="1900"/>
                  <a:pt x="362" y="1927"/>
                </a:cubicBezTo>
                <a:cubicBezTo>
                  <a:pt x="358" y="1937"/>
                  <a:pt x="341" y="1943"/>
                  <a:pt x="332" y="1947"/>
                </a:cubicBezTo>
                <a:cubicBezTo>
                  <a:pt x="342" y="1975"/>
                  <a:pt x="370" y="2022"/>
                  <a:pt x="396" y="2035"/>
                </a:cubicBezTo>
                <a:cubicBezTo>
                  <a:pt x="401" y="2019"/>
                  <a:pt x="393" y="1989"/>
                  <a:pt x="400" y="1977"/>
                </a:cubicBezTo>
                <a:cubicBezTo>
                  <a:pt x="407" y="1967"/>
                  <a:pt x="422" y="1969"/>
                  <a:pt x="432" y="1966"/>
                </a:cubicBezTo>
                <a:cubicBezTo>
                  <a:pt x="444" y="1963"/>
                  <a:pt x="456" y="1952"/>
                  <a:pt x="468" y="1953"/>
                </a:cubicBezTo>
                <a:cubicBezTo>
                  <a:pt x="502" y="1956"/>
                  <a:pt x="525" y="2009"/>
                  <a:pt x="546" y="2030"/>
                </a:cubicBezTo>
                <a:cubicBezTo>
                  <a:pt x="565" y="2049"/>
                  <a:pt x="584" y="2049"/>
                  <a:pt x="600" y="2075"/>
                </a:cubicBezTo>
                <a:cubicBezTo>
                  <a:pt x="624" y="2047"/>
                  <a:pt x="624" y="2047"/>
                  <a:pt x="624" y="2047"/>
                </a:cubicBezTo>
                <a:cubicBezTo>
                  <a:pt x="612" y="2036"/>
                  <a:pt x="612" y="2031"/>
                  <a:pt x="624" y="2019"/>
                </a:cubicBezTo>
                <a:cubicBezTo>
                  <a:pt x="615" y="1994"/>
                  <a:pt x="610" y="1944"/>
                  <a:pt x="627" y="1920"/>
                </a:cubicBezTo>
                <a:cubicBezTo>
                  <a:pt x="639" y="1902"/>
                  <a:pt x="661" y="1894"/>
                  <a:pt x="673" y="1875"/>
                </a:cubicBezTo>
                <a:cubicBezTo>
                  <a:pt x="696" y="1839"/>
                  <a:pt x="704" y="1801"/>
                  <a:pt x="704" y="1759"/>
                </a:cubicBezTo>
                <a:cubicBezTo>
                  <a:pt x="732" y="1755"/>
                  <a:pt x="745" y="1727"/>
                  <a:pt x="772" y="1720"/>
                </a:cubicBezTo>
                <a:cubicBezTo>
                  <a:pt x="813" y="1709"/>
                  <a:pt x="853" y="1724"/>
                  <a:pt x="892" y="1714"/>
                </a:cubicBezTo>
                <a:cubicBezTo>
                  <a:pt x="907" y="1710"/>
                  <a:pt x="913" y="1691"/>
                  <a:pt x="928" y="1692"/>
                </a:cubicBezTo>
                <a:cubicBezTo>
                  <a:pt x="962" y="1692"/>
                  <a:pt x="996" y="1719"/>
                  <a:pt x="1028" y="1727"/>
                </a:cubicBezTo>
                <a:cubicBezTo>
                  <a:pt x="1055" y="1734"/>
                  <a:pt x="1073" y="1726"/>
                  <a:pt x="1096" y="1748"/>
                </a:cubicBezTo>
                <a:cubicBezTo>
                  <a:pt x="1124" y="1773"/>
                  <a:pt x="1145" y="1828"/>
                  <a:pt x="1180" y="1841"/>
                </a:cubicBezTo>
                <a:cubicBezTo>
                  <a:pt x="1202" y="1849"/>
                  <a:pt x="1214" y="1835"/>
                  <a:pt x="1232" y="1828"/>
                </a:cubicBezTo>
                <a:cubicBezTo>
                  <a:pt x="1242" y="1824"/>
                  <a:pt x="1254" y="1826"/>
                  <a:pt x="1264" y="1822"/>
                </a:cubicBezTo>
                <a:cubicBezTo>
                  <a:pt x="1292" y="1811"/>
                  <a:pt x="1317" y="1784"/>
                  <a:pt x="1348" y="1784"/>
                </a:cubicBezTo>
                <a:cubicBezTo>
                  <a:pt x="1394" y="1783"/>
                  <a:pt x="1444" y="1832"/>
                  <a:pt x="1482" y="1854"/>
                </a:cubicBezTo>
                <a:cubicBezTo>
                  <a:pt x="1521" y="1876"/>
                  <a:pt x="1599" y="1883"/>
                  <a:pt x="1644" y="1877"/>
                </a:cubicBezTo>
                <a:cubicBezTo>
                  <a:pt x="1673" y="1873"/>
                  <a:pt x="1683" y="1832"/>
                  <a:pt x="1712" y="1823"/>
                </a:cubicBezTo>
                <a:cubicBezTo>
                  <a:pt x="1727" y="1794"/>
                  <a:pt x="1760" y="1796"/>
                  <a:pt x="1788" y="1790"/>
                </a:cubicBezTo>
                <a:cubicBezTo>
                  <a:pt x="1856" y="1775"/>
                  <a:pt x="1949" y="1767"/>
                  <a:pt x="2015" y="1793"/>
                </a:cubicBezTo>
                <a:cubicBezTo>
                  <a:pt x="2051" y="1806"/>
                  <a:pt x="2099" y="1841"/>
                  <a:pt x="2139" y="1830"/>
                </a:cubicBezTo>
                <a:cubicBezTo>
                  <a:pt x="2156" y="1826"/>
                  <a:pt x="2157" y="1807"/>
                  <a:pt x="2169" y="1798"/>
                </a:cubicBezTo>
                <a:cubicBezTo>
                  <a:pt x="2185" y="1785"/>
                  <a:pt x="2205" y="1765"/>
                  <a:pt x="2224" y="1757"/>
                </a:cubicBezTo>
                <a:cubicBezTo>
                  <a:pt x="2238" y="1751"/>
                  <a:pt x="2254" y="1756"/>
                  <a:pt x="2268" y="1750"/>
                </a:cubicBezTo>
                <a:cubicBezTo>
                  <a:pt x="2300" y="1734"/>
                  <a:pt x="2302" y="1710"/>
                  <a:pt x="2344" y="1727"/>
                </a:cubicBezTo>
                <a:cubicBezTo>
                  <a:pt x="2319" y="1600"/>
                  <a:pt x="2319" y="1600"/>
                  <a:pt x="2319" y="1600"/>
                </a:cubicBezTo>
                <a:cubicBezTo>
                  <a:pt x="2370" y="1543"/>
                  <a:pt x="2370" y="1543"/>
                  <a:pt x="2370" y="1543"/>
                </a:cubicBezTo>
                <a:cubicBezTo>
                  <a:pt x="2379" y="1499"/>
                  <a:pt x="2379" y="1499"/>
                  <a:pt x="2379" y="1499"/>
                </a:cubicBezTo>
                <a:cubicBezTo>
                  <a:pt x="2477" y="1363"/>
                  <a:pt x="2477" y="1363"/>
                  <a:pt x="2477" y="1363"/>
                </a:cubicBezTo>
                <a:cubicBezTo>
                  <a:pt x="2613" y="1223"/>
                  <a:pt x="2613" y="1223"/>
                  <a:pt x="2613" y="1223"/>
                </a:cubicBezTo>
                <a:cubicBezTo>
                  <a:pt x="2667" y="1159"/>
                  <a:pt x="2667" y="1159"/>
                  <a:pt x="2667" y="1159"/>
                </a:cubicBezTo>
                <a:cubicBezTo>
                  <a:pt x="2673" y="1043"/>
                  <a:pt x="2673" y="1043"/>
                  <a:pt x="2673" y="1043"/>
                </a:cubicBezTo>
                <a:cubicBezTo>
                  <a:pt x="2701" y="707"/>
                  <a:pt x="2701" y="707"/>
                  <a:pt x="2701" y="707"/>
                </a:cubicBezTo>
                <a:cubicBezTo>
                  <a:pt x="2728" y="611"/>
                  <a:pt x="2728" y="611"/>
                  <a:pt x="2728" y="611"/>
                </a:cubicBezTo>
                <a:cubicBezTo>
                  <a:pt x="2751" y="563"/>
                  <a:pt x="2751" y="563"/>
                  <a:pt x="2751" y="563"/>
                </a:cubicBezTo>
                <a:cubicBezTo>
                  <a:pt x="2688" y="491"/>
                  <a:pt x="2688" y="491"/>
                  <a:pt x="2688" y="491"/>
                </a:cubicBezTo>
                <a:cubicBezTo>
                  <a:pt x="2686" y="451"/>
                  <a:pt x="2686" y="451"/>
                  <a:pt x="2686" y="451"/>
                </a:cubicBezTo>
                <a:cubicBezTo>
                  <a:pt x="2624" y="363"/>
                  <a:pt x="2624" y="363"/>
                  <a:pt x="2624" y="363"/>
                </a:cubicBezTo>
                <a:cubicBezTo>
                  <a:pt x="2619" y="287"/>
                  <a:pt x="2619" y="287"/>
                  <a:pt x="2619" y="287"/>
                </a:cubicBezTo>
                <a:cubicBezTo>
                  <a:pt x="2543" y="91"/>
                  <a:pt x="2543" y="91"/>
                  <a:pt x="2543" y="91"/>
                </a:cubicBezTo>
                <a:cubicBezTo>
                  <a:pt x="2401" y="190"/>
                  <a:pt x="2371" y="110"/>
                  <a:pt x="2340" y="90"/>
                </a:cubicBezTo>
                <a:cubicBezTo>
                  <a:pt x="2284" y="54"/>
                  <a:pt x="2196" y="48"/>
                  <a:pt x="2132" y="29"/>
                </a:cubicBezTo>
                <a:cubicBezTo>
                  <a:pt x="2107" y="21"/>
                  <a:pt x="2029" y="0"/>
                  <a:pt x="2003" y="11"/>
                </a:cubicBezTo>
                <a:cubicBezTo>
                  <a:pt x="1884" y="61"/>
                  <a:pt x="1250" y="424"/>
                  <a:pt x="1183" y="481"/>
                </a:cubicBezTo>
                <a:cubicBezTo>
                  <a:pt x="1160" y="501"/>
                  <a:pt x="962" y="707"/>
                  <a:pt x="933" y="712"/>
                </a:cubicBezTo>
                <a:cubicBezTo>
                  <a:pt x="873" y="724"/>
                  <a:pt x="769" y="758"/>
                  <a:pt x="708" y="763"/>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8"/>
          <p:cNvSpPr>
            <a:spLocks/>
          </p:cNvSpPr>
          <p:nvPr/>
        </p:nvSpPr>
        <p:spPr bwMode="auto">
          <a:xfrm>
            <a:off x="4017615" y="973661"/>
            <a:ext cx="1637751" cy="1410286"/>
          </a:xfrm>
          <a:custGeom>
            <a:avLst/>
            <a:gdLst/>
            <a:ahLst/>
            <a:cxnLst>
              <a:cxn ang="0">
                <a:pos x="2505" y="56"/>
              </a:cxn>
              <a:cxn ang="0">
                <a:pos x="2409" y="63"/>
              </a:cxn>
              <a:cxn ang="0">
                <a:pos x="2113" y="63"/>
              </a:cxn>
              <a:cxn ang="0">
                <a:pos x="2030" y="40"/>
              </a:cxn>
              <a:cxn ang="0">
                <a:pos x="1965" y="93"/>
              </a:cxn>
              <a:cxn ang="0">
                <a:pos x="1701" y="114"/>
              </a:cxn>
              <a:cxn ang="0">
                <a:pos x="1473" y="231"/>
              </a:cxn>
              <a:cxn ang="0">
                <a:pos x="1369" y="245"/>
              </a:cxn>
              <a:cxn ang="0">
                <a:pos x="1125" y="355"/>
              </a:cxn>
              <a:cxn ang="0">
                <a:pos x="1193" y="435"/>
              </a:cxn>
              <a:cxn ang="0">
                <a:pos x="1205" y="487"/>
              </a:cxn>
              <a:cxn ang="0">
                <a:pos x="1235" y="627"/>
              </a:cxn>
              <a:cxn ang="0">
                <a:pos x="1249" y="727"/>
              </a:cxn>
              <a:cxn ang="0">
                <a:pos x="1289" y="867"/>
              </a:cxn>
              <a:cxn ang="0">
                <a:pos x="1313" y="875"/>
              </a:cxn>
              <a:cxn ang="0">
                <a:pos x="985" y="924"/>
              </a:cxn>
              <a:cxn ang="0">
                <a:pos x="855" y="947"/>
              </a:cxn>
              <a:cxn ang="0">
                <a:pos x="885" y="1065"/>
              </a:cxn>
              <a:cxn ang="0">
                <a:pos x="749" y="1126"/>
              </a:cxn>
              <a:cxn ang="0">
                <a:pos x="629" y="1173"/>
              </a:cxn>
              <a:cxn ang="0">
                <a:pos x="409" y="1222"/>
              </a:cxn>
              <a:cxn ang="0">
                <a:pos x="285" y="1250"/>
              </a:cxn>
              <a:cxn ang="0">
                <a:pos x="193" y="1294"/>
              </a:cxn>
              <a:cxn ang="0">
                <a:pos x="49" y="1389"/>
              </a:cxn>
              <a:cxn ang="0">
                <a:pos x="13" y="1531"/>
              </a:cxn>
              <a:cxn ang="0">
                <a:pos x="73" y="1693"/>
              </a:cxn>
              <a:cxn ang="0">
                <a:pos x="649" y="2037"/>
              </a:cxn>
              <a:cxn ang="0">
                <a:pos x="1561" y="2637"/>
              </a:cxn>
              <a:cxn ang="0">
                <a:pos x="1723" y="2795"/>
              </a:cxn>
              <a:cxn ang="0">
                <a:pos x="1841" y="2879"/>
              </a:cxn>
              <a:cxn ang="0">
                <a:pos x="1946" y="2921"/>
              </a:cxn>
              <a:cxn ang="0">
                <a:pos x="2085" y="3023"/>
              </a:cxn>
              <a:cxn ang="0">
                <a:pos x="2101" y="3100"/>
              </a:cxn>
              <a:cxn ang="0">
                <a:pos x="2261" y="3071"/>
              </a:cxn>
              <a:cxn ang="0">
                <a:pos x="2529" y="3019"/>
              </a:cxn>
              <a:cxn ang="0">
                <a:pos x="2809" y="2782"/>
              </a:cxn>
              <a:cxn ang="0">
                <a:pos x="3601" y="2315"/>
              </a:cxn>
              <a:cxn ang="0">
                <a:pos x="3393" y="2134"/>
              </a:cxn>
              <a:cxn ang="0">
                <a:pos x="3240" y="1967"/>
              </a:cxn>
              <a:cxn ang="0">
                <a:pos x="3227" y="1799"/>
              </a:cxn>
              <a:cxn ang="0">
                <a:pos x="3241" y="1603"/>
              </a:cxn>
              <a:cxn ang="0">
                <a:pos x="3224" y="1471"/>
              </a:cxn>
              <a:cxn ang="0">
                <a:pos x="3171" y="1203"/>
              </a:cxn>
              <a:cxn ang="0">
                <a:pos x="3110" y="947"/>
              </a:cxn>
              <a:cxn ang="0">
                <a:pos x="2982" y="807"/>
              </a:cxn>
              <a:cxn ang="0">
                <a:pos x="2938" y="715"/>
              </a:cxn>
              <a:cxn ang="0">
                <a:pos x="2858" y="639"/>
              </a:cxn>
              <a:cxn ang="0">
                <a:pos x="2953" y="423"/>
              </a:cxn>
              <a:cxn ang="0">
                <a:pos x="2978" y="340"/>
              </a:cxn>
              <a:cxn ang="0">
                <a:pos x="2971" y="259"/>
              </a:cxn>
              <a:cxn ang="0">
                <a:pos x="2945" y="115"/>
              </a:cxn>
              <a:cxn ang="0">
                <a:pos x="3025" y="55"/>
              </a:cxn>
              <a:cxn ang="0">
                <a:pos x="2941" y="34"/>
              </a:cxn>
              <a:cxn ang="0">
                <a:pos x="2761" y="15"/>
              </a:cxn>
              <a:cxn ang="0">
                <a:pos x="2773" y="23"/>
              </a:cxn>
              <a:cxn ang="0">
                <a:pos x="2673" y="30"/>
              </a:cxn>
              <a:cxn ang="0">
                <a:pos x="2601" y="39"/>
              </a:cxn>
            </a:cxnLst>
            <a:rect l="0" t="0" r="r" b="b"/>
            <a:pathLst>
              <a:path w="3601" h="3102">
                <a:moveTo>
                  <a:pt x="2601" y="39"/>
                </a:moveTo>
                <a:cubicBezTo>
                  <a:pt x="2569" y="49"/>
                  <a:pt x="2535" y="46"/>
                  <a:pt x="2505" y="56"/>
                </a:cubicBezTo>
                <a:cubicBezTo>
                  <a:pt x="2484" y="63"/>
                  <a:pt x="2471" y="84"/>
                  <a:pt x="2449" y="86"/>
                </a:cubicBezTo>
                <a:cubicBezTo>
                  <a:pt x="2430" y="88"/>
                  <a:pt x="2414" y="80"/>
                  <a:pt x="2409" y="63"/>
                </a:cubicBezTo>
                <a:cubicBezTo>
                  <a:pt x="2335" y="47"/>
                  <a:pt x="2261" y="29"/>
                  <a:pt x="2185" y="40"/>
                </a:cubicBezTo>
                <a:cubicBezTo>
                  <a:pt x="2160" y="44"/>
                  <a:pt x="2139" y="61"/>
                  <a:pt x="2113" y="63"/>
                </a:cubicBezTo>
                <a:cubicBezTo>
                  <a:pt x="2101" y="63"/>
                  <a:pt x="2075" y="70"/>
                  <a:pt x="2064" y="65"/>
                </a:cubicBezTo>
                <a:cubicBezTo>
                  <a:pt x="2052" y="59"/>
                  <a:pt x="2046" y="35"/>
                  <a:pt x="2030" y="40"/>
                </a:cubicBezTo>
                <a:cubicBezTo>
                  <a:pt x="2020" y="43"/>
                  <a:pt x="2017" y="59"/>
                  <a:pt x="2011" y="67"/>
                </a:cubicBezTo>
                <a:cubicBezTo>
                  <a:pt x="2001" y="80"/>
                  <a:pt x="1982" y="90"/>
                  <a:pt x="1965" y="93"/>
                </a:cubicBezTo>
                <a:cubicBezTo>
                  <a:pt x="1950" y="96"/>
                  <a:pt x="1936" y="88"/>
                  <a:pt x="1921" y="89"/>
                </a:cubicBezTo>
                <a:cubicBezTo>
                  <a:pt x="1852" y="94"/>
                  <a:pt x="1767" y="96"/>
                  <a:pt x="1701" y="114"/>
                </a:cubicBezTo>
                <a:cubicBezTo>
                  <a:pt x="1655" y="127"/>
                  <a:pt x="1589" y="152"/>
                  <a:pt x="1549" y="181"/>
                </a:cubicBezTo>
                <a:cubicBezTo>
                  <a:pt x="1518" y="203"/>
                  <a:pt x="1522" y="236"/>
                  <a:pt x="1473" y="231"/>
                </a:cubicBezTo>
                <a:cubicBezTo>
                  <a:pt x="1464" y="191"/>
                  <a:pt x="1423" y="240"/>
                  <a:pt x="1409" y="244"/>
                </a:cubicBezTo>
                <a:cubicBezTo>
                  <a:pt x="1396" y="248"/>
                  <a:pt x="1382" y="242"/>
                  <a:pt x="1369" y="245"/>
                </a:cubicBezTo>
                <a:cubicBezTo>
                  <a:pt x="1322" y="254"/>
                  <a:pt x="1315" y="289"/>
                  <a:pt x="1281" y="313"/>
                </a:cubicBezTo>
                <a:cubicBezTo>
                  <a:pt x="1232" y="346"/>
                  <a:pt x="1182" y="355"/>
                  <a:pt x="1125" y="355"/>
                </a:cubicBezTo>
                <a:cubicBezTo>
                  <a:pt x="1138" y="381"/>
                  <a:pt x="1185" y="411"/>
                  <a:pt x="1213" y="419"/>
                </a:cubicBezTo>
                <a:cubicBezTo>
                  <a:pt x="1193" y="435"/>
                  <a:pt x="1193" y="435"/>
                  <a:pt x="1193" y="435"/>
                </a:cubicBezTo>
                <a:cubicBezTo>
                  <a:pt x="1193" y="447"/>
                  <a:pt x="1193" y="447"/>
                  <a:pt x="1193" y="447"/>
                </a:cubicBezTo>
                <a:cubicBezTo>
                  <a:pt x="1211" y="460"/>
                  <a:pt x="1212" y="467"/>
                  <a:pt x="1205" y="487"/>
                </a:cubicBezTo>
                <a:cubicBezTo>
                  <a:pt x="1236" y="516"/>
                  <a:pt x="1219" y="544"/>
                  <a:pt x="1217" y="579"/>
                </a:cubicBezTo>
                <a:cubicBezTo>
                  <a:pt x="1216" y="600"/>
                  <a:pt x="1233" y="609"/>
                  <a:pt x="1235" y="627"/>
                </a:cubicBezTo>
                <a:cubicBezTo>
                  <a:pt x="1236" y="642"/>
                  <a:pt x="1224" y="655"/>
                  <a:pt x="1226" y="671"/>
                </a:cubicBezTo>
                <a:cubicBezTo>
                  <a:pt x="1229" y="691"/>
                  <a:pt x="1260" y="708"/>
                  <a:pt x="1249" y="727"/>
                </a:cubicBezTo>
                <a:cubicBezTo>
                  <a:pt x="1266" y="764"/>
                  <a:pt x="1300" y="787"/>
                  <a:pt x="1337" y="803"/>
                </a:cubicBezTo>
                <a:cubicBezTo>
                  <a:pt x="1311" y="825"/>
                  <a:pt x="1302" y="836"/>
                  <a:pt x="1289" y="867"/>
                </a:cubicBezTo>
                <a:cubicBezTo>
                  <a:pt x="1313" y="867"/>
                  <a:pt x="1313" y="867"/>
                  <a:pt x="1313" y="867"/>
                </a:cubicBezTo>
                <a:cubicBezTo>
                  <a:pt x="1313" y="875"/>
                  <a:pt x="1313" y="875"/>
                  <a:pt x="1313" y="875"/>
                </a:cubicBezTo>
                <a:cubicBezTo>
                  <a:pt x="1225" y="868"/>
                  <a:pt x="1105" y="845"/>
                  <a:pt x="1021" y="877"/>
                </a:cubicBezTo>
                <a:cubicBezTo>
                  <a:pt x="999" y="886"/>
                  <a:pt x="1007" y="914"/>
                  <a:pt x="985" y="924"/>
                </a:cubicBezTo>
                <a:cubicBezTo>
                  <a:pt x="965" y="934"/>
                  <a:pt x="927" y="946"/>
                  <a:pt x="905" y="945"/>
                </a:cubicBezTo>
                <a:cubicBezTo>
                  <a:pt x="888" y="945"/>
                  <a:pt x="870" y="935"/>
                  <a:pt x="855" y="947"/>
                </a:cubicBezTo>
                <a:cubicBezTo>
                  <a:pt x="841" y="960"/>
                  <a:pt x="853" y="1029"/>
                  <a:pt x="857" y="1047"/>
                </a:cubicBezTo>
                <a:cubicBezTo>
                  <a:pt x="865" y="1047"/>
                  <a:pt x="894" y="1050"/>
                  <a:pt x="885" y="1065"/>
                </a:cubicBezTo>
                <a:cubicBezTo>
                  <a:pt x="876" y="1082"/>
                  <a:pt x="834" y="1075"/>
                  <a:pt x="817" y="1083"/>
                </a:cubicBezTo>
                <a:cubicBezTo>
                  <a:pt x="793" y="1096"/>
                  <a:pt x="775" y="1115"/>
                  <a:pt x="749" y="1126"/>
                </a:cubicBezTo>
                <a:cubicBezTo>
                  <a:pt x="725" y="1136"/>
                  <a:pt x="698" y="1135"/>
                  <a:pt x="673" y="1146"/>
                </a:cubicBezTo>
                <a:cubicBezTo>
                  <a:pt x="657" y="1153"/>
                  <a:pt x="646" y="1167"/>
                  <a:pt x="629" y="1173"/>
                </a:cubicBezTo>
                <a:cubicBezTo>
                  <a:pt x="585" y="1189"/>
                  <a:pt x="543" y="1204"/>
                  <a:pt x="497" y="1211"/>
                </a:cubicBezTo>
                <a:cubicBezTo>
                  <a:pt x="469" y="1215"/>
                  <a:pt x="436" y="1211"/>
                  <a:pt x="409" y="1222"/>
                </a:cubicBezTo>
                <a:cubicBezTo>
                  <a:pt x="393" y="1229"/>
                  <a:pt x="389" y="1250"/>
                  <a:pt x="373" y="1256"/>
                </a:cubicBezTo>
                <a:cubicBezTo>
                  <a:pt x="347" y="1264"/>
                  <a:pt x="313" y="1245"/>
                  <a:pt x="285" y="1250"/>
                </a:cubicBezTo>
                <a:cubicBezTo>
                  <a:pt x="259" y="1255"/>
                  <a:pt x="250" y="1276"/>
                  <a:pt x="229" y="1287"/>
                </a:cubicBezTo>
                <a:cubicBezTo>
                  <a:pt x="218" y="1293"/>
                  <a:pt x="204" y="1290"/>
                  <a:pt x="193" y="1294"/>
                </a:cubicBezTo>
                <a:cubicBezTo>
                  <a:pt x="175" y="1302"/>
                  <a:pt x="161" y="1319"/>
                  <a:pt x="145" y="1329"/>
                </a:cubicBezTo>
                <a:cubicBezTo>
                  <a:pt x="112" y="1351"/>
                  <a:pt x="80" y="1365"/>
                  <a:pt x="49" y="1389"/>
                </a:cubicBezTo>
                <a:cubicBezTo>
                  <a:pt x="39" y="1397"/>
                  <a:pt x="21" y="1401"/>
                  <a:pt x="15" y="1413"/>
                </a:cubicBezTo>
                <a:cubicBezTo>
                  <a:pt x="2" y="1441"/>
                  <a:pt x="13" y="1499"/>
                  <a:pt x="13" y="1531"/>
                </a:cubicBezTo>
                <a:cubicBezTo>
                  <a:pt x="13" y="1562"/>
                  <a:pt x="0" y="1631"/>
                  <a:pt x="17" y="1657"/>
                </a:cubicBezTo>
                <a:cubicBezTo>
                  <a:pt x="28" y="1674"/>
                  <a:pt x="56" y="1684"/>
                  <a:pt x="73" y="1693"/>
                </a:cubicBezTo>
                <a:cubicBezTo>
                  <a:pt x="119" y="1721"/>
                  <a:pt x="166" y="1749"/>
                  <a:pt x="213" y="1775"/>
                </a:cubicBezTo>
                <a:cubicBezTo>
                  <a:pt x="361" y="1857"/>
                  <a:pt x="505" y="1948"/>
                  <a:pt x="649" y="2037"/>
                </a:cubicBezTo>
                <a:cubicBezTo>
                  <a:pt x="902" y="2192"/>
                  <a:pt x="1148" y="2359"/>
                  <a:pt x="1393" y="2526"/>
                </a:cubicBezTo>
                <a:cubicBezTo>
                  <a:pt x="1448" y="2563"/>
                  <a:pt x="1503" y="2604"/>
                  <a:pt x="1561" y="2637"/>
                </a:cubicBezTo>
                <a:cubicBezTo>
                  <a:pt x="1609" y="2665"/>
                  <a:pt x="1667" y="2691"/>
                  <a:pt x="1708" y="2729"/>
                </a:cubicBezTo>
                <a:cubicBezTo>
                  <a:pt x="1729" y="2749"/>
                  <a:pt x="1706" y="2779"/>
                  <a:pt x="1723" y="2795"/>
                </a:cubicBezTo>
                <a:cubicBezTo>
                  <a:pt x="1741" y="2811"/>
                  <a:pt x="1773" y="2810"/>
                  <a:pt x="1792" y="2826"/>
                </a:cubicBezTo>
                <a:cubicBezTo>
                  <a:pt x="1813" y="2843"/>
                  <a:pt x="1812" y="2867"/>
                  <a:pt x="1841" y="2879"/>
                </a:cubicBezTo>
                <a:cubicBezTo>
                  <a:pt x="1862" y="2887"/>
                  <a:pt x="1888" y="2877"/>
                  <a:pt x="1907" y="2885"/>
                </a:cubicBezTo>
                <a:cubicBezTo>
                  <a:pt x="1924" y="2892"/>
                  <a:pt x="1929" y="2914"/>
                  <a:pt x="1946" y="2921"/>
                </a:cubicBezTo>
                <a:cubicBezTo>
                  <a:pt x="1984" y="2936"/>
                  <a:pt x="2029" y="2924"/>
                  <a:pt x="2064" y="2951"/>
                </a:cubicBezTo>
                <a:cubicBezTo>
                  <a:pt x="2088" y="2969"/>
                  <a:pt x="2062" y="3004"/>
                  <a:pt x="2085" y="3023"/>
                </a:cubicBezTo>
                <a:cubicBezTo>
                  <a:pt x="2085" y="3027"/>
                  <a:pt x="2085" y="3027"/>
                  <a:pt x="2085" y="3027"/>
                </a:cubicBezTo>
                <a:cubicBezTo>
                  <a:pt x="2060" y="3055"/>
                  <a:pt x="2046" y="3098"/>
                  <a:pt x="2101" y="3100"/>
                </a:cubicBezTo>
                <a:cubicBezTo>
                  <a:pt x="2157" y="3102"/>
                  <a:pt x="2206" y="3070"/>
                  <a:pt x="2261" y="3087"/>
                </a:cubicBezTo>
                <a:cubicBezTo>
                  <a:pt x="2261" y="3071"/>
                  <a:pt x="2261" y="3071"/>
                  <a:pt x="2261" y="3071"/>
                </a:cubicBezTo>
                <a:cubicBezTo>
                  <a:pt x="2315" y="3067"/>
                  <a:pt x="2367" y="3049"/>
                  <a:pt x="2421" y="3041"/>
                </a:cubicBezTo>
                <a:cubicBezTo>
                  <a:pt x="2454" y="3035"/>
                  <a:pt x="2499" y="3034"/>
                  <a:pt x="2529" y="3019"/>
                </a:cubicBezTo>
                <a:cubicBezTo>
                  <a:pt x="2556" y="3005"/>
                  <a:pt x="2578" y="2978"/>
                  <a:pt x="2601" y="2959"/>
                </a:cubicBezTo>
                <a:cubicBezTo>
                  <a:pt x="2671" y="2902"/>
                  <a:pt x="2735" y="2834"/>
                  <a:pt x="2809" y="2782"/>
                </a:cubicBezTo>
                <a:cubicBezTo>
                  <a:pt x="2954" y="2679"/>
                  <a:pt x="3115" y="2595"/>
                  <a:pt x="3269" y="2506"/>
                </a:cubicBezTo>
                <a:cubicBezTo>
                  <a:pt x="3378" y="2442"/>
                  <a:pt x="3486" y="2368"/>
                  <a:pt x="3601" y="2315"/>
                </a:cubicBezTo>
                <a:cubicBezTo>
                  <a:pt x="3587" y="2276"/>
                  <a:pt x="3555" y="2201"/>
                  <a:pt x="3522" y="2174"/>
                </a:cubicBezTo>
                <a:cubicBezTo>
                  <a:pt x="3497" y="2154"/>
                  <a:pt x="3426" y="2142"/>
                  <a:pt x="3393" y="2134"/>
                </a:cubicBezTo>
                <a:cubicBezTo>
                  <a:pt x="3368" y="2128"/>
                  <a:pt x="3339" y="2149"/>
                  <a:pt x="3317" y="2133"/>
                </a:cubicBezTo>
                <a:cubicBezTo>
                  <a:pt x="3260" y="2092"/>
                  <a:pt x="3278" y="2020"/>
                  <a:pt x="3240" y="1967"/>
                </a:cubicBezTo>
                <a:cubicBezTo>
                  <a:pt x="3219" y="1937"/>
                  <a:pt x="3160" y="1891"/>
                  <a:pt x="3157" y="1854"/>
                </a:cubicBezTo>
                <a:cubicBezTo>
                  <a:pt x="3153" y="1812"/>
                  <a:pt x="3206" y="1817"/>
                  <a:pt x="3227" y="1799"/>
                </a:cubicBezTo>
                <a:cubicBezTo>
                  <a:pt x="3242" y="1785"/>
                  <a:pt x="3242" y="1750"/>
                  <a:pt x="3245" y="1731"/>
                </a:cubicBezTo>
                <a:cubicBezTo>
                  <a:pt x="3207" y="1699"/>
                  <a:pt x="3202" y="1635"/>
                  <a:pt x="3241" y="1603"/>
                </a:cubicBezTo>
                <a:cubicBezTo>
                  <a:pt x="3241" y="1587"/>
                  <a:pt x="3249" y="1571"/>
                  <a:pt x="3246" y="1555"/>
                </a:cubicBezTo>
                <a:cubicBezTo>
                  <a:pt x="3241" y="1525"/>
                  <a:pt x="3223" y="1502"/>
                  <a:pt x="3224" y="1471"/>
                </a:cubicBezTo>
                <a:cubicBezTo>
                  <a:pt x="3225" y="1430"/>
                  <a:pt x="3244" y="1393"/>
                  <a:pt x="3235" y="1351"/>
                </a:cubicBezTo>
                <a:cubicBezTo>
                  <a:pt x="3224" y="1296"/>
                  <a:pt x="3189" y="1254"/>
                  <a:pt x="3171" y="1203"/>
                </a:cubicBezTo>
                <a:cubicBezTo>
                  <a:pt x="3162" y="1177"/>
                  <a:pt x="3159" y="1142"/>
                  <a:pt x="3153" y="1115"/>
                </a:cubicBezTo>
                <a:cubicBezTo>
                  <a:pt x="3138" y="1059"/>
                  <a:pt x="3125" y="1003"/>
                  <a:pt x="3110" y="947"/>
                </a:cubicBezTo>
                <a:cubicBezTo>
                  <a:pt x="3103" y="925"/>
                  <a:pt x="3102" y="895"/>
                  <a:pt x="3089" y="876"/>
                </a:cubicBezTo>
                <a:cubicBezTo>
                  <a:pt x="3067" y="842"/>
                  <a:pt x="3013" y="832"/>
                  <a:pt x="2982" y="807"/>
                </a:cubicBezTo>
                <a:cubicBezTo>
                  <a:pt x="2964" y="793"/>
                  <a:pt x="2971" y="778"/>
                  <a:pt x="2966" y="759"/>
                </a:cubicBezTo>
                <a:cubicBezTo>
                  <a:pt x="2962" y="743"/>
                  <a:pt x="2948" y="727"/>
                  <a:pt x="2938" y="715"/>
                </a:cubicBezTo>
                <a:cubicBezTo>
                  <a:pt x="2920" y="694"/>
                  <a:pt x="2889" y="700"/>
                  <a:pt x="2871" y="679"/>
                </a:cubicBezTo>
                <a:cubicBezTo>
                  <a:pt x="2862" y="668"/>
                  <a:pt x="2864" y="652"/>
                  <a:pt x="2858" y="639"/>
                </a:cubicBezTo>
                <a:cubicBezTo>
                  <a:pt x="2831" y="587"/>
                  <a:pt x="2803" y="533"/>
                  <a:pt x="2877" y="507"/>
                </a:cubicBezTo>
                <a:cubicBezTo>
                  <a:pt x="2883" y="457"/>
                  <a:pt x="2951" y="470"/>
                  <a:pt x="2953" y="423"/>
                </a:cubicBezTo>
                <a:cubicBezTo>
                  <a:pt x="2965" y="419"/>
                  <a:pt x="2965" y="419"/>
                  <a:pt x="2965" y="419"/>
                </a:cubicBezTo>
                <a:cubicBezTo>
                  <a:pt x="2953" y="383"/>
                  <a:pt x="2978" y="371"/>
                  <a:pt x="2978" y="340"/>
                </a:cubicBezTo>
                <a:cubicBezTo>
                  <a:pt x="2977" y="329"/>
                  <a:pt x="2968" y="318"/>
                  <a:pt x="2967" y="307"/>
                </a:cubicBezTo>
                <a:cubicBezTo>
                  <a:pt x="2965" y="291"/>
                  <a:pt x="2974" y="275"/>
                  <a:pt x="2971" y="259"/>
                </a:cubicBezTo>
                <a:cubicBezTo>
                  <a:pt x="2967" y="242"/>
                  <a:pt x="2957" y="230"/>
                  <a:pt x="2960" y="212"/>
                </a:cubicBezTo>
                <a:cubicBezTo>
                  <a:pt x="2965" y="177"/>
                  <a:pt x="2993" y="119"/>
                  <a:pt x="2945" y="115"/>
                </a:cubicBezTo>
                <a:cubicBezTo>
                  <a:pt x="2993" y="87"/>
                  <a:pt x="2993" y="87"/>
                  <a:pt x="2993" y="87"/>
                </a:cubicBezTo>
                <a:cubicBezTo>
                  <a:pt x="3025" y="55"/>
                  <a:pt x="3025" y="55"/>
                  <a:pt x="3025" y="55"/>
                </a:cubicBezTo>
                <a:cubicBezTo>
                  <a:pt x="3017" y="35"/>
                  <a:pt x="3017" y="35"/>
                  <a:pt x="3017" y="35"/>
                </a:cubicBezTo>
                <a:cubicBezTo>
                  <a:pt x="2991" y="40"/>
                  <a:pt x="2965" y="30"/>
                  <a:pt x="2941" y="34"/>
                </a:cubicBezTo>
                <a:cubicBezTo>
                  <a:pt x="2924" y="38"/>
                  <a:pt x="2908" y="53"/>
                  <a:pt x="2889" y="49"/>
                </a:cubicBezTo>
                <a:cubicBezTo>
                  <a:pt x="2846" y="41"/>
                  <a:pt x="2812" y="0"/>
                  <a:pt x="2761" y="15"/>
                </a:cubicBezTo>
                <a:cubicBezTo>
                  <a:pt x="2761" y="19"/>
                  <a:pt x="2761" y="19"/>
                  <a:pt x="2761" y="19"/>
                </a:cubicBezTo>
                <a:cubicBezTo>
                  <a:pt x="2773" y="23"/>
                  <a:pt x="2773" y="23"/>
                  <a:pt x="2773" y="23"/>
                </a:cubicBezTo>
                <a:cubicBezTo>
                  <a:pt x="2773" y="31"/>
                  <a:pt x="2773" y="31"/>
                  <a:pt x="2773" y="31"/>
                </a:cubicBezTo>
                <a:cubicBezTo>
                  <a:pt x="2740" y="45"/>
                  <a:pt x="2706" y="47"/>
                  <a:pt x="2673" y="30"/>
                </a:cubicBezTo>
                <a:cubicBezTo>
                  <a:pt x="2662" y="24"/>
                  <a:pt x="2654" y="11"/>
                  <a:pt x="2641" y="9"/>
                </a:cubicBezTo>
                <a:cubicBezTo>
                  <a:pt x="2620" y="5"/>
                  <a:pt x="2600" y="19"/>
                  <a:pt x="2601" y="39"/>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45"/>
          <p:cNvSpPr>
            <a:spLocks/>
          </p:cNvSpPr>
          <p:nvPr/>
        </p:nvSpPr>
        <p:spPr bwMode="auto">
          <a:xfrm>
            <a:off x="4778362" y="2904590"/>
            <a:ext cx="245158" cy="485260"/>
          </a:xfrm>
          <a:custGeom>
            <a:avLst/>
            <a:gdLst/>
            <a:ahLst/>
            <a:cxnLst>
              <a:cxn ang="0">
                <a:pos x="100" y="192"/>
              </a:cxn>
              <a:cxn ang="0">
                <a:pos x="0" y="356"/>
              </a:cxn>
              <a:cxn ang="0">
                <a:pos x="101" y="440"/>
              </a:cxn>
              <a:cxn ang="0">
                <a:pos x="109" y="528"/>
              </a:cxn>
              <a:cxn ang="0">
                <a:pos x="146" y="584"/>
              </a:cxn>
              <a:cxn ang="0">
                <a:pos x="148" y="704"/>
              </a:cxn>
              <a:cxn ang="0">
                <a:pos x="152" y="932"/>
              </a:cxn>
              <a:cxn ang="0">
                <a:pos x="142" y="968"/>
              </a:cxn>
              <a:cxn ang="0">
                <a:pos x="180" y="1068"/>
              </a:cxn>
              <a:cxn ang="0">
                <a:pos x="344" y="1052"/>
              </a:cxn>
              <a:cxn ang="0">
                <a:pos x="372" y="1020"/>
              </a:cxn>
              <a:cxn ang="0">
                <a:pos x="352" y="812"/>
              </a:cxn>
              <a:cxn ang="0">
                <a:pos x="356" y="728"/>
              </a:cxn>
              <a:cxn ang="0">
                <a:pos x="356" y="724"/>
              </a:cxn>
              <a:cxn ang="0">
                <a:pos x="362" y="586"/>
              </a:cxn>
              <a:cxn ang="0">
                <a:pos x="412" y="580"/>
              </a:cxn>
              <a:cxn ang="0">
                <a:pos x="460" y="454"/>
              </a:cxn>
              <a:cxn ang="0">
                <a:pos x="505" y="420"/>
              </a:cxn>
              <a:cxn ang="0">
                <a:pos x="500" y="360"/>
              </a:cxn>
              <a:cxn ang="0">
                <a:pos x="532" y="352"/>
              </a:cxn>
              <a:cxn ang="0">
                <a:pos x="544" y="292"/>
              </a:cxn>
              <a:cxn ang="0">
                <a:pos x="520" y="224"/>
              </a:cxn>
              <a:cxn ang="0">
                <a:pos x="480" y="164"/>
              </a:cxn>
              <a:cxn ang="0">
                <a:pos x="500" y="116"/>
              </a:cxn>
              <a:cxn ang="0">
                <a:pos x="448" y="88"/>
              </a:cxn>
              <a:cxn ang="0">
                <a:pos x="360" y="1"/>
              </a:cxn>
              <a:cxn ang="0">
                <a:pos x="320" y="14"/>
              </a:cxn>
              <a:cxn ang="0">
                <a:pos x="282" y="27"/>
              </a:cxn>
              <a:cxn ang="0">
                <a:pos x="281" y="80"/>
              </a:cxn>
              <a:cxn ang="0">
                <a:pos x="232" y="151"/>
              </a:cxn>
              <a:cxn ang="0">
                <a:pos x="100" y="192"/>
              </a:cxn>
            </a:cxnLst>
            <a:rect l="0" t="0" r="r" b="b"/>
            <a:pathLst>
              <a:path w="544" h="1068">
                <a:moveTo>
                  <a:pt x="100" y="192"/>
                </a:moveTo>
                <a:cubicBezTo>
                  <a:pt x="19" y="207"/>
                  <a:pt x="12" y="290"/>
                  <a:pt x="0" y="356"/>
                </a:cubicBezTo>
                <a:cubicBezTo>
                  <a:pt x="33" y="374"/>
                  <a:pt x="90" y="402"/>
                  <a:pt x="101" y="440"/>
                </a:cubicBezTo>
                <a:cubicBezTo>
                  <a:pt x="110" y="470"/>
                  <a:pt x="97" y="497"/>
                  <a:pt x="109" y="528"/>
                </a:cubicBezTo>
                <a:cubicBezTo>
                  <a:pt x="117" y="550"/>
                  <a:pt x="140" y="561"/>
                  <a:pt x="146" y="584"/>
                </a:cubicBezTo>
                <a:cubicBezTo>
                  <a:pt x="156" y="619"/>
                  <a:pt x="148" y="667"/>
                  <a:pt x="148" y="704"/>
                </a:cubicBezTo>
                <a:cubicBezTo>
                  <a:pt x="148" y="780"/>
                  <a:pt x="152" y="856"/>
                  <a:pt x="152" y="932"/>
                </a:cubicBezTo>
                <a:cubicBezTo>
                  <a:pt x="132" y="939"/>
                  <a:pt x="141" y="951"/>
                  <a:pt x="142" y="968"/>
                </a:cubicBezTo>
                <a:cubicBezTo>
                  <a:pt x="145" y="1008"/>
                  <a:pt x="167" y="1030"/>
                  <a:pt x="180" y="1068"/>
                </a:cubicBezTo>
                <a:cubicBezTo>
                  <a:pt x="344" y="1052"/>
                  <a:pt x="344" y="1052"/>
                  <a:pt x="344" y="1052"/>
                </a:cubicBezTo>
                <a:cubicBezTo>
                  <a:pt x="372" y="1020"/>
                  <a:pt x="372" y="1020"/>
                  <a:pt x="372" y="1020"/>
                </a:cubicBezTo>
                <a:cubicBezTo>
                  <a:pt x="341" y="957"/>
                  <a:pt x="352" y="880"/>
                  <a:pt x="352" y="812"/>
                </a:cubicBezTo>
                <a:cubicBezTo>
                  <a:pt x="351" y="779"/>
                  <a:pt x="338" y="761"/>
                  <a:pt x="356" y="728"/>
                </a:cubicBezTo>
                <a:cubicBezTo>
                  <a:pt x="356" y="724"/>
                  <a:pt x="356" y="724"/>
                  <a:pt x="356" y="724"/>
                </a:cubicBezTo>
                <a:cubicBezTo>
                  <a:pt x="345" y="706"/>
                  <a:pt x="344" y="601"/>
                  <a:pt x="362" y="586"/>
                </a:cubicBezTo>
                <a:cubicBezTo>
                  <a:pt x="373" y="577"/>
                  <a:pt x="398" y="582"/>
                  <a:pt x="412" y="580"/>
                </a:cubicBezTo>
                <a:cubicBezTo>
                  <a:pt x="416" y="535"/>
                  <a:pt x="435" y="489"/>
                  <a:pt x="460" y="454"/>
                </a:cubicBezTo>
                <a:cubicBezTo>
                  <a:pt x="472" y="438"/>
                  <a:pt x="494" y="442"/>
                  <a:pt x="505" y="420"/>
                </a:cubicBezTo>
                <a:cubicBezTo>
                  <a:pt x="520" y="391"/>
                  <a:pt x="494" y="383"/>
                  <a:pt x="500" y="360"/>
                </a:cubicBezTo>
                <a:cubicBezTo>
                  <a:pt x="504" y="344"/>
                  <a:pt x="521" y="349"/>
                  <a:pt x="532" y="352"/>
                </a:cubicBezTo>
                <a:cubicBezTo>
                  <a:pt x="544" y="292"/>
                  <a:pt x="544" y="292"/>
                  <a:pt x="544" y="292"/>
                </a:cubicBezTo>
                <a:cubicBezTo>
                  <a:pt x="520" y="224"/>
                  <a:pt x="520" y="224"/>
                  <a:pt x="520" y="224"/>
                </a:cubicBezTo>
                <a:cubicBezTo>
                  <a:pt x="480" y="164"/>
                  <a:pt x="480" y="164"/>
                  <a:pt x="480" y="164"/>
                </a:cubicBezTo>
                <a:cubicBezTo>
                  <a:pt x="500" y="116"/>
                  <a:pt x="500" y="116"/>
                  <a:pt x="500" y="116"/>
                </a:cubicBezTo>
                <a:cubicBezTo>
                  <a:pt x="483" y="102"/>
                  <a:pt x="472" y="85"/>
                  <a:pt x="448" y="88"/>
                </a:cubicBezTo>
                <a:cubicBezTo>
                  <a:pt x="438" y="58"/>
                  <a:pt x="394" y="3"/>
                  <a:pt x="360" y="1"/>
                </a:cubicBezTo>
                <a:cubicBezTo>
                  <a:pt x="345" y="0"/>
                  <a:pt x="333" y="10"/>
                  <a:pt x="320" y="14"/>
                </a:cubicBezTo>
                <a:cubicBezTo>
                  <a:pt x="309" y="18"/>
                  <a:pt x="291" y="18"/>
                  <a:pt x="282" y="27"/>
                </a:cubicBezTo>
                <a:cubicBezTo>
                  <a:pt x="272" y="38"/>
                  <a:pt x="284" y="65"/>
                  <a:pt x="281" y="80"/>
                </a:cubicBezTo>
                <a:cubicBezTo>
                  <a:pt x="276" y="112"/>
                  <a:pt x="256" y="131"/>
                  <a:pt x="232" y="151"/>
                </a:cubicBezTo>
                <a:cubicBezTo>
                  <a:pt x="199" y="178"/>
                  <a:pt x="98" y="140"/>
                  <a:pt x="100" y="192"/>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46"/>
          <p:cNvSpPr>
            <a:spLocks/>
          </p:cNvSpPr>
          <p:nvPr/>
        </p:nvSpPr>
        <p:spPr bwMode="auto">
          <a:xfrm>
            <a:off x="4707595" y="3005686"/>
            <a:ext cx="159227" cy="396802"/>
          </a:xfrm>
          <a:custGeom>
            <a:avLst/>
            <a:gdLst/>
            <a:ahLst/>
            <a:cxnLst>
              <a:cxn ang="0">
                <a:pos x="24" y="0"/>
              </a:cxn>
              <a:cxn ang="0">
                <a:pos x="11" y="80"/>
              </a:cxn>
              <a:cxn ang="0">
                <a:pos x="75" y="131"/>
              </a:cxn>
              <a:cxn ang="0">
                <a:pos x="96" y="200"/>
              </a:cxn>
              <a:cxn ang="0">
                <a:pos x="63" y="287"/>
              </a:cxn>
              <a:cxn ang="0">
                <a:pos x="110" y="294"/>
              </a:cxn>
              <a:cxn ang="0">
                <a:pos x="102" y="360"/>
              </a:cxn>
              <a:cxn ang="0">
                <a:pos x="108" y="392"/>
              </a:cxn>
              <a:cxn ang="0">
                <a:pos x="88" y="404"/>
              </a:cxn>
              <a:cxn ang="0">
                <a:pos x="143" y="476"/>
              </a:cxn>
              <a:cxn ang="0">
                <a:pos x="127" y="512"/>
              </a:cxn>
              <a:cxn ang="0">
                <a:pos x="130" y="556"/>
              </a:cxn>
              <a:cxn ang="0">
                <a:pos x="136" y="648"/>
              </a:cxn>
              <a:cxn ang="0">
                <a:pos x="112" y="716"/>
              </a:cxn>
              <a:cxn ang="0">
                <a:pos x="152" y="788"/>
              </a:cxn>
              <a:cxn ang="0">
                <a:pos x="212" y="864"/>
              </a:cxn>
              <a:cxn ang="0">
                <a:pos x="348" y="840"/>
              </a:cxn>
              <a:cxn ang="0">
                <a:pos x="310" y="772"/>
              </a:cxn>
              <a:cxn ang="0">
                <a:pos x="304" y="716"/>
              </a:cxn>
              <a:cxn ang="0">
                <a:pos x="320" y="620"/>
              </a:cxn>
              <a:cxn ang="0">
                <a:pos x="316" y="404"/>
              </a:cxn>
              <a:cxn ang="0">
                <a:pos x="280" y="320"/>
              </a:cxn>
              <a:cxn ang="0">
                <a:pos x="276" y="280"/>
              </a:cxn>
              <a:cxn ang="0">
                <a:pos x="260" y="276"/>
              </a:cxn>
              <a:cxn ang="0">
                <a:pos x="266" y="240"/>
              </a:cxn>
              <a:cxn ang="0">
                <a:pos x="264" y="194"/>
              </a:cxn>
              <a:cxn ang="0">
                <a:pos x="169" y="124"/>
              </a:cxn>
              <a:cxn ang="0">
                <a:pos x="188" y="16"/>
              </a:cxn>
              <a:cxn ang="0">
                <a:pos x="24" y="0"/>
              </a:cxn>
            </a:cxnLst>
            <a:rect l="0" t="0" r="r" b="b"/>
            <a:pathLst>
              <a:path w="348" h="871">
                <a:moveTo>
                  <a:pt x="24" y="0"/>
                </a:moveTo>
                <a:cubicBezTo>
                  <a:pt x="29" y="28"/>
                  <a:pt x="0" y="54"/>
                  <a:pt x="11" y="80"/>
                </a:cubicBezTo>
                <a:cubicBezTo>
                  <a:pt x="19" y="101"/>
                  <a:pt x="58" y="115"/>
                  <a:pt x="75" y="131"/>
                </a:cubicBezTo>
                <a:cubicBezTo>
                  <a:pt x="86" y="142"/>
                  <a:pt x="93" y="184"/>
                  <a:pt x="96" y="200"/>
                </a:cubicBezTo>
                <a:cubicBezTo>
                  <a:pt x="103" y="231"/>
                  <a:pt x="45" y="251"/>
                  <a:pt x="63" y="287"/>
                </a:cubicBezTo>
                <a:cubicBezTo>
                  <a:pt x="72" y="306"/>
                  <a:pt x="97" y="279"/>
                  <a:pt x="110" y="294"/>
                </a:cubicBezTo>
                <a:cubicBezTo>
                  <a:pt x="129" y="314"/>
                  <a:pt x="101" y="339"/>
                  <a:pt x="102" y="360"/>
                </a:cubicBezTo>
                <a:cubicBezTo>
                  <a:pt x="103" y="371"/>
                  <a:pt x="112" y="381"/>
                  <a:pt x="108" y="392"/>
                </a:cubicBezTo>
                <a:cubicBezTo>
                  <a:pt x="104" y="400"/>
                  <a:pt x="96" y="402"/>
                  <a:pt x="88" y="404"/>
                </a:cubicBezTo>
                <a:cubicBezTo>
                  <a:pt x="95" y="438"/>
                  <a:pt x="137" y="446"/>
                  <a:pt x="143" y="476"/>
                </a:cubicBezTo>
                <a:cubicBezTo>
                  <a:pt x="145" y="490"/>
                  <a:pt x="131" y="500"/>
                  <a:pt x="127" y="512"/>
                </a:cubicBezTo>
                <a:cubicBezTo>
                  <a:pt x="124" y="527"/>
                  <a:pt x="131" y="541"/>
                  <a:pt x="130" y="556"/>
                </a:cubicBezTo>
                <a:cubicBezTo>
                  <a:pt x="128" y="584"/>
                  <a:pt x="90" y="641"/>
                  <a:pt x="136" y="648"/>
                </a:cubicBezTo>
                <a:cubicBezTo>
                  <a:pt x="135" y="673"/>
                  <a:pt x="136" y="704"/>
                  <a:pt x="112" y="716"/>
                </a:cubicBezTo>
                <a:cubicBezTo>
                  <a:pt x="118" y="739"/>
                  <a:pt x="129" y="781"/>
                  <a:pt x="152" y="788"/>
                </a:cubicBezTo>
                <a:cubicBezTo>
                  <a:pt x="145" y="826"/>
                  <a:pt x="201" y="831"/>
                  <a:pt x="212" y="864"/>
                </a:cubicBezTo>
                <a:cubicBezTo>
                  <a:pt x="264" y="871"/>
                  <a:pt x="299" y="851"/>
                  <a:pt x="348" y="840"/>
                </a:cubicBezTo>
                <a:cubicBezTo>
                  <a:pt x="310" y="772"/>
                  <a:pt x="310" y="772"/>
                  <a:pt x="310" y="772"/>
                </a:cubicBezTo>
                <a:cubicBezTo>
                  <a:pt x="304" y="716"/>
                  <a:pt x="304" y="716"/>
                  <a:pt x="304" y="716"/>
                </a:cubicBezTo>
                <a:cubicBezTo>
                  <a:pt x="332" y="707"/>
                  <a:pt x="320" y="645"/>
                  <a:pt x="320" y="620"/>
                </a:cubicBezTo>
                <a:cubicBezTo>
                  <a:pt x="320" y="548"/>
                  <a:pt x="316" y="476"/>
                  <a:pt x="316" y="404"/>
                </a:cubicBezTo>
                <a:cubicBezTo>
                  <a:pt x="316" y="369"/>
                  <a:pt x="316" y="337"/>
                  <a:pt x="280" y="320"/>
                </a:cubicBezTo>
                <a:cubicBezTo>
                  <a:pt x="276" y="280"/>
                  <a:pt x="276" y="280"/>
                  <a:pt x="276" y="280"/>
                </a:cubicBezTo>
                <a:cubicBezTo>
                  <a:pt x="260" y="276"/>
                  <a:pt x="260" y="276"/>
                  <a:pt x="260" y="276"/>
                </a:cubicBezTo>
                <a:cubicBezTo>
                  <a:pt x="266" y="240"/>
                  <a:pt x="266" y="240"/>
                  <a:pt x="266" y="240"/>
                </a:cubicBezTo>
                <a:cubicBezTo>
                  <a:pt x="264" y="194"/>
                  <a:pt x="264" y="194"/>
                  <a:pt x="264" y="194"/>
                </a:cubicBezTo>
                <a:cubicBezTo>
                  <a:pt x="169" y="124"/>
                  <a:pt x="169" y="124"/>
                  <a:pt x="169" y="124"/>
                </a:cubicBezTo>
                <a:cubicBezTo>
                  <a:pt x="188" y="16"/>
                  <a:pt x="188" y="16"/>
                  <a:pt x="188" y="16"/>
                </a:cubicBezTo>
                <a:lnTo>
                  <a:pt x="24" y="0"/>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48"/>
          <p:cNvSpPr>
            <a:spLocks/>
          </p:cNvSpPr>
          <p:nvPr/>
        </p:nvSpPr>
        <p:spPr bwMode="auto">
          <a:xfrm>
            <a:off x="4459910" y="2998104"/>
            <a:ext cx="353835" cy="510534"/>
          </a:xfrm>
          <a:custGeom>
            <a:avLst/>
            <a:gdLst/>
            <a:ahLst/>
            <a:cxnLst>
              <a:cxn ang="0">
                <a:pos x="463" y="47"/>
              </a:cxn>
              <a:cxn ang="0">
                <a:pos x="455" y="47"/>
              </a:cxn>
              <a:cxn ang="0">
                <a:pos x="391" y="32"/>
              </a:cxn>
              <a:cxn ang="0">
                <a:pos x="203" y="35"/>
              </a:cxn>
              <a:cxn ang="0">
                <a:pos x="131" y="43"/>
              </a:cxn>
              <a:cxn ang="0">
                <a:pos x="127" y="43"/>
              </a:cxn>
              <a:cxn ang="0">
                <a:pos x="63" y="73"/>
              </a:cxn>
              <a:cxn ang="0">
                <a:pos x="76" y="163"/>
              </a:cxn>
              <a:cxn ang="0">
                <a:pos x="83" y="203"/>
              </a:cxn>
              <a:cxn ang="0">
                <a:pos x="81" y="279"/>
              </a:cxn>
              <a:cxn ang="0">
                <a:pos x="98" y="323"/>
              </a:cxn>
              <a:cxn ang="0">
                <a:pos x="107" y="387"/>
              </a:cxn>
              <a:cxn ang="0">
                <a:pos x="128" y="515"/>
              </a:cxn>
              <a:cxn ang="0">
                <a:pos x="81" y="569"/>
              </a:cxn>
              <a:cxn ang="0">
                <a:pos x="44" y="695"/>
              </a:cxn>
              <a:cxn ang="0">
                <a:pos x="0" y="800"/>
              </a:cxn>
              <a:cxn ang="0">
                <a:pos x="26" y="891"/>
              </a:cxn>
              <a:cxn ang="0">
                <a:pos x="45" y="966"/>
              </a:cxn>
              <a:cxn ang="0">
                <a:pos x="83" y="988"/>
              </a:cxn>
              <a:cxn ang="0">
                <a:pos x="87" y="1055"/>
              </a:cxn>
              <a:cxn ang="0">
                <a:pos x="47" y="1075"/>
              </a:cxn>
              <a:cxn ang="0">
                <a:pos x="159" y="1099"/>
              </a:cxn>
              <a:cxn ang="0">
                <a:pos x="223" y="1122"/>
              </a:cxn>
              <a:cxn ang="0">
                <a:pos x="291" y="1082"/>
              </a:cxn>
              <a:cxn ang="0">
                <a:pos x="431" y="1043"/>
              </a:cxn>
              <a:cxn ang="0">
                <a:pos x="675" y="951"/>
              </a:cxn>
              <a:cxn ang="0">
                <a:pos x="603" y="887"/>
              </a:cxn>
              <a:cxn ang="0">
                <a:pos x="687" y="951"/>
              </a:cxn>
              <a:cxn ang="0">
                <a:pos x="738" y="940"/>
              </a:cxn>
              <a:cxn ang="0">
                <a:pos x="775" y="903"/>
              </a:cxn>
              <a:cxn ang="0">
                <a:pos x="747" y="847"/>
              </a:cxn>
              <a:cxn ang="0">
                <a:pos x="695" y="823"/>
              </a:cxn>
              <a:cxn ang="0">
                <a:pos x="703" y="803"/>
              </a:cxn>
              <a:cxn ang="0">
                <a:pos x="683" y="799"/>
              </a:cxn>
              <a:cxn ang="0">
                <a:pos x="659" y="739"/>
              </a:cxn>
              <a:cxn ang="0">
                <a:pos x="659" y="655"/>
              </a:cxn>
              <a:cxn ang="0">
                <a:pos x="699" y="507"/>
              </a:cxn>
              <a:cxn ang="0">
                <a:pos x="699" y="503"/>
              </a:cxn>
              <a:cxn ang="0">
                <a:pos x="635" y="431"/>
              </a:cxn>
              <a:cxn ang="0">
                <a:pos x="651" y="373"/>
              </a:cxn>
              <a:cxn ang="0">
                <a:pos x="667" y="311"/>
              </a:cxn>
              <a:cxn ang="0">
                <a:pos x="611" y="307"/>
              </a:cxn>
              <a:cxn ang="0">
                <a:pos x="645" y="227"/>
              </a:cxn>
              <a:cxn ang="0">
                <a:pos x="559" y="103"/>
              </a:cxn>
              <a:cxn ang="0">
                <a:pos x="583" y="23"/>
              </a:cxn>
              <a:cxn ang="0">
                <a:pos x="463" y="47"/>
              </a:cxn>
            </a:cxnLst>
            <a:rect l="0" t="0" r="r" b="b"/>
            <a:pathLst>
              <a:path w="775" h="1128">
                <a:moveTo>
                  <a:pt x="463" y="47"/>
                </a:moveTo>
                <a:cubicBezTo>
                  <a:pt x="455" y="47"/>
                  <a:pt x="455" y="47"/>
                  <a:pt x="455" y="47"/>
                </a:cubicBezTo>
                <a:cubicBezTo>
                  <a:pt x="443" y="30"/>
                  <a:pt x="411" y="33"/>
                  <a:pt x="391" y="32"/>
                </a:cubicBezTo>
                <a:cubicBezTo>
                  <a:pt x="329" y="29"/>
                  <a:pt x="266" y="35"/>
                  <a:pt x="203" y="35"/>
                </a:cubicBezTo>
                <a:cubicBezTo>
                  <a:pt x="184" y="35"/>
                  <a:pt x="145" y="28"/>
                  <a:pt x="131" y="43"/>
                </a:cubicBezTo>
                <a:cubicBezTo>
                  <a:pt x="127" y="43"/>
                  <a:pt x="127" y="43"/>
                  <a:pt x="127" y="43"/>
                </a:cubicBezTo>
                <a:cubicBezTo>
                  <a:pt x="100" y="12"/>
                  <a:pt x="72" y="49"/>
                  <a:pt x="63" y="73"/>
                </a:cubicBezTo>
                <a:cubicBezTo>
                  <a:pt x="47" y="113"/>
                  <a:pt x="68" y="127"/>
                  <a:pt x="76" y="163"/>
                </a:cubicBezTo>
                <a:cubicBezTo>
                  <a:pt x="80" y="178"/>
                  <a:pt x="71" y="193"/>
                  <a:pt x="83" y="203"/>
                </a:cubicBezTo>
                <a:cubicBezTo>
                  <a:pt x="80" y="225"/>
                  <a:pt x="75" y="258"/>
                  <a:pt x="81" y="279"/>
                </a:cubicBezTo>
                <a:cubicBezTo>
                  <a:pt x="85" y="295"/>
                  <a:pt x="97" y="307"/>
                  <a:pt x="98" y="323"/>
                </a:cubicBezTo>
                <a:cubicBezTo>
                  <a:pt x="100" y="349"/>
                  <a:pt x="64" y="382"/>
                  <a:pt x="107" y="387"/>
                </a:cubicBezTo>
                <a:cubicBezTo>
                  <a:pt x="128" y="515"/>
                  <a:pt x="128" y="515"/>
                  <a:pt x="128" y="515"/>
                </a:cubicBezTo>
                <a:cubicBezTo>
                  <a:pt x="81" y="569"/>
                  <a:pt x="81" y="569"/>
                  <a:pt x="81" y="569"/>
                </a:cubicBezTo>
                <a:cubicBezTo>
                  <a:pt x="44" y="695"/>
                  <a:pt x="44" y="695"/>
                  <a:pt x="44" y="695"/>
                </a:cubicBezTo>
                <a:cubicBezTo>
                  <a:pt x="0" y="800"/>
                  <a:pt x="0" y="800"/>
                  <a:pt x="0" y="800"/>
                </a:cubicBezTo>
                <a:cubicBezTo>
                  <a:pt x="26" y="891"/>
                  <a:pt x="26" y="891"/>
                  <a:pt x="26" y="891"/>
                </a:cubicBezTo>
                <a:cubicBezTo>
                  <a:pt x="45" y="966"/>
                  <a:pt x="45" y="966"/>
                  <a:pt x="45" y="966"/>
                </a:cubicBezTo>
                <a:cubicBezTo>
                  <a:pt x="83" y="988"/>
                  <a:pt x="83" y="988"/>
                  <a:pt x="83" y="988"/>
                </a:cubicBezTo>
                <a:cubicBezTo>
                  <a:pt x="87" y="1055"/>
                  <a:pt x="87" y="1055"/>
                  <a:pt x="87" y="1055"/>
                </a:cubicBezTo>
                <a:cubicBezTo>
                  <a:pt x="70" y="1059"/>
                  <a:pt x="53" y="1057"/>
                  <a:pt x="47" y="1075"/>
                </a:cubicBezTo>
                <a:cubicBezTo>
                  <a:pt x="83" y="1080"/>
                  <a:pt x="126" y="1086"/>
                  <a:pt x="159" y="1099"/>
                </a:cubicBezTo>
                <a:cubicBezTo>
                  <a:pt x="183" y="1109"/>
                  <a:pt x="195" y="1128"/>
                  <a:pt x="223" y="1122"/>
                </a:cubicBezTo>
                <a:cubicBezTo>
                  <a:pt x="250" y="1117"/>
                  <a:pt x="267" y="1091"/>
                  <a:pt x="291" y="1082"/>
                </a:cubicBezTo>
                <a:cubicBezTo>
                  <a:pt x="335" y="1064"/>
                  <a:pt x="390" y="1063"/>
                  <a:pt x="431" y="1043"/>
                </a:cubicBezTo>
                <a:cubicBezTo>
                  <a:pt x="513" y="1005"/>
                  <a:pt x="584" y="951"/>
                  <a:pt x="675" y="951"/>
                </a:cubicBezTo>
                <a:cubicBezTo>
                  <a:pt x="675" y="900"/>
                  <a:pt x="635" y="912"/>
                  <a:pt x="603" y="887"/>
                </a:cubicBezTo>
                <a:cubicBezTo>
                  <a:pt x="647" y="891"/>
                  <a:pt x="687" y="900"/>
                  <a:pt x="687" y="951"/>
                </a:cubicBezTo>
                <a:cubicBezTo>
                  <a:pt x="738" y="940"/>
                  <a:pt x="738" y="940"/>
                  <a:pt x="738" y="940"/>
                </a:cubicBezTo>
                <a:cubicBezTo>
                  <a:pt x="775" y="903"/>
                  <a:pt x="775" y="903"/>
                  <a:pt x="775" y="903"/>
                </a:cubicBezTo>
                <a:cubicBezTo>
                  <a:pt x="747" y="847"/>
                  <a:pt x="747" y="847"/>
                  <a:pt x="747" y="847"/>
                </a:cubicBezTo>
                <a:cubicBezTo>
                  <a:pt x="695" y="823"/>
                  <a:pt x="695" y="823"/>
                  <a:pt x="695" y="823"/>
                </a:cubicBezTo>
                <a:cubicBezTo>
                  <a:pt x="703" y="803"/>
                  <a:pt x="703" y="803"/>
                  <a:pt x="703" y="803"/>
                </a:cubicBezTo>
                <a:cubicBezTo>
                  <a:pt x="683" y="799"/>
                  <a:pt x="683" y="799"/>
                  <a:pt x="683" y="799"/>
                </a:cubicBezTo>
                <a:cubicBezTo>
                  <a:pt x="659" y="739"/>
                  <a:pt x="659" y="739"/>
                  <a:pt x="659" y="739"/>
                </a:cubicBezTo>
                <a:cubicBezTo>
                  <a:pt x="691" y="730"/>
                  <a:pt x="694" y="665"/>
                  <a:pt x="659" y="655"/>
                </a:cubicBezTo>
                <a:cubicBezTo>
                  <a:pt x="673" y="607"/>
                  <a:pt x="662" y="539"/>
                  <a:pt x="699" y="507"/>
                </a:cubicBezTo>
                <a:cubicBezTo>
                  <a:pt x="699" y="503"/>
                  <a:pt x="699" y="503"/>
                  <a:pt x="699" y="503"/>
                </a:cubicBezTo>
                <a:cubicBezTo>
                  <a:pt x="635" y="431"/>
                  <a:pt x="635" y="431"/>
                  <a:pt x="635" y="431"/>
                </a:cubicBezTo>
                <a:cubicBezTo>
                  <a:pt x="674" y="416"/>
                  <a:pt x="647" y="400"/>
                  <a:pt x="651" y="373"/>
                </a:cubicBezTo>
                <a:cubicBezTo>
                  <a:pt x="655" y="352"/>
                  <a:pt x="663" y="332"/>
                  <a:pt x="667" y="311"/>
                </a:cubicBezTo>
                <a:cubicBezTo>
                  <a:pt x="646" y="296"/>
                  <a:pt x="635" y="294"/>
                  <a:pt x="611" y="307"/>
                </a:cubicBezTo>
                <a:cubicBezTo>
                  <a:pt x="612" y="274"/>
                  <a:pt x="637" y="257"/>
                  <a:pt x="645" y="227"/>
                </a:cubicBezTo>
                <a:cubicBezTo>
                  <a:pt x="659" y="180"/>
                  <a:pt x="605" y="111"/>
                  <a:pt x="559" y="103"/>
                </a:cubicBezTo>
                <a:cubicBezTo>
                  <a:pt x="583" y="23"/>
                  <a:pt x="583" y="23"/>
                  <a:pt x="583" y="23"/>
                </a:cubicBezTo>
                <a:cubicBezTo>
                  <a:pt x="544" y="8"/>
                  <a:pt x="484" y="0"/>
                  <a:pt x="463" y="47"/>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53"/>
          <p:cNvSpPr>
            <a:spLocks/>
          </p:cNvSpPr>
          <p:nvPr/>
        </p:nvSpPr>
        <p:spPr bwMode="auto">
          <a:xfrm>
            <a:off x="4280464" y="2692289"/>
            <a:ext cx="634377" cy="452404"/>
          </a:xfrm>
          <a:custGeom>
            <a:avLst/>
            <a:gdLst/>
            <a:ahLst/>
            <a:cxnLst>
              <a:cxn ang="0">
                <a:pos x="614" y="160"/>
              </a:cxn>
              <a:cxn ang="0">
                <a:pos x="538" y="139"/>
              </a:cxn>
              <a:cxn ang="0">
                <a:pos x="458" y="252"/>
              </a:cxn>
              <a:cxn ang="0">
                <a:pos x="394" y="240"/>
              </a:cxn>
              <a:cxn ang="0">
                <a:pos x="398" y="312"/>
              </a:cxn>
              <a:cxn ang="0">
                <a:pos x="362" y="316"/>
              </a:cxn>
              <a:cxn ang="0">
                <a:pos x="366" y="332"/>
              </a:cxn>
              <a:cxn ang="0">
                <a:pos x="278" y="280"/>
              </a:cxn>
              <a:cxn ang="0">
                <a:pos x="254" y="299"/>
              </a:cxn>
              <a:cxn ang="0">
                <a:pos x="213" y="340"/>
              </a:cxn>
              <a:cxn ang="0">
                <a:pos x="206" y="411"/>
              </a:cxn>
              <a:cxn ang="0">
                <a:pos x="186" y="412"/>
              </a:cxn>
              <a:cxn ang="0">
                <a:pos x="145" y="525"/>
              </a:cxn>
              <a:cxn ang="0">
                <a:pos x="49" y="562"/>
              </a:cxn>
              <a:cxn ang="0">
                <a:pos x="54" y="648"/>
              </a:cxn>
              <a:cxn ang="0">
                <a:pos x="12" y="701"/>
              </a:cxn>
              <a:cxn ang="0">
                <a:pos x="18" y="742"/>
              </a:cxn>
              <a:cxn ang="0">
                <a:pos x="3" y="808"/>
              </a:cxn>
              <a:cxn ang="0">
                <a:pos x="72" y="839"/>
              </a:cxn>
              <a:cxn ang="0">
                <a:pos x="107" y="898"/>
              </a:cxn>
              <a:cxn ang="0">
                <a:pos x="226" y="956"/>
              </a:cxn>
              <a:cxn ang="0">
                <a:pos x="226" y="932"/>
              </a:cxn>
              <a:cxn ang="0">
                <a:pos x="406" y="908"/>
              </a:cxn>
              <a:cxn ang="0">
                <a:pos x="465" y="976"/>
              </a:cxn>
              <a:cxn ang="0">
                <a:pos x="494" y="984"/>
              </a:cxn>
              <a:cxn ang="0">
                <a:pos x="510" y="988"/>
              </a:cxn>
              <a:cxn ang="0">
                <a:pos x="482" y="932"/>
              </a:cxn>
              <a:cxn ang="0">
                <a:pos x="482" y="928"/>
              </a:cxn>
              <a:cxn ang="0">
                <a:pos x="467" y="784"/>
              </a:cxn>
              <a:cxn ang="0">
                <a:pos x="482" y="716"/>
              </a:cxn>
              <a:cxn ang="0">
                <a:pos x="790" y="713"/>
              </a:cxn>
              <a:cxn ang="0">
                <a:pos x="858" y="727"/>
              </a:cxn>
              <a:cxn ang="0">
                <a:pos x="919" y="693"/>
              </a:cxn>
              <a:cxn ang="0">
                <a:pos x="1050" y="728"/>
              </a:cxn>
              <a:cxn ang="0">
                <a:pos x="1170" y="668"/>
              </a:cxn>
              <a:cxn ang="0">
                <a:pos x="1206" y="660"/>
              </a:cxn>
              <a:cxn ang="0">
                <a:pos x="1198" y="652"/>
              </a:cxn>
              <a:cxn ang="0">
                <a:pos x="1198" y="648"/>
              </a:cxn>
              <a:cxn ang="0">
                <a:pos x="1313" y="641"/>
              </a:cxn>
              <a:cxn ang="0">
                <a:pos x="1341" y="620"/>
              </a:cxn>
              <a:cxn ang="0">
                <a:pos x="1326" y="480"/>
              </a:cxn>
              <a:cxn ang="0">
                <a:pos x="1326" y="476"/>
              </a:cxn>
              <a:cxn ang="0">
                <a:pos x="1362" y="464"/>
              </a:cxn>
              <a:cxn ang="0">
                <a:pos x="1351" y="432"/>
              </a:cxn>
              <a:cxn ang="0">
                <a:pos x="1242" y="423"/>
              </a:cxn>
              <a:cxn ang="0">
                <a:pos x="1142" y="360"/>
              </a:cxn>
              <a:cxn ang="0">
                <a:pos x="1142" y="304"/>
              </a:cxn>
              <a:cxn ang="0">
                <a:pos x="1190" y="308"/>
              </a:cxn>
              <a:cxn ang="0">
                <a:pos x="1071" y="235"/>
              </a:cxn>
              <a:cxn ang="0">
                <a:pos x="998" y="108"/>
              </a:cxn>
              <a:cxn ang="0">
                <a:pos x="1002" y="52"/>
              </a:cxn>
              <a:cxn ang="0">
                <a:pos x="1002" y="48"/>
              </a:cxn>
              <a:cxn ang="0">
                <a:pos x="1006" y="16"/>
              </a:cxn>
              <a:cxn ang="0">
                <a:pos x="854" y="0"/>
              </a:cxn>
              <a:cxn ang="0">
                <a:pos x="778" y="47"/>
              </a:cxn>
              <a:cxn ang="0">
                <a:pos x="730" y="63"/>
              </a:cxn>
              <a:cxn ang="0">
                <a:pos x="678" y="95"/>
              </a:cxn>
              <a:cxn ang="0">
                <a:pos x="621" y="110"/>
              </a:cxn>
              <a:cxn ang="0">
                <a:pos x="614" y="160"/>
              </a:cxn>
            </a:cxnLst>
            <a:rect l="0" t="0" r="r" b="b"/>
            <a:pathLst>
              <a:path w="1398" h="995">
                <a:moveTo>
                  <a:pt x="614" y="160"/>
                </a:moveTo>
                <a:cubicBezTo>
                  <a:pt x="588" y="157"/>
                  <a:pt x="564" y="138"/>
                  <a:pt x="538" y="139"/>
                </a:cubicBezTo>
                <a:cubicBezTo>
                  <a:pt x="482" y="141"/>
                  <a:pt x="458" y="207"/>
                  <a:pt x="458" y="252"/>
                </a:cubicBezTo>
                <a:cubicBezTo>
                  <a:pt x="394" y="240"/>
                  <a:pt x="394" y="240"/>
                  <a:pt x="394" y="240"/>
                </a:cubicBezTo>
                <a:cubicBezTo>
                  <a:pt x="398" y="312"/>
                  <a:pt x="398" y="312"/>
                  <a:pt x="398" y="312"/>
                </a:cubicBezTo>
                <a:cubicBezTo>
                  <a:pt x="362" y="316"/>
                  <a:pt x="362" y="316"/>
                  <a:pt x="362" y="316"/>
                </a:cubicBezTo>
                <a:cubicBezTo>
                  <a:pt x="366" y="332"/>
                  <a:pt x="366" y="332"/>
                  <a:pt x="366" y="332"/>
                </a:cubicBezTo>
                <a:cubicBezTo>
                  <a:pt x="344" y="324"/>
                  <a:pt x="297" y="277"/>
                  <a:pt x="278" y="280"/>
                </a:cubicBezTo>
                <a:cubicBezTo>
                  <a:pt x="268" y="281"/>
                  <a:pt x="261" y="293"/>
                  <a:pt x="254" y="299"/>
                </a:cubicBezTo>
                <a:cubicBezTo>
                  <a:pt x="241" y="311"/>
                  <a:pt x="217" y="322"/>
                  <a:pt x="213" y="340"/>
                </a:cubicBezTo>
                <a:cubicBezTo>
                  <a:pt x="208" y="364"/>
                  <a:pt x="258" y="405"/>
                  <a:pt x="206" y="411"/>
                </a:cubicBezTo>
                <a:cubicBezTo>
                  <a:pt x="199" y="412"/>
                  <a:pt x="192" y="412"/>
                  <a:pt x="186" y="412"/>
                </a:cubicBezTo>
                <a:cubicBezTo>
                  <a:pt x="192" y="455"/>
                  <a:pt x="195" y="502"/>
                  <a:pt x="145" y="525"/>
                </a:cubicBezTo>
                <a:cubicBezTo>
                  <a:pt x="115" y="539"/>
                  <a:pt x="69" y="528"/>
                  <a:pt x="49" y="562"/>
                </a:cubicBezTo>
                <a:cubicBezTo>
                  <a:pt x="33" y="588"/>
                  <a:pt x="62" y="619"/>
                  <a:pt x="54" y="648"/>
                </a:cubicBezTo>
                <a:cubicBezTo>
                  <a:pt x="47" y="677"/>
                  <a:pt x="21" y="681"/>
                  <a:pt x="12" y="701"/>
                </a:cubicBezTo>
                <a:cubicBezTo>
                  <a:pt x="7" y="714"/>
                  <a:pt x="18" y="728"/>
                  <a:pt x="18" y="742"/>
                </a:cubicBezTo>
                <a:cubicBezTo>
                  <a:pt x="17" y="763"/>
                  <a:pt x="0" y="787"/>
                  <a:pt x="3" y="808"/>
                </a:cubicBezTo>
                <a:cubicBezTo>
                  <a:pt x="10" y="855"/>
                  <a:pt x="50" y="823"/>
                  <a:pt x="72" y="839"/>
                </a:cubicBezTo>
                <a:cubicBezTo>
                  <a:pt x="89" y="851"/>
                  <a:pt x="95" y="881"/>
                  <a:pt x="107" y="898"/>
                </a:cubicBezTo>
                <a:cubicBezTo>
                  <a:pt x="132" y="934"/>
                  <a:pt x="181" y="956"/>
                  <a:pt x="226" y="956"/>
                </a:cubicBezTo>
                <a:cubicBezTo>
                  <a:pt x="226" y="932"/>
                  <a:pt x="226" y="932"/>
                  <a:pt x="226" y="932"/>
                </a:cubicBezTo>
                <a:cubicBezTo>
                  <a:pt x="280" y="910"/>
                  <a:pt x="347" y="882"/>
                  <a:pt x="406" y="908"/>
                </a:cubicBezTo>
                <a:cubicBezTo>
                  <a:pt x="438" y="921"/>
                  <a:pt x="445" y="951"/>
                  <a:pt x="465" y="976"/>
                </a:cubicBezTo>
                <a:cubicBezTo>
                  <a:pt x="473" y="986"/>
                  <a:pt x="484" y="995"/>
                  <a:pt x="494" y="984"/>
                </a:cubicBezTo>
                <a:cubicBezTo>
                  <a:pt x="510" y="988"/>
                  <a:pt x="510" y="988"/>
                  <a:pt x="510" y="988"/>
                </a:cubicBezTo>
                <a:cubicBezTo>
                  <a:pt x="482" y="932"/>
                  <a:pt x="482" y="932"/>
                  <a:pt x="482" y="932"/>
                </a:cubicBezTo>
                <a:cubicBezTo>
                  <a:pt x="482" y="928"/>
                  <a:pt x="482" y="928"/>
                  <a:pt x="482" y="928"/>
                </a:cubicBezTo>
                <a:cubicBezTo>
                  <a:pt x="509" y="885"/>
                  <a:pt x="472" y="826"/>
                  <a:pt x="467" y="784"/>
                </a:cubicBezTo>
                <a:cubicBezTo>
                  <a:pt x="463" y="758"/>
                  <a:pt x="479" y="740"/>
                  <a:pt x="482" y="716"/>
                </a:cubicBezTo>
                <a:cubicBezTo>
                  <a:pt x="585" y="716"/>
                  <a:pt x="688" y="713"/>
                  <a:pt x="790" y="713"/>
                </a:cubicBezTo>
                <a:cubicBezTo>
                  <a:pt x="813" y="713"/>
                  <a:pt x="837" y="727"/>
                  <a:pt x="858" y="727"/>
                </a:cubicBezTo>
                <a:cubicBezTo>
                  <a:pt x="879" y="727"/>
                  <a:pt x="897" y="698"/>
                  <a:pt x="919" y="693"/>
                </a:cubicBezTo>
                <a:cubicBezTo>
                  <a:pt x="948" y="687"/>
                  <a:pt x="1035" y="700"/>
                  <a:pt x="1050" y="728"/>
                </a:cubicBezTo>
                <a:cubicBezTo>
                  <a:pt x="1095" y="713"/>
                  <a:pt x="1149" y="720"/>
                  <a:pt x="1170" y="668"/>
                </a:cubicBezTo>
                <a:cubicBezTo>
                  <a:pt x="1206" y="660"/>
                  <a:pt x="1206" y="660"/>
                  <a:pt x="1206" y="660"/>
                </a:cubicBezTo>
                <a:cubicBezTo>
                  <a:pt x="1198" y="652"/>
                  <a:pt x="1198" y="652"/>
                  <a:pt x="1198" y="652"/>
                </a:cubicBezTo>
                <a:cubicBezTo>
                  <a:pt x="1198" y="648"/>
                  <a:pt x="1198" y="648"/>
                  <a:pt x="1198" y="648"/>
                </a:cubicBezTo>
                <a:cubicBezTo>
                  <a:pt x="1232" y="631"/>
                  <a:pt x="1275" y="652"/>
                  <a:pt x="1313" y="641"/>
                </a:cubicBezTo>
                <a:cubicBezTo>
                  <a:pt x="1324" y="638"/>
                  <a:pt x="1332" y="627"/>
                  <a:pt x="1341" y="620"/>
                </a:cubicBezTo>
                <a:cubicBezTo>
                  <a:pt x="1398" y="574"/>
                  <a:pt x="1374" y="524"/>
                  <a:pt x="1326" y="480"/>
                </a:cubicBezTo>
                <a:cubicBezTo>
                  <a:pt x="1326" y="476"/>
                  <a:pt x="1326" y="476"/>
                  <a:pt x="1326" y="476"/>
                </a:cubicBezTo>
                <a:cubicBezTo>
                  <a:pt x="1362" y="464"/>
                  <a:pt x="1362" y="464"/>
                  <a:pt x="1362" y="464"/>
                </a:cubicBezTo>
                <a:cubicBezTo>
                  <a:pt x="1359" y="453"/>
                  <a:pt x="1356" y="442"/>
                  <a:pt x="1351" y="432"/>
                </a:cubicBezTo>
                <a:cubicBezTo>
                  <a:pt x="1328" y="384"/>
                  <a:pt x="1277" y="440"/>
                  <a:pt x="1242" y="423"/>
                </a:cubicBezTo>
                <a:cubicBezTo>
                  <a:pt x="1206" y="406"/>
                  <a:pt x="1184" y="363"/>
                  <a:pt x="1142" y="360"/>
                </a:cubicBezTo>
                <a:cubicBezTo>
                  <a:pt x="1142" y="304"/>
                  <a:pt x="1142" y="304"/>
                  <a:pt x="1142" y="304"/>
                </a:cubicBezTo>
                <a:cubicBezTo>
                  <a:pt x="1160" y="314"/>
                  <a:pt x="1171" y="314"/>
                  <a:pt x="1190" y="308"/>
                </a:cubicBezTo>
                <a:cubicBezTo>
                  <a:pt x="1173" y="266"/>
                  <a:pt x="1100" y="262"/>
                  <a:pt x="1071" y="235"/>
                </a:cubicBezTo>
                <a:cubicBezTo>
                  <a:pt x="1028" y="194"/>
                  <a:pt x="1051" y="137"/>
                  <a:pt x="998" y="108"/>
                </a:cubicBezTo>
                <a:cubicBezTo>
                  <a:pt x="1002" y="52"/>
                  <a:pt x="1002" y="52"/>
                  <a:pt x="1002" y="52"/>
                </a:cubicBezTo>
                <a:cubicBezTo>
                  <a:pt x="1002" y="48"/>
                  <a:pt x="1002" y="48"/>
                  <a:pt x="1002" y="48"/>
                </a:cubicBezTo>
                <a:cubicBezTo>
                  <a:pt x="1013" y="37"/>
                  <a:pt x="1011" y="30"/>
                  <a:pt x="1006" y="16"/>
                </a:cubicBezTo>
                <a:cubicBezTo>
                  <a:pt x="854" y="0"/>
                  <a:pt x="854" y="0"/>
                  <a:pt x="854" y="0"/>
                </a:cubicBezTo>
                <a:cubicBezTo>
                  <a:pt x="778" y="47"/>
                  <a:pt x="778" y="47"/>
                  <a:pt x="778" y="47"/>
                </a:cubicBezTo>
                <a:cubicBezTo>
                  <a:pt x="730" y="63"/>
                  <a:pt x="730" y="63"/>
                  <a:pt x="730" y="63"/>
                </a:cubicBezTo>
                <a:cubicBezTo>
                  <a:pt x="678" y="95"/>
                  <a:pt x="678" y="95"/>
                  <a:pt x="678" y="95"/>
                </a:cubicBezTo>
                <a:cubicBezTo>
                  <a:pt x="621" y="110"/>
                  <a:pt x="621" y="110"/>
                  <a:pt x="621" y="110"/>
                </a:cubicBezTo>
                <a:lnTo>
                  <a:pt x="614" y="160"/>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54"/>
          <p:cNvSpPr>
            <a:spLocks/>
          </p:cNvSpPr>
          <p:nvPr/>
        </p:nvSpPr>
        <p:spPr bwMode="auto">
          <a:xfrm>
            <a:off x="4037834" y="3038543"/>
            <a:ext cx="485260" cy="505479"/>
          </a:xfrm>
          <a:custGeom>
            <a:avLst/>
            <a:gdLst/>
            <a:ahLst/>
            <a:cxnLst>
              <a:cxn ang="0">
                <a:pos x="380" y="28"/>
              </a:cxn>
              <a:cxn ang="0">
                <a:pos x="340" y="8"/>
              </a:cxn>
              <a:cxn ang="0">
                <a:pos x="340" y="60"/>
              </a:cxn>
              <a:cxn ang="0">
                <a:pos x="284" y="100"/>
              </a:cxn>
              <a:cxn ang="0">
                <a:pos x="164" y="52"/>
              </a:cxn>
              <a:cxn ang="0">
                <a:pos x="112" y="92"/>
              </a:cxn>
              <a:cxn ang="0">
                <a:pos x="80" y="124"/>
              </a:cxn>
              <a:cxn ang="0">
                <a:pos x="82" y="164"/>
              </a:cxn>
              <a:cxn ang="0">
                <a:pos x="124" y="240"/>
              </a:cxn>
              <a:cxn ang="0">
                <a:pos x="148" y="284"/>
              </a:cxn>
              <a:cxn ang="0">
                <a:pos x="148" y="288"/>
              </a:cxn>
              <a:cxn ang="0">
                <a:pos x="118" y="341"/>
              </a:cxn>
              <a:cxn ang="0">
                <a:pos x="154" y="364"/>
              </a:cxn>
              <a:cxn ang="0">
                <a:pos x="160" y="408"/>
              </a:cxn>
              <a:cxn ang="0">
                <a:pos x="66" y="393"/>
              </a:cxn>
              <a:cxn ang="0">
                <a:pos x="104" y="448"/>
              </a:cxn>
              <a:cxn ang="0">
                <a:pos x="112" y="468"/>
              </a:cxn>
              <a:cxn ang="0">
                <a:pos x="72" y="548"/>
              </a:cxn>
              <a:cxn ang="0">
                <a:pos x="20" y="544"/>
              </a:cxn>
              <a:cxn ang="0">
                <a:pos x="43" y="680"/>
              </a:cxn>
              <a:cxn ang="0">
                <a:pos x="0" y="736"/>
              </a:cxn>
              <a:cxn ang="0">
                <a:pos x="68" y="776"/>
              </a:cxn>
              <a:cxn ang="0">
                <a:pos x="123" y="783"/>
              </a:cxn>
              <a:cxn ang="0">
                <a:pos x="149" y="836"/>
              </a:cxn>
              <a:cxn ang="0">
                <a:pos x="196" y="857"/>
              </a:cxn>
              <a:cxn ang="0">
                <a:pos x="212" y="936"/>
              </a:cxn>
              <a:cxn ang="0">
                <a:pos x="212" y="940"/>
              </a:cxn>
              <a:cxn ang="0">
                <a:pos x="176" y="1112"/>
              </a:cxn>
              <a:cxn ang="0">
                <a:pos x="352" y="1048"/>
              </a:cxn>
              <a:cxn ang="0">
                <a:pos x="380" y="1029"/>
              </a:cxn>
              <a:cxn ang="0">
                <a:pos x="482" y="994"/>
              </a:cxn>
              <a:cxn ang="0">
                <a:pos x="616" y="980"/>
              </a:cxn>
              <a:cxn ang="0">
                <a:pos x="804" y="960"/>
              </a:cxn>
              <a:cxn ang="0">
                <a:pos x="892" y="975"/>
              </a:cxn>
              <a:cxn ang="0">
                <a:pos x="927" y="978"/>
              </a:cxn>
              <a:cxn ang="0">
                <a:pos x="940" y="936"/>
              </a:cxn>
              <a:cxn ang="0">
                <a:pos x="944" y="984"/>
              </a:cxn>
              <a:cxn ang="0">
                <a:pos x="1021" y="976"/>
              </a:cxn>
              <a:cxn ang="0">
                <a:pos x="1017" y="896"/>
              </a:cxn>
              <a:cxn ang="0">
                <a:pos x="981" y="876"/>
              </a:cxn>
              <a:cxn ang="0">
                <a:pos x="964" y="828"/>
              </a:cxn>
              <a:cxn ang="0">
                <a:pos x="947" y="764"/>
              </a:cxn>
              <a:cxn ang="0">
                <a:pos x="945" y="674"/>
              </a:cxn>
              <a:cxn ang="0">
                <a:pos x="979" y="616"/>
              </a:cxn>
              <a:cxn ang="0">
                <a:pos x="1009" y="510"/>
              </a:cxn>
              <a:cxn ang="0">
                <a:pos x="1064" y="436"/>
              </a:cxn>
              <a:cxn ang="0">
                <a:pos x="1051" y="332"/>
              </a:cxn>
              <a:cxn ang="0">
                <a:pos x="1025" y="280"/>
              </a:cxn>
              <a:cxn ang="0">
                <a:pos x="1040" y="228"/>
              </a:cxn>
              <a:cxn ang="0">
                <a:pos x="956" y="153"/>
              </a:cxn>
              <a:cxn ang="0">
                <a:pos x="800" y="154"/>
              </a:cxn>
              <a:cxn ang="0">
                <a:pos x="748" y="192"/>
              </a:cxn>
              <a:cxn ang="0">
                <a:pos x="668" y="172"/>
              </a:cxn>
              <a:cxn ang="0">
                <a:pos x="642" y="131"/>
              </a:cxn>
              <a:cxn ang="0">
                <a:pos x="609" y="76"/>
              </a:cxn>
              <a:cxn ang="0">
                <a:pos x="540" y="60"/>
              </a:cxn>
              <a:cxn ang="0">
                <a:pos x="544" y="52"/>
              </a:cxn>
              <a:cxn ang="0">
                <a:pos x="472" y="62"/>
              </a:cxn>
              <a:cxn ang="0">
                <a:pos x="433" y="87"/>
              </a:cxn>
              <a:cxn ang="0">
                <a:pos x="420" y="0"/>
              </a:cxn>
              <a:cxn ang="0">
                <a:pos x="380" y="28"/>
              </a:cxn>
            </a:cxnLst>
            <a:rect l="0" t="0" r="r" b="b"/>
            <a:pathLst>
              <a:path w="1066" h="1112">
                <a:moveTo>
                  <a:pt x="380" y="28"/>
                </a:moveTo>
                <a:cubicBezTo>
                  <a:pt x="340" y="8"/>
                  <a:pt x="340" y="8"/>
                  <a:pt x="340" y="8"/>
                </a:cubicBezTo>
                <a:cubicBezTo>
                  <a:pt x="330" y="27"/>
                  <a:pt x="331" y="41"/>
                  <a:pt x="340" y="60"/>
                </a:cubicBezTo>
                <a:cubicBezTo>
                  <a:pt x="309" y="67"/>
                  <a:pt x="278" y="58"/>
                  <a:pt x="284" y="100"/>
                </a:cubicBezTo>
                <a:cubicBezTo>
                  <a:pt x="260" y="82"/>
                  <a:pt x="194" y="41"/>
                  <a:pt x="164" y="52"/>
                </a:cubicBezTo>
                <a:cubicBezTo>
                  <a:pt x="139" y="62"/>
                  <a:pt x="143" y="94"/>
                  <a:pt x="112" y="92"/>
                </a:cubicBezTo>
                <a:cubicBezTo>
                  <a:pt x="101" y="103"/>
                  <a:pt x="86" y="110"/>
                  <a:pt x="80" y="124"/>
                </a:cubicBezTo>
                <a:cubicBezTo>
                  <a:pt x="74" y="138"/>
                  <a:pt x="81" y="149"/>
                  <a:pt x="82" y="164"/>
                </a:cubicBezTo>
                <a:cubicBezTo>
                  <a:pt x="84" y="200"/>
                  <a:pt x="71" y="238"/>
                  <a:pt x="124" y="240"/>
                </a:cubicBezTo>
                <a:cubicBezTo>
                  <a:pt x="114" y="266"/>
                  <a:pt x="121" y="276"/>
                  <a:pt x="148" y="284"/>
                </a:cubicBezTo>
                <a:cubicBezTo>
                  <a:pt x="148" y="288"/>
                  <a:pt x="148" y="288"/>
                  <a:pt x="148" y="288"/>
                </a:cubicBezTo>
                <a:cubicBezTo>
                  <a:pt x="128" y="291"/>
                  <a:pt x="96" y="319"/>
                  <a:pt x="118" y="341"/>
                </a:cubicBezTo>
                <a:cubicBezTo>
                  <a:pt x="129" y="351"/>
                  <a:pt x="144" y="350"/>
                  <a:pt x="154" y="364"/>
                </a:cubicBezTo>
                <a:cubicBezTo>
                  <a:pt x="162" y="377"/>
                  <a:pt x="160" y="393"/>
                  <a:pt x="160" y="408"/>
                </a:cubicBezTo>
                <a:cubicBezTo>
                  <a:pt x="143" y="390"/>
                  <a:pt x="87" y="366"/>
                  <a:pt x="66" y="393"/>
                </a:cubicBezTo>
                <a:cubicBezTo>
                  <a:pt x="46" y="420"/>
                  <a:pt x="77" y="451"/>
                  <a:pt x="104" y="448"/>
                </a:cubicBezTo>
                <a:cubicBezTo>
                  <a:pt x="112" y="468"/>
                  <a:pt x="112" y="468"/>
                  <a:pt x="112" y="468"/>
                </a:cubicBezTo>
                <a:cubicBezTo>
                  <a:pt x="83" y="473"/>
                  <a:pt x="76" y="523"/>
                  <a:pt x="72" y="548"/>
                </a:cubicBezTo>
                <a:cubicBezTo>
                  <a:pt x="20" y="544"/>
                  <a:pt x="20" y="544"/>
                  <a:pt x="20" y="544"/>
                </a:cubicBezTo>
                <a:cubicBezTo>
                  <a:pt x="31" y="589"/>
                  <a:pt x="66" y="633"/>
                  <a:pt x="43" y="680"/>
                </a:cubicBezTo>
                <a:cubicBezTo>
                  <a:pt x="33" y="702"/>
                  <a:pt x="11" y="714"/>
                  <a:pt x="0" y="736"/>
                </a:cubicBezTo>
                <a:cubicBezTo>
                  <a:pt x="68" y="776"/>
                  <a:pt x="68" y="776"/>
                  <a:pt x="68" y="776"/>
                </a:cubicBezTo>
                <a:cubicBezTo>
                  <a:pt x="123" y="783"/>
                  <a:pt x="123" y="783"/>
                  <a:pt x="123" y="783"/>
                </a:cubicBezTo>
                <a:cubicBezTo>
                  <a:pt x="149" y="836"/>
                  <a:pt x="149" y="836"/>
                  <a:pt x="149" y="836"/>
                </a:cubicBezTo>
                <a:cubicBezTo>
                  <a:pt x="196" y="857"/>
                  <a:pt x="196" y="857"/>
                  <a:pt x="196" y="857"/>
                </a:cubicBezTo>
                <a:cubicBezTo>
                  <a:pt x="212" y="936"/>
                  <a:pt x="212" y="936"/>
                  <a:pt x="212" y="936"/>
                </a:cubicBezTo>
                <a:cubicBezTo>
                  <a:pt x="212" y="940"/>
                  <a:pt x="212" y="940"/>
                  <a:pt x="212" y="940"/>
                </a:cubicBezTo>
                <a:cubicBezTo>
                  <a:pt x="161" y="988"/>
                  <a:pt x="187" y="1050"/>
                  <a:pt x="176" y="1112"/>
                </a:cubicBezTo>
                <a:cubicBezTo>
                  <a:pt x="352" y="1048"/>
                  <a:pt x="352" y="1048"/>
                  <a:pt x="352" y="1048"/>
                </a:cubicBezTo>
                <a:cubicBezTo>
                  <a:pt x="380" y="1029"/>
                  <a:pt x="380" y="1029"/>
                  <a:pt x="380" y="1029"/>
                </a:cubicBezTo>
                <a:cubicBezTo>
                  <a:pt x="482" y="994"/>
                  <a:pt x="482" y="994"/>
                  <a:pt x="482" y="994"/>
                </a:cubicBezTo>
                <a:cubicBezTo>
                  <a:pt x="616" y="980"/>
                  <a:pt x="616" y="980"/>
                  <a:pt x="616" y="980"/>
                </a:cubicBezTo>
                <a:cubicBezTo>
                  <a:pt x="804" y="960"/>
                  <a:pt x="804" y="960"/>
                  <a:pt x="804" y="960"/>
                </a:cubicBezTo>
                <a:cubicBezTo>
                  <a:pt x="892" y="975"/>
                  <a:pt x="892" y="975"/>
                  <a:pt x="892" y="975"/>
                </a:cubicBezTo>
                <a:cubicBezTo>
                  <a:pt x="927" y="978"/>
                  <a:pt x="927" y="978"/>
                  <a:pt x="927" y="978"/>
                </a:cubicBezTo>
                <a:cubicBezTo>
                  <a:pt x="940" y="936"/>
                  <a:pt x="940" y="936"/>
                  <a:pt x="940" y="936"/>
                </a:cubicBezTo>
                <a:cubicBezTo>
                  <a:pt x="944" y="984"/>
                  <a:pt x="944" y="984"/>
                  <a:pt x="944" y="984"/>
                </a:cubicBezTo>
                <a:cubicBezTo>
                  <a:pt x="963" y="987"/>
                  <a:pt x="1005" y="990"/>
                  <a:pt x="1021" y="976"/>
                </a:cubicBezTo>
                <a:cubicBezTo>
                  <a:pt x="1028" y="970"/>
                  <a:pt x="1022" y="906"/>
                  <a:pt x="1017" y="896"/>
                </a:cubicBezTo>
                <a:cubicBezTo>
                  <a:pt x="1010" y="881"/>
                  <a:pt x="989" y="889"/>
                  <a:pt x="981" y="876"/>
                </a:cubicBezTo>
                <a:cubicBezTo>
                  <a:pt x="972" y="860"/>
                  <a:pt x="981" y="841"/>
                  <a:pt x="964" y="828"/>
                </a:cubicBezTo>
                <a:cubicBezTo>
                  <a:pt x="970" y="803"/>
                  <a:pt x="954" y="786"/>
                  <a:pt x="947" y="764"/>
                </a:cubicBezTo>
                <a:cubicBezTo>
                  <a:pt x="938" y="738"/>
                  <a:pt x="937" y="700"/>
                  <a:pt x="945" y="674"/>
                </a:cubicBezTo>
                <a:cubicBezTo>
                  <a:pt x="951" y="652"/>
                  <a:pt x="971" y="638"/>
                  <a:pt x="979" y="616"/>
                </a:cubicBezTo>
                <a:cubicBezTo>
                  <a:pt x="991" y="580"/>
                  <a:pt x="989" y="545"/>
                  <a:pt x="1009" y="510"/>
                </a:cubicBezTo>
                <a:cubicBezTo>
                  <a:pt x="1021" y="489"/>
                  <a:pt x="1063" y="460"/>
                  <a:pt x="1064" y="436"/>
                </a:cubicBezTo>
                <a:cubicBezTo>
                  <a:pt x="1066" y="407"/>
                  <a:pt x="1060" y="359"/>
                  <a:pt x="1051" y="332"/>
                </a:cubicBezTo>
                <a:cubicBezTo>
                  <a:pt x="1045" y="316"/>
                  <a:pt x="1027" y="296"/>
                  <a:pt x="1025" y="280"/>
                </a:cubicBezTo>
                <a:cubicBezTo>
                  <a:pt x="1024" y="265"/>
                  <a:pt x="1035" y="242"/>
                  <a:pt x="1040" y="228"/>
                </a:cubicBezTo>
                <a:cubicBezTo>
                  <a:pt x="996" y="220"/>
                  <a:pt x="989" y="179"/>
                  <a:pt x="956" y="153"/>
                </a:cubicBezTo>
                <a:cubicBezTo>
                  <a:pt x="915" y="122"/>
                  <a:pt x="842" y="135"/>
                  <a:pt x="800" y="154"/>
                </a:cubicBezTo>
                <a:cubicBezTo>
                  <a:pt x="775" y="166"/>
                  <a:pt x="753" y="159"/>
                  <a:pt x="748" y="192"/>
                </a:cubicBezTo>
                <a:cubicBezTo>
                  <a:pt x="668" y="172"/>
                  <a:pt x="668" y="172"/>
                  <a:pt x="668" y="172"/>
                </a:cubicBezTo>
                <a:cubicBezTo>
                  <a:pt x="671" y="151"/>
                  <a:pt x="653" y="146"/>
                  <a:pt x="642" y="131"/>
                </a:cubicBezTo>
                <a:cubicBezTo>
                  <a:pt x="630" y="116"/>
                  <a:pt x="625" y="88"/>
                  <a:pt x="609" y="76"/>
                </a:cubicBezTo>
                <a:cubicBezTo>
                  <a:pt x="592" y="64"/>
                  <a:pt x="560" y="68"/>
                  <a:pt x="540" y="60"/>
                </a:cubicBezTo>
                <a:cubicBezTo>
                  <a:pt x="544" y="52"/>
                  <a:pt x="544" y="52"/>
                  <a:pt x="544" y="52"/>
                </a:cubicBezTo>
                <a:cubicBezTo>
                  <a:pt x="523" y="43"/>
                  <a:pt x="491" y="48"/>
                  <a:pt x="472" y="62"/>
                </a:cubicBezTo>
                <a:cubicBezTo>
                  <a:pt x="462" y="71"/>
                  <a:pt x="450" y="97"/>
                  <a:pt x="433" y="87"/>
                </a:cubicBezTo>
                <a:cubicBezTo>
                  <a:pt x="422" y="80"/>
                  <a:pt x="424" y="16"/>
                  <a:pt x="420" y="0"/>
                </a:cubicBezTo>
                <a:cubicBezTo>
                  <a:pt x="399" y="0"/>
                  <a:pt x="374" y="1"/>
                  <a:pt x="380" y="28"/>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55"/>
          <p:cNvSpPr>
            <a:spLocks noEditPoints="1"/>
          </p:cNvSpPr>
          <p:nvPr/>
        </p:nvSpPr>
        <p:spPr bwMode="auto">
          <a:xfrm>
            <a:off x="3812897" y="3210405"/>
            <a:ext cx="328561" cy="338671"/>
          </a:xfrm>
          <a:custGeom>
            <a:avLst/>
            <a:gdLst/>
            <a:ahLst/>
            <a:cxnLst>
              <a:cxn ang="0">
                <a:pos x="0" y="283"/>
              </a:cxn>
              <a:cxn ang="0">
                <a:pos x="108" y="371"/>
              </a:cxn>
              <a:cxn ang="0">
                <a:pos x="176" y="423"/>
              </a:cxn>
              <a:cxn ang="0">
                <a:pos x="232" y="464"/>
              </a:cxn>
              <a:cxn ang="0">
                <a:pos x="384" y="605"/>
              </a:cxn>
              <a:cxn ang="0">
                <a:pos x="536" y="685"/>
              </a:cxn>
              <a:cxn ang="0">
                <a:pos x="613" y="715"/>
              </a:cxn>
              <a:cxn ang="0">
                <a:pos x="675" y="738"/>
              </a:cxn>
              <a:cxn ang="0">
                <a:pos x="684" y="624"/>
              </a:cxn>
              <a:cxn ang="0">
                <a:pos x="720" y="559"/>
              </a:cxn>
              <a:cxn ang="0">
                <a:pos x="704" y="551"/>
              </a:cxn>
              <a:cxn ang="0">
                <a:pos x="712" y="475"/>
              </a:cxn>
              <a:cxn ang="0">
                <a:pos x="648" y="459"/>
              </a:cxn>
              <a:cxn ang="0">
                <a:pos x="522" y="367"/>
              </a:cxn>
              <a:cxn ang="0">
                <a:pos x="545" y="322"/>
              </a:cxn>
              <a:cxn ang="0">
                <a:pos x="559" y="251"/>
              </a:cxn>
              <a:cxn ang="0">
                <a:pos x="510" y="156"/>
              </a:cxn>
              <a:cxn ang="0">
                <a:pos x="480" y="187"/>
              </a:cxn>
              <a:cxn ang="0">
                <a:pos x="425" y="231"/>
              </a:cxn>
              <a:cxn ang="0">
                <a:pos x="360" y="199"/>
              </a:cxn>
              <a:cxn ang="0">
                <a:pos x="360" y="183"/>
              </a:cxn>
              <a:cxn ang="0">
                <a:pos x="368" y="99"/>
              </a:cxn>
              <a:cxn ang="0">
                <a:pos x="338" y="26"/>
              </a:cxn>
              <a:cxn ang="0">
                <a:pos x="214" y="16"/>
              </a:cxn>
              <a:cxn ang="0">
                <a:pos x="197" y="66"/>
              </a:cxn>
              <a:cxn ang="0">
                <a:pos x="154" y="89"/>
              </a:cxn>
              <a:cxn ang="0">
                <a:pos x="142" y="138"/>
              </a:cxn>
              <a:cxn ang="0">
                <a:pos x="30" y="238"/>
              </a:cxn>
              <a:cxn ang="0">
                <a:pos x="0" y="283"/>
              </a:cxn>
              <a:cxn ang="0">
                <a:pos x="568" y="11"/>
              </a:cxn>
              <a:cxn ang="0">
                <a:pos x="572" y="15"/>
              </a:cxn>
              <a:cxn ang="0">
                <a:pos x="568" y="11"/>
              </a:cxn>
            </a:cxnLst>
            <a:rect l="0" t="0" r="r" b="b"/>
            <a:pathLst>
              <a:path w="720" h="745">
                <a:moveTo>
                  <a:pt x="0" y="283"/>
                </a:moveTo>
                <a:cubicBezTo>
                  <a:pt x="15" y="342"/>
                  <a:pt x="56" y="351"/>
                  <a:pt x="108" y="371"/>
                </a:cubicBezTo>
                <a:cubicBezTo>
                  <a:pt x="97" y="414"/>
                  <a:pt x="149" y="410"/>
                  <a:pt x="176" y="423"/>
                </a:cubicBezTo>
                <a:cubicBezTo>
                  <a:pt x="195" y="432"/>
                  <a:pt x="216" y="449"/>
                  <a:pt x="232" y="464"/>
                </a:cubicBezTo>
                <a:cubicBezTo>
                  <a:pt x="281" y="509"/>
                  <a:pt x="329" y="567"/>
                  <a:pt x="384" y="605"/>
                </a:cubicBezTo>
                <a:cubicBezTo>
                  <a:pt x="431" y="637"/>
                  <a:pt x="487" y="656"/>
                  <a:pt x="536" y="685"/>
                </a:cubicBezTo>
                <a:cubicBezTo>
                  <a:pt x="561" y="700"/>
                  <a:pt x="588" y="702"/>
                  <a:pt x="613" y="715"/>
                </a:cubicBezTo>
                <a:cubicBezTo>
                  <a:pt x="632" y="725"/>
                  <a:pt x="652" y="745"/>
                  <a:pt x="675" y="738"/>
                </a:cubicBezTo>
                <a:cubicBezTo>
                  <a:pt x="708" y="729"/>
                  <a:pt x="676" y="647"/>
                  <a:pt x="684" y="624"/>
                </a:cubicBezTo>
                <a:cubicBezTo>
                  <a:pt x="691" y="601"/>
                  <a:pt x="711" y="582"/>
                  <a:pt x="720" y="559"/>
                </a:cubicBezTo>
                <a:cubicBezTo>
                  <a:pt x="704" y="551"/>
                  <a:pt x="704" y="551"/>
                  <a:pt x="704" y="551"/>
                </a:cubicBezTo>
                <a:cubicBezTo>
                  <a:pt x="712" y="475"/>
                  <a:pt x="712" y="475"/>
                  <a:pt x="712" y="475"/>
                </a:cubicBezTo>
                <a:cubicBezTo>
                  <a:pt x="648" y="459"/>
                  <a:pt x="648" y="459"/>
                  <a:pt x="648" y="459"/>
                </a:cubicBezTo>
                <a:cubicBezTo>
                  <a:pt x="645" y="364"/>
                  <a:pt x="557" y="429"/>
                  <a:pt x="522" y="367"/>
                </a:cubicBezTo>
                <a:cubicBezTo>
                  <a:pt x="513" y="351"/>
                  <a:pt x="538" y="334"/>
                  <a:pt x="545" y="322"/>
                </a:cubicBezTo>
                <a:cubicBezTo>
                  <a:pt x="555" y="307"/>
                  <a:pt x="562" y="269"/>
                  <a:pt x="559" y="251"/>
                </a:cubicBezTo>
                <a:cubicBezTo>
                  <a:pt x="553" y="226"/>
                  <a:pt x="532" y="171"/>
                  <a:pt x="510" y="156"/>
                </a:cubicBezTo>
                <a:cubicBezTo>
                  <a:pt x="487" y="140"/>
                  <a:pt x="472" y="169"/>
                  <a:pt x="480" y="187"/>
                </a:cubicBezTo>
                <a:cubicBezTo>
                  <a:pt x="425" y="231"/>
                  <a:pt x="425" y="231"/>
                  <a:pt x="425" y="231"/>
                </a:cubicBezTo>
                <a:cubicBezTo>
                  <a:pt x="360" y="199"/>
                  <a:pt x="360" y="199"/>
                  <a:pt x="360" y="199"/>
                </a:cubicBezTo>
                <a:cubicBezTo>
                  <a:pt x="360" y="183"/>
                  <a:pt x="360" y="183"/>
                  <a:pt x="360" y="183"/>
                </a:cubicBezTo>
                <a:cubicBezTo>
                  <a:pt x="387" y="164"/>
                  <a:pt x="356" y="126"/>
                  <a:pt x="368" y="99"/>
                </a:cubicBezTo>
                <a:cubicBezTo>
                  <a:pt x="354" y="75"/>
                  <a:pt x="360" y="45"/>
                  <a:pt x="338" y="26"/>
                </a:cubicBezTo>
                <a:cubicBezTo>
                  <a:pt x="319" y="9"/>
                  <a:pt x="235" y="0"/>
                  <a:pt x="214" y="16"/>
                </a:cubicBezTo>
                <a:cubicBezTo>
                  <a:pt x="201" y="27"/>
                  <a:pt x="208" y="53"/>
                  <a:pt x="197" y="66"/>
                </a:cubicBezTo>
                <a:cubicBezTo>
                  <a:pt x="186" y="79"/>
                  <a:pt x="165" y="75"/>
                  <a:pt x="154" y="89"/>
                </a:cubicBezTo>
                <a:cubicBezTo>
                  <a:pt x="143" y="103"/>
                  <a:pt x="152" y="123"/>
                  <a:pt x="142" y="138"/>
                </a:cubicBezTo>
                <a:cubicBezTo>
                  <a:pt x="113" y="179"/>
                  <a:pt x="65" y="203"/>
                  <a:pt x="30" y="238"/>
                </a:cubicBezTo>
                <a:cubicBezTo>
                  <a:pt x="16" y="252"/>
                  <a:pt x="17" y="273"/>
                  <a:pt x="0" y="283"/>
                </a:cubicBezTo>
                <a:moveTo>
                  <a:pt x="568" y="11"/>
                </a:moveTo>
                <a:cubicBezTo>
                  <a:pt x="572" y="15"/>
                  <a:pt x="572" y="15"/>
                  <a:pt x="572" y="15"/>
                </a:cubicBezTo>
                <a:lnTo>
                  <a:pt x="568" y="11"/>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47"/>
          <p:cNvSpPr>
            <a:spLocks/>
          </p:cNvSpPr>
          <p:nvPr/>
        </p:nvSpPr>
        <p:spPr bwMode="auto">
          <a:xfrm>
            <a:off x="3658725" y="3091617"/>
            <a:ext cx="250213" cy="252739"/>
          </a:xfrm>
          <a:custGeom>
            <a:avLst/>
            <a:gdLst/>
            <a:ahLst/>
            <a:cxnLst>
              <a:cxn ang="0">
                <a:pos x="260" y="24"/>
              </a:cxn>
              <a:cxn ang="0">
                <a:pos x="165" y="32"/>
              </a:cxn>
              <a:cxn ang="0">
                <a:pos x="121" y="111"/>
              </a:cxn>
              <a:cxn ang="0">
                <a:pos x="80" y="139"/>
              </a:cxn>
              <a:cxn ang="0">
                <a:pos x="60" y="168"/>
              </a:cxn>
              <a:cxn ang="0">
                <a:pos x="16" y="176"/>
              </a:cxn>
              <a:cxn ang="0">
                <a:pos x="44" y="204"/>
              </a:cxn>
              <a:cxn ang="0">
                <a:pos x="44" y="208"/>
              </a:cxn>
              <a:cxn ang="0">
                <a:pos x="34" y="255"/>
              </a:cxn>
              <a:cxn ang="0">
                <a:pos x="80" y="248"/>
              </a:cxn>
              <a:cxn ang="0">
                <a:pos x="84" y="260"/>
              </a:cxn>
              <a:cxn ang="0">
                <a:pos x="52" y="264"/>
              </a:cxn>
              <a:cxn ang="0">
                <a:pos x="52" y="276"/>
              </a:cxn>
              <a:cxn ang="0">
                <a:pos x="0" y="264"/>
              </a:cxn>
              <a:cxn ang="0">
                <a:pos x="40" y="328"/>
              </a:cxn>
              <a:cxn ang="0">
                <a:pos x="76" y="372"/>
              </a:cxn>
              <a:cxn ang="0">
                <a:pos x="104" y="396"/>
              </a:cxn>
              <a:cxn ang="0">
                <a:pos x="136" y="416"/>
              </a:cxn>
              <a:cxn ang="0">
                <a:pos x="136" y="420"/>
              </a:cxn>
              <a:cxn ang="0">
                <a:pos x="76" y="440"/>
              </a:cxn>
              <a:cxn ang="0">
                <a:pos x="160" y="460"/>
              </a:cxn>
              <a:cxn ang="0">
                <a:pos x="256" y="506"/>
              </a:cxn>
              <a:cxn ang="0">
                <a:pos x="344" y="548"/>
              </a:cxn>
              <a:cxn ang="0">
                <a:pos x="377" y="498"/>
              </a:cxn>
              <a:cxn ang="0">
                <a:pos x="493" y="399"/>
              </a:cxn>
              <a:cxn ang="0">
                <a:pos x="499" y="353"/>
              </a:cxn>
              <a:cxn ang="0">
                <a:pos x="540" y="335"/>
              </a:cxn>
              <a:cxn ang="0">
                <a:pos x="552" y="272"/>
              </a:cxn>
              <a:cxn ang="0">
                <a:pos x="516" y="292"/>
              </a:cxn>
              <a:cxn ang="0">
                <a:pos x="512" y="236"/>
              </a:cxn>
              <a:cxn ang="0">
                <a:pos x="512" y="232"/>
              </a:cxn>
              <a:cxn ang="0">
                <a:pos x="500" y="180"/>
              </a:cxn>
              <a:cxn ang="0">
                <a:pos x="500" y="176"/>
              </a:cxn>
              <a:cxn ang="0">
                <a:pos x="468" y="168"/>
              </a:cxn>
              <a:cxn ang="0">
                <a:pos x="488" y="132"/>
              </a:cxn>
              <a:cxn ang="0">
                <a:pos x="388" y="12"/>
              </a:cxn>
              <a:cxn ang="0">
                <a:pos x="324" y="8"/>
              </a:cxn>
              <a:cxn ang="0">
                <a:pos x="260" y="24"/>
              </a:cxn>
            </a:cxnLst>
            <a:rect l="0" t="0" r="r" b="b"/>
            <a:pathLst>
              <a:path w="552" h="554">
                <a:moveTo>
                  <a:pt x="260" y="24"/>
                </a:moveTo>
                <a:cubicBezTo>
                  <a:pt x="165" y="32"/>
                  <a:pt x="165" y="32"/>
                  <a:pt x="165" y="32"/>
                </a:cubicBezTo>
                <a:cubicBezTo>
                  <a:pt x="121" y="111"/>
                  <a:pt x="121" y="111"/>
                  <a:pt x="121" y="111"/>
                </a:cubicBezTo>
                <a:cubicBezTo>
                  <a:pt x="80" y="139"/>
                  <a:pt x="80" y="139"/>
                  <a:pt x="80" y="139"/>
                </a:cubicBezTo>
                <a:cubicBezTo>
                  <a:pt x="60" y="168"/>
                  <a:pt x="60" y="168"/>
                  <a:pt x="60" y="168"/>
                </a:cubicBezTo>
                <a:cubicBezTo>
                  <a:pt x="16" y="176"/>
                  <a:pt x="16" y="176"/>
                  <a:pt x="16" y="176"/>
                </a:cubicBezTo>
                <a:cubicBezTo>
                  <a:pt x="21" y="193"/>
                  <a:pt x="28" y="200"/>
                  <a:pt x="44" y="204"/>
                </a:cubicBezTo>
                <a:cubicBezTo>
                  <a:pt x="44" y="208"/>
                  <a:pt x="44" y="208"/>
                  <a:pt x="44" y="208"/>
                </a:cubicBezTo>
                <a:cubicBezTo>
                  <a:pt x="30" y="214"/>
                  <a:pt x="15" y="245"/>
                  <a:pt x="34" y="255"/>
                </a:cubicBezTo>
                <a:cubicBezTo>
                  <a:pt x="47" y="262"/>
                  <a:pt x="68" y="254"/>
                  <a:pt x="80" y="248"/>
                </a:cubicBezTo>
                <a:cubicBezTo>
                  <a:pt x="84" y="260"/>
                  <a:pt x="84" y="260"/>
                  <a:pt x="84" y="260"/>
                </a:cubicBezTo>
                <a:cubicBezTo>
                  <a:pt x="52" y="264"/>
                  <a:pt x="52" y="264"/>
                  <a:pt x="52" y="264"/>
                </a:cubicBezTo>
                <a:cubicBezTo>
                  <a:pt x="52" y="276"/>
                  <a:pt x="52" y="276"/>
                  <a:pt x="52" y="276"/>
                </a:cubicBezTo>
                <a:cubicBezTo>
                  <a:pt x="0" y="264"/>
                  <a:pt x="0" y="264"/>
                  <a:pt x="0" y="264"/>
                </a:cubicBezTo>
                <a:cubicBezTo>
                  <a:pt x="40" y="328"/>
                  <a:pt x="40" y="328"/>
                  <a:pt x="40" y="328"/>
                </a:cubicBezTo>
                <a:cubicBezTo>
                  <a:pt x="64" y="326"/>
                  <a:pt x="110" y="350"/>
                  <a:pt x="76" y="372"/>
                </a:cubicBezTo>
                <a:cubicBezTo>
                  <a:pt x="104" y="396"/>
                  <a:pt x="104" y="396"/>
                  <a:pt x="104" y="396"/>
                </a:cubicBezTo>
                <a:cubicBezTo>
                  <a:pt x="108" y="411"/>
                  <a:pt x="122" y="414"/>
                  <a:pt x="136" y="416"/>
                </a:cubicBezTo>
                <a:cubicBezTo>
                  <a:pt x="136" y="420"/>
                  <a:pt x="136" y="420"/>
                  <a:pt x="136" y="420"/>
                </a:cubicBezTo>
                <a:cubicBezTo>
                  <a:pt x="115" y="423"/>
                  <a:pt x="89" y="421"/>
                  <a:pt x="76" y="440"/>
                </a:cubicBezTo>
                <a:cubicBezTo>
                  <a:pt x="160" y="460"/>
                  <a:pt x="160" y="460"/>
                  <a:pt x="160" y="460"/>
                </a:cubicBezTo>
                <a:cubicBezTo>
                  <a:pt x="165" y="484"/>
                  <a:pt x="235" y="494"/>
                  <a:pt x="256" y="506"/>
                </a:cubicBezTo>
                <a:cubicBezTo>
                  <a:pt x="280" y="519"/>
                  <a:pt x="316" y="554"/>
                  <a:pt x="344" y="548"/>
                </a:cubicBezTo>
                <a:cubicBezTo>
                  <a:pt x="366" y="543"/>
                  <a:pt x="361" y="509"/>
                  <a:pt x="377" y="498"/>
                </a:cubicBezTo>
                <a:cubicBezTo>
                  <a:pt x="412" y="473"/>
                  <a:pt x="469" y="436"/>
                  <a:pt x="493" y="399"/>
                </a:cubicBezTo>
                <a:cubicBezTo>
                  <a:pt x="502" y="385"/>
                  <a:pt x="491" y="367"/>
                  <a:pt x="499" y="353"/>
                </a:cubicBezTo>
                <a:cubicBezTo>
                  <a:pt x="509" y="336"/>
                  <a:pt x="528" y="346"/>
                  <a:pt x="540" y="335"/>
                </a:cubicBezTo>
                <a:cubicBezTo>
                  <a:pt x="550" y="326"/>
                  <a:pt x="551" y="287"/>
                  <a:pt x="552" y="272"/>
                </a:cubicBezTo>
                <a:cubicBezTo>
                  <a:pt x="533" y="269"/>
                  <a:pt x="519" y="270"/>
                  <a:pt x="516" y="292"/>
                </a:cubicBezTo>
                <a:cubicBezTo>
                  <a:pt x="457" y="314"/>
                  <a:pt x="494" y="265"/>
                  <a:pt x="512" y="236"/>
                </a:cubicBezTo>
                <a:cubicBezTo>
                  <a:pt x="512" y="232"/>
                  <a:pt x="512" y="232"/>
                  <a:pt x="512" y="232"/>
                </a:cubicBezTo>
                <a:cubicBezTo>
                  <a:pt x="499" y="217"/>
                  <a:pt x="492" y="200"/>
                  <a:pt x="500" y="180"/>
                </a:cubicBezTo>
                <a:cubicBezTo>
                  <a:pt x="500" y="176"/>
                  <a:pt x="500" y="176"/>
                  <a:pt x="500" y="176"/>
                </a:cubicBezTo>
                <a:cubicBezTo>
                  <a:pt x="468" y="168"/>
                  <a:pt x="468" y="168"/>
                  <a:pt x="468" y="168"/>
                </a:cubicBezTo>
                <a:cubicBezTo>
                  <a:pt x="488" y="132"/>
                  <a:pt x="488" y="132"/>
                  <a:pt x="488" y="132"/>
                </a:cubicBezTo>
                <a:cubicBezTo>
                  <a:pt x="448" y="101"/>
                  <a:pt x="431" y="38"/>
                  <a:pt x="388" y="12"/>
                </a:cubicBezTo>
                <a:cubicBezTo>
                  <a:pt x="371" y="3"/>
                  <a:pt x="343" y="8"/>
                  <a:pt x="324" y="8"/>
                </a:cubicBezTo>
                <a:cubicBezTo>
                  <a:pt x="303" y="8"/>
                  <a:pt x="268" y="0"/>
                  <a:pt x="260" y="24"/>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56"/>
          <p:cNvSpPr>
            <a:spLocks/>
          </p:cNvSpPr>
          <p:nvPr/>
        </p:nvSpPr>
        <p:spPr bwMode="auto">
          <a:xfrm>
            <a:off x="3529829" y="2881844"/>
            <a:ext cx="591410" cy="437240"/>
          </a:xfrm>
          <a:custGeom>
            <a:avLst/>
            <a:gdLst/>
            <a:ahLst/>
            <a:cxnLst>
              <a:cxn ang="0">
                <a:pos x="241" y="65"/>
              </a:cxn>
              <a:cxn ang="0">
                <a:pos x="228" y="132"/>
              </a:cxn>
              <a:cxn ang="0">
                <a:pos x="145" y="183"/>
              </a:cxn>
              <a:cxn ang="0">
                <a:pos x="56" y="220"/>
              </a:cxn>
              <a:cxn ang="0">
                <a:pos x="3" y="314"/>
              </a:cxn>
              <a:cxn ang="0">
                <a:pos x="81" y="294"/>
              </a:cxn>
              <a:cxn ang="0">
                <a:pos x="61" y="366"/>
              </a:cxn>
              <a:cxn ang="0">
                <a:pos x="89" y="398"/>
              </a:cxn>
              <a:cxn ang="0">
                <a:pos x="241" y="490"/>
              </a:cxn>
              <a:cxn ang="0">
                <a:pos x="249" y="562"/>
              </a:cxn>
              <a:cxn ang="0">
                <a:pos x="314" y="643"/>
              </a:cxn>
              <a:cxn ang="0">
                <a:pos x="421" y="574"/>
              </a:cxn>
              <a:cxn ang="0">
                <a:pos x="517" y="498"/>
              </a:cxn>
              <a:cxn ang="0">
                <a:pos x="765" y="594"/>
              </a:cxn>
              <a:cxn ang="0">
                <a:pos x="777" y="638"/>
              </a:cxn>
              <a:cxn ang="0">
                <a:pos x="764" y="770"/>
              </a:cxn>
              <a:cxn ang="0">
                <a:pos x="961" y="746"/>
              </a:cxn>
              <a:cxn ang="0">
                <a:pos x="1033" y="962"/>
              </a:cxn>
              <a:cxn ang="0">
                <a:pos x="1129" y="878"/>
              </a:cxn>
              <a:cxn ang="0">
                <a:pos x="1141" y="902"/>
              </a:cxn>
              <a:cxn ang="0">
                <a:pos x="1197" y="900"/>
              </a:cxn>
              <a:cxn ang="0">
                <a:pos x="1213" y="834"/>
              </a:cxn>
              <a:cxn ang="0">
                <a:pos x="1245" y="818"/>
              </a:cxn>
              <a:cxn ang="0">
                <a:pos x="1193" y="738"/>
              </a:cxn>
              <a:cxn ang="0">
                <a:pos x="1287" y="758"/>
              </a:cxn>
              <a:cxn ang="0">
                <a:pos x="1281" y="634"/>
              </a:cxn>
              <a:cxn ang="0">
                <a:pos x="1253" y="582"/>
              </a:cxn>
              <a:cxn ang="0">
                <a:pos x="1241" y="450"/>
              </a:cxn>
              <a:cxn ang="0">
                <a:pos x="1245" y="430"/>
              </a:cxn>
              <a:cxn ang="0">
                <a:pos x="1176" y="293"/>
              </a:cxn>
              <a:cxn ang="0">
                <a:pos x="1170" y="239"/>
              </a:cxn>
              <a:cxn ang="0">
                <a:pos x="1113" y="202"/>
              </a:cxn>
              <a:cxn ang="0">
                <a:pos x="1089" y="182"/>
              </a:cxn>
              <a:cxn ang="0">
                <a:pos x="981" y="54"/>
              </a:cxn>
              <a:cxn ang="0">
                <a:pos x="937" y="114"/>
              </a:cxn>
              <a:cxn ang="0">
                <a:pos x="761" y="142"/>
              </a:cxn>
              <a:cxn ang="0">
                <a:pos x="668" y="120"/>
              </a:cxn>
              <a:cxn ang="0">
                <a:pos x="653" y="58"/>
              </a:cxn>
              <a:cxn ang="0">
                <a:pos x="453" y="35"/>
              </a:cxn>
              <a:cxn ang="0">
                <a:pos x="233" y="6"/>
              </a:cxn>
            </a:cxnLst>
            <a:rect l="0" t="0" r="r" b="b"/>
            <a:pathLst>
              <a:path w="1304" h="962">
                <a:moveTo>
                  <a:pt x="233" y="6"/>
                </a:moveTo>
                <a:cubicBezTo>
                  <a:pt x="233" y="23"/>
                  <a:pt x="250" y="51"/>
                  <a:pt x="241" y="65"/>
                </a:cubicBezTo>
                <a:cubicBezTo>
                  <a:pt x="232" y="80"/>
                  <a:pt x="190" y="71"/>
                  <a:pt x="193" y="97"/>
                </a:cubicBezTo>
                <a:cubicBezTo>
                  <a:pt x="194" y="111"/>
                  <a:pt x="219" y="122"/>
                  <a:pt x="228" y="132"/>
                </a:cubicBezTo>
                <a:cubicBezTo>
                  <a:pt x="239" y="145"/>
                  <a:pt x="237" y="162"/>
                  <a:pt x="237" y="178"/>
                </a:cubicBezTo>
                <a:cubicBezTo>
                  <a:pt x="208" y="182"/>
                  <a:pt x="173" y="177"/>
                  <a:pt x="145" y="183"/>
                </a:cubicBezTo>
                <a:cubicBezTo>
                  <a:pt x="129" y="187"/>
                  <a:pt x="117" y="200"/>
                  <a:pt x="101" y="205"/>
                </a:cubicBezTo>
                <a:cubicBezTo>
                  <a:pt x="85" y="210"/>
                  <a:pt x="68" y="207"/>
                  <a:pt x="56" y="220"/>
                </a:cubicBezTo>
                <a:cubicBezTo>
                  <a:pt x="40" y="236"/>
                  <a:pt x="40" y="260"/>
                  <a:pt x="29" y="278"/>
                </a:cubicBezTo>
                <a:cubicBezTo>
                  <a:pt x="21" y="290"/>
                  <a:pt x="8" y="299"/>
                  <a:pt x="3" y="314"/>
                </a:cubicBezTo>
                <a:cubicBezTo>
                  <a:pt x="0" y="326"/>
                  <a:pt x="3" y="343"/>
                  <a:pt x="17" y="344"/>
                </a:cubicBezTo>
                <a:cubicBezTo>
                  <a:pt x="38" y="346"/>
                  <a:pt x="55" y="298"/>
                  <a:pt x="81" y="294"/>
                </a:cubicBezTo>
                <a:cubicBezTo>
                  <a:pt x="81" y="298"/>
                  <a:pt x="81" y="298"/>
                  <a:pt x="81" y="298"/>
                </a:cubicBezTo>
                <a:cubicBezTo>
                  <a:pt x="43" y="316"/>
                  <a:pt x="59" y="334"/>
                  <a:pt x="61" y="366"/>
                </a:cubicBezTo>
                <a:cubicBezTo>
                  <a:pt x="89" y="346"/>
                  <a:pt x="89" y="346"/>
                  <a:pt x="89" y="346"/>
                </a:cubicBezTo>
                <a:cubicBezTo>
                  <a:pt x="78" y="363"/>
                  <a:pt x="59" y="393"/>
                  <a:pt x="89" y="398"/>
                </a:cubicBezTo>
                <a:cubicBezTo>
                  <a:pt x="105" y="453"/>
                  <a:pt x="181" y="466"/>
                  <a:pt x="213" y="510"/>
                </a:cubicBezTo>
                <a:cubicBezTo>
                  <a:pt x="241" y="490"/>
                  <a:pt x="241" y="490"/>
                  <a:pt x="241" y="490"/>
                </a:cubicBezTo>
                <a:cubicBezTo>
                  <a:pt x="231" y="507"/>
                  <a:pt x="227" y="528"/>
                  <a:pt x="253" y="518"/>
                </a:cubicBezTo>
                <a:cubicBezTo>
                  <a:pt x="249" y="562"/>
                  <a:pt x="249" y="562"/>
                  <a:pt x="249" y="562"/>
                </a:cubicBezTo>
                <a:cubicBezTo>
                  <a:pt x="269" y="572"/>
                  <a:pt x="288" y="595"/>
                  <a:pt x="299" y="614"/>
                </a:cubicBezTo>
                <a:cubicBezTo>
                  <a:pt x="305" y="624"/>
                  <a:pt x="300" y="641"/>
                  <a:pt x="314" y="643"/>
                </a:cubicBezTo>
                <a:cubicBezTo>
                  <a:pt x="354" y="648"/>
                  <a:pt x="353" y="630"/>
                  <a:pt x="378" y="608"/>
                </a:cubicBezTo>
                <a:cubicBezTo>
                  <a:pt x="394" y="595"/>
                  <a:pt x="409" y="594"/>
                  <a:pt x="421" y="574"/>
                </a:cubicBezTo>
                <a:cubicBezTo>
                  <a:pt x="432" y="553"/>
                  <a:pt x="437" y="524"/>
                  <a:pt x="454" y="507"/>
                </a:cubicBezTo>
                <a:cubicBezTo>
                  <a:pt x="476" y="486"/>
                  <a:pt x="493" y="501"/>
                  <a:pt x="517" y="498"/>
                </a:cubicBezTo>
                <a:cubicBezTo>
                  <a:pt x="566" y="493"/>
                  <a:pt x="609" y="466"/>
                  <a:pt x="661" y="479"/>
                </a:cubicBezTo>
                <a:cubicBezTo>
                  <a:pt x="708" y="492"/>
                  <a:pt x="721" y="573"/>
                  <a:pt x="765" y="594"/>
                </a:cubicBezTo>
                <a:cubicBezTo>
                  <a:pt x="749" y="634"/>
                  <a:pt x="749" y="634"/>
                  <a:pt x="749" y="634"/>
                </a:cubicBezTo>
                <a:cubicBezTo>
                  <a:pt x="777" y="638"/>
                  <a:pt x="777" y="638"/>
                  <a:pt x="777" y="638"/>
                </a:cubicBezTo>
                <a:cubicBezTo>
                  <a:pt x="771" y="663"/>
                  <a:pt x="789" y="680"/>
                  <a:pt x="786" y="702"/>
                </a:cubicBezTo>
                <a:cubicBezTo>
                  <a:pt x="783" y="718"/>
                  <a:pt x="743" y="753"/>
                  <a:pt x="764" y="770"/>
                </a:cubicBezTo>
                <a:cubicBezTo>
                  <a:pt x="787" y="790"/>
                  <a:pt x="807" y="747"/>
                  <a:pt x="825" y="742"/>
                </a:cubicBezTo>
                <a:cubicBezTo>
                  <a:pt x="867" y="730"/>
                  <a:pt x="920" y="741"/>
                  <a:pt x="961" y="746"/>
                </a:cubicBezTo>
                <a:cubicBezTo>
                  <a:pt x="968" y="816"/>
                  <a:pt x="995" y="861"/>
                  <a:pt x="965" y="930"/>
                </a:cubicBezTo>
                <a:cubicBezTo>
                  <a:pt x="996" y="933"/>
                  <a:pt x="1017" y="927"/>
                  <a:pt x="1033" y="962"/>
                </a:cubicBezTo>
                <a:cubicBezTo>
                  <a:pt x="1070" y="957"/>
                  <a:pt x="1124" y="936"/>
                  <a:pt x="1105" y="886"/>
                </a:cubicBezTo>
                <a:cubicBezTo>
                  <a:pt x="1129" y="878"/>
                  <a:pt x="1129" y="878"/>
                  <a:pt x="1129" y="878"/>
                </a:cubicBezTo>
                <a:cubicBezTo>
                  <a:pt x="1129" y="894"/>
                  <a:pt x="1129" y="894"/>
                  <a:pt x="1129" y="894"/>
                </a:cubicBezTo>
                <a:cubicBezTo>
                  <a:pt x="1141" y="902"/>
                  <a:pt x="1141" y="902"/>
                  <a:pt x="1141" y="902"/>
                </a:cubicBezTo>
                <a:cubicBezTo>
                  <a:pt x="1164" y="893"/>
                  <a:pt x="1164" y="893"/>
                  <a:pt x="1164" y="893"/>
                </a:cubicBezTo>
                <a:cubicBezTo>
                  <a:pt x="1197" y="900"/>
                  <a:pt x="1197" y="900"/>
                  <a:pt x="1197" y="900"/>
                </a:cubicBezTo>
                <a:cubicBezTo>
                  <a:pt x="1221" y="858"/>
                  <a:pt x="1221" y="858"/>
                  <a:pt x="1221" y="858"/>
                </a:cubicBezTo>
                <a:cubicBezTo>
                  <a:pt x="1213" y="834"/>
                  <a:pt x="1213" y="834"/>
                  <a:pt x="1213" y="834"/>
                </a:cubicBezTo>
                <a:cubicBezTo>
                  <a:pt x="1221" y="822"/>
                  <a:pt x="1221" y="822"/>
                  <a:pt x="1221" y="822"/>
                </a:cubicBezTo>
                <a:cubicBezTo>
                  <a:pt x="1245" y="818"/>
                  <a:pt x="1245" y="818"/>
                  <a:pt x="1245" y="818"/>
                </a:cubicBezTo>
                <a:cubicBezTo>
                  <a:pt x="1233" y="790"/>
                  <a:pt x="1233" y="790"/>
                  <a:pt x="1233" y="790"/>
                </a:cubicBezTo>
                <a:cubicBezTo>
                  <a:pt x="1203" y="787"/>
                  <a:pt x="1194" y="767"/>
                  <a:pt x="1193" y="738"/>
                </a:cubicBezTo>
                <a:cubicBezTo>
                  <a:pt x="1211" y="738"/>
                  <a:pt x="1236" y="734"/>
                  <a:pt x="1253" y="742"/>
                </a:cubicBezTo>
                <a:cubicBezTo>
                  <a:pt x="1262" y="747"/>
                  <a:pt x="1275" y="766"/>
                  <a:pt x="1287" y="758"/>
                </a:cubicBezTo>
                <a:cubicBezTo>
                  <a:pt x="1304" y="746"/>
                  <a:pt x="1289" y="710"/>
                  <a:pt x="1279" y="699"/>
                </a:cubicBezTo>
                <a:cubicBezTo>
                  <a:pt x="1251" y="668"/>
                  <a:pt x="1231" y="661"/>
                  <a:pt x="1281" y="634"/>
                </a:cubicBezTo>
                <a:cubicBezTo>
                  <a:pt x="1281" y="630"/>
                  <a:pt x="1281" y="630"/>
                  <a:pt x="1281" y="630"/>
                </a:cubicBezTo>
                <a:cubicBezTo>
                  <a:pt x="1259" y="617"/>
                  <a:pt x="1247" y="609"/>
                  <a:pt x="1253" y="582"/>
                </a:cubicBezTo>
                <a:cubicBezTo>
                  <a:pt x="1192" y="567"/>
                  <a:pt x="1219" y="512"/>
                  <a:pt x="1205" y="466"/>
                </a:cubicBezTo>
                <a:cubicBezTo>
                  <a:pt x="1241" y="450"/>
                  <a:pt x="1241" y="450"/>
                  <a:pt x="1241" y="450"/>
                </a:cubicBezTo>
                <a:cubicBezTo>
                  <a:pt x="1245" y="434"/>
                  <a:pt x="1245" y="434"/>
                  <a:pt x="1245" y="434"/>
                </a:cubicBezTo>
                <a:cubicBezTo>
                  <a:pt x="1245" y="430"/>
                  <a:pt x="1245" y="430"/>
                  <a:pt x="1245" y="430"/>
                </a:cubicBezTo>
                <a:cubicBezTo>
                  <a:pt x="1230" y="411"/>
                  <a:pt x="1213" y="398"/>
                  <a:pt x="1189" y="394"/>
                </a:cubicBezTo>
                <a:cubicBezTo>
                  <a:pt x="1187" y="376"/>
                  <a:pt x="1189" y="302"/>
                  <a:pt x="1176" y="293"/>
                </a:cubicBezTo>
                <a:cubicBezTo>
                  <a:pt x="1159" y="280"/>
                  <a:pt x="1133" y="296"/>
                  <a:pt x="1117" y="302"/>
                </a:cubicBezTo>
                <a:cubicBezTo>
                  <a:pt x="1170" y="239"/>
                  <a:pt x="1170" y="239"/>
                  <a:pt x="1170" y="239"/>
                </a:cubicBezTo>
                <a:cubicBezTo>
                  <a:pt x="1145" y="214"/>
                  <a:pt x="1145" y="214"/>
                  <a:pt x="1145" y="214"/>
                </a:cubicBezTo>
                <a:cubicBezTo>
                  <a:pt x="1113" y="202"/>
                  <a:pt x="1113" y="202"/>
                  <a:pt x="1113" y="202"/>
                </a:cubicBezTo>
                <a:cubicBezTo>
                  <a:pt x="1117" y="190"/>
                  <a:pt x="1117" y="190"/>
                  <a:pt x="1117" y="190"/>
                </a:cubicBezTo>
                <a:cubicBezTo>
                  <a:pt x="1089" y="182"/>
                  <a:pt x="1089" y="182"/>
                  <a:pt x="1089" y="182"/>
                </a:cubicBezTo>
                <a:cubicBezTo>
                  <a:pt x="1092" y="124"/>
                  <a:pt x="1069" y="4"/>
                  <a:pt x="981" y="46"/>
                </a:cubicBezTo>
                <a:cubicBezTo>
                  <a:pt x="981" y="54"/>
                  <a:pt x="981" y="54"/>
                  <a:pt x="981" y="54"/>
                </a:cubicBezTo>
                <a:cubicBezTo>
                  <a:pt x="997" y="82"/>
                  <a:pt x="997" y="82"/>
                  <a:pt x="997" y="82"/>
                </a:cubicBezTo>
                <a:cubicBezTo>
                  <a:pt x="974" y="83"/>
                  <a:pt x="940" y="86"/>
                  <a:pt x="937" y="114"/>
                </a:cubicBezTo>
                <a:cubicBezTo>
                  <a:pt x="910" y="118"/>
                  <a:pt x="894" y="101"/>
                  <a:pt x="869" y="95"/>
                </a:cubicBezTo>
                <a:cubicBezTo>
                  <a:pt x="819" y="82"/>
                  <a:pt x="794" y="108"/>
                  <a:pt x="761" y="142"/>
                </a:cubicBezTo>
                <a:cubicBezTo>
                  <a:pt x="753" y="119"/>
                  <a:pt x="733" y="74"/>
                  <a:pt x="701" y="90"/>
                </a:cubicBezTo>
                <a:cubicBezTo>
                  <a:pt x="689" y="97"/>
                  <a:pt x="682" y="117"/>
                  <a:pt x="668" y="120"/>
                </a:cubicBezTo>
                <a:cubicBezTo>
                  <a:pt x="657" y="122"/>
                  <a:pt x="642" y="105"/>
                  <a:pt x="629" y="102"/>
                </a:cubicBezTo>
                <a:cubicBezTo>
                  <a:pt x="653" y="58"/>
                  <a:pt x="653" y="58"/>
                  <a:pt x="653" y="58"/>
                </a:cubicBezTo>
                <a:cubicBezTo>
                  <a:pt x="637" y="41"/>
                  <a:pt x="549" y="47"/>
                  <a:pt x="525" y="52"/>
                </a:cubicBezTo>
                <a:cubicBezTo>
                  <a:pt x="511" y="55"/>
                  <a:pt x="468" y="37"/>
                  <a:pt x="453" y="35"/>
                </a:cubicBezTo>
                <a:cubicBezTo>
                  <a:pt x="408" y="30"/>
                  <a:pt x="399" y="26"/>
                  <a:pt x="353" y="38"/>
                </a:cubicBezTo>
                <a:cubicBezTo>
                  <a:pt x="371" y="0"/>
                  <a:pt x="258" y="6"/>
                  <a:pt x="233" y="6"/>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57"/>
          <p:cNvSpPr>
            <a:spLocks/>
          </p:cNvSpPr>
          <p:nvPr/>
        </p:nvSpPr>
        <p:spPr bwMode="auto">
          <a:xfrm>
            <a:off x="3403459" y="2879316"/>
            <a:ext cx="252739" cy="149117"/>
          </a:xfrm>
          <a:custGeom>
            <a:avLst/>
            <a:gdLst/>
            <a:ahLst/>
            <a:cxnLst>
              <a:cxn ang="0">
                <a:pos x="0" y="69"/>
              </a:cxn>
              <a:cxn ang="0">
                <a:pos x="52" y="105"/>
              </a:cxn>
              <a:cxn ang="0">
                <a:pos x="80" y="165"/>
              </a:cxn>
              <a:cxn ang="0">
                <a:pos x="104" y="181"/>
              </a:cxn>
              <a:cxn ang="0">
                <a:pos x="116" y="165"/>
              </a:cxn>
              <a:cxn ang="0">
                <a:pos x="116" y="185"/>
              </a:cxn>
              <a:cxn ang="0">
                <a:pos x="216" y="145"/>
              </a:cxn>
              <a:cxn ang="0">
                <a:pos x="284" y="141"/>
              </a:cxn>
              <a:cxn ang="0">
                <a:pos x="284" y="165"/>
              </a:cxn>
              <a:cxn ang="0">
                <a:pos x="188" y="185"/>
              </a:cxn>
              <a:cxn ang="0">
                <a:pos x="280" y="197"/>
              </a:cxn>
              <a:cxn ang="0">
                <a:pos x="192" y="257"/>
              </a:cxn>
              <a:cxn ang="0">
                <a:pos x="224" y="241"/>
              </a:cxn>
              <a:cxn ang="0">
                <a:pos x="236" y="285"/>
              </a:cxn>
              <a:cxn ang="0">
                <a:pos x="260" y="301"/>
              </a:cxn>
              <a:cxn ang="0">
                <a:pos x="264" y="301"/>
              </a:cxn>
              <a:cxn ang="0">
                <a:pos x="268" y="333"/>
              </a:cxn>
              <a:cxn ang="0">
                <a:pos x="340" y="231"/>
              </a:cxn>
              <a:cxn ang="0">
                <a:pos x="420" y="197"/>
              </a:cxn>
              <a:cxn ang="0">
                <a:pos x="507" y="190"/>
              </a:cxn>
              <a:cxn ang="0">
                <a:pos x="472" y="105"/>
              </a:cxn>
              <a:cxn ang="0">
                <a:pos x="516" y="83"/>
              </a:cxn>
              <a:cxn ang="0">
                <a:pos x="507" y="16"/>
              </a:cxn>
              <a:cxn ang="0">
                <a:pos x="376" y="13"/>
              </a:cxn>
              <a:cxn ang="0">
                <a:pos x="252" y="15"/>
              </a:cxn>
              <a:cxn ang="0">
                <a:pos x="168" y="54"/>
              </a:cxn>
              <a:cxn ang="0">
                <a:pos x="96" y="51"/>
              </a:cxn>
              <a:cxn ang="0">
                <a:pos x="0" y="69"/>
              </a:cxn>
            </a:cxnLst>
            <a:rect l="0" t="0" r="r" b="b"/>
            <a:pathLst>
              <a:path w="555" h="333">
                <a:moveTo>
                  <a:pt x="0" y="69"/>
                </a:moveTo>
                <a:cubicBezTo>
                  <a:pt x="9" y="92"/>
                  <a:pt x="25" y="112"/>
                  <a:pt x="52" y="105"/>
                </a:cubicBezTo>
                <a:cubicBezTo>
                  <a:pt x="47" y="128"/>
                  <a:pt x="48" y="170"/>
                  <a:pt x="80" y="165"/>
                </a:cubicBezTo>
                <a:cubicBezTo>
                  <a:pt x="104" y="181"/>
                  <a:pt x="104" y="181"/>
                  <a:pt x="104" y="181"/>
                </a:cubicBezTo>
                <a:cubicBezTo>
                  <a:pt x="116" y="165"/>
                  <a:pt x="116" y="165"/>
                  <a:pt x="116" y="165"/>
                </a:cubicBezTo>
                <a:cubicBezTo>
                  <a:pt x="116" y="185"/>
                  <a:pt x="116" y="185"/>
                  <a:pt x="116" y="185"/>
                </a:cubicBezTo>
                <a:cubicBezTo>
                  <a:pt x="216" y="145"/>
                  <a:pt x="216" y="145"/>
                  <a:pt x="216" y="145"/>
                </a:cubicBezTo>
                <a:cubicBezTo>
                  <a:pt x="284" y="141"/>
                  <a:pt x="284" y="141"/>
                  <a:pt x="284" y="141"/>
                </a:cubicBezTo>
                <a:cubicBezTo>
                  <a:pt x="284" y="165"/>
                  <a:pt x="284" y="165"/>
                  <a:pt x="284" y="165"/>
                </a:cubicBezTo>
                <a:cubicBezTo>
                  <a:pt x="265" y="157"/>
                  <a:pt x="181" y="142"/>
                  <a:pt x="188" y="185"/>
                </a:cubicBezTo>
                <a:cubicBezTo>
                  <a:pt x="191" y="206"/>
                  <a:pt x="264" y="201"/>
                  <a:pt x="280" y="197"/>
                </a:cubicBezTo>
                <a:cubicBezTo>
                  <a:pt x="259" y="229"/>
                  <a:pt x="198" y="196"/>
                  <a:pt x="192" y="257"/>
                </a:cubicBezTo>
                <a:cubicBezTo>
                  <a:pt x="224" y="241"/>
                  <a:pt x="224" y="241"/>
                  <a:pt x="224" y="241"/>
                </a:cubicBezTo>
                <a:cubicBezTo>
                  <a:pt x="214" y="259"/>
                  <a:pt x="203" y="293"/>
                  <a:pt x="236" y="285"/>
                </a:cubicBezTo>
                <a:cubicBezTo>
                  <a:pt x="236" y="302"/>
                  <a:pt x="245" y="322"/>
                  <a:pt x="260" y="301"/>
                </a:cubicBezTo>
                <a:cubicBezTo>
                  <a:pt x="264" y="301"/>
                  <a:pt x="264" y="301"/>
                  <a:pt x="264" y="301"/>
                </a:cubicBezTo>
                <a:cubicBezTo>
                  <a:pt x="268" y="333"/>
                  <a:pt x="268" y="333"/>
                  <a:pt x="268" y="333"/>
                </a:cubicBezTo>
                <a:cubicBezTo>
                  <a:pt x="310" y="312"/>
                  <a:pt x="306" y="257"/>
                  <a:pt x="340" y="231"/>
                </a:cubicBezTo>
                <a:cubicBezTo>
                  <a:pt x="353" y="222"/>
                  <a:pt x="404" y="200"/>
                  <a:pt x="420" y="197"/>
                </a:cubicBezTo>
                <a:cubicBezTo>
                  <a:pt x="449" y="193"/>
                  <a:pt x="478" y="203"/>
                  <a:pt x="507" y="190"/>
                </a:cubicBezTo>
                <a:cubicBezTo>
                  <a:pt x="555" y="167"/>
                  <a:pt x="492" y="116"/>
                  <a:pt x="472" y="105"/>
                </a:cubicBezTo>
                <a:cubicBezTo>
                  <a:pt x="484" y="92"/>
                  <a:pt x="505" y="98"/>
                  <a:pt x="516" y="83"/>
                </a:cubicBezTo>
                <a:cubicBezTo>
                  <a:pt x="527" y="68"/>
                  <a:pt x="527" y="25"/>
                  <a:pt x="507" y="16"/>
                </a:cubicBezTo>
                <a:cubicBezTo>
                  <a:pt x="476" y="0"/>
                  <a:pt x="410" y="13"/>
                  <a:pt x="376" y="13"/>
                </a:cubicBezTo>
                <a:cubicBezTo>
                  <a:pt x="337" y="13"/>
                  <a:pt x="290" y="6"/>
                  <a:pt x="252" y="15"/>
                </a:cubicBezTo>
                <a:cubicBezTo>
                  <a:pt x="222" y="21"/>
                  <a:pt x="198" y="46"/>
                  <a:pt x="168" y="54"/>
                </a:cubicBezTo>
                <a:cubicBezTo>
                  <a:pt x="144" y="60"/>
                  <a:pt x="119" y="50"/>
                  <a:pt x="96" y="51"/>
                </a:cubicBezTo>
                <a:cubicBezTo>
                  <a:pt x="62" y="53"/>
                  <a:pt x="34" y="69"/>
                  <a:pt x="0" y="69"/>
                </a:cubicBezTo>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 name="Freeform 22"/>
          <p:cNvSpPr>
            <a:spLocks noEditPoints="1"/>
          </p:cNvSpPr>
          <p:nvPr/>
        </p:nvSpPr>
        <p:spPr bwMode="auto">
          <a:xfrm>
            <a:off x="3749711" y="1901215"/>
            <a:ext cx="1304135" cy="1190403"/>
          </a:xfrm>
          <a:custGeom>
            <a:avLst/>
            <a:gdLst/>
            <a:ahLst/>
            <a:cxnLst>
              <a:cxn ang="0">
                <a:pos x="1021" y="359"/>
              </a:cxn>
              <a:cxn ang="0">
                <a:pos x="1153" y="1483"/>
              </a:cxn>
              <a:cxn ang="0">
                <a:pos x="1168" y="1663"/>
              </a:cxn>
              <a:cxn ang="0">
                <a:pos x="520" y="1635"/>
              </a:cxn>
              <a:cxn ang="0">
                <a:pos x="412" y="1686"/>
              </a:cxn>
              <a:cxn ang="0">
                <a:pos x="240" y="1723"/>
              </a:cxn>
              <a:cxn ang="0">
                <a:pos x="196" y="1687"/>
              </a:cxn>
              <a:cxn ang="0">
                <a:pos x="116" y="1653"/>
              </a:cxn>
              <a:cxn ang="0">
                <a:pos x="66" y="1771"/>
              </a:cxn>
              <a:cxn ang="0">
                <a:pos x="10" y="1858"/>
              </a:cxn>
              <a:cxn ang="0">
                <a:pos x="52" y="1943"/>
              </a:cxn>
              <a:cxn ang="0">
                <a:pos x="96" y="2031"/>
              </a:cxn>
              <a:cxn ang="0">
                <a:pos x="149" y="2115"/>
              </a:cxn>
              <a:cxn ang="0">
                <a:pos x="148" y="2203"/>
              </a:cxn>
              <a:cxn ang="0">
                <a:pos x="228" y="2243"/>
              </a:cxn>
              <a:cxn ang="0">
                <a:pos x="344" y="2244"/>
              </a:cxn>
              <a:cxn ang="0">
                <a:pos x="472" y="2242"/>
              </a:cxn>
              <a:cxn ang="0">
                <a:pos x="572" y="2211"/>
              </a:cxn>
              <a:cxn ang="0">
                <a:pos x="595" y="2275"/>
              </a:cxn>
              <a:cxn ang="0">
                <a:pos x="672" y="2395"/>
              </a:cxn>
              <a:cxn ang="0">
                <a:pos x="678" y="2447"/>
              </a:cxn>
              <a:cxn ang="0">
                <a:pos x="696" y="2545"/>
              </a:cxn>
              <a:cxn ang="0">
                <a:pos x="750" y="2591"/>
              </a:cxn>
              <a:cxn ang="0">
                <a:pos x="909" y="2597"/>
              </a:cxn>
              <a:cxn ang="0">
                <a:pos x="980" y="2559"/>
              </a:cxn>
              <a:cxn ang="0">
                <a:pos x="980" y="2511"/>
              </a:cxn>
              <a:cxn ang="0">
                <a:pos x="1028" y="2515"/>
              </a:cxn>
              <a:cxn ang="0">
                <a:pos x="1048" y="2583"/>
              </a:cxn>
              <a:cxn ang="0">
                <a:pos x="1184" y="2435"/>
              </a:cxn>
              <a:cxn ang="0">
                <a:pos x="1219" y="2304"/>
              </a:cxn>
              <a:cxn ang="0">
                <a:pos x="1364" y="2223"/>
              </a:cxn>
              <a:cxn ang="0">
                <a:pos x="1404" y="2147"/>
              </a:cxn>
              <a:cxn ang="0">
                <a:pos x="1440" y="2032"/>
              </a:cxn>
              <a:cxn ang="0">
                <a:pos x="1568" y="1979"/>
              </a:cxn>
              <a:cxn ang="0">
                <a:pos x="1672" y="1901"/>
              </a:cxn>
              <a:cxn ang="0">
                <a:pos x="1782" y="1895"/>
              </a:cxn>
              <a:cxn ang="0">
                <a:pos x="1840" y="1840"/>
              </a:cxn>
              <a:cxn ang="0">
                <a:pos x="1944" y="1791"/>
              </a:cxn>
              <a:cxn ang="0">
                <a:pos x="2136" y="1766"/>
              </a:cxn>
              <a:cxn ang="0">
                <a:pos x="2244" y="1765"/>
              </a:cxn>
              <a:cxn ang="0">
                <a:pos x="2372" y="1705"/>
              </a:cxn>
              <a:cxn ang="0">
                <a:pos x="2652" y="1699"/>
              </a:cxn>
              <a:cxn ang="0">
                <a:pos x="2752" y="1683"/>
              </a:cxn>
              <a:cxn ang="0">
                <a:pos x="2802" y="1633"/>
              </a:cxn>
              <a:cxn ang="0">
                <a:pos x="2862" y="1507"/>
              </a:cxn>
              <a:cxn ang="0">
                <a:pos x="2871" y="1395"/>
              </a:cxn>
              <a:cxn ang="0">
                <a:pos x="2868" y="1031"/>
              </a:cxn>
              <a:cxn ang="0">
                <a:pos x="2704" y="991"/>
              </a:cxn>
              <a:cxn ang="0">
                <a:pos x="2687" y="914"/>
              </a:cxn>
              <a:cxn ang="0">
                <a:pos x="2512" y="838"/>
              </a:cxn>
              <a:cxn ang="0">
                <a:pos x="2415" y="789"/>
              </a:cxn>
              <a:cxn ang="0">
                <a:pos x="2335" y="700"/>
              </a:cxn>
              <a:cxn ang="0">
                <a:pos x="2032" y="501"/>
              </a:cxn>
              <a:cxn ang="0">
                <a:pos x="1296" y="19"/>
              </a:cxn>
              <a:cxn ang="0">
                <a:pos x="980" y="19"/>
              </a:cxn>
              <a:cxn ang="0">
                <a:pos x="185" y="2618"/>
              </a:cxn>
            </a:cxnLst>
            <a:rect l="0" t="0" r="r" b="b"/>
            <a:pathLst>
              <a:path w="2871" h="2618">
                <a:moveTo>
                  <a:pt x="980" y="19"/>
                </a:moveTo>
                <a:cubicBezTo>
                  <a:pt x="1021" y="359"/>
                  <a:pt x="1021" y="359"/>
                  <a:pt x="1021" y="359"/>
                </a:cubicBezTo>
                <a:cubicBezTo>
                  <a:pt x="1117" y="1171"/>
                  <a:pt x="1117" y="1171"/>
                  <a:pt x="1117" y="1171"/>
                </a:cubicBezTo>
                <a:cubicBezTo>
                  <a:pt x="1153" y="1483"/>
                  <a:pt x="1153" y="1483"/>
                  <a:pt x="1153" y="1483"/>
                </a:cubicBezTo>
                <a:cubicBezTo>
                  <a:pt x="1195" y="1539"/>
                  <a:pt x="1195" y="1539"/>
                  <a:pt x="1195" y="1539"/>
                </a:cubicBezTo>
                <a:cubicBezTo>
                  <a:pt x="1168" y="1663"/>
                  <a:pt x="1168" y="1663"/>
                  <a:pt x="1168" y="1663"/>
                </a:cubicBezTo>
                <a:cubicBezTo>
                  <a:pt x="668" y="1663"/>
                  <a:pt x="668" y="1663"/>
                  <a:pt x="668" y="1663"/>
                </a:cubicBezTo>
                <a:cubicBezTo>
                  <a:pt x="637" y="1663"/>
                  <a:pt x="506" y="1680"/>
                  <a:pt x="520" y="1635"/>
                </a:cubicBezTo>
                <a:cubicBezTo>
                  <a:pt x="491" y="1629"/>
                  <a:pt x="486" y="1652"/>
                  <a:pt x="488" y="1675"/>
                </a:cubicBezTo>
                <a:cubicBezTo>
                  <a:pt x="412" y="1686"/>
                  <a:pt x="412" y="1686"/>
                  <a:pt x="412" y="1686"/>
                </a:cubicBezTo>
                <a:cubicBezTo>
                  <a:pt x="264" y="1675"/>
                  <a:pt x="264" y="1675"/>
                  <a:pt x="264" y="1675"/>
                </a:cubicBezTo>
                <a:cubicBezTo>
                  <a:pt x="240" y="1723"/>
                  <a:pt x="240" y="1723"/>
                  <a:pt x="240" y="1723"/>
                </a:cubicBezTo>
                <a:cubicBezTo>
                  <a:pt x="232" y="1723"/>
                  <a:pt x="232" y="1723"/>
                  <a:pt x="232" y="1723"/>
                </a:cubicBezTo>
                <a:cubicBezTo>
                  <a:pt x="223" y="1708"/>
                  <a:pt x="209" y="1699"/>
                  <a:pt x="196" y="1687"/>
                </a:cubicBezTo>
                <a:cubicBezTo>
                  <a:pt x="181" y="1675"/>
                  <a:pt x="169" y="1656"/>
                  <a:pt x="155" y="1646"/>
                </a:cubicBezTo>
                <a:cubicBezTo>
                  <a:pt x="140" y="1635"/>
                  <a:pt x="128" y="1645"/>
                  <a:pt x="116" y="1653"/>
                </a:cubicBezTo>
                <a:cubicBezTo>
                  <a:pt x="84" y="1672"/>
                  <a:pt x="74" y="1694"/>
                  <a:pt x="70" y="1731"/>
                </a:cubicBezTo>
                <a:cubicBezTo>
                  <a:pt x="68" y="1746"/>
                  <a:pt x="75" y="1758"/>
                  <a:pt x="66" y="1771"/>
                </a:cubicBezTo>
                <a:cubicBezTo>
                  <a:pt x="48" y="1798"/>
                  <a:pt x="26" y="1789"/>
                  <a:pt x="0" y="1795"/>
                </a:cubicBezTo>
                <a:cubicBezTo>
                  <a:pt x="10" y="1858"/>
                  <a:pt x="10" y="1858"/>
                  <a:pt x="10" y="1858"/>
                </a:cubicBezTo>
                <a:cubicBezTo>
                  <a:pt x="41" y="1892"/>
                  <a:pt x="41" y="1892"/>
                  <a:pt x="41" y="1892"/>
                </a:cubicBezTo>
                <a:cubicBezTo>
                  <a:pt x="52" y="1943"/>
                  <a:pt x="52" y="1943"/>
                  <a:pt x="52" y="1943"/>
                </a:cubicBezTo>
                <a:cubicBezTo>
                  <a:pt x="44" y="1955"/>
                  <a:pt x="31" y="1977"/>
                  <a:pt x="36" y="1991"/>
                </a:cubicBezTo>
                <a:cubicBezTo>
                  <a:pt x="43" y="2015"/>
                  <a:pt x="76" y="2071"/>
                  <a:pt x="96" y="2031"/>
                </a:cubicBezTo>
                <a:cubicBezTo>
                  <a:pt x="104" y="2031"/>
                  <a:pt x="104" y="2031"/>
                  <a:pt x="104" y="2031"/>
                </a:cubicBezTo>
                <a:cubicBezTo>
                  <a:pt x="116" y="2055"/>
                  <a:pt x="146" y="2091"/>
                  <a:pt x="149" y="2115"/>
                </a:cubicBezTo>
                <a:cubicBezTo>
                  <a:pt x="151" y="2130"/>
                  <a:pt x="142" y="2145"/>
                  <a:pt x="142" y="2159"/>
                </a:cubicBezTo>
                <a:cubicBezTo>
                  <a:pt x="143" y="2174"/>
                  <a:pt x="150" y="2188"/>
                  <a:pt x="148" y="2203"/>
                </a:cubicBezTo>
                <a:cubicBezTo>
                  <a:pt x="143" y="2240"/>
                  <a:pt x="120" y="2250"/>
                  <a:pt x="165" y="2274"/>
                </a:cubicBezTo>
                <a:cubicBezTo>
                  <a:pt x="197" y="2290"/>
                  <a:pt x="200" y="2240"/>
                  <a:pt x="228" y="2243"/>
                </a:cubicBezTo>
                <a:cubicBezTo>
                  <a:pt x="254" y="2246"/>
                  <a:pt x="251" y="2293"/>
                  <a:pt x="276" y="2293"/>
                </a:cubicBezTo>
                <a:cubicBezTo>
                  <a:pt x="301" y="2293"/>
                  <a:pt x="316" y="2250"/>
                  <a:pt x="344" y="2244"/>
                </a:cubicBezTo>
                <a:cubicBezTo>
                  <a:pt x="376" y="2237"/>
                  <a:pt x="402" y="2267"/>
                  <a:pt x="432" y="2269"/>
                </a:cubicBezTo>
                <a:cubicBezTo>
                  <a:pt x="454" y="2271"/>
                  <a:pt x="457" y="2252"/>
                  <a:pt x="472" y="2242"/>
                </a:cubicBezTo>
                <a:cubicBezTo>
                  <a:pt x="499" y="2225"/>
                  <a:pt x="536" y="2233"/>
                  <a:pt x="504" y="2191"/>
                </a:cubicBezTo>
                <a:cubicBezTo>
                  <a:pt x="572" y="2211"/>
                  <a:pt x="572" y="2211"/>
                  <a:pt x="572" y="2211"/>
                </a:cubicBezTo>
                <a:cubicBezTo>
                  <a:pt x="572" y="2215"/>
                  <a:pt x="572" y="2215"/>
                  <a:pt x="572" y="2215"/>
                </a:cubicBezTo>
                <a:cubicBezTo>
                  <a:pt x="555" y="2240"/>
                  <a:pt x="586" y="2254"/>
                  <a:pt x="595" y="2275"/>
                </a:cubicBezTo>
                <a:cubicBezTo>
                  <a:pt x="602" y="2293"/>
                  <a:pt x="595" y="2318"/>
                  <a:pt x="592" y="2335"/>
                </a:cubicBezTo>
                <a:cubicBezTo>
                  <a:pt x="613" y="2342"/>
                  <a:pt x="662" y="2376"/>
                  <a:pt x="672" y="2395"/>
                </a:cubicBezTo>
                <a:cubicBezTo>
                  <a:pt x="641" y="2393"/>
                  <a:pt x="615" y="2431"/>
                  <a:pt x="620" y="2459"/>
                </a:cubicBezTo>
                <a:cubicBezTo>
                  <a:pt x="633" y="2457"/>
                  <a:pt x="667" y="2439"/>
                  <a:pt x="678" y="2447"/>
                </a:cubicBezTo>
                <a:cubicBezTo>
                  <a:pt x="688" y="2455"/>
                  <a:pt x="681" y="2487"/>
                  <a:pt x="683" y="2499"/>
                </a:cubicBezTo>
                <a:cubicBezTo>
                  <a:pt x="686" y="2513"/>
                  <a:pt x="685" y="2535"/>
                  <a:pt x="696" y="2545"/>
                </a:cubicBezTo>
                <a:cubicBezTo>
                  <a:pt x="706" y="2556"/>
                  <a:pt x="724" y="2556"/>
                  <a:pt x="735" y="2567"/>
                </a:cubicBezTo>
                <a:cubicBezTo>
                  <a:pt x="742" y="2573"/>
                  <a:pt x="743" y="2586"/>
                  <a:pt x="750" y="2591"/>
                </a:cubicBezTo>
                <a:cubicBezTo>
                  <a:pt x="770" y="2604"/>
                  <a:pt x="785" y="2574"/>
                  <a:pt x="784" y="2559"/>
                </a:cubicBezTo>
                <a:cubicBezTo>
                  <a:pt x="837" y="2537"/>
                  <a:pt x="860" y="2589"/>
                  <a:pt x="909" y="2597"/>
                </a:cubicBezTo>
                <a:cubicBezTo>
                  <a:pt x="929" y="2600"/>
                  <a:pt x="924" y="2579"/>
                  <a:pt x="920" y="2567"/>
                </a:cubicBezTo>
                <a:cubicBezTo>
                  <a:pt x="980" y="2559"/>
                  <a:pt x="980" y="2559"/>
                  <a:pt x="980" y="2559"/>
                </a:cubicBezTo>
                <a:cubicBezTo>
                  <a:pt x="976" y="2511"/>
                  <a:pt x="976" y="2511"/>
                  <a:pt x="976" y="2511"/>
                </a:cubicBezTo>
                <a:cubicBezTo>
                  <a:pt x="980" y="2511"/>
                  <a:pt x="980" y="2511"/>
                  <a:pt x="980" y="2511"/>
                </a:cubicBezTo>
                <a:cubicBezTo>
                  <a:pt x="991" y="2528"/>
                  <a:pt x="1011" y="2528"/>
                  <a:pt x="1028" y="2519"/>
                </a:cubicBezTo>
                <a:cubicBezTo>
                  <a:pt x="1028" y="2515"/>
                  <a:pt x="1028" y="2515"/>
                  <a:pt x="1028" y="2515"/>
                </a:cubicBezTo>
                <a:cubicBezTo>
                  <a:pt x="1020" y="2499"/>
                  <a:pt x="1020" y="2499"/>
                  <a:pt x="1020" y="2499"/>
                </a:cubicBezTo>
                <a:cubicBezTo>
                  <a:pt x="1059" y="2497"/>
                  <a:pt x="1053" y="2555"/>
                  <a:pt x="1048" y="2583"/>
                </a:cubicBezTo>
                <a:cubicBezTo>
                  <a:pt x="1100" y="2602"/>
                  <a:pt x="1117" y="2526"/>
                  <a:pt x="1168" y="2551"/>
                </a:cubicBezTo>
                <a:cubicBezTo>
                  <a:pt x="1194" y="2509"/>
                  <a:pt x="1183" y="2479"/>
                  <a:pt x="1184" y="2435"/>
                </a:cubicBezTo>
                <a:cubicBezTo>
                  <a:pt x="1215" y="2432"/>
                  <a:pt x="1237" y="2381"/>
                  <a:pt x="1229" y="2351"/>
                </a:cubicBezTo>
                <a:cubicBezTo>
                  <a:pt x="1225" y="2335"/>
                  <a:pt x="1208" y="2321"/>
                  <a:pt x="1219" y="2304"/>
                </a:cubicBezTo>
                <a:cubicBezTo>
                  <a:pt x="1241" y="2266"/>
                  <a:pt x="1290" y="2281"/>
                  <a:pt x="1323" y="2265"/>
                </a:cubicBezTo>
                <a:cubicBezTo>
                  <a:pt x="1337" y="2258"/>
                  <a:pt x="1347" y="2233"/>
                  <a:pt x="1364" y="2223"/>
                </a:cubicBezTo>
                <a:cubicBezTo>
                  <a:pt x="1360" y="2151"/>
                  <a:pt x="1360" y="2151"/>
                  <a:pt x="1360" y="2151"/>
                </a:cubicBezTo>
                <a:cubicBezTo>
                  <a:pt x="1404" y="2147"/>
                  <a:pt x="1404" y="2147"/>
                  <a:pt x="1404" y="2147"/>
                </a:cubicBezTo>
                <a:cubicBezTo>
                  <a:pt x="1404" y="2103"/>
                  <a:pt x="1404" y="2103"/>
                  <a:pt x="1404" y="2103"/>
                </a:cubicBezTo>
                <a:cubicBezTo>
                  <a:pt x="1373" y="2079"/>
                  <a:pt x="1405" y="2037"/>
                  <a:pt x="1440" y="2032"/>
                </a:cubicBezTo>
                <a:cubicBezTo>
                  <a:pt x="1455" y="2030"/>
                  <a:pt x="1543" y="2104"/>
                  <a:pt x="1536" y="2055"/>
                </a:cubicBezTo>
                <a:cubicBezTo>
                  <a:pt x="1581" y="2055"/>
                  <a:pt x="1568" y="2016"/>
                  <a:pt x="1568" y="1979"/>
                </a:cubicBezTo>
                <a:cubicBezTo>
                  <a:pt x="1632" y="1991"/>
                  <a:pt x="1632" y="1991"/>
                  <a:pt x="1632" y="1991"/>
                </a:cubicBezTo>
                <a:cubicBezTo>
                  <a:pt x="1632" y="1945"/>
                  <a:pt x="1633" y="1930"/>
                  <a:pt x="1672" y="1901"/>
                </a:cubicBezTo>
                <a:cubicBezTo>
                  <a:pt x="1682" y="1893"/>
                  <a:pt x="1690" y="1881"/>
                  <a:pt x="1704" y="1882"/>
                </a:cubicBezTo>
                <a:cubicBezTo>
                  <a:pt x="1727" y="1883"/>
                  <a:pt x="1759" y="1915"/>
                  <a:pt x="1782" y="1895"/>
                </a:cubicBezTo>
                <a:cubicBezTo>
                  <a:pt x="1793" y="1885"/>
                  <a:pt x="1784" y="1865"/>
                  <a:pt x="1795" y="1854"/>
                </a:cubicBezTo>
                <a:cubicBezTo>
                  <a:pt x="1805" y="1843"/>
                  <a:pt x="1827" y="1846"/>
                  <a:pt x="1840" y="1840"/>
                </a:cubicBezTo>
                <a:cubicBezTo>
                  <a:pt x="1860" y="1831"/>
                  <a:pt x="1876" y="1814"/>
                  <a:pt x="1896" y="1805"/>
                </a:cubicBezTo>
                <a:cubicBezTo>
                  <a:pt x="1911" y="1798"/>
                  <a:pt x="1929" y="1799"/>
                  <a:pt x="1944" y="1791"/>
                </a:cubicBezTo>
                <a:cubicBezTo>
                  <a:pt x="1968" y="1779"/>
                  <a:pt x="1983" y="1748"/>
                  <a:pt x="2012" y="1744"/>
                </a:cubicBezTo>
                <a:cubicBezTo>
                  <a:pt x="2056" y="1737"/>
                  <a:pt x="2095" y="1759"/>
                  <a:pt x="2136" y="1766"/>
                </a:cubicBezTo>
                <a:cubicBezTo>
                  <a:pt x="2158" y="1770"/>
                  <a:pt x="2182" y="1760"/>
                  <a:pt x="2204" y="1759"/>
                </a:cubicBezTo>
                <a:cubicBezTo>
                  <a:pt x="2218" y="1759"/>
                  <a:pt x="2230" y="1766"/>
                  <a:pt x="2244" y="1765"/>
                </a:cubicBezTo>
                <a:cubicBezTo>
                  <a:pt x="2270" y="1762"/>
                  <a:pt x="2297" y="1758"/>
                  <a:pt x="2320" y="1743"/>
                </a:cubicBezTo>
                <a:cubicBezTo>
                  <a:pt x="2338" y="1731"/>
                  <a:pt x="2349" y="1710"/>
                  <a:pt x="2372" y="1705"/>
                </a:cubicBezTo>
                <a:cubicBezTo>
                  <a:pt x="2398" y="1699"/>
                  <a:pt x="2429" y="1704"/>
                  <a:pt x="2456" y="1703"/>
                </a:cubicBezTo>
                <a:cubicBezTo>
                  <a:pt x="2522" y="1700"/>
                  <a:pt x="2586" y="1699"/>
                  <a:pt x="2652" y="1699"/>
                </a:cubicBezTo>
                <a:cubicBezTo>
                  <a:pt x="2668" y="1670"/>
                  <a:pt x="2714" y="1690"/>
                  <a:pt x="2740" y="1695"/>
                </a:cubicBezTo>
                <a:cubicBezTo>
                  <a:pt x="2752" y="1683"/>
                  <a:pt x="2752" y="1683"/>
                  <a:pt x="2752" y="1683"/>
                </a:cubicBezTo>
                <a:cubicBezTo>
                  <a:pt x="2744" y="1667"/>
                  <a:pt x="2744" y="1667"/>
                  <a:pt x="2744" y="1667"/>
                </a:cubicBezTo>
                <a:cubicBezTo>
                  <a:pt x="2802" y="1633"/>
                  <a:pt x="2802" y="1633"/>
                  <a:pt x="2802" y="1633"/>
                </a:cubicBezTo>
                <a:cubicBezTo>
                  <a:pt x="2828" y="1547"/>
                  <a:pt x="2828" y="1547"/>
                  <a:pt x="2828" y="1547"/>
                </a:cubicBezTo>
                <a:cubicBezTo>
                  <a:pt x="2862" y="1507"/>
                  <a:pt x="2862" y="1507"/>
                  <a:pt x="2862" y="1507"/>
                </a:cubicBezTo>
                <a:cubicBezTo>
                  <a:pt x="2859" y="1428"/>
                  <a:pt x="2859" y="1428"/>
                  <a:pt x="2859" y="1428"/>
                </a:cubicBezTo>
                <a:cubicBezTo>
                  <a:pt x="2871" y="1395"/>
                  <a:pt x="2871" y="1395"/>
                  <a:pt x="2871" y="1395"/>
                </a:cubicBezTo>
                <a:cubicBezTo>
                  <a:pt x="2864" y="1211"/>
                  <a:pt x="2864" y="1211"/>
                  <a:pt x="2864" y="1211"/>
                </a:cubicBezTo>
                <a:cubicBezTo>
                  <a:pt x="2868" y="1031"/>
                  <a:pt x="2868" y="1031"/>
                  <a:pt x="2868" y="1031"/>
                </a:cubicBezTo>
                <a:cubicBezTo>
                  <a:pt x="2818" y="1038"/>
                  <a:pt x="2761" y="1061"/>
                  <a:pt x="2712" y="1058"/>
                </a:cubicBezTo>
                <a:cubicBezTo>
                  <a:pt x="2663" y="1055"/>
                  <a:pt x="2684" y="1014"/>
                  <a:pt x="2704" y="991"/>
                </a:cubicBezTo>
                <a:cubicBezTo>
                  <a:pt x="2704" y="987"/>
                  <a:pt x="2704" y="987"/>
                  <a:pt x="2704" y="987"/>
                </a:cubicBezTo>
                <a:cubicBezTo>
                  <a:pt x="2681" y="965"/>
                  <a:pt x="2705" y="933"/>
                  <a:pt x="2687" y="914"/>
                </a:cubicBezTo>
                <a:cubicBezTo>
                  <a:pt x="2652" y="879"/>
                  <a:pt x="2598" y="899"/>
                  <a:pt x="2560" y="878"/>
                </a:cubicBezTo>
                <a:cubicBezTo>
                  <a:pt x="2541" y="868"/>
                  <a:pt x="2535" y="841"/>
                  <a:pt x="2512" y="838"/>
                </a:cubicBezTo>
                <a:cubicBezTo>
                  <a:pt x="2492" y="834"/>
                  <a:pt x="2477" y="847"/>
                  <a:pt x="2456" y="838"/>
                </a:cubicBezTo>
                <a:cubicBezTo>
                  <a:pt x="2430" y="826"/>
                  <a:pt x="2432" y="806"/>
                  <a:pt x="2415" y="789"/>
                </a:cubicBezTo>
                <a:cubicBezTo>
                  <a:pt x="2396" y="770"/>
                  <a:pt x="2361" y="763"/>
                  <a:pt x="2336" y="759"/>
                </a:cubicBezTo>
                <a:cubicBezTo>
                  <a:pt x="2337" y="741"/>
                  <a:pt x="2345" y="718"/>
                  <a:pt x="2335" y="700"/>
                </a:cubicBezTo>
                <a:cubicBezTo>
                  <a:pt x="2319" y="674"/>
                  <a:pt x="2273" y="655"/>
                  <a:pt x="2248" y="639"/>
                </a:cubicBezTo>
                <a:cubicBezTo>
                  <a:pt x="2175" y="594"/>
                  <a:pt x="2103" y="548"/>
                  <a:pt x="2032" y="501"/>
                </a:cubicBezTo>
                <a:cubicBezTo>
                  <a:pt x="1860" y="386"/>
                  <a:pt x="1691" y="267"/>
                  <a:pt x="1516" y="158"/>
                </a:cubicBezTo>
                <a:cubicBezTo>
                  <a:pt x="1446" y="114"/>
                  <a:pt x="1372" y="48"/>
                  <a:pt x="1296" y="19"/>
                </a:cubicBezTo>
                <a:cubicBezTo>
                  <a:pt x="1270" y="9"/>
                  <a:pt x="1232" y="15"/>
                  <a:pt x="1204" y="15"/>
                </a:cubicBezTo>
                <a:cubicBezTo>
                  <a:pt x="1136" y="15"/>
                  <a:pt x="1045" y="0"/>
                  <a:pt x="980" y="19"/>
                </a:cubicBezTo>
                <a:moveTo>
                  <a:pt x="183" y="2617"/>
                </a:moveTo>
                <a:cubicBezTo>
                  <a:pt x="185" y="2618"/>
                  <a:pt x="185" y="2618"/>
                  <a:pt x="185" y="2618"/>
                </a:cubicBezTo>
                <a:lnTo>
                  <a:pt x="183" y="2617"/>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9" name="Freeform 60"/>
          <p:cNvSpPr>
            <a:spLocks/>
          </p:cNvSpPr>
          <p:nvPr/>
        </p:nvSpPr>
        <p:spPr bwMode="auto">
          <a:xfrm>
            <a:off x="3337747" y="2563393"/>
            <a:ext cx="487788" cy="353835"/>
          </a:xfrm>
          <a:custGeom>
            <a:avLst/>
            <a:gdLst/>
            <a:ahLst/>
            <a:cxnLst>
              <a:cxn ang="0">
                <a:pos x="0" y="348"/>
              </a:cxn>
              <a:cxn ang="0">
                <a:pos x="124" y="480"/>
              </a:cxn>
              <a:cxn ang="0">
                <a:pos x="168" y="468"/>
              </a:cxn>
              <a:cxn ang="0">
                <a:pos x="132" y="520"/>
              </a:cxn>
              <a:cxn ang="0">
                <a:pos x="164" y="500"/>
              </a:cxn>
              <a:cxn ang="0">
                <a:pos x="168" y="543"/>
              </a:cxn>
              <a:cxn ang="0">
                <a:pos x="344" y="544"/>
              </a:cxn>
              <a:cxn ang="0">
                <a:pos x="378" y="517"/>
              </a:cxn>
              <a:cxn ang="0">
                <a:pos x="440" y="506"/>
              </a:cxn>
              <a:cxn ang="0">
                <a:pos x="481" y="538"/>
              </a:cxn>
              <a:cxn ang="0">
                <a:pos x="512" y="538"/>
              </a:cxn>
              <a:cxn ang="0">
                <a:pos x="540" y="563"/>
              </a:cxn>
              <a:cxn ang="0">
                <a:pos x="600" y="560"/>
              </a:cxn>
              <a:cxn ang="0">
                <a:pos x="600" y="548"/>
              </a:cxn>
              <a:cxn ang="0">
                <a:pos x="634" y="582"/>
              </a:cxn>
              <a:cxn ang="0">
                <a:pos x="564" y="600"/>
              </a:cxn>
              <a:cxn ang="0">
                <a:pos x="420" y="543"/>
              </a:cxn>
              <a:cxn ang="0">
                <a:pos x="368" y="577"/>
              </a:cxn>
              <a:cxn ang="0">
                <a:pos x="292" y="612"/>
              </a:cxn>
              <a:cxn ang="0">
                <a:pos x="150" y="615"/>
              </a:cxn>
              <a:cxn ang="0">
                <a:pos x="132" y="728"/>
              </a:cxn>
              <a:cxn ang="0">
                <a:pos x="136" y="768"/>
              </a:cxn>
              <a:cxn ang="0">
                <a:pos x="308" y="747"/>
              </a:cxn>
              <a:cxn ang="0">
                <a:pos x="367" y="721"/>
              </a:cxn>
              <a:cxn ang="0">
                <a:pos x="432" y="704"/>
              </a:cxn>
              <a:cxn ang="0">
                <a:pos x="772" y="708"/>
              </a:cxn>
              <a:cxn ang="0">
                <a:pos x="856" y="760"/>
              </a:cxn>
              <a:cxn ang="0">
                <a:pos x="860" y="760"/>
              </a:cxn>
              <a:cxn ang="0">
                <a:pos x="868" y="748"/>
              </a:cxn>
              <a:cxn ang="0">
                <a:pos x="872" y="748"/>
              </a:cxn>
              <a:cxn ang="0">
                <a:pos x="956" y="753"/>
              </a:cxn>
              <a:cxn ang="0">
                <a:pos x="1076" y="748"/>
              </a:cxn>
              <a:cxn ang="0">
                <a:pos x="1076" y="648"/>
              </a:cxn>
              <a:cxn ang="0">
                <a:pos x="984" y="584"/>
              </a:cxn>
              <a:cxn ang="0">
                <a:pos x="959" y="532"/>
              </a:cxn>
              <a:cxn ang="0">
                <a:pos x="974" y="496"/>
              </a:cxn>
              <a:cxn ang="0">
                <a:pos x="960" y="420"/>
              </a:cxn>
              <a:cxn ang="0">
                <a:pos x="928" y="392"/>
              </a:cxn>
              <a:cxn ang="0">
                <a:pos x="924" y="348"/>
              </a:cxn>
              <a:cxn ang="0">
                <a:pos x="928" y="340"/>
              </a:cxn>
              <a:cxn ang="0">
                <a:pos x="874" y="292"/>
              </a:cxn>
              <a:cxn ang="0">
                <a:pos x="796" y="208"/>
              </a:cxn>
              <a:cxn ang="0">
                <a:pos x="668" y="100"/>
              </a:cxn>
              <a:cxn ang="0">
                <a:pos x="668" y="88"/>
              </a:cxn>
              <a:cxn ang="0">
                <a:pos x="552" y="11"/>
              </a:cxn>
              <a:cxn ang="0">
                <a:pos x="448" y="0"/>
              </a:cxn>
              <a:cxn ang="0">
                <a:pos x="356" y="22"/>
              </a:cxn>
              <a:cxn ang="0">
                <a:pos x="316" y="35"/>
              </a:cxn>
              <a:cxn ang="0">
                <a:pos x="217" y="33"/>
              </a:cxn>
              <a:cxn ang="0">
                <a:pos x="197" y="72"/>
              </a:cxn>
              <a:cxn ang="0">
                <a:pos x="167" y="112"/>
              </a:cxn>
              <a:cxn ang="0">
                <a:pos x="163" y="166"/>
              </a:cxn>
              <a:cxn ang="0">
                <a:pos x="102" y="264"/>
              </a:cxn>
              <a:cxn ang="0">
                <a:pos x="52" y="315"/>
              </a:cxn>
              <a:cxn ang="0">
                <a:pos x="0" y="348"/>
              </a:cxn>
            </a:cxnLst>
            <a:rect l="0" t="0" r="r" b="b"/>
            <a:pathLst>
              <a:path w="1076" h="777">
                <a:moveTo>
                  <a:pt x="0" y="348"/>
                </a:moveTo>
                <a:cubicBezTo>
                  <a:pt x="53" y="348"/>
                  <a:pt x="128" y="424"/>
                  <a:pt x="124" y="480"/>
                </a:cubicBezTo>
                <a:cubicBezTo>
                  <a:pt x="168" y="468"/>
                  <a:pt x="168" y="468"/>
                  <a:pt x="168" y="468"/>
                </a:cubicBezTo>
                <a:cubicBezTo>
                  <a:pt x="149" y="483"/>
                  <a:pt x="125" y="492"/>
                  <a:pt x="132" y="520"/>
                </a:cubicBezTo>
                <a:cubicBezTo>
                  <a:pt x="164" y="500"/>
                  <a:pt x="164" y="500"/>
                  <a:pt x="164" y="500"/>
                </a:cubicBezTo>
                <a:cubicBezTo>
                  <a:pt x="153" y="513"/>
                  <a:pt x="146" y="537"/>
                  <a:pt x="168" y="543"/>
                </a:cubicBezTo>
                <a:cubicBezTo>
                  <a:pt x="213" y="555"/>
                  <a:pt x="298" y="551"/>
                  <a:pt x="344" y="544"/>
                </a:cubicBezTo>
                <a:cubicBezTo>
                  <a:pt x="361" y="541"/>
                  <a:pt x="363" y="523"/>
                  <a:pt x="378" y="517"/>
                </a:cubicBezTo>
                <a:cubicBezTo>
                  <a:pt x="390" y="512"/>
                  <a:pt x="427" y="504"/>
                  <a:pt x="440" y="506"/>
                </a:cubicBezTo>
                <a:cubicBezTo>
                  <a:pt x="461" y="510"/>
                  <a:pt x="464" y="531"/>
                  <a:pt x="481" y="538"/>
                </a:cubicBezTo>
                <a:cubicBezTo>
                  <a:pt x="491" y="542"/>
                  <a:pt x="501" y="535"/>
                  <a:pt x="512" y="538"/>
                </a:cubicBezTo>
                <a:cubicBezTo>
                  <a:pt x="524" y="542"/>
                  <a:pt x="529" y="558"/>
                  <a:pt x="540" y="563"/>
                </a:cubicBezTo>
                <a:cubicBezTo>
                  <a:pt x="557" y="571"/>
                  <a:pt x="582" y="561"/>
                  <a:pt x="600" y="560"/>
                </a:cubicBezTo>
                <a:cubicBezTo>
                  <a:pt x="600" y="548"/>
                  <a:pt x="600" y="548"/>
                  <a:pt x="600" y="548"/>
                </a:cubicBezTo>
                <a:cubicBezTo>
                  <a:pt x="612" y="549"/>
                  <a:pt x="654" y="565"/>
                  <a:pt x="634" y="582"/>
                </a:cubicBezTo>
                <a:cubicBezTo>
                  <a:pt x="622" y="592"/>
                  <a:pt x="580" y="600"/>
                  <a:pt x="564" y="600"/>
                </a:cubicBezTo>
                <a:cubicBezTo>
                  <a:pt x="512" y="598"/>
                  <a:pt x="470" y="548"/>
                  <a:pt x="420" y="543"/>
                </a:cubicBezTo>
                <a:cubicBezTo>
                  <a:pt x="401" y="541"/>
                  <a:pt x="391" y="573"/>
                  <a:pt x="368" y="577"/>
                </a:cubicBezTo>
                <a:cubicBezTo>
                  <a:pt x="335" y="583"/>
                  <a:pt x="293" y="567"/>
                  <a:pt x="292" y="612"/>
                </a:cubicBezTo>
                <a:cubicBezTo>
                  <a:pt x="254" y="612"/>
                  <a:pt x="185" y="599"/>
                  <a:pt x="150" y="615"/>
                </a:cubicBezTo>
                <a:cubicBezTo>
                  <a:pt x="118" y="629"/>
                  <a:pt x="119" y="703"/>
                  <a:pt x="132" y="728"/>
                </a:cubicBezTo>
                <a:cubicBezTo>
                  <a:pt x="116" y="739"/>
                  <a:pt x="128" y="754"/>
                  <a:pt x="136" y="768"/>
                </a:cubicBezTo>
                <a:cubicBezTo>
                  <a:pt x="197" y="753"/>
                  <a:pt x="246" y="748"/>
                  <a:pt x="308" y="747"/>
                </a:cubicBezTo>
                <a:cubicBezTo>
                  <a:pt x="323" y="747"/>
                  <a:pt x="365" y="736"/>
                  <a:pt x="367" y="721"/>
                </a:cubicBezTo>
                <a:cubicBezTo>
                  <a:pt x="432" y="704"/>
                  <a:pt x="432" y="704"/>
                  <a:pt x="432" y="704"/>
                </a:cubicBezTo>
                <a:cubicBezTo>
                  <a:pt x="772" y="708"/>
                  <a:pt x="772" y="708"/>
                  <a:pt x="772" y="708"/>
                </a:cubicBezTo>
                <a:cubicBezTo>
                  <a:pt x="757" y="751"/>
                  <a:pt x="830" y="733"/>
                  <a:pt x="856" y="760"/>
                </a:cubicBezTo>
                <a:cubicBezTo>
                  <a:pt x="860" y="760"/>
                  <a:pt x="860" y="760"/>
                  <a:pt x="860" y="760"/>
                </a:cubicBezTo>
                <a:cubicBezTo>
                  <a:pt x="868" y="748"/>
                  <a:pt x="868" y="748"/>
                  <a:pt x="868" y="748"/>
                </a:cubicBezTo>
                <a:cubicBezTo>
                  <a:pt x="872" y="748"/>
                  <a:pt x="872" y="748"/>
                  <a:pt x="872" y="748"/>
                </a:cubicBezTo>
                <a:cubicBezTo>
                  <a:pt x="902" y="777"/>
                  <a:pt x="922" y="756"/>
                  <a:pt x="956" y="753"/>
                </a:cubicBezTo>
                <a:cubicBezTo>
                  <a:pt x="995" y="749"/>
                  <a:pt x="1037" y="757"/>
                  <a:pt x="1076" y="748"/>
                </a:cubicBezTo>
                <a:cubicBezTo>
                  <a:pt x="1062" y="708"/>
                  <a:pt x="1063" y="689"/>
                  <a:pt x="1076" y="648"/>
                </a:cubicBezTo>
                <a:cubicBezTo>
                  <a:pt x="1039" y="618"/>
                  <a:pt x="1040" y="556"/>
                  <a:pt x="984" y="584"/>
                </a:cubicBezTo>
                <a:cubicBezTo>
                  <a:pt x="959" y="532"/>
                  <a:pt x="959" y="532"/>
                  <a:pt x="959" y="532"/>
                </a:cubicBezTo>
                <a:cubicBezTo>
                  <a:pt x="974" y="496"/>
                  <a:pt x="974" y="496"/>
                  <a:pt x="974" y="496"/>
                </a:cubicBezTo>
                <a:cubicBezTo>
                  <a:pt x="960" y="420"/>
                  <a:pt x="960" y="420"/>
                  <a:pt x="960" y="420"/>
                </a:cubicBezTo>
                <a:cubicBezTo>
                  <a:pt x="928" y="392"/>
                  <a:pt x="928" y="392"/>
                  <a:pt x="928" y="392"/>
                </a:cubicBezTo>
                <a:cubicBezTo>
                  <a:pt x="924" y="348"/>
                  <a:pt x="924" y="348"/>
                  <a:pt x="924" y="348"/>
                </a:cubicBezTo>
                <a:cubicBezTo>
                  <a:pt x="928" y="340"/>
                  <a:pt x="928" y="340"/>
                  <a:pt x="928" y="340"/>
                </a:cubicBezTo>
                <a:cubicBezTo>
                  <a:pt x="904" y="326"/>
                  <a:pt x="894" y="310"/>
                  <a:pt x="874" y="292"/>
                </a:cubicBezTo>
                <a:cubicBezTo>
                  <a:pt x="842" y="264"/>
                  <a:pt x="808" y="256"/>
                  <a:pt x="796" y="208"/>
                </a:cubicBezTo>
                <a:cubicBezTo>
                  <a:pt x="726" y="197"/>
                  <a:pt x="747" y="90"/>
                  <a:pt x="668" y="100"/>
                </a:cubicBezTo>
                <a:cubicBezTo>
                  <a:pt x="668" y="88"/>
                  <a:pt x="668" y="88"/>
                  <a:pt x="668" y="88"/>
                </a:cubicBezTo>
                <a:cubicBezTo>
                  <a:pt x="609" y="101"/>
                  <a:pt x="605" y="25"/>
                  <a:pt x="552" y="11"/>
                </a:cubicBezTo>
                <a:cubicBezTo>
                  <a:pt x="521" y="2"/>
                  <a:pt x="474" y="24"/>
                  <a:pt x="448" y="0"/>
                </a:cubicBezTo>
                <a:cubicBezTo>
                  <a:pt x="356" y="22"/>
                  <a:pt x="356" y="22"/>
                  <a:pt x="356" y="22"/>
                </a:cubicBezTo>
                <a:cubicBezTo>
                  <a:pt x="316" y="35"/>
                  <a:pt x="316" y="35"/>
                  <a:pt x="316" y="35"/>
                </a:cubicBezTo>
                <a:cubicBezTo>
                  <a:pt x="217" y="33"/>
                  <a:pt x="217" y="33"/>
                  <a:pt x="217" y="33"/>
                </a:cubicBezTo>
                <a:cubicBezTo>
                  <a:pt x="197" y="72"/>
                  <a:pt x="197" y="72"/>
                  <a:pt x="197" y="72"/>
                </a:cubicBezTo>
                <a:cubicBezTo>
                  <a:pt x="167" y="112"/>
                  <a:pt x="167" y="112"/>
                  <a:pt x="167" y="112"/>
                </a:cubicBezTo>
                <a:cubicBezTo>
                  <a:pt x="163" y="166"/>
                  <a:pt x="163" y="166"/>
                  <a:pt x="163" y="166"/>
                </a:cubicBezTo>
                <a:cubicBezTo>
                  <a:pt x="102" y="264"/>
                  <a:pt x="102" y="264"/>
                  <a:pt x="102" y="264"/>
                </a:cubicBezTo>
                <a:cubicBezTo>
                  <a:pt x="52" y="315"/>
                  <a:pt x="52" y="315"/>
                  <a:pt x="52" y="315"/>
                </a:cubicBezTo>
                <a:lnTo>
                  <a:pt x="0" y="348"/>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 name="Freeform 23"/>
          <p:cNvSpPr>
            <a:spLocks noEditPoints="1"/>
          </p:cNvSpPr>
          <p:nvPr/>
        </p:nvSpPr>
        <p:spPr bwMode="auto">
          <a:xfrm>
            <a:off x="3345328" y="1726824"/>
            <a:ext cx="990738" cy="998322"/>
          </a:xfrm>
          <a:custGeom>
            <a:avLst/>
            <a:gdLst/>
            <a:ahLst/>
            <a:cxnLst>
              <a:cxn ang="0">
                <a:pos x="1500" y="0"/>
              </a:cxn>
              <a:cxn ang="0">
                <a:pos x="1491" y="228"/>
              </a:cxn>
              <a:cxn ang="0">
                <a:pos x="911" y="228"/>
              </a:cxn>
              <a:cxn ang="0">
                <a:pos x="911" y="648"/>
              </a:cxn>
              <a:cxn ang="0">
                <a:pos x="843" y="692"/>
              </a:cxn>
              <a:cxn ang="0">
                <a:pos x="722" y="764"/>
              </a:cxn>
              <a:cxn ang="0">
                <a:pos x="732" y="850"/>
              </a:cxn>
              <a:cxn ang="0">
                <a:pos x="740" y="1036"/>
              </a:cxn>
              <a:cxn ang="0">
                <a:pos x="292" y="1036"/>
              </a:cxn>
              <a:cxn ang="0">
                <a:pos x="76" y="1038"/>
              </a:cxn>
              <a:cxn ang="0">
                <a:pos x="43" y="1140"/>
              </a:cxn>
              <a:cxn ang="0">
                <a:pos x="80" y="1084"/>
              </a:cxn>
              <a:cxn ang="0">
                <a:pos x="88" y="1084"/>
              </a:cxn>
              <a:cxn ang="0">
                <a:pos x="126" y="1160"/>
              </a:cxn>
              <a:cxn ang="0">
                <a:pos x="156" y="1152"/>
              </a:cxn>
              <a:cxn ang="0">
                <a:pos x="160" y="1152"/>
              </a:cxn>
              <a:cxn ang="0">
                <a:pos x="203" y="1252"/>
              </a:cxn>
              <a:cxn ang="0">
                <a:pos x="184" y="1332"/>
              </a:cxn>
              <a:cxn ang="0">
                <a:pos x="160" y="1380"/>
              </a:cxn>
              <a:cxn ang="0">
                <a:pos x="148" y="1384"/>
              </a:cxn>
              <a:cxn ang="0">
                <a:pos x="196" y="1440"/>
              </a:cxn>
              <a:cxn ang="0">
                <a:pos x="224" y="1588"/>
              </a:cxn>
              <a:cxn ang="0">
                <a:pos x="231" y="1652"/>
              </a:cxn>
              <a:cxn ang="0">
                <a:pos x="144" y="1944"/>
              </a:cxn>
              <a:cxn ang="0">
                <a:pos x="220" y="1872"/>
              </a:cxn>
              <a:cxn ang="0">
                <a:pos x="300" y="1883"/>
              </a:cxn>
              <a:cxn ang="0">
                <a:pos x="520" y="1860"/>
              </a:cxn>
              <a:cxn ang="0">
                <a:pos x="600" y="1935"/>
              </a:cxn>
              <a:cxn ang="0">
                <a:pos x="672" y="1949"/>
              </a:cxn>
              <a:cxn ang="0">
                <a:pos x="768" y="2056"/>
              </a:cxn>
              <a:cxn ang="0">
                <a:pos x="784" y="2084"/>
              </a:cxn>
              <a:cxn ang="0">
                <a:pos x="776" y="2100"/>
              </a:cxn>
              <a:cxn ang="0">
                <a:pos x="839" y="2137"/>
              </a:cxn>
              <a:cxn ang="0">
                <a:pos x="928" y="2186"/>
              </a:cxn>
              <a:cxn ang="0">
                <a:pos x="1004" y="2049"/>
              </a:cxn>
              <a:cxn ang="0">
                <a:pos x="1028" y="2037"/>
              </a:cxn>
              <a:cxn ang="0">
                <a:pos x="1054" y="2062"/>
              </a:cxn>
              <a:cxn ang="0">
                <a:pos x="1128" y="2124"/>
              </a:cxn>
              <a:cxn ang="0">
                <a:pos x="1224" y="2067"/>
              </a:cxn>
              <a:cxn ang="0">
                <a:pos x="1276" y="2080"/>
              </a:cxn>
              <a:cxn ang="0">
                <a:pos x="1384" y="2064"/>
              </a:cxn>
              <a:cxn ang="0">
                <a:pos x="1396" y="2024"/>
              </a:cxn>
              <a:cxn ang="0">
                <a:pos x="1456" y="2056"/>
              </a:cxn>
              <a:cxn ang="0">
                <a:pos x="1632" y="2056"/>
              </a:cxn>
              <a:cxn ang="0">
                <a:pos x="1948" y="2056"/>
              </a:cxn>
              <a:cxn ang="0">
                <a:pos x="2061" y="2052"/>
              </a:cxn>
              <a:cxn ang="0">
                <a:pos x="2073" y="2012"/>
              </a:cxn>
              <a:cxn ang="0">
                <a:pos x="2092" y="1904"/>
              </a:cxn>
              <a:cxn ang="0">
                <a:pos x="2035" y="1776"/>
              </a:cxn>
              <a:cxn ang="0">
                <a:pos x="2007" y="1512"/>
              </a:cxn>
              <a:cxn ang="0">
                <a:pos x="1968" y="1196"/>
              </a:cxn>
              <a:cxn ang="0">
                <a:pos x="1919" y="720"/>
              </a:cxn>
              <a:cxn ang="0">
                <a:pos x="1876" y="408"/>
              </a:cxn>
              <a:cxn ang="0">
                <a:pos x="2180" y="408"/>
              </a:cxn>
              <a:cxn ang="0">
                <a:pos x="2136" y="373"/>
              </a:cxn>
              <a:cxn ang="0">
                <a:pos x="2024" y="304"/>
              </a:cxn>
              <a:cxn ang="0">
                <a:pos x="1668" y="94"/>
              </a:cxn>
              <a:cxn ang="0">
                <a:pos x="176" y="1340"/>
              </a:cxn>
              <a:cxn ang="0">
                <a:pos x="188" y="1292"/>
              </a:cxn>
              <a:cxn ang="0">
                <a:pos x="176" y="1340"/>
              </a:cxn>
            </a:cxnLst>
            <a:rect l="0" t="0" r="r" b="b"/>
            <a:pathLst>
              <a:path w="2180" h="2197">
                <a:moveTo>
                  <a:pt x="1500" y="0"/>
                </a:moveTo>
                <a:cubicBezTo>
                  <a:pt x="1491" y="228"/>
                  <a:pt x="1491" y="228"/>
                  <a:pt x="1491" y="228"/>
                </a:cubicBezTo>
                <a:cubicBezTo>
                  <a:pt x="911" y="228"/>
                  <a:pt x="911" y="228"/>
                  <a:pt x="911" y="228"/>
                </a:cubicBezTo>
                <a:cubicBezTo>
                  <a:pt x="911" y="648"/>
                  <a:pt x="911" y="648"/>
                  <a:pt x="911" y="648"/>
                </a:cubicBezTo>
                <a:cubicBezTo>
                  <a:pt x="889" y="650"/>
                  <a:pt x="864" y="685"/>
                  <a:pt x="843" y="692"/>
                </a:cubicBezTo>
                <a:cubicBezTo>
                  <a:pt x="800" y="708"/>
                  <a:pt x="736" y="709"/>
                  <a:pt x="722" y="764"/>
                </a:cubicBezTo>
                <a:cubicBezTo>
                  <a:pt x="709" y="797"/>
                  <a:pt x="730" y="829"/>
                  <a:pt x="732" y="850"/>
                </a:cubicBezTo>
                <a:cubicBezTo>
                  <a:pt x="732" y="926"/>
                  <a:pt x="736" y="974"/>
                  <a:pt x="740" y="1036"/>
                </a:cubicBezTo>
                <a:cubicBezTo>
                  <a:pt x="292" y="1036"/>
                  <a:pt x="292" y="1036"/>
                  <a:pt x="292" y="1036"/>
                </a:cubicBezTo>
                <a:cubicBezTo>
                  <a:pt x="230" y="1036"/>
                  <a:pt x="135" y="1020"/>
                  <a:pt x="76" y="1038"/>
                </a:cubicBezTo>
                <a:cubicBezTo>
                  <a:pt x="55" y="1044"/>
                  <a:pt x="0" y="1142"/>
                  <a:pt x="43" y="1140"/>
                </a:cubicBezTo>
                <a:cubicBezTo>
                  <a:pt x="80" y="1084"/>
                  <a:pt x="80" y="1084"/>
                  <a:pt x="80" y="1084"/>
                </a:cubicBezTo>
                <a:cubicBezTo>
                  <a:pt x="88" y="1084"/>
                  <a:pt x="88" y="1084"/>
                  <a:pt x="88" y="1084"/>
                </a:cubicBezTo>
                <a:cubicBezTo>
                  <a:pt x="98" y="1109"/>
                  <a:pt x="110" y="1139"/>
                  <a:pt x="126" y="1160"/>
                </a:cubicBezTo>
                <a:cubicBezTo>
                  <a:pt x="142" y="1181"/>
                  <a:pt x="155" y="1177"/>
                  <a:pt x="156" y="1152"/>
                </a:cubicBezTo>
                <a:cubicBezTo>
                  <a:pt x="160" y="1152"/>
                  <a:pt x="160" y="1152"/>
                  <a:pt x="160" y="1152"/>
                </a:cubicBezTo>
                <a:cubicBezTo>
                  <a:pt x="168" y="1185"/>
                  <a:pt x="206" y="1218"/>
                  <a:pt x="203" y="1252"/>
                </a:cubicBezTo>
                <a:cubicBezTo>
                  <a:pt x="200" y="1277"/>
                  <a:pt x="196" y="1310"/>
                  <a:pt x="184" y="1332"/>
                </a:cubicBezTo>
                <a:cubicBezTo>
                  <a:pt x="175" y="1351"/>
                  <a:pt x="155" y="1358"/>
                  <a:pt x="160" y="1380"/>
                </a:cubicBezTo>
                <a:cubicBezTo>
                  <a:pt x="148" y="1384"/>
                  <a:pt x="148" y="1384"/>
                  <a:pt x="148" y="1384"/>
                </a:cubicBezTo>
                <a:cubicBezTo>
                  <a:pt x="160" y="1407"/>
                  <a:pt x="184" y="1417"/>
                  <a:pt x="196" y="1440"/>
                </a:cubicBezTo>
                <a:cubicBezTo>
                  <a:pt x="221" y="1486"/>
                  <a:pt x="218" y="1539"/>
                  <a:pt x="224" y="1588"/>
                </a:cubicBezTo>
                <a:cubicBezTo>
                  <a:pt x="227" y="1611"/>
                  <a:pt x="234" y="1629"/>
                  <a:pt x="231" y="1652"/>
                </a:cubicBezTo>
                <a:cubicBezTo>
                  <a:pt x="217" y="1756"/>
                  <a:pt x="144" y="1837"/>
                  <a:pt x="144" y="1944"/>
                </a:cubicBezTo>
                <a:cubicBezTo>
                  <a:pt x="192" y="1937"/>
                  <a:pt x="175" y="1884"/>
                  <a:pt x="220" y="1872"/>
                </a:cubicBezTo>
                <a:cubicBezTo>
                  <a:pt x="231" y="1889"/>
                  <a:pt x="280" y="1885"/>
                  <a:pt x="300" y="1883"/>
                </a:cubicBezTo>
                <a:cubicBezTo>
                  <a:pt x="371" y="1872"/>
                  <a:pt x="445" y="1846"/>
                  <a:pt x="520" y="1860"/>
                </a:cubicBezTo>
                <a:cubicBezTo>
                  <a:pt x="559" y="1868"/>
                  <a:pt x="571" y="1915"/>
                  <a:pt x="600" y="1935"/>
                </a:cubicBezTo>
                <a:cubicBezTo>
                  <a:pt x="624" y="1951"/>
                  <a:pt x="649" y="1940"/>
                  <a:pt x="672" y="1949"/>
                </a:cubicBezTo>
                <a:cubicBezTo>
                  <a:pt x="718" y="1967"/>
                  <a:pt x="707" y="2066"/>
                  <a:pt x="768" y="2056"/>
                </a:cubicBezTo>
                <a:cubicBezTo>
                  <a:pt x="784" y="2084"/>
                  <a:pt x="784" y="2084"/>
                  <a:pt x="784" y="2084"/>
                </a:cubicBezTo>
                <a:cubicBezTo>
                  <a:pt x="776" y="2100"/>
                  <a:pt x="776" y="2100"/>
                  <a:pt x="776" y="2100"/>
                </a:cubicBezTo>
                <a:cubicBezTo>
                  <a:pt x="796" y="2114"/>
                  <a:pt x="820" y="2123"/>
                  <a:pt x="839" y="2137"/>
                </a:cubicBezTo>
                <a:cubicBezTo>
                  <a:pt x="867" y="2159"/>
                  <a:pt x="881" y="2197"/>
                  <a:pt x="928" y="2186"/>
                </a:cubicBezTo>
                <a:cubicBezTo>
                  <a:pt x="998" y="2169"/>
                  <a:pt x="947" y="2083"/>
                  <a:pt x="1004" y="2049"/>
                </a:cubicBezTo>
                <a:cubicBezTo>
                  <a:pt x="1010" y="2045"/>
                  <a:pt x="1020" y="2036"/>
                  <a:pt x="1028" y="2037"/>
                </a:cubicBezTo>
                <a:cubicBezTo>
                  <a:pt x="1040" y="2038"/>
                  <a:pt x="1046" y="2055"/>
                  <a:pt x="1054" y="2062"/>
                </a:cubicBezTo>
                <a:cubicBezTo>
                  <a:pt x="1076" y="2083"/>
                  <a:pt x="1103" y="2107"/>
                  <a:pt x="1128" y="2124"/>
                </a:cubicBezTo>
                <a:cubicBezTo>
                  <a:pt x="1148" y="2085"/>
                  <a:pt x="1177" y="2059"/>
                  <a:pt x="1224" y="2067"/>
                </a:cubicBezTo>
                <a:cubicBezTo>
                  <a:pt x="1241" y="2069"/>
                  <a:pt x="1258" y="2080"/>
                  <a:pt x="1276" y="2080"/>
                </a:cubicBezTo>
                <a:cubicBezTo>
                  <a:pt x="1313" y="2079"/>
                  <a:pt x="1347" y="2064"/>
                  <a:pt x="1384" y="2064"/>
                </a:cubicBezTo>
                <a:cubicBezTo>
                  <a:pt x="1396" y="2024"/>
                  <a:pt x="1396" y="2024"/>
                  <a:pt x="1396" y="2024"/>
                </a:cubicBezTo>
                <a:cubicBezTo>
                  <a:pt x="1397" y="2063"/>
                  <a:pt x="1424" y="2056"/>
                  <a:pt x="1456" y="2056"/>
                </a:cubicBezTo>
                <a:cubicBezTo>
                  <a:pt x="1632" y="2056"/>
                  <a:pt x="1632" y="2056"/>
                  <a:pt x="1632" y="2056"/>
                </a:cubicBezTo>
                <a:cubicBezTo>
                  <a:pt x="1948" y="2056"/>
                  <a:pt x="1948" y="2056"/>
                  <a:pt x="1948" y="2056"/>
                </a:cubicBezTo>
                <a:cubicBezTo>
                  <a:pt x="1973" y="2056"/>
                  <a:pt x="2041" y="2068"/>
                  <a:pt x="2061" y="2052"/>
                </a:cubicBezTo>
                <a:cubicBezTo>
                  <a:pt x="2071" y="2045"/>
                  <a:pt x="2070" y="2023"/>
                  <a:pt x="2073" y="2012"/>
                </a:cubicBezTo>
                <a:cubicBezTo>
                  <a:pt x="2080" y="1977"/>
                  <a:pt x="2085" y="1940"/>
                  <a:pt x="2092" y="1904"/>
                </a:cubicBezTo>
                <a:cubicBezTo>
                  <a:pt x="2038" y="1874"/>
                  <a:pt x="2042" y="1832"/>
                  <a:pt x="2035" y="1776"/>
                </a:cubicBezTo>
                <a:cubicBezTo>
                  <a:pt x="2025" y="1688"/>
                  <a:pt x="2013" y="1601"/>
                  <a:pt x="2007" y="1512"/>
                </a:cubicBezTo>
                <a:cubicBezTo>
                  <a:pt x="2000" y="1406"/>
                  <a:pt x="1980" y="1302"/>
                  <a:pt x="1968" y="1196"/>
                </a:cubicBezTo>
                <a:cubicBezTo>
                  <a:pt x="1951" y="1037"/>
                  <a:pt x="1938" y="879"/>
                  <a:pt x="1919" y="720"/>
                </a:cubicBezTo>
                <a:cubicBezTo>
                  <a:pt x="1907" y="617"/>
                  <a:pt x="1880" y="512"/>
                  <a:pt x="1876" y="408"/>
                </a:cubicBezTo>
                <a:cubicBezTo>
                  <a:pt x="2180" y="408"/>
                  <a:pt x="2180" y="408"/>
                  <a:pt x="2180" y="408"/>
                </a:cubicBezTo>
                <a:cubicBezTo>
                  <a:pt x="2136" y="373"/>
                  <a:pt x="2136" y="373"/>
                  <a:pt x="2136" y="373"/>
                </a:cubicBezTo>
                <a:cubicBezTo>
                  <a:pt x="2024" y="304"/>
                  <a:pt x="2024" y="304"/>
                  <a:pt x="2024" y="304"/>
                </a:cubicBezTo>
                <a:cubicBezTo>
                  <a:pt x="1668" y="94"/>
                  <a:pt x="1668" y="94"/>
                  <a:pt x="1668" y="94"/>
                </a:cubicBezTo>
                <a:moveTo>
                  <a:pt x="176" y="1340"/>
                </a:moveTo>
                <a:cubicBezTo>
                  <a:pt x="188" y="1292"/>
                  <a:pt x="188" y="1292"/>
                  <a:pt x="188" y="1292"/>
                </a:cubicBezTo>
                <a:cubicBezTo>
                  <a:pt x="159" y="1300"/>
                  <a:pt x="129" y="1334"/>
                  <a:pt x="176" y="1340"/>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6"/>
          <p:cNvSpPr>
            <a:spLocks/>
          </p:cNvSpPr>
          <p:nvPr/>
        </p:nvSpPr>
        <p:spPr bwMode="auto">
          <a:xfrm>
            <a:off x="3352911" y="1067175"/>
            <a:ext cx="1273807" cy="1175239"/>
          </a:xfrm>
          <a:custGeom>
            <a:avLst/>
            <a:gdLst/>
            <a:ahLst/>
            <a:cxnLst>
              <a:cxn ang="0">
                <a:pos x="1683" y="384"/>
              </a:cxn>
              <a:cxn ang="0">
                <a:pos x="1484" y="473"/>
              </a:cxn>
              <a:cxn ang="0">
                <a:pos x="1360" y="590"/>
              </a:cxn>
              <a:cxn ang="0">
                <a:pos x="1265" y="785"/>
              </a:cxn>
              <a:cxn ang="0">
                <a:pos x="1259" y="920"/>
              </a:cxn>
              <a:cxn ang="0">
                <a:pos x="1227" y="1042"/>
              </a:cxn>
              <a:cxn ang="0">
                <a:pos x="1044" y="1200"/>
              </a:cxn>
              <a:cxn ang="0">
                <a:pos x="799" y="1327"/>
              </a:cxn>
              <a:cxn ang="0">
                <a:pos x="643" y="1469"/>
              </a:cxn>
              <a:cxn ang="0">
                <a:pos x="459" y="1641"/>
              </a:cxn>
              <a:cxn ang="0">
                <a:pos x="395" y="1793"/>
              </a:cxn>
              <a:cxn ang="0">
                <a:pos x="191" y="2085"/>
              </a:cxn>
              <a:cxn ang="0">
                <a:pos x="211" y="2065"/>
              </a:cxn>
              <a:cxn ang="0">
                <a:pos x="171" y="2153"/>
              </a:cxn>
              <a:cxn ang="0">
                <a:pos x="69" y="2323"/>
              </a:cxn>
              <a:cxn ang="0">
                <a:pos x="4" y="2549"/>
              </a:cxn>
              <a:cxn ang="0">
                <a:pos x="47" y="2489"/>
              </a:cxn>
              <a:cxn ang="0">
                <a:pos x="671" y="2489"/>
              </a:cxn>
              <a:cxn ang="0">
                <a:pos x="710" y="2289"/>
              </a:cxn>
              <a:cxn ang="0">
                <a:pos x="847" y="2134"/>
              </a:cxn>
              <a:cxn ang="0">
                <a:pos x="895" y="2001"/>
              </a:cxn>
              <a:cxn ang="0">
                <a:pos x="1479" y="1685"/>
              </a:cxn>
              <a:cxn ang="0">
                <a:pos x="1543" y="1160"/>
              </a:cxn>
              <a:cxn ang="0">
                <a:pos x="1686" y="1088"/>
              </a:cxn>
              <a:cxn ang="0">
                <a:pos x="1827" y="1059"/>
              </a:cxn>
              <a:cxn ang="0">
                <a:pos x="2011" y="1002"/>
              </a:cxn>
              <a:cxn ang="0">
                <a:pos x="2155" y="935"/>
              </a:cxn>
              <a:cxn ang="0">
                <a:pos x="2283" y="880"/>
              </a:cxn>
              <a:cxn ang="0">
                <a:pos x="2350" y="847"/>
              </a:cxn>
              <a:cxn ang="0">
                <a:pos x="2320" y="745"/>
              </a:cxn>
              <a:cxn ang="0">
                <a:pos x="2439" y="725"/>
              </a:cxn>
              <a:cxn ang="0">
                <a:pos x="2571" y="663"/>
              </a:cxn>
              <a:cxn ang="0">
                <a:pos x="2755" y="657"/>
              </a:cxn>
              <a:cxn ang="0">
                <a:pos x="2707" y="525"/>
              </a:cxn>
              <a:cxn ang="0">
                <a:pos x="2696" y="421"/>
              </a:cxn>
              <a:cxn ang="0">
                <a:pos x="2691" y="325"/>
              </a:cxn>
              <a:cxn ang="0">
                <a:pos x="2679" y="253"/>
              </a:cxn>
              <a:cxn ang="0">
                <a:pos x="2575" y="148"/>
              </a:cxn>
              <a:cxn ang="0">
                <a:pos x="2455" y="97"/>
              </a:cxn>
              <a:cxn ang="0">
                <a:pos x="2279" y="122"/>
              </a:cxn>
              <a:cxn ang="0">
                <a:pos x="2055" y="13"/>
              </a:cxn>
              <a:cxn ang="0">
                <a:pos x="1941" y="32"/>
              </a:cxn>
              <a:cxn ang="0">
                <a:pos x="1840" y="245"/>
              </a:cxn>
            </a:cxnLst>
            <a:rect l="0" t="0" r="r" b="b"/>
            <a:pathLst>
              <a:path w="2799" h="2585">
                <a:moveTo>
                  <a:pt x="1787" y="313"/>
                </a:moveTo>
                <a:cubicBezTo>
                  <a:pt x="1770" y="359"/>
                  <a:pt x="1724" y="369"/>
                  <a:pt x="1683" y="384"/>
                </a:cubicBezTo>
                <a:cubicBezTo>
                  <a:pt x="1662" y="391"/>
                  <a:pt x="1646" y="406"/>
                  <a:pt x="1626" y="414"/>
                </a:cubicBezTo>
                <a:cubicBezTo>
                  <a:pt x="1578" y="433"/>
                  <a:pt x="1528" y="443"/>
                  <a:pt x="1484" y="473"/>
                </a:cubicBezTo>
                <a:cubicBezTo>
                  <a:pt x="1468" y="484"/>
                  <a:pt x="1457" y="503"/>
                  <a:pt x="1443" y="516"/>
                </a:cubicBezTo>
                <a:cubicBezTo>
                  <a:pt x="1419" y="537"/>
                  <a:pt x="1374" y="561"/>
                  <a:pt x="1360" y="590"/>
                </a:cubicBezTo>
                <a:cubicBezTo>
                  <a:pt x="1350" y="611"/>
                  <a:pt x="1366" y="636"/>
                  <a:pt x="1351" y="657"/>
                </a:cubicBezTo>
                <a:cubicBezTo>
                  <a:pt x="1343" y="703"/>
                  <a:pt x="1278" y="734"/>
                  <a:pt x="1265" y="785"/>
                </a:cubicBezTo>
                <a:cubicBezTo>
                  <a:pt x="1257" y="815"/>
                  <a:pt x="1265" y="850"/>
                  <a:pt x="1263" y="881"/>
                </a:cubicBezTo>
                <a:cubicBezTo>
                  <a:pt x="1262" y="893"/>
                  <a:pt x="1255" y="907"/>
                  <a:pt x="1259" y="920"/>
                </a:cubicBezTo>
                <a:cubicBezTo>
                  <a:pt x="1265" y="938"/>
                  <a:pt x="1298" y="947"/>
                  <a:pt x="1293" y="969"/>
                </a:cubicBezTo>
                <a:cubicBezTo>
                  <a:pt x="1286" y="1000"/>
                  <a:pt x="1244" y="1018"/>
                  <a:pt x="1227" y="1042"/>
                </a:cubicBezTo>
                <a:cubicBezTo>
                  <a:pt x="1200" y="1080"/>
                  <a:pt x="1177" y="1121"/>
                  <a:pt x="1139" y="1150"/>
                </a:cubicBezTo>
                <a:cubicBezTo>
                  <a:pt x="1111" y="1172"/>
                  <a:pt x="1072" y="1178"/>
                  <a:pt x="1044" y="1200"/>
                </a:cubicBezTo>
                <a:cubicBezTo>
                  <a:pt x="1017" y="1221"/>
                  <a:pt x="1000" y="1255"/>
                  <a:pt x="971" y="1273"/>
                </a:cubicBezTo>
                <a:cubicBezTo>
                  <a:pt x="922" y="1303"/>
                  <a:pt x="855" y="1317"/>
                  <a:pt x="799" y="1327"/>
                </a:cubicBezTo>
                <a:cubicBezTo>
                  <a:pt x="776" y="1331"/>
                  <a:pt x="740" y="1324"/>
                  <a:pt x="722" y="1340"/>
                </a:cubicBezTo>
                <a:cubicBezTo>
                  <a:pt x="689" y="1369"/>
                  <a:pt x="659" y="1428"/>
                  <a:pt x="643" y="1469"/>
                </a:cubicBezTo>
                <a:cubicBezTo>
                  <a:pt x="632" y="1495"/>
                  <a:pt x="632" y="1524"/>
                  <a:pt x="611" y="1546"/>
                </a:cubicBezTo>
                <a:cubicBezTo>
                  <a:pt x="573" y="1587"/>
                  <a:pt x="486" y="1592"/>
                  <a:pt x="459" y="1641"/>
                </a:cubicBezTo>
                <a:cubicBezTo>
                  <a:pt x="452" y="1654"/>
                  <a:pt x="454" y="1671"/>
                  <a:pt x="447" y="1685"/>
                </a:cubicBezTo>
                <a:cubicBezTo>
                  <a:pt x="430" y="1720"/>
                  <a:pt x="403" y="1754"/>
                  <a:pt x="395" y="1793"/>
                </a:cubicBezTo>
                <a:cubicBezTo>
                  <a:pt x="388" y="1827"/>
                  <a:pt x="405" y="1862"/>
                  <a:pt x="386" y="1893"/>
                </a:cubicBezTo>
                <a:cubicBezTo>
                  <a:pt x="339" y="1967"/>
                  <a:pt x="222" y="2000"/>
                  <a:pt x="191" y="2085"/>
                </a:cubicBezTo>
                <a:cubicBezTo>
                  <a:pt x="195" y="2089"/>
                  <a:pt x="195" y="2089"/>
                  <a:pt x="195" y="2089"/>
                </a:cubicBezTo>
                <a:cubicBezTo>
                  <a:pt x="211" y="2065"/>
                  <a:pt x="211" y="2065"/>
                  <a:pt x="211" y="2065"/>
                </a:cubicBezTo>
                <a:cubicBezTo>
                  <a:pt x="235" y="2045"/>
                  <a:pt x="235" y="2045"/>
                  <a:pt x="235" y="2045"/>
                </a:cubicBezTo>
                <a:cubicBezTo>
                  <a:pt x="223" y="2083"/>
                  <a:pt x="189" y="2117"/>
                  <a:pt x="171" y="2153"/>
                </a:cubicBezTo>
                <a:cubicBezTo>
                  <a:pt x="147" y="2200"/>
                  <a:pt x="138" y="2259"/>
                  <a:pt x="107" y="2304"/>
                </a:cubicBezTo>
                <a:cubicBezTo>
                  <a:pt x="97" y="2317"/>
                  <a:pt x="81" y="2314"/>
                  <a:pt x="69" y="2323"/>
                </a:cubicBezTo>
                <a:cubicBezTo>
                  <a:pt x="38" y="2347"/>
                  <a:pt x="25" y="2388"/>
                  <a:pt x="23" y="2425"/>
                </a:cubicBezTo>
                <a:cubicBezTo>
                  <a:pt x="21" y="2466"/>
                  <a:pt x="11" y="2508"/>
                  <a:pt x="4" y="2549"/>
                </a:cubicBezTo>
                <a:cubicBezTo>
                  <a:pt x="0" y="2567"/>
                  <a:pt x="1" y="2585"/>
                  <a:pt x="23" y="2585"/>
                </a:cubicBezTo>
                <a:cubicBezTo>
                  <a:pt x="47" y="2489"/>
                  <a:pt x="47" y="2489"/>
                  <a:pt x="47" y="2489"/>
                </a:cubicBezTo>
                <a:cubicBezTo>
                  <a:pt x="543" y="2489"/>
                  <a:pt x="543" y="2489"/>
                  <a:pt x="543" y="2489"/>
                </a:cubicBezTo>
                <a:cubicBezTo>
                  <a:pt x="671" y="2489"/>
                  <a:pt x="671" y="2489"/>
                  <a:pt x="671" y="2489"/>
                </a:cubicBezTo>
                <a:cubicBezTo>
                  <a:pt x="683" y="2489"/>
                  <a:pt x="710" y="2493"/>
                  <a:pt x="720" y="2485"/>
                </a:cubicBezTo>
                <a:cubicBezTo>
                  <a:pt x="719" y="2464"/>
                  <a:pt x="716" y="2333"/>
                  <a:pt x="710" y="2289"/>
                </a:cubicBezTo>
                <a:cubicBezTo>
                  <a:pt x="707" y="2266"/>
                  <a:pt x="691" y="2246"/>
                  <a:pt x="700" y="2223"/>
                </a:cubicBezTo>
                <a:cubicBezTo>
                  <a:pt x="721" y="2166"/>
                  <a:pt x="800" y="2156"/>
                  <a:pt x="847" y="2134"/>
                </a:cubicBezTo>
                <a:cubicBezTo>
                  <a:pt x="859" y="2128"/>
                  <a:pt x="882" y="2126"/>
                  <a:pt x="891" y="2114"/>
                </a:cubicBezTo>
                <a:cubicBezTo>
                  <a:pt x="907" y="2093"/>
                  <a:pt x="895" y="2027"/>
                  <a:pt x="895" y="2001"/>
                </a:cubicBezTo>
                <a:cubicBezTo>
                  <a:pt x="895" y="1685"/>
                  <a:pt x="895" y="1685"/>
                  <a:pt x="895" y="1685"/>
                </a:cubicBezTo>
                <a:cubicBezTo>
                  <a:pt x="1479" y="1685"/>
                  <a:pt x="1479" y="1685"/>
                  <a:pt x="1479" y="1685"/>
                </a:cubicBezTo>
                <a:cubicBezTo>
                  <a:pt x="1479" y="1201"/>
                  <a:pt x="1479" y="1201"/>
                  <a:pt x="1479" y="1201"/>
                </a:cubicBezTo>
                <a:cubicBezTo>
                  <a:pt x="1506" y="1195"/>
                  <a:pt x="1520" y="1173"/>
                  <a:pt x="1543" y="1160"/>
                </a:cubicBezTo>
                <a:cubicBezTo>
                  <a:pt x="1576" y="1140"/>
                  <a:pt x="1612" y="1114"/>
                  <a:pt x="1647" y="1097"/>
                </a:cubicBezTo>
                <a:cubicBezTo>
                  <a:pt x="1659" y="1091"/>
                  <a:pt x="1673" y="1094"/>
                  <a:pt x="1686" y="1088"/>
                </a:cubicBezTo>
                <a:cubicBezTo>
                  <a:pt x="1704" y="1079"/>
                  <a:pt x="1714" y="1059"/>
                  <a:pt x="1735" y="1052"/>
                </a:cubicBezTo>
                <a:cubicBezTo>
                  <a:pt x="1767" y="1041"/>
                  <a:pt x="1796" y="1067"/>
                  <a:pt x="1827" y="1059"/>
                </a:cubicBezTo>
                <a:cubicBezTo>
                  <a:pt x="1846" y="1054"/>
                  <a:pt x="1848" y="1030"/>
                  <a:pt x="1867" y="1023"/>
                </a:cubicBezTo>
                <a:cubicBezTo>
                  <a:pt x="1911" y="1006"/>
                  <a:pt x="1965" y="1015"/>
                  <a:pt x="2011" y="1002"/>
                </a:cubicBezTo>
                <a:cubicBezTo>
                  <a:pt x="2036" y="994"/>
                  <a:pt x="2077" y="987"/>
                  <a:pt x="2099" y="974"/>
                </a:cubicBezTo>
                <a:cubicBezTo>
                  <a:pt x="2120" y="961"/>
                  <a:pt x="2130" y="944"/>
                  <a:pt x="2155" y="935"/>
                </a:cubicBezTo>
                <a:cubicBezTo>
                  <a:pt x="2173" y="929"/>
                  <a:pt x="2193" y="932"/>
                  <a:pt x="2211" y="925"/>
                </a:cubicBezTo>
                <a:cubicBezTo>
                  <a:pt x="2237" y="914"/>
                  <a:pt x="2257" y="890"/>
                  <a:pt x="2283" y="880"/>
                </a:cubicBezTo>
                <a:cubicBezTo>
                  <a:pt x="2303" y="873"/>
                  <a:pt x="2328" y="882"/>
                  <a:pt x="2345" y="866"/>
                </a:cubicBezTo>
                <a:cubicBezTo>
                  <a:pt x="2351" y="861"/>
                  <a:pt x="2354" y="854"/>
                  <a:pt x="2350" y="847"/>
                </a:cubicBezTo>
                <a:cubicBezTo>
                  <a:pt x="2344" y="835"/>
                  <a:pt x="2326" y="836"/>
                  <a:pt x="2317" y="826"/>
                </a:cubicBezTo>
                <a:cubicBezTo>
                  <a:pt x="2307" y="815"/>
                  <a:pt x="2306" y="753"/>
                  <a:pt x="2320" y="745"/>
                </a:cubicBezTo>
                <a:cubicBezTo>
                  <a:pt x="2332" y="738"/>
                  <a:pt x="2349" y="749"/>
                  <a:pt x="2363" y="748"/>
                </a:cubicBezTo>
                <a:cubicBezTo>
                  <a:pt x="2386" y="745"/>
                  <a:pt x="2416" y="733"/>
                  <a:pt x="2439" y="725"/>
                </a:cubicBezTo>
                <a:cubicBezTo>
                  <a:pt x="2466" y="716"/>
                  <a:pt x="2458" y="694"/>
                  <a:pt x="2476" y="680"/>
                </a:cubicBezTo>
                <a:cubicBezTo>
                  <a:pt x="2493" y="666"/>
                  <a:pt x="2549" y="663"/>
                  <a:pt x="2571" y="663"/>
                </a:cubicBezTo>
                <a:cubicBezTo>
                  <a:pt x="2630" y="662"/>
                  <a:pt x="2718" y="696"/>
                  <a:pt x="2775" y="669"/>
                </a:cubicBezTo>
                <a:cubicBezTo>
                  <a:pt x="2755" y="657"/>
                  <a:pt x="2755" y="657"/>
                  <a:pt x="2755" y="657"/>
                </a:cubicBezTo>
                <a:cubicBezTo>
                  <a:pt x="2763" y="630"/>
                  <a:pt x="2775" y="620"/>
                  <a:pt x="2799" y="605"/>
                </a:cubicBezTo>
                <a:cubicBezTo>
                  <a:pt x="2707" y="525"/>
                  <a:pt x="2707" y="525"/>
                  <a:pt x="2707" y="525"/>
                </a:cubicBezTo>
                <a:cubicBezTo>
                  <a:pt x="2735" y="506"/>
                  <a:pt x="2692" y="488"/>
                  <a:pt x="2687" y="467"/>
                </a:cubicBezTo>
                <a:cubicBezTo>
                  <a:pt x="2684" y="451"/>
                  <a:pt x="2697" y="436"/>
                  <a:pt x="2696" y="421"/>
                </a:cubicBezTo>
                <a:cubicBezTo>
                  <a:pt x="2694" y="385"/>
                  <a:pt x="2668" y="367"/>
                  <a:pt x="2691" y="329"/>
                </a:cubicBezTo>
                <a:cubicBezTo>
                  <a:pt x="2691" y="325"/>
                  <a:pt x="2691" y="325"/>
                  <a:pt x="2691" y="325"/>
                </a:cubicBezTo>
                <a:cubicBezTo>
                  <a:pt x="2663" y="273"/>
                  <a:pt x="2663" y="273"/>
                  <a:pt x="2663" y="273"/>
                </a:cubicBezTo>
                <a:cubicBezTo>
                  <a:pt x="2679" y="253"/>
                  <a:pt x="2679" y="253"/>
                  <a:pt x="2679" y="253"/>
                </a:cubicBezTo>
                <a:cubicBezTo>
                  <a:pt x="2657" y="241"/>
                  <a:pt x="2663" y="229"/>
                  <a:pt x="2671" y="209"/>
                </a:cubicBezTo>
                <a:cubicBezTo>
                  <a:pt x="2639" y="192"/>
                  <a:pt x="2608" y="159"/>
                  <a:pt x="2575" y="148"/>
                </a:cubicBezTo>
                <a:cubicBezTo>
                  <a:pt x="2556" y="141"/>
                  <a:pt x="2538" y="149"/>
                  <a:pt x="2519" y="147"/>
                </a:cubicBezTo>
                <a:cubicBezTo>
                  <a:pt x="2490" y="144"/>
                  <a:pt x="2471" y="118"/>
                  <a:pt x="2455" y="97"/>
                </a:cubicBezTo>
                <a:cubicBezTo>
                  <a:pt x="2440" y="104"/>
                  <a:pt x="2430" y="117"/>
                  <a:pt x="2415" y="122"/>
                </a:cubicBezTo>
                <a:cubicBezTo>
                  <a:pt x="2370" y="135"/>
                  <a:pt x="2324" y="119"/>
                  <a:pt x="2279" y="122"/>
                </a:cubicBezTo>
                <a:cubicBezTo>
                  <a:pt x="2226" y="125"/>
                  <a:pt x="2192" y="147"/>
                  <a:pt x="2139" y="119"/>
                </a:cubicBezTo>
                <a:cubicBezTo>
                  <a:pt x="2099" y="98"/>
                  <a:pt x="2041" y="64"/>
                  <a:pt x="2055" y="13"/>
                </a:cubicBezTo>
                <a:cubicBezTo>
                  <a:pt x="2028" y="0"/>
                  <a:pt x="2016" y="15"/>
                  <a:pt x="1991" y="22"/>
                </a:cubicBezTo>
                <a:cubicBezTo>
                  <a:pt x="1975" y="27"/>
                  <a:pt x="1954" y="21"/>
                  <a:pt x="1941" y="32"/>
                </a:cubicBezTo>
                <a:cubicBezTo>
                  <a:pt x="1928" y="43"/>
                  <a:pt x="1922" y="74"/>
                  <a:pt x="1915" y="89"/>
                </a:cubicBezTo>
                <a:cubicBezTo>
                  <a:pt x="1890" y="141"/>
                  <a:pt x="1873" y="196"/>
                  <a:pt x="1840" y="245"/>
                </a:cubicBezTo>
                <a:cubicBezTo>
                  <a:pt x="1827" y="264"/>
                  <a:pt x="1809" y="305"/>
                  <a:pt x="1787" y="313"/>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AFRICA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56" name="Freeform 7"/>
          <p:cNvSpPr>
            <a:spLocks/>
          </p:cNvSpPr>
          <p:nvPr/>
        </p:nvSpPr>
        <p:spPr bwMode="auto">
          <a:xfrm>
            <a:off x="6042059" y="7166307"/>
            <a:ext cx="5055" cy="2528"/>
          </a:xfrm>
          <a:custGeom>
            <a:avLst/>
            <a:gdLst/>
            <a:ahLst/>
            <a:cxnLst>
              <a:cxn ang="0">
                <a:pos x="1" y="0"/>
              </a:cxn>
              <a:cxn ang="0">
                <a:pos x="0" y="0"/>
              </a:cxn>
              <a:cxn ang="0">
                <a:pos x="1" y="0"/>
              </a:cxn>
            </a:cxnLst>
            <a:rect l="0" t="0" r="r" b="b"/>
            <a:pathLst>
              <a:path w="1">
                <a:moveTo>
                  <a:pt x="1" y="0"/>
                </a:moveTo>
                <a:cubicBezTo>
                  <a:pt x="0" y="0"/>
                  <a:pt x="0" y="0"/>
                  <a:pt x="0" y="0"/>
                </a:cubicBezTo>
                <a:cubicBezTo>
                  <a:pt x="0" y="0"/>
                  <a:pt x="1" y="0"/>
                  <a:pt x="1" y="0"/>
                </a:cubicBez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9"/>
          <p:cNvSpPr>
            <a:spLocks/>
          </p:cNvSpPr>
          <p:nvPr/>
        </p:nvSpPr>
        <p:spPr bwMode="auto">
          <a:xfrm>
            <a:off x="6039532" y="7166307"/>
            <a:ext cx="2528" cy="2528"/>
          </a:xfrm>
          <a:custGeom>
            <a:avLst/>
            <a:gdLst/>
            <a:ahLst/>
            <a:cxnLst>
              <a:cxn ang="0">
                <a:pos x="1" y="0"/>
              </a:cxn>
              <a:cxn ang="0">
                <a:pos x="0" y="0"/>
              </a:cxn>
              <a:cxn ang="0">
                <a:pos x="1" y="0"/>
              </a:cxn>
            </a:cxnLst>
            <a:rect l="0" t="0" r="r" b="b"/>
            <a:pathLst>
              <a:path w="1">
                <a:moveTo>
                  <a:pt x="1" y="0"/>
                </a:moveTo>
                <a:cubicBezTo>
                  <a:pt x="1" y="0"/>
                  <a:pt x="0" y="0"/>
                  <a:pt x="0" y="0"/>
                </a:cubicBezTo>
                <a:cubicBezTo>
                  <a:pt x="0" y="0"/>
                  <a:pt x="1" y="0"/>
                  <a:pt x="1" y="0"/>
                </a:cubicBez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7"/>
          <p:cNvSpPr>
            <a:spLocks/>
          </p:cNvSpPr>
          <p:nvPr/>
        </p:nvSpPr>
        <p:spPr bwMode="auto">
          <a:xfrm>
            <a:off x="3946848" y="1390682"/>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1"/>
          <p:cNvSpPr>
            <a:spLocks/>
          </p:cNvSpPr>
          <p:nvPr/>
        </p:nvSpPr>
        <p:spPr bwMode="auto">
          <a:xfrm>
            <a:off x="7318392" y="1590345"/>
            <a:ext cx="2528" cy="2528"/>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7"/>
          <p:cNvSpPr>
            <a:spLocks/>
          </p:cNvSpPr>
          <p:nvPr/>
        </p:nvSpPr>
        <p:spPr bwMode="auto">
          <a:xfrm>
            <a:off x="5501196" y="3629953"/>
            <a:ext cx="2528" cy="2528"/>
          </a:xfrm>
          <a:custGeom>
            <a:avLst/>
            <a:gdLst/>
            <a:ahLst/>
            <a:cxnLst>
              <a:cxn ang="0">
                <a:pos x="0" y="0"/>
              </a:cxn>
              <a:cxn ang="0">
                <a:pos x="1" y="1"/>
              </a:cxn>
              <a:cxn ang="0">
                <a:pos x="0" y="0"/>
              </a:cxn>
            </a:cxnLst>
            <a:rect l="0" t="0" r="r" b="b"/>
            <a:pathLst>
              <a:path w="1" h="1">
                <a:moveTo>
                  <a:pt x="0" y="0"/>
                </a:moveTo>
                <a:lnTo>
                  <a:pt x="1" y="1"/>
                </a:lnTo>
                <a:lnTo>
                  <a:pt x="0" y="0"/>
                </a:ln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37"/>
          <p:cNvSpPr>
            <a:spLocks/>
          </p:cNvSpPr>
          <p:nvPr/>
        </p:nvSpPr>
        <p:spPr bwMode="auto">
          <a:xfrm>
            <a:off x="7912330" y="5012437"/>
            <a:ext cx="2528" cy="2528"/>
          </a:xfrm>
          <a:custGeom>
            <a:avLst/>
            <a:gdLst/>
            <a:ahLst/>
            <a:cxnLst>
              <a:cxn ang="0">
                <a:pos x="0" y="0"/>
              </a:cxn>
              <a:cxn ang="0">
                <a:pos x="0" y="1"/>
              </a:cxn>
              <a:cxn ang="0">
                <a:pos x="0" y="0"/>
              </a:cxn>
            </a:cxnLst>
            <a:rect l="0" t="0" r="r" b="b"/>
            <a:pathLst>
              <a:path h="1">
                <a:moveTo>
                  <a:pt x="0" y="0"/>
                </a:moveTo>
                <a:lnTo>
                  <a:pt x="0" y="1"/>
                </a:lnTo>
                <a:lnTo>
                  <a:pt x="0" y="0"/>
                </a:lnTo>
                <a:close/>
              </a:path>
            </a:pathLst>
          </a:custGeom>
          <a:solidFill>
            <a:schemeClr val="bg1">
              <a:lumMod val="75000"/>
            </a:schemeClr>
          </a:solidFill>
          <a:ln w="6350">
            <a:solidFill>
              <a:schemeClr val="bg1"/>
            </a:solid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59"/>
          <p:cNvSpPr>
            <a:spLocks/>
          </p:cNvSpPr>
          <p:nvPr/>
        </p:nvSpPr>
        <p:spPr bwMode="auto">
          <a:xfrm>
            <a:off x="3390821" y="2783275"/>
            <a:ext cx="245158" cy="60657"/>
          </a:xfrm>
          <a:custGeom>
            <a:avLst/>
            <a:gdLst/>
            <a:ahLst/>
            <a:cxnLst>
              <a:cxn ang="0">
                <a:pos x="235" y="56"/>
              </a:cxn>
              <a:cxn ang="0">
                <a:pos x="31" y="52"/>
              </a:cxn>
              <a:cxn ang="0">
                <a:pos x="203" y="80"/>
              </a:cxn>
              <a:cxn ang="0">
                <a:pos x="203" y="84"/>
              </a:cxn>
              <a:cxn ang="0">
                <a:pos x="47" y="104"/>
              </a:cxn>
              <a:cxn ang="0">
                <a:pos x="7" y="90"/>
              </a:cxn>
              <a:cxn ang="0">
                <a:pos x="7" y="136"/>
              </a:cxn>
              <a:cxn ang="0">
                <a:pos x="131" y="136"/>
              </a:cxn>
              <a:cxn ang="0">
                <a:pos x="180" y="132"/>
              </a:cxn>
              <a:cxn ang="0">
                <a:pos x="187" y="100"/>
              </a:cxn>
              <a:cxn ang="0">
                <a:pos x="295" y="64"/>
              </a:cxn>
              <a:cxn ang="0">
                <a:pos x="483" y="116"/>
              </a:cxn>
              <a:cxn ang="0">
                <a:pos x="534" y="92"/>
              </a:cxn>
              <a:cxn ang="0">
                <a:pos x="435" y="73"/>
              </a:cxn>
              <a:cxn ang="0">
                <a:pos x="367" y="52"/>
              </a:cxn>
              <a:cxn ang="0">
                <a:pos x="235" y="56"/>
              </a:cxn>
            </a:cxnLst>
            <a:rect l="0" t="0" r="r" b="b"/>
            <a:pathLst>
              <a:path w="538" h="138">
                <a:moveTo>
                  <a:pt x="235" y="56"/>
                </a:moveTo>
                <a:cubicBezTo>
                  <a:pt x="31" y="52"/>
                  <a:pt x="31" y="52"/>
                  <a:pt x="31" y="52"/>
                </a:cubicBezTo>
                <a:cubicBezTo>
                  <a:pt x="72" y="124"/>
                  <a:pt x="140" y="63"/>
                  <a:pt x="203" y="80"/>
                </a:cubicBezTo>
                <a:cubicBezTo>
                  <a:pt x="203" y="84"/>
                  <a:pt x="203" y="84"/>
                  <a:pt x="203" y="84"/>
                </a:cubicBezTo>
                <a:cubicBezTo>
                  <a:pt x="47" y="104"/>
                  <a:pt x="47" y="104"/>
                  <a:pt x="47" y="104"/>
                </a:cubicBezTo>
                <a:cubicBezTo>
                  <a:pt x="45" y="81"/>
                  <a:pt x="22" y="62"/>
                  <a:pt x="7" y="90"/>
                </a:cubicBezTo>
                <a:cubicBezTo>
                  <a:pt x="0" y="104"/>
                  <a:pt x="5" y="121"/>
                  <a:pt x="7" y="136"/>
                </a:cubicBezTo>
                <a:cubicBezTo>
                  <a:pt x="131" y="136"/>
                  <a:pt x="131" y="136"/>
                  <a:pt x="131" y="136"/>
                </a:cubicBezTo>
                <a:cubicBezTo>
                  <a:pt x="180" y="132"/>
                  <a:pt x="180" y="132"/>
                  <a:pt x="180" y="132"/>
                </a:cubicBezTo>
                <a:cubicBezTo>
                  <a:pt x="187" y="100"/>
                  <a:pt x="187" y="100"/>
                  <a:pt x="187" y="100"/>
                </a:cubicBezTo>
                <a:cubicBezTo>
                  <a:pt x="225" y="100"/>
                  <a:pt x="289" y="115"/>
                  <a:pt x="295" y="64"/>
                </a:cubicBezTo>
                <a:cubicBezTo>
                  <a:pt x="347" y="94"/>
                  <a:pt x="422" y="138"/>
                  <a:pt x="483" y="116"/>
                </a:cubicBezTo>
                <a:cubicBezTo>
                  <a:pt x="496" y="111"/>
                  <a:pt x="532" y="111"/>
                  <a:pt x="534" y="92"/>
                </a:cubicBezTo>
                <a:cubicBezTo>
                  <a:pt x="538" y="30"/>
                  <a:pt x="456" y="78"/>
                  <a:pt x="435" y="73"/>
                </a:cubicBezTo>
                <a:cubicBezTo>
                  <a:pt x="404" y="65"/>
                  <a:pt x="405" y="27"/>
                  <a:pt x="367" y="52"/>
                </a:cubicBezTo>
                <a:cubicBezTo>
                  <a:pt x="349" y="3"/>
                  <a:pt x="242" y="0"/>
                  <a:pt x="235" y="56"/>
                </a:cubicBez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62"/>
          <p:cNvSpPr>
            <a:spLocks noEditPoints="1"/>
          </p:cNvSpPr>
          <p:nvPr/>
        </p:nvSpPr>
        <p:spPr bwMode="auto">
          <a:xfrm>
            <a:off x="7240044" y="4600472"/>
            <a:ext cx="303287" cy="629322"/>
          </a:xfrm>
          <a:custGeom>
            <a:avLst/>
            <a:gdLst/>
            <a:ahLst/>
            <a:cxnLst>
              <a:cxn ang="0">
                <a:pos x="172" y="70"/>
              </a:cxn>
              <a:cxn ang="0">
                <a:pos x="212" y="134"/>
              </a:cxn>
              <a:cxn ang="0">
                <a:pos x="210" y="155"/>
              </a:cxn>
              <a:cxn ang="0">
                <a:pos x="264" y="242"/>
              </a:cxn>
              <a:cxn ang="0">
                <a:pos x="191" y="295"/>
              </a:cxn>
              <a:cxn ang="0">
                <a:pos x="211" y="342"/>
              </a:cxn>
              <a:cxn ang="0">
                <a:pos x="191" y="386"/>
              </a:cxn>
              <a:cxn ang="0">
                <a:pos x="203" y="434"/>
              </a:cxn>
              <a:cxn ang="0">
                <a:pos x="240" y="542"/>
              </a:cxn>
              <a:cxn ang="0">
                <a:pos x="240" y="546"/>
              </a:cxn>
              <a:cxn ang="0">
                <a:pos x="208" y="574"/>
              </a:cxn>
              <a:cxn ang="0">
                <a:pos x="143" y="610"/>
              </a:cxn>
              <a:cxn ang="0">
                <a:pos x="139" y="702"/>
              </a:cxn>
              <a:cxn ang="0">
                <a:pos x="95" y="759"/>
              </a:cxn>
              <a:cxn ang="0">
                <a:pos x="113" y="783"/>
              </a:cxn>
              <a:cxn ang="0">
                <a:pos x="180" y="822"/>
              </a:cxn>
              <a:cxn ang="0">
                <a:pos x="256" y="930"/>
              </a:cxn>
              <a:cxn ang="0">
                <a:pos x="392" y="902"/>
              </a:cxn>
              <a:cxn ang="0">
                <a:pos x="413" y="946"/>
              </a:cxn>
              <a:cxn ang="0">
                <a:pos x="418" y="1046"/>
              </a:cxn>
              <a:cxn ang="0">
                <a:pos x="366" y="1147"/>
              </a:cxn>
              <a:cxn ang="0">
                <a:pos x="385" y="1186"/>
              </a:cxn>
              <a:cxn ang="0">
                <a:pos x="425" y="1247"/>
              </a:cxn>
              <a:cxn ang="0">
                <a:pos x="520" y="1322"/>
              </a:cxn>
              <a:cxn ang="0">
                <a:pos x="500" y="1354"/>
              </a:cxn>
              <a:cxn ang="0">
                <a:pos x="500" y="1358"/>
              </a:cxn>
              <a:cxn ang="0">
                <a:pos x="508" y="1378"/>
              </a:cxn>
              <a:cxn ang="0">
                <a:pos x="551" y="1372"/>
              </a:cxn>
              <a:cxn ang="0">
                <a:pos x="520" y="1282"/>
              </a:cxn>
              <a:cxn ang="0">
                <a:pos x="520" y="1278"/>
              </a:cxn>
              <a:cxn ang="0">
                <a:pos x="558" y="1215"/>
              </a:cxn>
              <a:cxn ang="0">
                <a:pos x="635" y="1192"/>
              </a:cxn>
              <a:cxn ang="0">
                <a:pos x="644" y="1138"/>
              </a:cxn>
              <a:cxn ang="0">
                <a:pos x="652" y="1079"/>
              </a:cxn>
              <a:cxn ang="0">
                <a:pos x="643" y="1038"/>
              </a:cxn>
              <a:cxn ang="0">
                <a:pos x="649" y="938"/>
              </a:cxn>
              <a:cxn ang="0">
                <a:pos x="505" y="764"/>
              </a:cxn>
              <a:cxn ang="0">
                <a:pos x="431" y="722"/>
              </a:cxn>
              <a:cxn ang="0">
                <a:pos x="422" y="611"/>
              </a:cxn>
              <a:cxn ang="0">
                <a:pos x="396" y="514"/>
              </a:cxn>
              <a:cxn ang="0">
                <a:pos x="440" y="414"/>
              </a:cxn>
              <a:cxn ang="0">
                <a:pos x="504" y="414"/>
              </a:cxn>
              <a:cxn ang="0">
                <a:pos x="438" y="322"/>
              </a:cxn>
              <a:cxn ang="0">
                <a:pos x="444" y="267"/>
              </a:cxn>
              <a:cxn ang="0">
                <a:pos x="432" y="226"/>
              </a:cxn>
              <a:cxn ang="0">
                <a:pos x="414" y="130"/>
              </a:cxn>
              <a:cxn ang="0">
                <a:pos x="312" y="78"/>
              </a:cxn>
              <a:cxn ang="0">
                <a:pos x="180" y="46"/>
              </a:cxn>
              <a:cxn ang="0">
                <a:pos x="140" y="33"/>
              </a:cxn>
              <a:cxn ang="0">
                <a:pos x="172" y="70"/>
              </a:cxn>
              <a:cxn ang="0">
                <a:pos x="0" y="890"/>
              </a:cxn>
              <a:cxn ang="0">
                <a:pos x="4" y="894"/>
              </a:cxn>
              <a:cxn ang="0">
                <a:pos x="0" y="890"/>
              </a:cxn>
            </a:cxnLst>
            <a:rect l="0" t="0" r="r" b="b"/>
            <a:pathLst>
              <a:path w="671" h="1383">
                <a:moveTo>
                  <a:pt x="172" y="70"/>
                </a:moveTo>
                <a:cubicBezTo>
                  <a:pt x="212" y="134"/>
                  <a:pt x="212" y="134"/>
                  <a:pt x="212" y="134"/>
                </a:cubicBezTo>
                <a:cubicBezTo>
                  <a:pt x="210" y="155"/>
                  <a:pt x="210" y="155"/>
                  <a:pt x="210" y="155"/>
                </a:cubicBezTo>
                <a:cubicBezTo>
                  <a:pt x="264" y="242"/>
                  <a:pt x="264" y="242"/>
                  <a:pt x="264" y="242"/>
                </a:cubicBezTo>
                <a:cubicBezTo>
                  <a:pt x="250" y="248"/>
                  <a:pt x="191" y="282"/>
                  <a:pt x="191" y="295"/>
                </a:cubicBezTo>
                <a:cubicBezTo>
                  <a:pt x="191" y="312"/>
                  <a:pt x="211" y="325"/>
                  <a:pt x="211" y="342"/>
                </a:cubicBezTo>
                <a:cubicBezTo>
                  <a:pt x="210" y="359"/>
                  <a:pt x="193" y="370"/>
                  <a:pt x="191" y="386"/>
                </a:cubicBezTo>
                <a:cubicBezTo>
                  <a:pt x="188" y="403"/>
                  <a:pt x="201" y="418"/>
                  <a:pt x="203" y="434"/>
                </a:cubicBezTo>
                <a:cubicBezTo>
                  <a:pt x="208" y="470"/>
                  <a:pt x="170" y="554"/>
                  <a:pt x="240" y="542"/>
                </a:cubicBezTo>
                <a:cubicBezTo>
                  <a:pt x="240" y="546"/>
                  <a:pt x="240" y="546"/>
                  <a:pt x="240" y="546"/>
                </a:cubicBezTo>
                <a:cubicBezTo>
                  <a:pt x="228" y="554"/>
                  <a:pt x="220" y="567"/>
                  <a:pt x="208" y="574"/>
                </a:cubicBezTo>
                <a:cubicBezTo>
                  <a:pt x="182" y="588"/>
                  <a:pt x="155" y="577"/>
                  <a:pt x="143" y="610"/>
                </a:cubicBezTo>
                <a:cubicBezTo>
                  <a:pt x="133" y="637"/>
                  <a:pt x="151" y="672"/>
                  <a:pt x="139" y="702"/>
                </a:cubicBezTo>
                <a:cubicBezTo>
                  <a:pt x="131" y="722"/>
                  <a:pt x="97" y="742"/>
                  <a:pt x="95" y="759"/>
                </a:cubicBezTo>
                <a:cubicBezTo>
                  <a:pt x="94" y="769"/>
                  <a:pt x="108" y="776"/>
                  <a:pt x="113" y="783"/>
                </a:cubicBezTo>
                <a:cubicBezTo>
                  <a:pt x="131" y="805"/>
                  <a:pt x="146" y="842"/>
                  <a:pt x="180" y="822"/>
                </a:cubicBezTo>
                <a:cubicBezTo>
                  <a:pt x="256" y="930"/>
                  <a:pt x="256" y="930"/>
                  <a:pt x="256" y="930"/>
                </a:cubicBezTo>
                <a:cubicBezTo>
                  <a:pt x="392" y="902"/>
                  <a:pt x="392" y="902"/>
                  <a:pt x="392" y="902"/>
                </a:cubicBezTo>
                <a:cubicBezTo>
                  <a:pt x="395" y="919"/>
                  <a:pt x="408" y="930"/>
                  <a:pt x="413" y="946"/>
                </a:cubicBezTo>
                <a:cubicBezTo>
                  <a:pt x="423" y="974"/>
                  <a:pt x="422" y="1017"/>
                  <a:pt x="418" y="1046"/>
                </a:cubicBezTo>
                <a:cubicBezTo>
                  <a:pt x="412" y="1082"/>
                  <a:pt x="372" y="1113"/>
                  <a:pt x="366" y="1147"/>
                </a:cubicBezTo>
                <a:cubicBezTo>
                  <a:pt x="362" y="1163"/>
                  <a:pt x="378" y="1173"/>
                  <a:pt x="385" y="1186"/>
                </a:cubicBezTo>
                <a:cubicBezTo>
                  <a:pt x="399" y="1213"/>
                  <a:pt x="404" y="1224"/>
                  <a:pt x="425" y="1247"/>
                </a:cubicBezTo>
                <a:cubicBezTo>
                  <a:pt x="448" y="1273"/>
                  <a:pt x="481" y="1327"/>
                  <a:pt x="520" y="1322"/>
                </a:cubicBezTo>
                <a:cubicBezTo>
                  <a:pt x="500" y="1354"/>
                  <a:pt x="500" y="1354"/>
                  <a:pt x="500" y="1354"/>
                </a:cubicBezTo>
                <a:cubicBezTo>
                  <a:pt x="500" y="1358"/>
                  <a:pt x="500" y="1358"/>
                  <a:pt x="500" y="1358"/>
                </a:cubicBezTo>
                <a:cubicBezTo>
                  <a:pt x="508" y="1378"/>
                  <a:pt x="508" y="1378"/>
                  <a:pt x="508" y="1378"/>
                </a:cubicBezTo>
                <a:cubicBezTo>
                  <a:pt x="519" y="1378"/>
                  <a:pt x="544" y="1383"/>
                  <a:pt x="551" y="1372"/>
                </a:cubicBezTo>
                <a:cubicBezTo>
                  <a:pt x="568" y="1348"/>
                  <a:pt x="548" y="1288"/>
                  <a:pt x="520" y="1282"/>
                </a:cubicBezTo>
                <a:cubicBezTo>
                  <a:pt x="520" y="1278"/>
                  <a:pt x="520" y="1278"/>
                  <a:pt x="520" y="1278"/>
                </a:cubicBezTo>
                <a:cubicBezTo>
                  <a:pt x="551" y="1263"/>
                  <a:pt x="537" y="1236"/>
                  <a:pt x="558" y="1215"/>
                </a:cubicBezTo>
                <a:cubicBezTo>
                  <a:pt x="576" y="1197"/>
                  <a:pt x="613" y="1212"/>
                  <a:pt x="635" y="1192"/>
                </a:cubicBezTo>
                <a:cubicBezTo>
                  <a:pt x="652" y="1177"/>
                  <a:pt x="644" y="1158"/>
                  <a:pt x="644" y="1138"/>
                </a:cubicBezTo>
                <a:cubicBezTo>
                  <a:pt x="644" y="1118"/>
                  <a:pt x="653" y="1099"/>
                  <a:pt x="652" y="1079"/>
                </a:cubicBezTo>
                <a:cubicBezTo>
                  <a:pt x="652" y="1065"/>
                  <a:pt x="643" y="1053"/>
                  <a:pt x="643" y="1038"/>
                </a:cubicBezTo>
                <a:cubicBezTo>
                  <a:pt x="643" y="1004"/>
                  <a:pt x="671" y="973"/>
                  <a:pt x="649" y="938"/>
                </a:cubicBezTo>
                <a:cubicBezTo>
                  <a:pt x="613" y="880"/>
                  <a:pt x="555" y="811"/>
                  <a:pt x="505" y="764"/>
                </a:cubicBezTo>
                <a:cubicBezTo>
                  <a:pt x="487" y="746"/>
                  <a:pt x="439" y="743"/>
                  <a:pt x="431" y="722"/>
                </a:cubicBezTo>
                <a:cubicBezTo>
                  <a:pt x="417" y="690"/>
                  <a:pt x="429" y="645"/>
                  <a:pt x="422" y="611"/>
                </a:cubicBezTo>
                <a:cubicBezTo>
                  <a:pt x="415" y="577"/>
                  <a:pt x="390" y="551"/>
                  <a:pt x="396" y="514"/>
                </a:cubicBezTo>
                <a:cubicBezTo>
                  <a:pt x="403" y="476"/>
                  <a:pt x="439" y="455"/>
                  <a:pt x="440" y="414"/>
                </a:cubicBezTo>
                <a:cubicBezTo>
                  <a:pt x="504" y="414"/>
                  <a:pt x="504" y="414"/>
                  <a:pt x="504" y="414"/>
                </a:cubicBezTo>
                <a:cubicBezTo>
                  <a:pt x="491" y="378"/>
                  <a:pt x="445" y="360"/>
                  <a:pt x="438" y="322"/>
                </a:cubicBezTo>
                <a:cubicBezTo>
                  <a:pt x="434" y="305"/>
                  <a:pt x="444" y="284"/>
                  <a:pt x="444" y="267"/>
                </a:cubicBezTo>
                <a:cubicBezTo>
                  <a:pt x="444" y="252"/>
                  <a:pt x="435" y="240"/>
                  <a:pt x="432" y="226"/>
                </a:cubicBezTo>
                <a:cubicBezTo>
                  <a:pt x="425" y="197"/>
                  <a:pt x="429" y="155"/>
                  <a:pt x="414" y="130"/>
                </a:cubicBezTo>
                <a:cubicBezTo>
                  <a:pt x="400" y="107"/>
                  <a:pt x="313" y="0"/>
                  <a:pt x="312" y="78"/>
                </a:cubicBezTo>
                <a:cubicBezTo>
                  <a:pt x="270" y="58"/>
                  <a:pt x="224" y="57"/>
                  <a:pt x="180" y="46"/>
                </a:cubicBezTo>
                <a:cubicBezTo>
                  <a:pt x="169" y="43"/>
                  <a:pt x="151" y="20"/>
                  <a:pt x="140" y="33"/>
                </a:cubicBezTo>
                <a:cubicBezTo>
                  <a:pt x="126" y="50"/>
                  <a:pt x="152" y="93"/>
                  <a:pt x="172" y="70"/>
                </a:cubicBezTo>
                <a:moveTo>
                  <a:pt x="0" y="890"/>
                </a:moveTo>
                <a:cubicBezTo>
                  <a:pt x="4" y="894"/>
                  <a:pt x="4" y="894"/>
                  <a:pt x="4" y="894"/>
                </a:cubicBezTo>
                <a:lnTo>
                  <a:pt x="0" y="890"/>
                </a:lnTo>
                <a:close/>
              </a:path>
            </a:pathLst>
          </a:custGeom>
          <a:solidFill>
            <a:schemeClr val="bg1">
              <a:lumMod val="7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62" name="Group 61">
            <a:extLst>
              <a:ext uri="{FF2B5EF4-FFF2-40B4-BE49-F238E27FC236}">
                <a16:creationId xmlns:a16="http://schemas.microsoft.com/office/drawing/2014/main" id="{8E09F287-BBCE-4480-A65A-9EA3322289FA}"/>
              </a:ext>
            </a:extLst>
          </p:cNvPr>
          <p:cNvGrpSpPr/>
          <p:nvPr/>
        </p:nvGrpSpPr>
        <p:grpSpPr>
          <a:xfrm>
            <a:off x="762440" y="1842694"/>
            <a:ext cx="3594912" cy="1375905"/>
            <a:chOff x="2243731" y="2891162"/>
            <a:chExt cx="3594912" cy="1375905"/>
          </a:xfrm>
        </p:grpSpPr>
        <p:grpSp>
          <p:nvGrpSpPr>
            <p:cNvPr id="63" name="Group 62">
              <a:extLst>
                <a:ext uri="{FF2B5EF4-FFF2-40B4-BE49-F238E27FC236}">
                  <a16:creationId xmlns:a16="http://schemas.microsoft.com/office/drawing/2014/main" id="{48A2B68D-038D-44FB-9461-67D690BB78AC}"/>
                </a:ext>
              </a:extLst>
            </p:cNvPr>
            <p:cNvGrpSpPr/>
            <p:nvPr/>
          </p:nvGrpSpPr>
          <p:grpSpPr>
            <a:xfrm>
              <a:off x="2243731" y="3192308"/>
              <a:ext cx="2743200" cy="508758"/>
              <a:chOff x="1066801" y="2238247"/>
              <a:chExt cx="2743200" cy="508758"/>
            </a:xfrm>
          </p:grpSpPr>
          <p:sp>
            <p:nvSpPr>
              <p:cNvPr id="73" name="Freeform: Shape 72">
                <a:extLst>
                  <a:ext uri="{FF2B5EF4-FFF2-40B4-BE49-F238E27FC236}">
                    <a16:creationId xmlns:a16="http://schemas.microsoft.com/office/drawing/2014/main" id="{A6E14E80-A63E-4FC9-9AE1-9AB963540B6D}"/>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 Box 10">
                <a:extLst>
                  <a:ext uri="{FF2B5EF4-FFF2-40B4-BE49-F238E27FC236}">
                    <a16:creationId xmlns:a16="http://schemas.microsoft.com/office/drawing/2014/main" id="{5D34A98F-54A4-48DF-9069-36B41DF69E6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4" name="Group 63">
              <a:extLst>
                <a:ext uri="{FF2B5EF4-FFF2-40B4-BE49-F238E27FC236}">
                  <a16:creationId xmlns:a16="http://schemas.microsoft.com/office/drawing/2014/main" id="{97760424-8C0D-403A-B4E0-3BC7071D9FA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67" name="Freeform: Shape 66">
                <a:extLst>
                  <a:ext uri="{FF2B5EF4-FFF2-40B4-BE49-F238E27FC236}">
                    <a16:creationId xmlns:a16="http://schemas.microsoft.com/office/drawing/2014/main" id="{76992508-37F0-4999-8176-5F07A646F3A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CE5D3D79-8635-4FC2-A5D4-2074D9A854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9" name="Graphic 26" descr="Hike">
                <a:extLst>
                  <a:ext uri="{FF2B5EF4-FFF2-40B4-BE49-F238E27FC236}">
                    <a16:creationId xmlns:a16="http://schemas.microsoft.com/office/drawing/2014/main" id="{C2268FB2-D525-42BE-8758-A87A4D9B6481}"/>
                  </a:ext>
                </a:extLst>
              </p:cNvPr>
              <p:cNvGrpSpPr>
                <a:grpSpLocks noChangeAspect="1"/>
              </p:cNvGrpSpPr>
              <p:nvPr/>
            </p:nvGrpSpPr>
            <p:grpSpPr>
              <a:xfrm>
                <a:off x="3835579" y="2208930"/>
                <a:ext cx="548640" cy="548640"/>
                <a:chOff x="5638800" y="2971800"/>
                <a:chExt cx="914400" cy="914400"/>
              </a:xfrm>
              <a:solidFill>
                <a:srgbClr val="4D4D4D"/>
              </a:solidFill>
            </p:grpSpPr>
            <p:sp>
              <p:nvSpPr>
                <p:cNvPr id="70" name="Freeform: Shape 69">
                  <a:extLst>
                    <a:ext uri="{FF2B5EF4-FFF2-40B4-BE49-F238E27FC236}">
                      <a16:creationId xmlns:a16="http://schemas.microsoft.com/office/drawing/2014/main" id="{E66B0432-78CD-472A-81D9-408692955C2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1" name="Freeform: Shape 70">
                  <a:extLst>
                    <a:ext uri="{FF2B5EF4-FFF2-40B4-BE49-F238E27FC236}">
                      <a16:creationId xmlns:a16="http://schemas.microsoft.com/office/drawing/2014/main" id="{5CD0FDBC-A903-464E-82F5-33A8E811790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2" name="Freeform: Shape 71">
                  <a:extLst>
                    <a:ext uri="{FF2B5EF4-FFF2-40B4-BE49-F238E27FC236}">
                      <a16:creationId xmlns:a16="http://schemas.microsoft.com/office/drawing/2014/main" id="{A358F7BC-BE74-4E17-B724-0CA5824E810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75" name="TextBox 74">
            <a:extLst>
              <a:ext uri="{FF2B5EF4-FFF2-40B4-BE49-F238E27FC236}">
                <a16:creationId xmlns:a16="http://schemas.microsoft.com/office/drawing/2014/main" id="{F901D8D9-0F7F-4253-BE68-14B7066A0FB5}"/>
              </a:ext>
            </a:extLst>
          </p:cNvPr>
          <p:cNvSpPr txBox="1"/>
          <p:nvPr/>
        </p:nvSpPr>
        <p:spPr>
          <a:xfrm>
            <a:off x="7837377" y="1235686"/>
            <a:ext cx="4186712"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6" name="TextBox 75">
            <a:extLst>
              <a:ext uri="{FF2B5EF4-FFF2-40B4-BE49-F238E27FC236}">
                <a16:creationId xmlns:a16="http://schemas.microsoft.com/office/drawing/2014/main" id="{1EEDA675-AD84-4659-9E55-739BDE6DE6AE}"/>
              </a:ext>
            </a:extLst>
          </p:cNvPr>
          <p:cNvSpPr txBox="1"/>
          <p:nvPr/>
        </p:nvSpPr>
        <p:spPr>
          <a:xfrm>
            <a:off x="92527" y="2851223"/>
            <a:ext cx="3212362"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0" name="Group 79">
            <a:extLst>
              <a:ext uri="{FF2B5EF4-FFF2-40B4-BE49-F238E27FC236}">
                <a16:creationId xmlns:a16="http://schemas.microsoft.com/office/drawing/2014/main" id="{3A9007B8-192F-4316-B522-B60C3D28184C}"/>
              </a:ext>
            </a:extLst>
          </p:cNvPr>
          <p:cNvGrpSpPr/>
          <p:nvPr/>
        </p:nvGrpSpPr>
        <p:grpSpPr>
          <a:xfrm>
            <a:off x="6409708" y="239191"/>
            <a:ext cx="3509383" cy="1375905"/>
            <a:chOff x="6025615" y="1230029"/>
            <a:chExt cx="3509383" cy="1375905"/>
          </a:xfrm>
        </p:grpSpPr>
        <p:grpSp>
          <p:nvGrpSpPr>
            <p:cNvPr id="81" name="Group 80">
              <a:extLst>
                <a:ext uri="{FF2B5EF4-FFF2-40B4-BE49-F238E27FC236}">
                  <a16:creationId xmlns:a16="http://schemas.microsoft.com/office/drawing/2014/main" id="{E8B5EF4F-B000-46F6-84C6-12B36D296C54}"/>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B3497E58-2E01-4683-BB52-98B40444074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 Box 10">
                <a:extLst>
                  <a:ext uri="{FF2B5EF4-FFF2-40B4-BE49-F238E27FC236}">
                    <a16:creationId xmlns:a16="http://schemas.microsoft.com/office/drawing/2014/main" id="{C95932E2-84E8-47BE-AC73-3321C7AB5DA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2" name="Group 81">
              <a:extLst>
                <a:ext uri="{FF2B5EF4-FFF2-40B4-BE49-F238E27FC236}">
                  <a16:creationId xmlns:a16="http://schemas.microsoft.com/office/drawing/2014/main" id="{8FBA5125-952F-41BC-B326-C70E7DC5F70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3" name="Freeform: Shape 82">
                <a:extLst>
                  <a:ext uri="{FF2B5EF4-FFF2-40B4-BE49-F238E27FC236}">
                    <a16:creationId xmlns:a16="http://schemas.microsoft.com/office/drawing/2014/main" id="{8071F0E2-4C09-40F8-9900-477BE0786BB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0E5AD10F-B8C7-4FBB-B8F1-04B242E663FE}"/>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986BE4E7-CC77-45B0-972B-48E7FF1916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2" name="Chart 91">
            <a:extLst>
              <a:ext uri="{FF2B5EF4-FFF2-40B4-BE49-F238E27FC236}">
                <a16:creationId xmlns:a16="http://schemas.microsoft.com/office/drawing/2014/main" id="{E8F47A72-9A0C-43A0-9CE2-C0D2831D7165}"/>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3" name="Chart 92">
            <a:extLst>
              <a:ext uri="{FF2B5EF4-FFF2-40B4-BE49-F238E27FC236}">
                <a16:creationId xmlns:a16="http://schemas.microsoft.com/office/drawing/2014/main" id="{BC0945EA-7B5A-486D-B4DA-B3038AB9F055}"/>
              </a:ext>
            </a:extLst>
          </p:cNvPr>
          <p:cNvGraphicFramePr>
            <a:graphicFrameLocks noChangeAspect="1"/>
          </p:cNvGraphicFramePr>
          <p:nvPr>
            <p:extLst/>
          </p:nvPr>
        </p:nvGraphicFramePr>
        <p:xfrm>
          <a:off x="3072433" y="1630437"/>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95" name="Group 94">
            <a:extLst>
              <a:ext uri="{FF2B5EF4-FFF2-40B4-BE49-F238E27FC236}">
                <a16:creationId xmlns:a16="http://schemas.microsoft.com/office/drawing/2014/main" id="{6219DAFC-6F15-4882-901B-C7BFF8E39546}"/>
              </a:ext>
            </a:extLst>
          </p:cNvPr>
          <p:cNvGrpSpPr/>
          <p:nvPr/>
        </p:nvGrpSpPr>
        <p:grpSpPr>
          <a:xfrm>
            <a:off x="2909472" y="4577488"/>
            <a:ext cx="3594912" cy="1375905"/>
            <a:chOff x="2243731" y="2891162"/>
            <a:chExt cx="3594912" cy="1375905"/>
          </a:xfrm>
        </p:grpSpPr>
        <p:grpSp>
          <p:nvGrpSpPr>
            <p:cNvPr id="96" name="Group 95">
              <a:extLst>
                <a:ext uri="{FF2B5EF4-FFF2-40B4-BE49-F238E27FC236}">
                  <a16:creationId xmlns:a16="http://schemas.microsoft.com/office/drawing/2014/main" id="{7CFE7CEC-9182-4CAC-9BF1-46472EE97E67}"/>
                </a:ext>
              </a:extLst>
            </p:cNvPr>
            <p:cNvGrpSpPr/>
            <p:nvPr/>
          </p:nvGrpSpPr>
          <p:grpSpPr>
            <a:xfrm>
              <a:off x="2243731" y="3192308"/>
              <a:ext cx="2743200" cy="508758"/>
              <a:chOff x="1066801" y="2238247"/>
              <a:chExt cx="2743200" cy="508758"/>
            </a:xfrm>
          </p:grpSpPr>
          <p:sp>
            <p:nvSpPr>
              <p:cNvPr id="130" name="Freeform: Shape 129">
                <a:extLst>
                  <a:ext uri="{FF2B5EF4-FFF2-40B4-BE49-F238E27FC236}">
                    <a16:creationId xmlns:a16="http://schemas.microsoft.com/office/drawing/2014/main" id="{8F34C1DF-214B-45CD-A370-E0826812A56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 Box 10">
                <a:extLst>
                  <a:ext uri="{FF2B5EF4-FFF2-40B4-BE49-F238E27FC236}">
                    <a16:creationId xmlns:a16="http://schemas.microsoft.com/office/drawing/2014/main" id="{07EF5581-3C4E-482D-A1C3-DA89392FEE3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A328B7DC-3156-4625-9174-7E9B485190B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8" name="Freeform: Shape 97">
                <a:extLst>
                  <a:ext uri="{FF2B5EF4-FFF2-40B4-BE49-F238E27FC236}">
                    <a16:creationId xmlns:a16="http://schemas.microsoft.com/office/drawing/2014/main" id="{0B1F993D-B8EA-46F8-B4B1-F10667DE5AD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a:extLst>
                  <a:ext uri="{FF2B5EF4-FFF2-40B4-BE49-F238E27FC236}">
                    <a16:creationId xmlns:a16="http://schemas.microsoft.com/office/drawing/2014/main" id="{EAF06E65-EC5C-4B12-8C73-CF2EFA3E0D2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1" name="Graphic 26" descr="Hike">
                <a:extLst>
                  <a:ext uri="{FF2B5EF4-FFF2-40B4-BE49-F238E27FC236}">
                    <a16:creationId xmlns:a16="http://schemas.microsoft.com/office/drawing/2014/main" id="{7B83C55D-C036-48BE-8FA6-6F2B9B9E9F8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2" name="Freeform: Shape 121">
                  <a:extLst>
                    <a:ext uri="{FF2B5EF4-FFF2-40B4-BE49-F238E27FC236}">
                      <a16:creationId xmlns:a16="http://schemas.microsoft.com/office/drawing/2014/main" id="{15B0D997-BD72-4464-8625-FE7345EC67DC}"/>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8" name="Freeform: Shape 127">
                  <a:extLst>
                    <a:ext uri="{FF2B5EF4-FFF2-40B4-BE49-F238E27FC236}">
                      <a16:creationId xmlns:a16="http://schemas.microsoft.com/office/drawing/2014/main" id="{440F82BC-05D1-45DF-83A9-E256D366AC8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9" name="Freeform: Shape 128">
                  <a:extLst>
                    <a:ext uri="{FF2B5EF4-FFF2-40B4-BE49-F238E27FC236}">
                      <a16:creationId xmlns:a16="http://schemas.microsoft.com/office/drawing/2014/main" id="{35B702D0-1353-4BD9-B427-2EE73F0380E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2" name="TextBox 131">
            <a:extLst>
              <a:ext uri="{FF2B5EF4-FFF2-40B4-BE49-F238E27FC236}">
                <a16:creationId xmlns:a16="http://schemas.microsoft.com/office/drawing/2014/main" id="{D7EA9A44-CB27-498F-AD7A-953E80937D58}"/>
              </a:ext>
            </a:extLst>
          </p:cNvPr>
          <p:cNvSpPr txBox="1"/>
          <p:nvPr/>
        </p:nvSpPr>
        <p:spPr>
          <a:xfrm>
            <a:off x="1040632" y="551904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3" name="Chart 132">
            <a:extLst>
              <a:ext uri="{FF2B5EF4-FFF2-40B4-BE49-F238E27FC236}">
                <a16:creationId xmlns:a16="http://schemas.microsoft.com/office/drawing/2014/main" id="{5F368725-EBF4-43AC-9F09-268E4D69E09B}"/>
              </a:ext>
            </a:extLst>
          </p:cNvPr>
          <p:cNvGraphicFramePr>
            <a:graphicFrameLocks noChangeAspect="1"/>
          </p:cNvGraphicFramePr>
          <p:nvPr>
            <p:extLst/>
          </p:nvPr>
        </p:nvGraphicFramePr>
        <p:xfrm>
          <a:off x="5219465" y="435779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34" name="Picture 133">
            <a:hlinkClick r:id="rId8"/>
            <a:extLst>
              <a:ext uri="{FF2B5EF4-FFF2-40B4-BE49-F238E27FC236}">
                <a16:creationId xmlns:a16="http://schemas.microsoft.com/office/drawing/2014/main" id="{BA843EA9-56A1-4D0C-887A-B6F8DD008B55}"/>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24719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250" fill="hold"/>
                                        <p:tgtEl>
                                          <p:spTgt spid="60"/>
                                        </p:tgtEl>
                                        <p:attrNameLst>
                                          <p:attrName>ppt_x</p:attrName>
                                        </p:attrNameLst>
                                      </p:cBhvr>
                                      <p:tavLst>
                                        <p:tav tm="0">
                                          <p:val>
                                            <p:strVal val="#ppt_x"/>
                                          </p:val>
                                        </p:tav>
                                        <p:tav tm="100000">
                                          <p:val>
                                            <p:strVal val="#ppt_x"/>
                                          </p:val>
                                        </p:tav>
                                      </p:tavLst>
                                    </p:anim>
                                    <p:anim calcmode="lin" valueType="num">
                                      <p:cBhvr additive="base">
                                        <p:cTn id="12" dur="250" fill="hold"/>
                                        <p:tgtEl>
                                          <p:spTgt spid="6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66"/>
                                        </p:tgtEl>
                                        <p:attrNameLst>
                                          <p:attrName>style.visibility</p:attrName>
                                        </p:attrNameLst>
                                      </p:cBhvr>
                                      <p:to>
                                        <p:strVal val="visible"/>
                                      </p:to>
                                    </p:set>
                                    <p:anim calcmode="lin" valueType="num">
                                      <p:cBhvr additive="base">
                                        <p:cTn id="16" dur="250" fill="hold"/>
                                        <p:tgtEl>
                                          <p:spTgt spid="66"/>
                                        </p:tgtEl>
                                        <p:attrNameLst>
                                          <p:attrName>ppt_x</p:attrName>
                                        </p:attrNameLst>
                                      </p:cBhvr>
                                      <p:tavLst>
                                        <p:tav tm="0">
                                          <p:val>
                                            <p:strVal val="#ppt_x"/>
                                          </p:val>
                                        </p:tav>
                                        <p:tav tm="100000">
                                          <p:val>
                                            <p:strVal val="#ppt_x"/>
                                          </p:val>
                                        </p:tav>
                                      </p:tavLst>
                                    </p:anim>
                                    <p:anim calcmode="lin" valueType="num">
                                      <p:cBhvr additive="base">
                                        <p:cTn id="17" dur="250" fill="hold"/>
                                        <p:tgtEl>
                                          <p:spTgt spid="66"/>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4"/>
                                        </p:tgtEl>
                                        <p:attrNameLst>
                                          <p:attrName>style.visibility</p:attrName>
                                        </p:attrNameLst>
                                      </p:cBhvr>
                                      <p:to>
                                        <p:strVal val="visible"/>
                                      </p:to>
                                    </p:set>
                                    <p:anim calcmode="lin" valueType="num">
                                      <p:cBhvr additive="base">
                                        <p:cTn id="21" dur="250" fill="hold"/>
                                        <p:tgtEl>
                                          <p:spTgt spid="104"/>
                                        </p:tgtEl>
                                        <p:attrNameLst>
                                          <p:attrName>ppt_x</p:attrName>
                                        </p:attrNameLst>
                                      </p:cBhvr>
                                      <p:tavLst>
                                        <p:tav tm="0">
                                          <p:val>
                                            <p:strVal val="#ppt_x"/>
                                          </p:val>
                                        </p:tav>
                                        <p:tav tm="100000">
                                          <p:val>
                                            <p:strVal val="#ppt_x"/>
                                          </p:val>
                                        </p:tav>
                                      </p:tavLst>
                                    </p:anim>
                                    <p:anim calcmode="lin" valueType="num">
                                      <p:cBhvr additive="base">
                                        <p:cTn id="22" dur="250" fill="hold"/>
                                        <p:tgtEl>
                                          <p:spTgt spid="104"/>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103"/>
                                        </p:tgtEl>
                                        <p:attrNameLst>
                                          <p:attrName>style.visibility</p:attrName>
                                        </p:attrNameLst>
                                      </p:cBhvr>
                                      <p:to>
                                        <p:strVal val="visible"/>
                                      </p:to>
                                    </p:set>
                                    <p:anim calcmode="lin" valueType="num">
                                      <p:cBhvr additive="base">
                                        <p:cTn id="26" dur="250" fill="hold"/>
                                        <p:tgtEl>
                                          <p:spTgt spid="103"/>
                                        </p:tgtEl>
                                        <p:attrNameLst>
                                          <p:attrName>ppt_x</p:attrName>
                                        </p:attrNameLst>
                                      </p:cBhvr>
                                      <p:tavLst>
                                        <p:tav tm="0">
                                          <p:val>
                                            <p:strVal val="#ppt_x"/>
                                          </p:val>
                                        </p:tav>
                                        <p:tav tm="100000">
                                          <p:val>
                                            <p:strVal val="#ppt_x"/>
                                          </p:val>
                                        </p:tav>
                                      </p:tavLst>
                                    </p:anim>
                                    <p:anim calcmode="lin" valueType="num">
                                      <p:cBhvr additive="base">
                                        <p:cTn id="27" dur="250" fill="hold"/>
                                        <p:tgtEl>
                                          <p:spTgt spid="10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149"/>
                                        </p:tgtEl>
                                        <p:attrNameLst>
                                          <p:attrName>style.visibility</p:attrName>
                                        </p:attrNameLst>
                                      </p:cBhvr>
                                      <p:to>
                                        <p:strVal val="visible"/>
                                      </p:to>
                                    </p:set>
                                    <p:anim calcmode="lin" valueType="num">
                                      <p:cBhvr additive="base">
                                        <p:cTn id="31" dur="250" fill="hold"/>
                                        <p:tgtEl>
                                          <p:spTgt spid="149"/>
                                        </p:tgtEl>
                                        <p:attrNameLst>
                                          <p:attrName>ppt_x</p:attrName>
                                        </p:attrNameLst>
                                      </p:cBhvr>
                                      <p:tavLst>
                                        <p:tav tm="0">
                                          <p:val>
                                            <p:strVal val="#ppt_x"/>
                                          </p:val>
                                        </p:tav>
                                        <p:tav tm="100000">
                                          <p:val>
                                            <p:strVal val="#ppt_x"/>
                                          </p:val>
                                        </p:tav>
                                      </p:tavLst>
                                    </p:anim>
                                    <p:anim calcmode="lin" valueType="num">
                                      <p:cBhvr additive="base">
                                        <p:cTn id="32" dur="250" fill="hold"/>
                                        <p:tgtEl>
                                          <p:spTgt spid="149"/>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148"/>
                                        </p:tgtEl>
                                        <p:attrNameLst>
                                          <p:attrName>style.visibility</p:attrName>
                                        </p:attrNameLst>
                                      </p:cBhvr>
                                      <p:to>
                                        <p:strVal val="visible"/>
                                      </p:to>
                                    </p:set>
                                    <p:anim calcmode="lin" valueType="num">
                                      <p:cBhvr additive="base">
                                        <p:cTn id="36" dur="250" fill="hold"/>
                                        <p:tgtEl>
                                          <p:spTgt spid="148"/>
                                        </p:tgtEl>
                                        <p:attrNameLst>
                                          <p:attrName>ppt_x</p:attrName>
                                        </p:attrNameLst>
                                      </p:cBhvr>
                                      <p:tavLst>
                                        <p:tav tm="0">
                                          <p:val>
                                            <p:strVal val="#ppt_x"/>
                                          </p:val>
                                        </p:tav>
                                        <p:tav tm="100000">
                                          <p:val>
                                            <p:strVal val="#ppt_x"/>
                                          </p:val>
                                        </p:tav>
                                      </p:tavLst>
                                    </p:anim>
                                    <p:anim calcmode="lin" valueType="num">
                                      <p:cBhvr additive="base">
                                        <p:cTn id="37" dur="250" fill="hold"/>
                                        <p:tgtEl>
                                          <p:spTgt spid="1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146"/>
                                        </p:tgtEl>
                                        <p:attrNameLst>
                                          <p:attrName>style.visibility</p:attrName>
                                        </p:attrNameLst>
                                      </p:cBhvr>
                                      <p:to>
                                        <p:strVal val="visible"/>
                                      </p:to>
                                    </p:set>
                                    <p:anim calcmode="lin" valueType="num">
                                      <p:cBhvr additive="base">
                                        <p:cTn id="41" dur="250" fill="hold"/>
                                        <p:tgtEl>
                                          <p:spTgt spid="146"/>
                                        </p:tgtEl>
                                        <p:attrNameLst>
                                          <p:attrName>ppt_x</p:attrName>
                                        </p:attrNameLst>
                                      </p:cBhvr>
                                      <p:tavLst>
                                        <p:tav tm="0">
                                          <p:val>
                                            <p:strVal val="#ppt_x"/>
                                          </p:val>
                                        </p:tav>
                                        <p:tav tm="100000">
                                          <p:val>
                                            <p:strVal val="#ppt_x"/>
                                          </p:val>
                                        </p:tav>
                                      </p:tavLst>
                                    </p:anim>
                                    <p:anim calcmode="lin" valueType="num">
                                      <p:cBhvr additive="base">
                                        <p:cTn id="42" dur="250" fill="hold"/>
                                        <p:tgtEl>
                                          <p:spTgt spid="14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145"/>
                                        </p:tgtEl>
                                        <p:attrNameLst>
                                          <p:attrName>style.visibility</p:attrName>
                                        </p:attrNameLst>
                                      </p:cBhvr>
                                      <p:to>
                                        <p:strVal val="visible"/>
                                      </p:to>
                                    </p:set>
                                    <p:anim calcmode="lin" valueType="num">
                                      <p:cBhvr additive="base">
                                        <p:cTn id="46" dur="250" fill="hold"/>
                                        <p:tgtEl>
                                          <p:spTgt spid="145"/>
                                        </p:tgtEl>
                                        <p:attrNameLst>
                                          <p:attrName>ppt_x</p:attrName>
                                        </p:attrNameLst>
                                      </p:cBhvr>
                                      <p:tavLst>
                                        <p:tav tm="0">
                                          <p:val>
                                            <p:strVal val="#ppt_x"/>
                                          </p:val>
                                        </p:tav>
                                        <p:tav tm="100000">
                                          <p:val>
                                            <p:strVal val="#ppt_x"/>
                                          </p:val>
                                        </p:tav>
                                      </p:tavLst>
                                    </p:anim>
                                    <p:anim calcmode="lin" valueType="num">
                                      <p:cBhvr additive="base">
                                        <p:cTn id="47" dur="250" fill="hold"/>
                                        <p:tgtEl>
                                          <p:spTgt spid="145"/>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140"/>
                                        </p:tgtEl>
                                        <p:attrNameLst>
                                          <p:attrName>style.visibility</p:attrName>
                                        </p:attrNameLst>
                                      </p:cBhvr>
                                      <p:to>
                                        <p:strVal val="visible"/>
                                      </p:to>
                                    </p:set>
                                    <p:anim calcmode="lin" valueType="num">
                                      <p:cBhvr additive="base">
                                        <p:cTn id="51" dur="250" fill="hold"/>
                                        <p:tgtEl>
                                          <p:spTgt spid="140"/>
                                        </p:tgtEl>
                                        <p:attrNameLst>
                                          <p:attrName>ppt_x</p:attrName>
                                        </p:attrNameLst>
                                      </p:cBhvr>
                                      <p:tavLst>
                                        <p:tav tm="0">
                                          <p:val>
                                            <p:strVal val="#ppt_x"/>
                                          </p:val>
                                        </p:tav>
                                        <p:tav tm="100000">
                                          <p:val>
                                            <p:strVal val="#ppt_x"/>
                                          </p:val>
                                        </p:tav>
                                      </p:tavLst>
                                    </p:anim>
                                    <p:anim calcmode="lin" valueType="num">
                                      <p:cBhvr additive="base">
                                        <p:cTn id="52" dur="250" fill="hold"/>
                                        <p:tgtEl>
                                          <p:spTgt spid="140"/>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144"/>
                                        </p:tgtEl>
                                        <p:attrNameLst>
                                          <p:attrName>style.visibility</p:attrName>
                                        </p:attrNameLst>
                                      </p:cBhvr>
                                      <p:to>
                                        <p:strVal val="visible"/>
                                      </p:to>
                                    </p:set>
                                    <p:anim calcmode="lin" valueType="num">
                                      <p:cBhvr additive="base">
                                        <p:cTn id="56" dur="250" fill="hold"/>
                                        <p:tgtEl>
                                          <p:spTgt spid="144"/>
                                        </p:tgtEl>
                                        <p:attrNameLst>
                                          <p:attrName>ppt_x</p:attrName>
                                        </p:attrNameLst>
                                      </p:cBhvr>
                                      <p:tavLst>
                                        <p:tav tm="0">
                                          <p:val>
                                            <p:strVal val="#ppt_x"/>
                                          </p:val>
                                        </p:tav>
                                        <p:tav tm="100000">
                                          <p:val>
                                            <p:strVal val="#ppt_x"/>
                                          </p:val>
                                        </p:tav>
                                      </p:tavLst>
                                    </p:anim>
                                    <p:anim calcmode="lin" valueType="num">
                                      <p:cBhvr additive="base">
                                        <p:cTn id="57" dur="250" fill="hold"/>
                                        <p:tgtEl>
                                          <p:spTgt spid="144"/>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143"/>
                                        </p:tgtEl>
                                        <p:attrNameLst>
                                          <p:attrName>style.visibility</p:attrName>
                                        </p:attrNameLst>
                                      </p:cBhvr>
                                      <p:to>
                                        <p:strVal val="visible"/>
                                      </p:to>
                                    </p:set>
                                    <p:anim calcmode="lin" valueType="num">
                                      <p:cBhvr additive="base">
                                        <p:cTn id="61" dur="250" fill="hold"/>
                                        <p:tgtEl>
                                          <p:spTgt spid="143"/>
                                        </p:tgtEl>
                                        <p:attrNameLst>
                                          <p:attrName>ppt_x</p:attrName>
                                        </p:attrNameLst>
                                      </p:cBhvr>
                                      <p:tavLst>
                                        <p:tav tm="0">
                                          <p:val>
                                            <p:strVal val="#ppt_x"/>
                                          </p:val>
                                        </p:tav>
                                        <p:tav tm="100000">
                                          <p:val>
                                            <p:strVal val="#ppt_x"/>
                                          </p:val>
                                        </p:tav>
                                      </p:tavLst>
                                    </p:anim>
                                    <p:anim calcmode="lin" valueType="num">
                                      <p:cBhvr additive="base">
                                        <p:cTn id="62" dur="250" fill="hold"/>
                                        <p:tgtEl>
                                          <p:spTgt spid="143"/>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142"/>
                                        </p:tgtEl>
                                        <p:attrNameLst>
                                          <p:attrName>style.visibility</p:attrName>
                                        </p:attrNameLst>
                                      </p:cBhvr>
                                      <p:to>
                                        <p:strVal val="visible"/>
                                      </p:to>
                                    </p:set>
                                    <p:anim calcmode="lin" valueType="num">
                                      <p:cBhvr additive="base">
                                        <p:cTn id="66" dur="250" fill="hold"/>
                                        <p:tgtEl>
                                          <p:spTgt spid="142"/>
                                        </p:tgtEl>
                                        <p:attrNameLst>
                                          <p:attrName>ppt_x</p:attrName>
                                        </p:attrNameLst>
                                      </p:cBhvr>
                                      <p:tavLst>
                                        <p:tav tm="0">
                                          <p:val>
                                            <p:strVal val="#ppt_x"/>
                                          </p:val>
                                        </p:tav>
                                        <p:tav tm="100000">
                                          <p:val>
                                            <p:strVal val="#ppt_x"/>
                                          </p:val>
                                        </p:tav>
                                      </p:tavLst>
                                    </p:anim>
                                    <p:anim calcmode="lin" valueType="num">
                                      <p:cBhvr additive="base">
                                        <p:cTn id="67" dur="250" fill="hold"/>
                                        <p:tgtEl>
                                          <p:spTgt spid="142"/>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141"/>
                                        </p:tgtEl>
                                        <p:attrNameLst>
                                          <p:attrName>style.visibility</p:attrName>
                                        </p:attrNameLst>
                                      </p:cBhvr>
                                      <p:to>
                                        <p:strVal val="visible"/>
                                      </p:to>
                                    </p:set>
                                    <p:anim calcmode="lin" valueType="num">
                                      <p:cBhvr additive="base">
                                        <p:cTn id="71" dur="250" fill="hold"/>
                                        <p:tgtEl>
                                          <p:spTgt spid="141"/>
                                        </p:tgtEl>
                                        <p:attrNameLst>
                                          <p:attrName>ppt_x</p:attrName>
                                        </p:attrNameLst>
                                      </p:cBhvr>
                                      <p:tavLst>
                                        <p:tav tm="0">
                                          <p:val>
                                            <p:strVal val="#ppt_x"/>
                                          </p:val>
                                        </p:tav>
                                        <p:tav tm="100000">
                                          <p:val>
                                            <p:strVal val="#ppt_x"/>
                                          </p:val>
                                        </p:tav>
                                      </p:tavLst>
                                    </p:anim>
                                    <p:anim calcmode="lin" valueType="num">
                                      <p:cBhvr additive="base">
                                        <p:cTn id="72" dur="250" fill="hold"/>
                                        <p:tgtEl>
                                          <p:spTgt spid="14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127"/>
                                        </p:tgtEl>
                                        <p:attrNameLst>
                                          <p:attrName>style.visibility</p:attrName>
                                        </p:attrNameLst>
                                      </p:cBhvr>
                                      <p:to>
                                        <p:strVal val="visible"/>
                                      </p:to>
                                    </p:set>
                                    <p:anim calcmode="lin" valueType="num">
                                      <p:cBhvr additive="base">
                                        <p:cTn id="76" dur="250" fill="hold"/>
                                        <p:tgtEl>
                                          <p:spTgt spid="127"/>
                                        </p:tgtEl>
                                        <p:attrNameLst>
                                          <p:attrName>ppt_x</p:attrName>
                                        </p:attrNameLst>
                                      </p:cBhvr>
                                      <p:tavLst>
                                        <p:tav tm="0">
                                          <p:val>
                                            <p:strVal val="#ppt_x"/>
                                          </p:val>
                                        </p:tav>
                                        <p:tav tm="100000">
                                          <p:val>
                                            <p:strVal val="#ppt_x"/>
                                          </p:val>
                                        </p:tav>
                                      </p:tavLst>
                                    </p:anim>
                                    <p:anim calcmode="lin" valueType="num">
                                      <p:cBhvr additive="base">
                                        <p:cTn id="77" dur="250" fill="hold"/>
                                        <p:tgtEl>
                                          <p:spTgt spid="127"/>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126"/>
                                        </p:tgtEl>
                                        <p:attrNameLst>
                                          <p:attrName>style.visibility</p:attrName>
                                        </p:attrNameLst>
                                      </p:cBhvr>
                                      <p:to>
                                        <p:strVal val="visible"/>
                                      </p:to>
                                    </p:set>
                                    <p:anim calcmode="lin" valueType="num">
                                      <p:cBhvr additive="base">
                                        <p:cTn id="81" dur="250" fill="hold"/>
                                        <p:tgtEl>
                                          <p:spTgt spid="126"/>
                                        </p:tgtEl>
                                        <p:attrNameLst>
                                          <p:attrName>ppt_x</p:attrName>
                                        </p:attrNameLst>
                                      </p:cBhvr>
                                      <p:tavLst>
                                        <p:tav tm="0">
                                          <p:val>
                                            <p:strVal val="#ppt_x"/>
                                          </p:val>
                                        </p:tav>
                                        <p:tav tm="100000">
                                          <p:val>
                                            <p:strVal val="#ppt_x"/>
                                          </p:val>
                                        </p:tav>
                                      </p:tavLst>
                                    </p:anim>
                                    <p:anim calcmode="lin" valueType="num">
                                      <p:cBhvr additive="base">
                                        <p:cTn id="82" dur="250" fill="hold"/>
                                        <p:tgtEl>
                                          <p:spTgt spid="126"/>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89"/>
                                        </p:tgtEl>
                                        <p:attrNameLst>
                                          <p:attrName>style.visibility</p:attrName>
                                        </p:attrNameLst>
                                      </p:cBhvr>
                                      <p:to>
                                        <p:strVal val="visible"/>
                                      </p:to>
                                    </p:set>
                                    <p:anim calcmode="lin" valueType="num">
                                      <p:cBhvr additive="base">
                                        <p:cTn id="86" dur="250" fill="hold"/>
                                        <p:tgtEl>
                                          <p:spTgt spid="89"/>
                                        </p:tgtEl>
                                        <p:attrNameLst>
                                          <p:attrName>ppt_x</p:attrName>
                                        </p:attrNameLst>
                                      </p:cBhvr>
                                      <p:tavLst>
                                        <p:tav tm="0">
                                          <p:val>
                                            <p:strVal val="#ppt_x"/>
                                          </p:val>
                                        </p:tav>
                                        <p:tav tm="100000">
                                          <p:val>
                                            <p:strVal val="#ppt_x"/>
                                          </p:val>
                                        </p:tav>
                                      </p:tavLst>
                                    </p:anim>
                                    <p:anim calcmode="lin" valueType="num">
                                      <p:cBhvr additive="base">
                                        <p:cTn id="87" dur="250" fill="hold"/>
                                        <p:tgtEl>
                                          <p:spTgt spid="89"/>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102"/>
                                        </p:tgtEl>
                                        <p:attrNameLst>
                                          <p:attrName>style.visibility</p:attrName>
                                        </p:attrNameLst>
                                      </p:cBhvr>
                                      <p:to>
                                        <p:strVal val="visible"/>
                                      </p:to>
                                    </p:set>
                                    <p:anim calcmode="lin" valueType="num">
                                      <p:cBhvr additive="base">
                                        <p:cTn id="91" dur="250" fill="hold"/>
                                        <p:tgtEl>
                                          <p:spTgt spid="102"/>
                                        </p:tgtEl>
                                        <p:attrNameLst>
                                          <p:attrName>ppt_x</p:attrName>
                                        </p:attrNameLst>
                                      </p:cBhvr>
                                      <p:tavLst>
                                        <p:tav tm="0">
                                          <p:val>
                                            <p:strVal val="#ppt_x"/>
                                          </p:val>
                                        </p:tav>
                                        <p:tav tm="100000">
                                          <p:val>
                                            <p:strVal val="#ppt_x"/>
                                          </p:val>
                                        </p:tav>
                                      </p:tavLst>
                                    </p:anim>
                                    <p:anim calcmode="lin" valueType="num">
                                      <p:cBhvr additive="base">
                                        <p:cTn id="92" dur="250" fill="hold"/>
                                        <p:tgtEl>
                                          <p:spTgt spid="10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additive="base">
                                        <p:cTn id="101" dur="250" fill="hold"/>
                                        <p:tgtEl>
                                          <p:spTgt spid="77"/>
                                        </p:tgtEl>
                                        <p:attrNameLst>
                                          <p:attrName>ppt_x</p:attrName>
                                        </p:attrNameLst>
                                      </p:cBhvr>
                                      <p:tavLst>
                                        <p:tav tm="0">
                                          <p:val>
                                            <p:strVal val="#ppt_x"/>
                                          </p:val>
                                        </p:tav>
                                        <p:tav tm="100000">
                                          <p:val>
                                            <p:strVal val="#ppt_x"/>
                                          </p:val>
                                        </p:tav>
                                      </p:tavLst>
                                    </p:anim>
                                    <p:anim calcmode="lin" valueType="num">
                                      <p:cBhvr additive="base">
                                        <p:cTn id="102" dur="250" fill="hold"/>
                                        <p:tgtEl>
                                          <p:spTgt spid="7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2" presetClass="entr" presetSubtype="4" fill="hold" grpId="0" nodeType="afterEffect">
                                  <p:stCondLst>
                                    <p:cond delay="0"/>
                                  </p:stCondLst>
                                  <p:childTnLst>
                                    <p:set>
                                      <p:cBhvr>
                                        <p:cTn id="105" dur="1" fill="hold">
                                          <p:stCondLst>
                                            <p:cond delay="0"/>
                                          </p:stCondLst>
                                        </p:cTn>
                                        <p:tgtEl>
                                          <p:spTgt spid="78"/>
                                        </p:tgtEl>
                                        <p:attrNameLst>
                                          <p:attrName>style.visibility</p:attrName>
                                        </p:attrNameLst>
                                      </p:cBhvr>
                                      <p:to>
                                        <p:strVal val="visible"/>
                                      </p:to>
                                    </p:set>
                                    <p:anim calcmode="lin" valueType="num">
                                      <p:cBhvr additive="base">
                                        <p:cTn id="106" dur="250" fill="hold"/>
                                        <p:tgtEl>
                                          <p:spTgt spid="78"/>
                                        </p:tgtEl>
                                        <p:attrNameLst>
                                          <p:attrName>ppt_x</p:attrName>
                                        </p:attrNameLst>
                                      </p:cBhvr>
                                      <p:tavLst>
                                        <p:tav tm="0">
                                          <p:val>
                                            <p:strVal val="#ppt_x"/>
                                          </p:val>
                                        </p:tav>
                                        <p:tav tm="100000">
                                          <p:val>
                                            <p:strVal val="#ppt_x"/>
                                          </p:val>
                                        </p:tav>
                                      </p:tavLst>
                                    </p:anim>
                                    <p:anim calcmode="lin" valueType="num">
                                      <p:cBhvr additive="base">
                                        <p:cTn id="107" dur="250" fill="hold"/>
                                        <p:tgtEl>
                                          <p:spTgt spid="78"/>
                                        </p:tgtEl>
                                        <p:attrNameLst>
                                          <p:attrName>ppt_y</p:attrName>
                                        </p:attrNameLst>
                                      </p:cBhvr>
                                      <p:tavLst>
                                        <p:tav tm="0">
                                          <p:val>
                                            <p:strVal val="1+#ppt_h/2"/>
                                          </p:val>
                                        </p:tav>
                                        <p:tav tm="100000">
                                          <p:val>
                                            <p:strVal val="#ppt_y"/>
                                          </p:val>
                                        </p:tav>
                                      </p:tavLst>
                                    </p:anim>
                                  </p:childTnLst>
                                </p:cTn>
                              </p:par>
                            </p:childTnLst>
                          </p:cTn>
                        </p:par>
                        <p:par>
                          <p:cTn id="108" fill="hold">
                            <p:stCondLst>
                              <p:cond delay="5750"/>
                            </p:stCondLst>
                            <p:childTnLst>
                              <p:par>
                                <p:cTn id="109" presetID="2" presetClass="entr" presetSubtype="4" fill="hold" grpId="0" nodeType="afterEffect">
                                  <p:stCondLst>
                                    <p:cond delay="0"/>
                                  </p:stCondLst>
                                  <p:childTnLst>
                                    <p:set>
                                      <p:cBhvr>
                                        <p:cTn id="110" dur="1" fill="hold">
                                          <p:stCondLst>
                                            <p:cond delay="0"/>
                                          </p:stCondLst>
                                        </p:cTn>
                                        <p:tgtEl>
                                          <p:spTgt spid="91"/>
                                        </p:tgtEl>
                                        <p:attrNameLst>
                                          <p:attrName>style.visibility</p:attrName>
                                        </p:attrNameLst>
                                      </p:cBhvr>
                                      <p:to>
                                        <p:strVal val="visible"/>
                                      </p:to>
                                    </p:set>
                                    <p:anim calcmode="lin" valueType="num">
                                      <p:cBhvr additive="base">
                                        <p:cTn id="111" dur="250" fill="hold"/>
                                        <p:tgtEl>
                                          <p:spTgt spid="91"/>
                                        </p:tgtEl>
                                        <p:attrNameLst>
                                          <p:attrName>ppt_x</p:attrName>
                                        </p:attrNameLst>
                                      </p:cBhvr>
                                      <p:tavLst>
                                        <p:tav tm="0">
                                          <p:val>
                                            <p:strVal val="#ppt_x"/>
                                          </p:val>
                                        </p:tav>
                                        <p:tav tm="100000">
                                          <p:val>
                                            <p:strVal val="#ppt_x"/>
                                          </p:val>
                                        </p:tav>
                                      </p:tavLst>
                                    </p:anim>
                                    <p:anim calcmode="lin" valueType="num">
                                      <p:cBhvr additive="base">
                                        <p:cTn id="112" dur="250" fill="hold"/>
                                        <p:tgtEl>
                                          <p:spTgt spid="91"/>
                                        </p:tgtEl>
                                        <p:attrNameLst>
                                          <p:attrName>ppt_y</p:attrName>
                                        </p:attrNameLst>
                                      </p:cBhvr>
                                      <p:tavLst>
                                        <p:tav tm="0">
                                          <p:val>
                                            <p:strVal val="1+#ppt_h/2"/>
                                          </p:val>
                                        </p:tav>
                                        <p:tav tm="100000">
                                          <p:val>
                                            <p:strVal val="#ppt_y"/>
                                          </p:val>
                                        </p:tav>
                                      </p:tavLst>
                                    </p:anim>
                                  </p:childTnLst>
                                </p:cTn>
                              </p:par>
                            </p:childTnLst>
                          </p:cTn>
                        </p:par>
                        <p:par>
                          <p:cTn id="113" fill="hold">
                            <p:stCondLst>
                              <p:cond delay="6000"/>
                            </p:stCondLst>
                            <p:childTnLst>
                              <p:par>
                                <p:cTn id="114" presetID="2" presetClass="entr" presetSubtype="4" fill="hold" grpId="0" nodeType="afterEffect">
                                  <p:stCondLst>
                                    <p:cond delay="0"/>
                                  </p:stCondLst>
                                  <p:childTnLst>
                                    <p:set>
                                      <p:cBhvr>
                                        <p:cTn id="115" dur="1" fill="hold">
                                          <p:stCondLst>
                                            <p:cond delay="0"/>
                                          </p:stCondLst>
                                        </p:cTn>
                                        <p:tgtEl>
                                          <p:spTgt spid="84"/>
                                        </p:tgtEl>
                                        <p:attrNameLst>
                                          <p:attrName>style.visibility</p:attrName>
                                        </p:attrNameLst>
                                      </p:cBhvr>
                                      <p:to>
                                        <p:strVal val="visible"/>
                                      </p:to>
                                    </p:set>
                                    <p:anim calcmode="lin" valueType="num">
                                      <p:cBhvr additive="base">
                                        <p:cTn id="116" dur="250" fill="hold"/>
                                        <p:tgtEl>
                                          <p:spTgt spid="84"/>
                                        </p:tgtEl>
                                        <p:attrNameLst>
                                          <p:attrName>ppt_x</p:attrName>
                                        </p:attrNameLst>
                                      </p:cBhvr>
                                      <p:tavLst>
                                        <p:tav tm="0">
                                          <p:val>
                                            <p:strVal val="#ppt_x"/>
                                          </p:val>
                                        </p:tav>
                                        <p:tav tm="100000">
                                          <p:val>
                                            <p:strVal val="#ppt_x"/>
                                          </p:val>
                                        </p:tav>
                                      </p:tavLst>
                                    </p:anim>
                                    <p:anim calcmode="lin" valueType="num">
                                      <p:cBhvr additive="base">
                                        <p:cTn id="117" dur="250" fill="hold"/>
                                        <p:tgtEl>
                                          <p:spTgt spid="84"/>
                                        </p:tgtEl>
                                        <p:attrNameLst>
                                          <p:attrName>ppt_y</p:attrName>
                                        </p:attrNameLst>
                                      </p:cBhvr>
                                      <p:tavLst>
                                        <p:tav tm="0">
                                          <p:val>
                                            <p:strVal val="1+#ppt_h/2"/>
                                          </p:val>
                                        </p:tav>
                                        <p:tav tm="100000">
                                          <p:val>
                                            <p:strVal val="#ppt_y"/>
                                          </p:val>
                                        </p:tav>
                                      </p:tavLst>
                                    </p:anim>
                                  </p:childTnLst>
                                </p:cTn>
                              </p:par>
                            </p:childTnLst>
                          </p:cTn>
                        </p:par>
                        <p:par>
                          <p:cTn id="118" fill="hold">
                            <p:stCondLst>
                              <p:cond delay="6250"/>
                            </p:stCondLst>
                            <p:childTnLst>
                              <p:par>
                                <p:cTn id="119" presetID="2" presetClass="entr" presetSubtype="4" fill="hold" grpId="0" nodeType="afterEffect">
                                  <p:stCondLst>
                                    <p:cond delay="0"/>
                                  </p:stCondLst>
                                  <p:childTnLst>
                                    <p:set>
                                      <p:cBhvr>
                                        <p:cTn id="120" dur="1" fill="hold">
                                          <p:stCondLst>
                                            <p:cond delay="0"/>
                                          </p:stCondLst>
                                        </p:cTn>
                                        <p:tgtEl>
                                          <p:spTgt spid="155"/>
                                        </p:tgtEl>
                                        <p:attrNameLst>
                                          <p:attrName>style.visibility</p:attrName>
                                        </p:attrNameLst>
                                      </p:cBhvr>
                                      <p:to>
                                        <p:strVal val="visible"/>
                                      </p:to>
                                    </p:set>
                                    <p:anim calcmode="lin" valueType="num">
                                      <p:cBhvr additive="base">
                                        <p:cTn id="121" dur="250" fill="hold"/>
                                        <p:tgtEl>
                                          <p:spTgt spid="155"/>
                                        </p:tgtEl>
                                        <p:attrNameLst>
                                          <p:attrName>ppt_x</p:attrName>
                                        </p:attrNameLst>
                                      </p:cBhvr>
                                      <p:tavLst>
                                        <p:tav tm="0">
                                          <p:val>
                                            <p:strVal val="#ppt_x"/>
                                          </p:val>
                                        </p:tav>
                                        <p:tav tm="100000">
                                          <p:val>
                                            <p:strVal val="#ppt_x"/>
                                          </p:val>
                                        </p:tav>
                                      </p:tavLst>
                                    </p:anim>
                                    <p:anim calcmode="lin" valueType="num">
                                      <p:cBhvr additive="base">
                                        <p:cTn id="122" dur="250" fill="hold"/>
                                        <p:tgtEl>
                                          <p:spTgt spid="155"/>
                                        </p:tgtEl>
                                        <p:attrNameLst>
                                          <p:attrName>ppt_y</p:attrName>
                                        </p:attrNameLst>
                                      </p:cBhvr>
                                      <p:tavLst>
                                        <p:tav tm="0">
                                          <p:val>
                                            <p:strVal val="1+#ppt_h/2"/>
                                          </p:val>
                                        </p:tav>
                                        <p:tav tm="100000">
                                          <p:val>
                                            <p:strVal val="#ppt_y"/>
                                          </p:val>
                                        </p:tav>
                                      </p:tavLst>
                                    </p:anim>
                                  </p:childTnLst>
                                </p:cTn>
                              </p:par>
                            </p:childTnLst>
                          </p:cTn>
                        </p:par>
                        <p:par>
                          <p:cTn id="123" fill="hold">
                            <p:stCondLst>
                              <p:cond delay="6500"/>
                            </p:stCondLst>
                            <p:childTnLst>
                              <p:par>
                                <p:cTn id="124" presetID="2" presetClass="entr" presetSubtype="4" fill="hold" grpId="0" nodeType="afterEffect">
                                  <p:stCondLst>
                                    <p:cond delay="0"/>
                                  </p:stCondLst>
                                  <p:childTnLst>
                                    <p:set>
                                      <p:cBhvr>
                                        <p:cTn id="125" dur="1" fill="hold">
                                          <p:stCondLst>
                                            <p:cond delay="0"/>
                                          </p:stCondLst>
                                        </p:cTn>
                                        <p:tgtEl>
                                          <p:spTgt spid="105"/>
                                        </p:tgtEl>
                                        <p:attrNameLst>
                                          <p:attrName>style.visibility</p:attrName>
                                        </p:attrNameLst>
                                      </p:cBhvr>
                                      <p:to>
                                        <p:strVal val="visible"/>
                                      </p:to>
                                    </p:set>
                                    <p:anim calcmode="lin" valueType="num">
                                      <p:cBhvr additive="base">
                                        <p:cTn id="126" dur="250" fill="hold"/>
                                        <p:tgtEl>
                                          <p:spTgt spid="105"/>
                                        </p:tgtEl>
                                        <p:attrNameLst>
                                          <p:attrName>ppt_x</p:attrName>
                                        </p:attrNameLst>
                                      </p:cBhvr>
                                      <p:tavLst>
                                        <p:tav tm="0">
                                          <p:val>
                                            <p:strVal val="#ppt_x"/>
                                          </p:val>
                                        </p:tav>
                                        <p:tav tm="100000">
                                          <p:val>
                                            <p:strVal val="#ppt_x"/>
                                          </p:val>
                                        </p:tav>
                                      </p:tavLst>
                                    </p:anim>
                                    <p:anim calcmode="lin" valueType="num">
                                      <p:cBhvr additive="base">
                                        <p:cTn id="127" dur="250" fill="hold"/>
                                        <p:tgtEl>
                                          <p:spTgt spid="105"/>
                                        </p:tgtEl>
                                        <p:attrNameLst>
                                          <p:attrName>ppt_y</p:attrName>
                                        </p:attrNameLst>
                                      </p:cBhvr>
                                      <p:tavLst>
                                        <p:tav tm="0">
                                          <p:val>
                                            <p:strVal val="1+#ppt_h/2"/>
                                          </p:val>
                                        </p:tav>
                                        <p:tav tm="100000">
                                          <p:val>
                                            <p:strVal val="#ppt_y"/>
                                          </p:val>
                                        </p:tav>
                                      </p:tavLst>
                                    </p:anim>
                                  </p:childTnLst>
                                </p:cTn>
                              </p:par>
                            </p:childTnLst>
                          </p:cTn>
                        </p:par>
                        <p:par>
                          <p:cTn id="128" fill="hold">
                            <p:stCondLst>
                              <p:cond delay="6750"/>
                            </p:stCondLst>
                            <p:childTnLst>
                              <p:par>
                                <p:cTn id="129" presetID="2" presetClass="entr" presetSubtype="4" fill="hold" nodeType="afterEffect">
                                  <p:stCondLst>
                                    <p:cond delay="0"/>
                                  </p:stCondLst>
                                  <p:childTnLst>
                                    <p:set>
                                      <p:cBhvr>
                                        <p:cTn id="130" dur="1" fill="hold">
                                          <p:stCondLst>
                                            <p:cond delay="0"/>
                                          </p:stCondLst>
                                        </p:cTn>
                                        <p:tgtEl>
                                          <p:spTgt spid="4"/>
                                        </p:tgtEl>
                                        <p:attrNameLst>
                                          <p:attrName>style.visibility</p:attrName>
                                        </p:attrNameLst>
                                      </p:cBhvr>
                                      <p:to>
                                        <p:strVal val="visible"/>
                                      </p:to>
                                    </p:set>
                                    <p:anim calcmode="lin" valueType="num">
                                      <p:cBhvr additive="base">
                                        <p:cTn id="131" dur="250" fill="hold"/>
                                        <p:tgtEl>
                                          <p:spTgt spid="4"/>
                                        </p:tgtEl>
                                        <p:attrNameLst>
                                          <p:attrName>ppt_x</p:attrName>
                                        </p:attrNameLst>
                                      </p:cBhvr>
                                      <p:tavLst>
                                        <p:tav tm="0">
                                          <p:val>
                                            <p:strVal val="#ppt_x"/>
                                          </p:val>
                                        </p:tav>
                                        <p:tav tm="100000">
                                          <p:val>
                                            <p:strVal val="#ppt_x"/>
                                          </p:val>
                                        </p:tav>
                                      </p:tavLst>
                                    </p:anim>
                                    <p:anim calcmode="lin" valueType="num">
                                      <p:cBhvr additive="base">
                                        <p:cTn id="132" dur="250" fill="hold"/>
                                        <p:tgtEl>
                                          <p:spTgt spid="4"/>
                                        </p:tgtEl>
                                        <p:attrNameLst>
                                          <p:attrName>ppt_y</p:attrName>
                                        </p:attrNameLst>
                                      </p:cBhvr>
                                      <p:tavLst>
                                        <p:tav tm="0">
                                          <p:val>
                                            <p:strVal val="1+#ppt_h/2"/>
                                          </p:val>
                                        </p:tav>
                                        <p:tav tm="100000">
                                          <p:val>
                                            <p:strVal val="#ppt_y"/>
                                          </p:val>
                                        </p:tav>
                                      </p:tavLst>
                                    </p:anim>
                                  </p:childTnLst>
                                </p:cTn>
                              </p:par>
                            </p:childTnLst>
                          </p:cTn>
                        </p:par>
                        <p:par>
                          <p:cTn id="133" fill="hold">
                            <p:stCondLst>
                              <p:cond delay="7000"/>
                            </p:stCondLst>
                            <p:childTnLst>
                              <p:par>
                                <p:cTn id="134" presetID="2" presetClass="entr" presetSubtype="4" fill="hold" grpId="0" nodeType="afterEffect">
                                  <p:stCondLst>
                                    <p:cond delay="0"/>
                                  </p:stCondLst>
                                  <p:childTnLst>
                                    <p:set>
                                      <p:cBhvr>
                                        <p:cTn id="135" dur="1" fill="hold">
                                          <p:stCondLst>
                                            <p:cond delay="0"/>
                                          </p:stCondLst>
                                        </p:cTn>
                                        <p:tgtEl>
                                          <p:spTgt spid="108"/>
                                        </p:tgtEl>
                                        <p:attrNameLst>
                                          <p:attrName>style.visibility</p:attrName>
                                        </p:attrNameLst>
                                      </p:cBhvr>
                                      <p:to>
                                        <p:strVal val="visible"/>
                                      </p:to>
                                    </p:set>
                                    <p:anim calcmode="lin" valueType="num">
                                      <p:cBhvr additive="base">
                                        <p:cTn id="136" dur="250" fill="hold"/>
                                        <p:tgtEl>
                                          <p:spTgt spid="108"/>
                                        </p:tgtEl>
                                        <p:attrNameLst>
                                          <p:attrName>ppt_x</p:attrName>
                                        </p:attrNameLst>
                                      </p:cBhvr>
                                      <p:tavLst>
                                        <p:tav tm="0">
                                          <p:val>
                                            <p:strVal val="#ppt_x"/>
                                          </p:val>
                                        </p:tav>
                                        <p:tav tm="100000">
                                          <p:val>
                                            <p:strVal val="#ppt_x"/>
                                          </p:val>
                                        </p:tav>
                                      </p:tavLst>
                                    </p:anim>
                                    <p:anim calcmode="lin" valueType="num">
                                      <p:cBhvr additive="base">
                                        <p:cTn id="137" dur="250" fill="hold"/>
                                        <p:tgtEl>
                                          <p:spTgt spid="108"/>
                                        </p:tgtEl>
                                        <p:attrNameLst>
                                          <p:attrName>ppt_y</p:attrName>
                                        </p:attrNameLst>
                                      </p:cBhvr>
                                      <p:tavLst>
                                        <p:tav tm="0">
                                          <p:val>
                                            <p:strVal val="1+#ppt_h/2"/>
                                          </p:val>
                                        </p:tav>
                                        <p:tav tm="100000">
                                          <p:val>
                                            <p:strVal val="#ppt_y"/>
                                          </p:val>
                                        </p:tav>
                                      </p:tavLst>
                                    </p:anim>
                                  </p:childTnLst>
                                </p:cTn>
                              </p:par>
                            </p:childTnLst>
                          </p:cTn>
                        </p:par>
                        <p:par>
                          <p:cTn id="138" fill="hold">
                            <p:stCondLst>
                              <p:cond delay="7250"/>
                            </p:stCondLst>
                            <p:childTnLst>
                              <p:par>
                                <p:cTn id="139" presetID="2" presetClass="entr" presetSubtype="4" fill="hold" grpId="0" nodeType="after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additive="base">
                                        <p:cTn id="141" dur="250" fill="hold"/>
                                        <p:tgtEl>
                                          <p:spTgt spid="110"/>
                                        </p:tgtEl>
                                        <p:attrNameLst>
                                          <p:attrName>ppt_x</p:attrName>
                                        </p:attrNameLst>
                                      </p:cBhvr>
                                      <p:tavLst>
                                        <p:tav tm="0">
                                          <p:val>
                                            <p:strVal val="#ppt_x"/>
                                          </p:val>
                                        </p:tav>
                                        <p:tav tm="100000">
                                          <p:val>
                                            <p:strVal val="#ppt_x"/>
                                          </p:val>
                                        </p:tav>
                                      </p:tavLst>
                                    </p:anim>
                                    <p:anim calcmode="lin" valueType="num">
                                      <p:cBhvr additive="base">
                                        <p:cTn id="142" dur="250" fill="hold"/>
                                        <p:tgtEl>
                                          <p:spTgt spid="110"/>
                                        </p:tgtEl>
                                        <p:attrNameLst>
                                          <p:attrName>ppt_y</p:attrName>
                                        </p:attrNameLst>
                                      </p:cBhvr>
                                      <p:tavLst>
                                        <p:tav tm="0">
                                          <p:val>
                                            <p:strVal val="1+#ppt_h/2"/>
                                          </p:val>
                                        </p:tav>
                                        <p:tav tm="100000">
                                          <p:val>
                                            <p:strVal val="#ppt_y"/>
                                          </p:val>
                                        </p:tav>
                                      </p:tavLst>
                                    </p:anim>
                                  </p:childTnLst>
                                </p:cTn>
                              </p:par>
                            </p:childTnLst>
                          </p:cTn>
                        </p:par>
                        <p:par>
                          <p:cTn id="143" fill="hold">
                            <p:stCondLst>
                              <p:cond delay="7500"/>
                            </p:stCondLst>
                            <p:childTnLst>
                              <p:par>
                                <p:cTn id="144" presetID="2" presetClass="entr" presetSubtype="4" fill="hold" grpId="0" nodeType="afterEffect">
                                  <p:stCondLst>
                                    <p:cond delay="0"/>
                                  </p:stCondLst>
                                  <p:childTnLst>
                                    <p:set>
                                      <p:cBhvr>
                                        <p:cTn id="145" dur="1" fill="hold">
                                          <p:stCondLst>
                                            <p:cond delay="0"/>
                                          </p:stCondLst>
                                        </p:cTn>
                                        <p:tgtEl>
                                          <p:spTgt spid="85"/>
                                        </p:tgtEl>
                                        <p:attrNameLst>
                                          <p:attrName>style.visibility</p:attrName>
                                        </p:attrNameLst>
                                      </p:cBhvr>
                                      <p:to>
                                        <p:strVal val="visible"/>
                                      </p:to>
                                    </p:set>
                                    <p:anim calcmode="lin" valueType="num">
                                      <p:cBhvr additive="base">
                                        <p:cTn id="146" dur="250" fill="hold"/>
                                        <p:tgtEl>
                                          <p:spTgt spid="85"/>
                                        </p:tgtEl>
                                        <p:attrNameLst>
                                          <p:attrName>ppt_x</p:attrName>
                                        </p:attrNameLst>
                                      </p:cBhvr>
                                      <p:tavLst>
                                        <p:tav tm="0">
                                          <p:val>
                                            <p:strVal val="#ppt_x"/>
                                          </p:val>
                                        </p:tav>
                                        <p:tav tm="100000">
                                          <p:val>
                                            <p:strVal val="#ppt_x"/>
                                          </p:val>
                                        </p:tav>
                                      </p:tavLst>
                                    </p:anim>
                                    <p:anim calcmode="lin" valueType="num">
                                      <p:cBhvr additive="base">
                                        <p:cTn id="147" dur="250" fill="hold"/>
                                        <p:tgtEl>
                                          <p:spTgt spid="85"/>
                                        </p:tgtEl>
                                        <p:attrNameLst>
                                          <p:attrName>ppt_y</p:attrName>
                                        </p:attrNameLst>
                                      </p:cBhvr>
                                      <p:tavLst>
                                        <p:tav tm="0">
                                          <p:val>
                                            <p:strVal val="1+#ppt_h/2"/>
                                          </p:val>
                                        </p:tav>
                                        <p:tav tm="100000">
                                          <p:val>
                                            <p:strVal val="#ppt_y"/>
                                          </p:val>
                                        </p:tav>
                                      </p:tavLst>
                                    </p:anim>
                                  </p:childTnLst>
                                </p:cTn>
                              </p:par>
                            </p:childTnLst>
                          </p:cTn>
                        </p:par>
                        <p:par>
                          <p:cTn id="148" fill="hold">
                            <p:stCondLst>
                              <p:cond delay="7750"/>
                            </p:stCondLst>
                            <p:childTnLst>
                              <p:par>
                                <p:cTn id="149" presetID="2" presetClass="entr" presetSubtype="4" fill="hold" grpId="0" nodeType="afterEffect">
                                  <p:stCondLst>
                                    <p:cond delay="0"/>
                                  </p:stCondLst>
                                  <p:childTnLst>
                                    <p:set>
                                      <p:cBhvr>
                                        <p:cTn id="150" dur="1" fill="hold">
                                          <p:stCondLst>
                                            <p:cond delay="0"/>
                                          </p:stCondLst>
                                        </p:cTn>
                                        <p:tgtEl>
                                          <p:spTgt spid="100"/>
                                        </p:tgtEl>
                                        <p:attrNameLst>
                                          <p:attrName>style.visibility</p:attrName>
                                        </p:attrNameLst>
                                      </p:cBhvr>
                                      <p:to>
                                        <p:strVal val="visible"/>
                                      </p:to>
                                    </p:set>
                                    <p:anim calcmode="lin" valueType="num">
                                      <p:cBhvr additive="base">
                                        <p:cTn id="151" dur="250" fill="hold"/>
                                        <p:tgtEl>
                                          <p:spTgt spid="100"/>
                                        </p:tgtEl>
                                        <p:attrNameLst>
                                          <p:attrName>ppt_x</p:attrName>
                                        </p:attrNameLst>
                                      </p:cBhvr>
                                      <p:tavLst>
                                        <p:tav tm="0">
                                          <p:val>
                                            <p:strVal val="#ppt_x"/>
                                          </p:val>
                                        </p:tav>
                                        <p:tav tm="100000">
                                          <p:val>
                                            <p:strVal val="#ppt_x"/>
                                          </p:val>
                                        </p:tav>
                                      </p:tavLst>
                                    </p:anim>
                                    <p:anim calcmode="lin" valueType="num">
                                      <p:cBhvr additive="base">
                                        <p:cTn id="152" dur="250" fill="hold"/>
                                        <p:tgtEl>
                                          <p:spTgt spid="100"/>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2" presetClass="entr" presetSubtype="4" fill="hold" grpId="0" nodeType="afterEffect">
                                  <p:stCondLst>
                                    <p:cond delay="0"/>
                                  </p:stCondLst>
                                  <p:childTnLst>
                                    <p:set>
                                      <p:cBhvr>
                                        <p:cTn id="155" dur="1" fill="hold">
                                          <p:stCondLst>
                                            <p:cond delay="0"/>
                                          </p:stCondLst>
                                        </p:cTn>
                                        <p:tgtEl>
                                          <p:spTgt spid="101"/>
                                        </p:tgtEl>
                                        <p:attrNameLst>
                                          <p:attrName>style.visibility</p:attrName>
                                        </p:attrNameLst>
                                      </p:cBhvr>
                                      <p:to>
                                        <p:strVal val="visible"/>
                                      </p:to>
                                    </p:set>
                                    <p:anim calcmode="lin" valueType="num">
                                      <p:cBhvr additive="base">
                                        <p:cTn id="156" dur="250" fill="hold"/>
                                        <p:tgtEl>
                                          <p:spTgt spid="101"/>
                                        </p:tgtEl>
                                        <p:attrNameLst>
                                          <p:attrName>ppt_x</p:attrName>
                                        </p:attrNameLst>
                                      </p:cBhvr>
                                      <p:tavLst>
                                        <p:tav tm="0">
                                          <p:val>
                                            <p:strVal val="#ppt_x"/>
                                          </p:val>
                                        </p:tav>
                                        <p:tav tm="100000">
                                          <p:val>
                                            <p:strVal val="#ppt_x"/>
                                          </p:val>
                                        </p:tav>
                                      </p:tavLst>
                                    </p:anim>
                                    <p:anim calcmode="lin" valueType="num">
                                      <p:cBhvr additive="base">
                                        <p:cTn id="157" dur="250" fill="hold"/>
                                        <p:tgtEl>
                                          <p:spTgt spid="101"/>
                                        </p:tgtEl>
                                        <p:attrNameLst>
                                          <p:attrName>ppt_y</p:attrName>
                                        </p:attrNameLst>
                                      </p:cBhvr>
                                      <p:tavLst>
                                        <p:tav tm="0">
                                          <p:val>
                                            <p:strVal val="1+#ppt_h/2"/>
                                          </p:val>
                                        </p:tav>
                                        <p:tav tm="100000">
                                          <p:val>
                                            <p:strVal val="#ppt_y"/>
                                          </p:val>
                                        </p:tav>
                                      </p:tavLst>
                                    </p:anim>
                                  </p:childTnLst>
                                </p:cTn>
                              </p:par>
                            </p:childTnLst>
                          </p:cTn>
                        </p:par>
                        <p:par>
                          <p:cTn id="158" fill="hold">
                            <p:stCondLst>
                              <p:cond delay="8250"/>
                            </p:stCondLst>
                            <p:childTnLst>
                              <p:par>
                                <p:cTn id="159" presetID="2" presetClass="entr" presetSubtype="4" fill="hold" grpId="0" nodeType="afterEffect">
                                  <p:stCondLst>
                                    <p:cond delay="0"/>
                                  </p:stCondLst>
                                  <p:childTnLst>
                                    <p:set>
                                      <p:cBhvr>
                                        <p:cTn id="160" dur="1" fill="hold">
                                          <p:stCondLst>
                                            <p:cond delay="0"/>
                                          </p:stCondLst>
                                        </p:cTn>
                                        <p:tgtEl>
                                          <p:spTgt spid="125"/>
                                        </p:tgtEl>
                                        <p:attrNameLst>
                                          <p:attrName>style.visibility</p:attrName>
                                        </p:attrNameLst>
                                      </p:cBhvr>
                                      <p:to>
                                        <p:strVal val="visible"/>
                                      </p:to>
                                    </p:set>
                                    <p:anim calcmode="lin" valueType="num">
                                      <p:cBhvr additive="base">
                                        <p:cTn id="161" dur="250" fill="hold"/>
                                        <p:tgtEl>
                                          <p:spTgt spid="125"/>
                                        </p:tgtEl>
                                        <p:attrNameLst>
                                          <p:attrName>ppt_x</p:attrName>
                                        </p:attrNameLst>
                                      </p:cBhvr>
                                      <p:tavLst>
                                        <p:tav tm="0">
                                          <p:val>
                                            <p:strVal val="#ppt_x"/>
                                          </p:val>
                                        </p:tav>
                                        <p:tav tm="100000">
                                          <p:val>
                                            <p:strVal val="#ppt_x"/>
                                          </p:val>
                                        </p:tav>
                                      </p:tavLst>
                                    </p:anim>
                                    <p:anim calcmode="lin" valueType="num">
                                      <p:cBhvr additive="base">
                                        <p:cTn id="162" dur="250" fill="hold"/>
                                        <p:tgtEl>
                                          <p:spTgt spid="125"/>
                                        </p:tgtEl>
                                        <p:attrNameLst>
                                          <p:attrName>ppt_y</p:attrName>
                                        </p:attrNameLst>
                                      </p:cBhvr>
                                      <p:tavLst>
                                        <p:tav tm="0">
                                          <p:val>
                                            <p:strVal val="1+#ppt_h/2"/>
                                          </p:val>
                                        </p:tav>
                                        <p:tav tm="100000">
                                          <p:val>
                                            <p:strVal val="#ppt_y"/>
                                          </p:val>
                                        </p:tav>
                                      </p:tavLst>
                                    </p:anim>
                                  </p:childTnLst>
                                </p:cTn>
                              </p:par>
                            </p:childTnLst>
                          </p:cTn>
                        </p:par>
                        <p:par>
                          <p:cTn id="163" fill="hold">
                            <p:stCondLst>
                              <p:cond delay="8500"/>
                            </p:stCondLst>
                            <p:childTnLst>
                              <p:par>
                                <p:cTn id="164" presetID="2" presetClass="entr" presetSubtype="4" fill="hold" nodeType="afterEffect">
                                  <p:stCondLst>
                                    <p:cond delay="0"/>
                                  </p:stCondLst>
                                  <p:childTnLst>
                                    <p:set>
                                      <p:cBhvr>
                                        <p:cTn id="165" dur="1" fill="hold">
                                          <p:stCondLst>
                                            <p:cond delay="0"/>
                                          </p:stCondLst>
                                        </p:cTn>
                                        <p:tgtEl>
                                          <p:spTgt spid="5"/>
                                        </p:tgtEl>
                                        <p:attrNameLst>
                                          <p:attrName>style.visibility</p:attrName>
                                        </p:attrNameLst>
                                      </p:cBhvr>
                                      <p:to>
                                        <p:strVal val="visible"/>
                                      </p:to>
                                    </p:set>
                                    <p:anim calcmode="lin" valueType="num">
                                      <p:cBhvr additive="base">
                                        <p:cTn id="166" dur="250" fill="hold"/>
                                        <p:tgtEl>
                                          <p:spTgt spid="5"/>
                                        </p:tgtEl>
                                        <p:attrNameLst>
                                          <p:attrName>ppt_x</p:attrName>
                                        </p:attrNameLst>
                                      </p:cBhvr>
                                      <p:tavLst>
                                        <p:tav tm="0">
                                          <p:val>
                                            <p:strVal val="#ppt_x"/>
                                          </p:val>
                                        </p:tav>
                                        <p:tav tm="100000">
                                          <p:val>
                                            <p:strVal val="#ppt_x"/>
                                          </p:val>
                                        </p:tav>
                                      </p:tavLst>
                                    </p:anim>
                                    <p:anim calcmode="lin" valueType="num">
                                      <p:cBhvr additive="base">
                                        <p:cTn id="167" dur="250" fill="hold"/>
                                        <p:tgtEl>
                                          <p:spTgt spid="5"/>
                                        </p:tgtEl>
                                        <p:attrNameLst>
                                          <p:attrName>ppt_y</p:attrName>
                                        </p:attrNameLst>
                                      </p:cBhvr>
                                      <p:tavLst>
                                        <p:tav tm="0">
                                          <p:val>
                                            <p:strVal val="1+#ppt_h/2"/>
                                          </p:val>
                                        </p:tav>
                                        <p:tav tm="100000">
                                          <p:val>
                                            <p:strVal val="#ppt_y"/>
                                          </p:val>
                                        </p:tav>
                                      </p:tavLst>
                                    </p:anim>
                                  </p:childTnLst>
                                </p:cTn>
                              </p:par>
                            </p:childTnLst>
                          </p:cTn>
                        </p:par>
                        <p:par>
                          <p:cTn id="168" fill="hold">
                            <p:stCondLst>
                              <p:cond delay="8750"/>
                            </p:stCondLst>
                            <p:childTnLst>
                              <p:par>
                                <p:cTn id="169" presetID="2" presetClass="entr" presetSubtype="4" fill="hold" grpId="0" nodeType="afterEffect">
                                  <p:stCondLst>
                                    <p:cond delay="0"/>
                                  </p:stCondLst>
                                  <p:childTnLst>
                                    <p:set>
                                      <p:cBhvr>
                                        <p:cTn id="170" dur="1" fill="hold">
                                          <p:stCondLst>
                                            <p:cond delay="0"/>
                                          </p:stCondLst>
                                        </p:cTn>
                                        <p:tgtEl>
                                          <p:spTgt spid="113"/>
                                        </p:tgtEl>
                                        <p:attrNameLst>
                                          <p:attrName>style.visibility</p:attrName>
                                        </p:attrNameLst>
                                      </p:cBhvr>
                                      <p:to>
                                        <p:strVal val="visible"/>
                                      </p:to>
                                    </p:set>
                                    <p:anim calcmode="lin" valueType="num">
                                      <p:cBhvr additive="base">
                                        <p:cTn id="171" dur="250" fill="hold"/>
                                        <p:tgtEl>
                                          <p:spTgt spid="113"/>
                                        </p:tgtEl>
                                        <p:attrNameLst>
                                          <p:attrName>ppt_x</p:attrName>
                                        </p:attrNameLst>
                                      </p:cBhvr>
                                      <p:tavLst>
                                        <p:tav tm="0">
                                          <p:val>
                                            <p:strVal val="#ppt_x"/>
                                          </p:val>
                                        </p:tav>
                                        <p:tav tm="100000">
                                          <p:val>
                                            <p:strVal val="#ppt_x"/>
                                          </p:val>
                                        </p:tav>
                                      </p:tavLst>
                                    </p:anim>
                                    <p:anim calcmode="lin" valueType="num">
                                      <p:cBhvr additive="base">
                                        <p:cTn id="172" dur="250" fill="hold"/>
                                        <p:tgtEl>
                                          <p:spTgt spid="113"/>
                                        </p:tgtEl>
                                        <p:attrNameLst>
                                          <p:attrName>ppt_y</p:attrName>
                                        </p:attrNameLst>
                                      </p:cBhvr>
                                      <p:tavLst>
                                        <p:tav tm="0">
                                          <p:val>
                                            <p:strVal val="1+#ppt_h/2"/>
                                          </p:val>
                                        </p:tav>
                                        <p:tav tm="100000">
                                          <p:val>
                                            <p:strVal val="#ppt_y"/>
                                          </p:val>
                                        </p:tav>
                                      </p:tavLst>
                                    </p:anim>
                                  </p:childTnLst>
                                </p:cTn>
                              </p:par>
                            </p:childTnLst>
                          </p:cTn>
                        </p:par>
                        <p:par>
                          <p:cTn id="173" fill="hold">
                            <p:stCondLst>
                              <p:cond delay="9000"/>
                            </p:stCondLst>
                            <p:childTnLst>
                              <p:par>
                                <p:cTn id="174" presetID="2" presetClass="entr" presetSubtype="4" fill="hold" grpId="0" nodeType="afterEffect">
                                  <p:stCondLst>
                                    <p:cond delay="0"/>
                                  </p:stCondLst>
                                  <p:childTnLst>
                                    <p:set>
                                      <p:cBhvr>
                                        <p:cTn id="175" dur="1" fill="hold">
                                          <p:stCondLst>
                                            <p:cond delay="0"/>
                                          </p:stCondLst>
                                        </p:cTn>
                                        <p:tgtEl>
                                          <p:spTgt spid="112"/>
                                        </p:tgtEl>
                                        <p:attrNameLst>
                                          <p:attrName>style.visibility</p:attrName>
                                        </p:attrNameLst>
                                      </p:cBhvr>
                                      <p:to>
                                        <p:strVal val="visible"/>
                                      </p:to>
                                    </p:set>
                                    <p:anim calcmode="lin" valueType="num">
                                      <p:cBhvr additive="base">
                                        <p:cTn id="176" dur="250" fill="hold"/>
                                        <p:tgtEl>
                                          <p:spTgt spid="112"/>
                                        </p:tgtEl>
                                        <p:attrNameLst>
                                          <p:attrName>ppt_x</p:attrName>
                                        </p:attrNameLst>
                                      </p:cBhvr>
                                      <p:tavLst>
                                        <p:tav tm="0">
                                          <p:val>
                                            <p:strVal val="#ppt_x"/>
                                          </p:val>
                                        </p:tav>
                                        <p:tav tm="100000">
                                          <p:val>
                                            <p:strVal val="#ppt_x"/>
                                          </p:val>
                                        </p:tav>
                                      </p:tavLst>
                                    </p:anim>
                                    <p:anim calcmode="lin" valueType="num">
                                      <p:cBhvr additive="base">
                                        <p:cTn id="177" dur="250" fill="hold"/>
                                        <p:tgtEl>
                                          <p:spTgt spid="112"/>
                                        </p:tgtEl>
                                        <p:attrNameLst>
                                          <p:attrName>ppt_y</p:attrName>
                                        </p:attrNameLst>
                                      </p:cBhvr>
                                      <p:tavLst>
                                        <p:tav tm="0">
                                          <p:val>
                                            <p:strVal val="1+#ppt_h/2"/>
                                          </p:val>
                                        </p:tav>
                                        <p:tav tm="100000">
                                          <p:val>
                                            <p:strVal val="#ppt_y"/>
                                          </p:val>
                                        </p:tav>
                                      </p:tavLst>
                                    </p:anim>
                                  </p:childTnLst>
                                </p:cTn>
                              </p:par>
                            </p:childTnLst>
                          </p:cTn>
                        </p:par>
                        <p:par>
                          <p:cTn id="178" fill="hold">
                            <p:stCondLst>
                              <p:cond delay="9250"/>
                            </p:stCondLst>
                            <p:childTnLst>
                              <p:par>
                                <p:cTn id="179" presetID="2" presetClass="entr" presetSubtype="4" fill="hold" grpId="0" nodeType="afterEffect">
                                  <p:stCondLst>
                                    <p:cond delay="0"/>
                                  </p:stCondLst>
                                  <p:childTnLst>
                                    <p:set>
                                      <p:cBhvr>
                                        <p:cTn id="180" dur="1" fill="hold">
                                          <p:stCondLst>
                                            <p:cond delay="0"/>
                                          </p:stCondLst>
                                        </p:cTn>
                                        <p:tgtEl>
                                          <p:spTgt spid="111"/>
                                        </p:tgtEl>
                                        <p:attrNameLst>
                                          <p:attrName>style.visibility</p:attrName>
                                        </p:attrNameLst>
                                      </p:cBhvr>
                                      <p:to>
                                        <p:strVal val="visible"/>
                                      </p:to>
                                    </p:set>
                                    <p:anim calcmode="lin" valueType="num">
                                      <p:cBhvr additive="base">
                                        <p:cTn id="181" dur="250" fill="hold"/>
                                        <p:tgtEl>
                                          <p:spTgt spid="111"/>
                                        </p:tgtEl>
                                        <p:attrNameLst>
                                          <p:attrName>ppt_x</p:attrName>
                                        </p:attrNameLst>
                                      </p:cBhvr>
                                      <p:tavLst>
                                        <p:tav tm="0">
                                          <p:val>
                                            <p:strVal val="#ppt_x"/>
                                          </p:val>
                                        </p:tav>
                                        <p:tav tm="100000">
                                          <p:val>
                                            <p:strVal val="#ppt_x"/>
                                          </p:val>
                                        </p:tav>
                                      </p:tavLst>
                                    </p:anim>
                                    <p:anim calcmode="lin" valueType="num">
                                      <p:cBhvr additive="base">
                                        <p:cTn id="182" dur="250" fill="hold"/>
                                        <p:tgtEl>
                                          <p:spTgt spid="111"/>
                                        </p:tgtEl>
                                        <p:attrNameLst>
                                          <p:attrName>ppt_y</p:attrName>
                                        </p:attrNameLst>
                                      </p:cBhvr>
                                      <p:tavLst>
                                        <p:tav tm="0">
                                          <p:val>
                                            <p:strVal val="1+#ppt_h/2"/>
                                          </p:val>
                                        </p:tav>
                                        <p:tav tm="100000">
                                          <p:val>
                                            <p:strVal val="#ppt_y"/>
                                          </p:val>
                                        </p:tav>
                                      </p:tavLst>
                                    </p:anim>
                                  </p:childTnLst>
                                </p:cTn>
                              </p:par>
                            </p:childTnLst>
                          </p:cTn>
                        </p:par>
                        <p:par>
                          <p:cTn id="183" fill="hold">
                            <p:stCondLst>
                              <p:cond delay="9500"/>
                            </p:stCondLst>
                            <p:childTnLst>
                              <p:par>
                                <p:cTn id="184" presetID="2" presetClass="entr" presetSubtype="4" fill="hold" grpId="0" nodeType="afterEffect">
                                  <p:stCondLst>
                                    <p:cond delay="0"/>
                                  </p:stCondLst>
                                  <p:childTnLst>
                                    <p:set>
                                      <p:cBhvr>
                                        <p:cTn id="185" dur="1" fill="hold">
                                          <p:stCondLst>
                                            <p:cond delay="0"/>
                                          </p:stCondLst>
                                        </p:cTn>
                                        <p:tgtEl>
                                          <p:spTgt spid="109"/>
                                        </p:tgtEl>
                                        <p:attrNameLst>
                                          <p:attrName>style.visibility</p:attrName>
                                        </p:attrNameLst>
                                      </p:cBhvr>
                                      <p:to>
                                        <p:strVal val="visible"/>
                                      </p:to>
                                    </p:set>
                                    <p:anim calcmode="lin" valueType="num">
                                      <p:cBhvr additive="base">
                                        <p:cTn id="186" dur="250" fill="hold"/>
                                        <p:tgtEl>
                                          <p:spTgt spid="109"/>
                                        </p:tgtEl>
                                        <p:attrNameLst>
                                          <p:attrName>ppt_x</p:attrName>
                                        </p:attrNameLst>
                                      </p:cBhvr>
                                      <p:tavLst>
                                        <p:tav tm="0">
                                          <p:val>
                                            <p:strVal val="#ppt_x"/>
                                          </p:val>
                                        </p:tav>
                                        <p:tav tm="100000">
                                          <p:val>
                                            <p:strVal val="#ppt_x"/>
                                          </p:val>
                                        </p:tav>
                                      </p:tavLst>
                                    </p:anim>
                                    <p:anim calcmode="lin" valueType="num">
                                      <p:cBhvr additive="base">
                                        <p:cTn id="187" dur="250" fill="hold"/>
                                        <p:tgtEl>
                                          <p:spTgt spid="109"/>
                                        </p:tgtEl>
                                        <p:attrNameLst>
                                          <p:attrName>ppt_y</p:attrName>
                                        </p:attrNameLst>
                                      </p:cBhvr>
                                      <p:tavLst>
                                        <p:tav tm="0">
                                          <p:val>
                                            <p:strVal val="1+#ppt_h/2"/>
                                          </p:val>
                                        </p:tav>
                                        <p:tav tm="100000">
                                          <p:val>
                                            <p:strVal val="#ppt_y"/>
                                          </p:val>
                                        </p:tav>
                                      </p:tavLst>
                                    </p:anim>
                                  </p:childTnLst>
                                </p:cTn>
                              </p:par>
                            </p:childTnLst>
                          </p:cTn>
                        </p:par>
                        <p:par>
                          <p:cTn id="188" fill="hold">
                            <p:stCondLst>
                              <p:cond delay="9750"/>
                            </p:stCondLst>
                            <p:childTnLst>
                              <p:par>
                                <p:cTn id="189" presetID="2" presetClass="entr" presetSubtype="4" fill="hold" grpId="0" nodeType="afterEffect">
                                  <p:stCondLst>
                                    <p:cond delay="0"/>
                                  </p:stCondLst>
                                  <p:childTnLst>
                                    <p:set>
                                      <p:cBhvr>
                                        <p:cTn id="190" dur="1" fill="hold">
                                          <p:stCondLst>
                                            <p:cond delay="0"/>
                                          </p:stCondLst>
                                        </p:cTn>
                                        <p:tgtEl>
                                          <p:spTgt spid="120"/>
                                        </p:tgtEl>
                                        <p:attrNameLst>
                                          <p:attrName>style.visibility</p:attrName>
                                        </p:attrNameLst>
                                      </p:cBhvr>
                                      <p:to>
                                        <p:strVal val="visible"/>
                                      </p:to>
                                    </p:set>
                                    <p:anim calcmode="lin" valueType="num">
                                      <p:cBhvr additive="base">
                                        <p:cTn id="191" dur="250" fill="hold"/>
                                        <p:tgtEl>
                                          <p:spTgt spid="120"/>
                                        </p:tgtEl>
                                        <p:attrNameLst>
                                          <p:attrName>ppt_x</p:attrName>
                                        </p:attrNameLst>
                                      </p:cBhvr>
                                      <p:tavLst>
                                        <p:tav tm="0">
                                          <p:val>
                                            <p:strVal val="#ppt_x"/>
                                          </p:val>
                                        </p:tav>
                                        <p:tav tm="100000">
                                          <p:val>
                                            <p:strVal val="#ppt_x"/>
                                          </p:val>
                                        </p:tav>
                                      </p:tavLst>
                                    </p:anim>
                                    <p:anim calcmode="lin" valueType="num">
                                      <p:cBhvr additive="base">
                                        <p:cTn id="192" dur="250" fill="hold"/>
                                        <p:tgtEl>
                                          <p:spTgt spid="120"/>
                                        </p:tgtEl>
                                        <p:attrNameLst>
                                          <p:attrName>ppt_y</p:attrName>
                                        </p:attrNameLst>
                                      </p:cBhvr>
                                      <p:tavLst>
                                        <p:tav tm="0">
                                          <p:val>
                                            <p:strVal val="1+#ppt_h/2"/>
                                          </p:val>
                                        </p:tav>
                                        <p:tav tm="100000">
                                          <p:val>
                                            <p:strVal val="#ppt_y"/>
                                          </p:val>
                                        </p:tav>
                                      </p:tavLst>
                                    </p:anim>
                                  </p:childTnLst>
                                </p:cTn>
                              </p:par>
                            </p:childTnLst>
                          </p:cTn>
                        </p:par>
                        <p:par>
                          <p:cTn id="193" fill="hold">
                            <p:stCondLst>
                              <p:cond delay="10000"/>
                            </p:stCondLst>
                            <p:childTnLst>
                              <p:par>
                                <p:cTn id="194" presetID="2" presetClass="entr" presetSubtype="4" fill="hold" grpId="0" nodeType="afterEffect">
                                  <p:stCondLst>
                                    <p:cond delay="0"/>
                                  </p:stCondLst>
                                  <p:childTnLst>
                                    <p:set>
                                      <p:cBhvr>
                                        <p:cTn id="195" dur="1" fill="hold">
                                          <p:stCondLst>
                                            <p:cond delay="0"/>
                                          </p:stCondLst>
                                        </p:cTn>
                                        <p:tgtEl>
                                          <p:spTgt spid="119"/>
                                        </p:tgtEl>
                                        <p:attrNameLst>
                                          <p:attrName>style.visibility</p:attrName>
                                        </p:attrNameLst>
                                      </p:cBhvr>
                                      <p:to>
                                        <p:strVal val="visible"/>
                                      </p:to>
                                    </p:set>
                                    <p:anim calcmode="lin" valueType="num">
                                      <p:cBhvr additive="base">
                                        <p:cTn id="196" dur="250" fill="hold"/>
                                        <p:tgtEl>
                                          <p:spTgt spid="119"/>
                                        </p:tgtEl>
                                        <p:attrNameLst>
                                          <p:attrName>ppt_x</p:attrName>
                                        </p:attrNameLst>
                                      </p:cBhvr>
                                      <p:tavLst>
                                        <p:tav tm="0">
                                          <p:val>
                                            <p:strVal val="#ppt_x"/>
                                          </p:val>
                                        </p:tav>
                                        <p:tav tm="100000">
                                          <p:val>
                                            <p:strVal val="#ppt_x"/>
                                          </p:val>
                                        </p:tav>
                                      </p:tavLst>
                                    </p:anim>
                                    <p:anim calcmode="lin" valueType="num">
                                      <p:cBhvr additive="base">
                                        <p:cTn id="197" dur="250" fill="hold"/>
                                        <p:tgtEl>
                                          <p:spTgt spid="119"/>
                                        </p:tgtEl>
                                        <p:attrNameLst>
                                          <p:attrName>ppt_y</p:attrName>
                                        </p:attrNameLst>
                                      </p:cBhvr>
                                      <p:tavLst>
                                        <p:tav tm="0">
                                          <p:val>
                                            <p:strVal val="1+#ppt_h/2"/>
                                          </p:val>
                                        </p:tav>
                                        <p:tav tm="100000">
                                          <p:val>
                                            <p:strVal val="#ppt_y"/>
                                          </p:val>
                                        </p:tav>
                                      </p:tavLst>
                                    </p:anim>
                                  </p:childTnLst>
                                </p:cTn>
                              </p:par>
                            </p:childTnLst>
                          </p:cTn>
                        </p:par>
                        <p:par>
                          <p:cTn id="198" fill="hold">
                            <p:stCondLst>
                              <p:cond delay="10250"/>
                            </p:stCondLst>
                            <p:childTnLst>
                              <p:par>
                                <p:cTn id="199" presetID="2" presetClass="entr" presetSubtype="4" fill="hold" grpId="0" nodeType="afterEffect">
                                  <p:stCondLst>
                                    <p:cond delay="0"/>
                                  </p:stCondLst>
                                  <p:childTnLst>
                                    <p:set>
                                      <p:cBhvr>
                                        <p:cTn id="200" dur="1" fill="hold">
                                          <p:stCondLst>
                                            <p:cond delay="0"/>
                                          </p:stCondLst>
                                        </p:cTn>
                                        <p:tgtEl>
                                          <p:spTgt spid="151"/>
                                        </p:tgtEl>
                                        <p:attrNameLst>
                                          <p:attrName>style.visibility</p:attrName>
                                        </p:attrNameLst>
                                      </p:cBhvr>
                                      <p:to>
                                        <p:strVal val="visible"/>
                                      </p:to>
                                    </p:set>
                                    <p:anim calcmode="lin" valueType="num">
                                      <p:cBhvr additive="base">
                                        <p:cTn id="201" dur="250" fill="hold"/>
                                        <p:tgtEl>
                                          <p:spTgt spid="151"/>
                                        </p:tgtEl>
                                        <p:attrNameLst>
                                          <p:attrName>ppt_x</p:attrName>
                                        </p:attrNameLst>
                                      </p:cBhvr>
                                      <p:tavLst>
                                        <p:tav tm="0">
                                          <p:val>
                                            <p:strVal val="#ppt_x"/>
                                          </p:val>
                                        </p:tav>
                                        <p:tav tm="100000">
                                          <p:val>
                                            <p:strVal val="#ppt_x"/>
                                          </p:val>
                                        </p:tav>
                                      </p:tavLst>
                                    </p:anim>
                                    <p:anim calcmode="lin" valueType="num">
                                      <p:cBhvr additive="base">
                                        <p:cTn id="202" dur="250" fill="hold"/>
                                        <p:tgtEl>
                                          <p:spTgt spid="151"/>
                                        </p:tgtEl>
                                        <p:attrNameLst>
                                          <p:attrName>ppt_y</p:attrName>
                                        </p:attrNameLst>
                                      </p:cBhvr>
                                      <p:tavLst>
                                        <p:tav tm="0">
                                          <p:val>
                                            <p:strVal val="1+#ppt_h/2"/>
                                          </p:val>
                                        </p:tav>
                                        <p:tav tm="100000">
                                          <p:val>
                                            <p:strVal val="#ppt_y"/>
                                          </p:val>
                                        </p:tav>
                                      </p:tavLst>
                                    </p:anim>
                                  </p:childTnLst>
                                </p:cTn>
                              </p:par>
                            </p:childTnLst>
                          </p:cTn>
                        </p:par>
                        <p:par>
                          <p:cTn id="203" fill="hold">
                            <p:stCondLst>
                              <p:cond delay="10500"/>
                            </p:stCondLst>
                            <p:childTnLst>
                              <p:par>
                                <p:cTn id="204" presetID="2" presetClass="entr" presetSubtype="4" fill="hold" grpId="0" nodeType="afterEffect">
                                  <p:stCondLst>
                                    <p:cond delay="0"/>
                                  </p:stCondLst>
                                  <p:childTnLst>
                                    <p:set>
                                      <p:cBhvr>
                                        <p:cTn id="205" dur="1" fill="hold">
                                          <p:stCondLst>
                                            <p:cond delay="0"/>
                                          </p:stCondLst>
                                        </p:cTn>
                                        <p:tgtEl>
                                          <p:spTgt spid="152"/>
                                        </p:tgtEl>
                                        <p:attrNameLst>
                                          <p:attrName>style.visibility</p:attrName>
                                        </p:attrNameLst>
                                      </p:cBhvr>
                                      <p:to>
                                        <p:strVal val="visible"/>
                                      </p:to>
                                    </p:set>
                                    <p:anim calcmode="lin" valueType="num">
                                      <p:cBhvr additive="base">
                                        <p:cTn id="206" dur="250" fill="hold"/>
                                        <p:tgtEl>
                                          <p:spTgt spid="152"/>
                                        </p:tgtEl>
                                        <p:attrNameLst>
                                          <p:attrName>ppt_x</p:attrName>
                                        </p:attrNameLst>
                                      </p:cBhvr>
                                      <p:tavLst>
                                        <p:tav tm="0">
                                          <p:val>
                                            <p:strVal val="#ppt_x"/>
                                          </p:val>
                                        </p:tav>
                                        <p:tav tm="100000">
                                          <p:val>
                                            <p:strVal val="#ppt_x"/>
                                          </p:val>
                                        </p:tav>
                                      </p:tavLst>
                                    </p:anim>
                                    <p:anim calcmode="lin" valueType="num">
                                      <p:cBhvr additive="base">
                                        <p:cTn id="207" dur="250" fill="hold"/>
                                        <p:tgtEl>
                                          <p:spTgt spid="152"/>
                                        </p:tgtEl>
                                        <p:attrNameLst>
                                          <p:attrName>ppt_y</p:attrName>
                                        </p:attrNameLst>
                                      </p:cBhvr>
                                      <p:tavLst>
                                        <p:tav tm="0">
                                          <p:val>
                                            <p:strVal val="1+#ppt_h/2"/>
                                          </p:val>
                                        </p:tav>
                                        <p:tav tm="100000">
                                          <p:val>
                                            <p:strVal val="#ppt_y"/>
                                          </p:val>
                                        </p:tav>
                                      </p:tavLst>
                                    </p:anim>
                                  </p:childTnLst>
                                </p:cTn>
                              </p:par>
                            </p:childTnLst>
                          </p:cTn>
                        </p:par>
                        <p:par>
                          <p:cTn id="208" fill="hold">
                            <p:stCondLst>
                              <p:cond delay="10750"/>
                            </p:stCondLst>
                            <p:childTnLst>
                              <p:par>
                                <p:cTn id="209" presetID="2" presetClass="entr" presetSubtype="4" fill="hold" grpId="0" nodeType="afterEffect">
                                  <p:stCondLst>
                                    <p:cond delay="0"/>
                                  </p:stCondLst>
                                  <p:childTnLst>
                                    <p:set>
                                      <p:cBhvr>
                                        <p:cTn id="210" dur="1" fill="hold">
                                          <p:stCondLst>
                                            <p:cond delay="0"/>
                                          </p:stCondLst>
                                        </p:cTn>
                                        <p:tgtEl>
                                          <p:spTgt spid="114"/>
                                        </p:tgtEl>
                                        <p:attrNameLst>
                                          <p:attrName>style.visibility</p:attrName>
                                        </p:attrNameLst>
                                      </p:cBhvr>
                                      <p:to>
                                        <p:strVal val="visible"/>
                                      </p:to>
                                    </p:set>
                                    <p:anim calcmode="lin" valueType="num">
                                      <p:cBhvr additive="base">
                                        <p:cTn id="211" dur="250" fill="hold"/>
                                        <p:tgtEl>
                                          <p:spTgt spid="114"/>
                                        </p:tgtEl>
                                        <p:attrNameLst>
                                          <p:attrName>ppt_x</p:attrName>
                                        </p:attrNameLst>
                                      </p:cBhvr>
                                      <p:tavLst>
                                        <p:tav tm="0">
                                          <p:val>
                                            <p:strVal val="#ppt_x"/>
                                          </p:val>
                                        </p:tav>
                                        <p:tav tm="100000">
                                          <p:val>
                                            <p:strVal val="#ppt_x"/>
                                          </p:val>
                                        </p:tav>
                                      </p:tavLst>
                                    </p:anim>
                                    <p:anim calcmode="lin" valueType="num">
                                      <p:cBhvr additive="base">
                                        <p:cTn id="212" dur="250" fill="hold"/>
                                        <p:tgtEl>
                                          <p:spTgt spid="114"/>
                                        </p:tgtEl>
                                        <p:attrNameLst>
                                          <p:attrName>ppt_y</p:attrName>
                                        </p:attrNameLst>
                                      </p:cBhvr>
                                      <p:tavLst>
                                        <p:tav tm="0">
                                          <p:val>
                                            <p:strVal val="1+#ppt_h/2"/>
                                          </p:val>
                                        </p:tav>
                                        <p:tav tm="100000">
                                          <p:val>
                                            <p:strVal val="#ppt_y"/>
                                          </p:val>
                                        </p:tav>
                                      </p:tavLst>
                                    </p:anim>
                                  </p:childTnLst>
                                </p:cTn>
                              </p:par>
                            </p:childTnLst>
                          </p:cTn>
                        </p:par>
                        <p:par>
                          <p:cTn id="213" fill="hold">
                            <p:stCondLst>
                              <p:cond delay="11000"/>
                            </p:stCondLst>
                            <p:childTnLst>
                              <p:par>
                                <p:cTn id="214" presetID="2" presetClass="entr" presetSubtype="4" fill="hold" grpId="0" nodeType="afterEffect">
                                  <p:stCondLst>
                                    <p:cond delay="0"/>
                                  </p:stCondLst>
                                  <p:childTnLst>
                                    <p:set>
                                      <p:cBhvr>
                                        <p:cTn id="215" dur="1" fill="hold">
                                          <p:stCondLst>
                                            <p:cond delay="0"/>
                                          </p:stCondLst>
                                        </p:cTn>
                                        <p:tgtEl>
                                          <p:spTgt spid="115"/>
                                        </p:tgtEl>
                                        <p:attrNameLst>
                                          <p:attrName>style.visibility</p:attrName>
                                        </p:attrNameLst>
                                      </p:cBhvr>
                                      <p:to>
                                        <p:strVal val="visible"/>
                                      </p:to>
                                    </p:set>
                                    <p:anim calcmode="lin" valueType="num">
                                      <p:cBhvr additive="base">
                                        <p:cTn id="216" dur="250" fill="hold"/>
                                        <p:tgtEl>
                                          <p:spTgt spid="115"/>
                                        </p:tgtEl>
                                        <p:attrNameLst>
                                          <p:attrName>ppt_x</p:attrName>
                                        </p:attrNameLst>
                                      </p:cBhvr>
                                      <p:tavLst>
                                        <p:tav tm="0">
                                          <p:val>
                                            <p:strVal val="#ppt_x"/>
                                          </p:val>
                                        </p:tav>
                                        <p:tav tm="100000">
                                          <p:val>
                                            <p:strVal val="#ppt_x"/>
                                          </p:val>
                                        </p:tav>
                                      </p:tavLst>
                                    </p:anim>
                                    <p:anim calcmode="lin" valueType="num">
                                      <p:cBhvr additive="base">
                                        <p:cTn id="217" dur="250" fill="hold"/>
                                        <p:tgtEl>
                                          <p:spTgt spid="115"/>
                                        </p:tgtEl>
                                        <p:attrNameLst>
                                          <p:attrName>ppt_y</p:attrName>
                                        </p:attrNameLst>
                                      </p:cBhvr>
                                      <p:tavLst>
                                        <p:tav tm="0">
                                          <p:val>
                                            <p:strVal val="1+#ppt_h/2"/>
                                          </p:val>
                                        </p:tav>
                                        <p:tav tm="100000">
                                          <p:val>
                                            <p:strVal val="#ppt_y"/>
                                          </p:val>
                                        </p:tav>
                                      </p:tavLst>
                                    </p:anim>
                                  </p:childTnLst>
                                </p:cTn>
                              </p:par>
                            </p:childTnLst>
                          </p:cTn>
                        </p:par>
                        <p:par>
                          <p:cTn id="218" fill="hold">
                            <p:stCondLst>
                              <p:cond delay="11250"/>
                            </p:stCondLst>
                            <p:childTnLst>
                              <p:par>
                                <p:cTn id="219" presetID="2" presetClass="entr" presetSubtype="4" fill="hold" grpId="0" nodeType="afterEffect">
                                  <p:stCondLst>
                                    <p:cond delay="0"/>
                                  </p:stCondLst>
                                  <p:childTnLst>
                                    <p:set>
                                      <p:cBhvr>
                                        <p:cTn id="220" dur="1" fill="hold">
                                          <p:stCondLst>
                                            <p:cond delay="0"/>
                                          </p:stCondLst>
                                        </p:cTn>
                                        <p:tgtEl>
                                          <p:spTgt spid="116"/>
                                        </p:tgtEl>
                                        <p:attrNameLst>
                                          <p:attrName>style.visibility</p:attrName>
                                        </p:attrNameLst>
                                      </p:cBhvr>
                                      <p:to>
                                        <p:strVal val="visible"/>
                                      </p:to>
                                    </p:set>
                                    <p:anim calcmode="lin" valueType="num">
                                      <p:cBhvr additive="base">
                                        <p:cTn id="221" dur="250" fill="hold"/>
                                        <p:tgtEl>
                                          <p:spTgt spid="116"/>
                                        </p:tgtEl>
                                        <p:attrNameLst>
                                          <p:attrName>ppt_x</p:attrName>
                                        </p:attrNameLst>
                                      </p:cBhvr>
                                      <p:tavLst>
                                        <p:tav tm="0">
                                          <p:val>
                                            <p:strVal val="#ppt_x"/>
                                          </p:val>
                                        </p:tav>
                                        <p:tav tm="100000">
                                          <p:val>
                                            <p:strVal val="#ppt_x"/>
                                          </p:val>
                                        </p:tav>
                                      </p:tavLst>
                                    </p:anim>
                                    <p:anim calcmode="lin" valueType="num">
                                      <p:cBhvr additive="base">
                                        <p:cTn id="222" dur="250" fill="hold"/>
                                        <p:tgtEl>
                                          <p:spTgt spid="116"/>
                                        </p:tgtEl>
                                        <p:attrNameLst>
                                          <p:attrName>ppt_y</p:attrName>
                                        </p:attrNameLst>
                                      </p:cBhvr>
                                      <p:tavLst>
                                        <p:tav tm="0">
                                          <p:val>
                                            <p:strVal val="1+#ppt_h/2"/>
                                          </p:val>
                                        </p:tav>
                                        <p:tav tm="100000">
                                          <p:val>
                                            <p:strVal val="#ppt_y"/>
                                          </p:val>
                                        </p:tav>
                                      </p:tavLst>
                                    </p:anim>
                                  </p:childTnLst>
                                </p:cTn>
                              </p:par>
                            </p:childTnLst>
                          </p:cTn>
                        </p:par>
                        <p:par>
                          <p:cTn id="223" fill="hold">
                            <p:stCondLst>
                              <p:cond delay="11500"/>
                            </p:stCondLst>
                            <p:childTnLst>
                              <p:par>
                                <p:cTn id="224" presetID="2" presetClass="entr" presetSubtype="4" fill="hold" grpId="0" nodeType="afterEffect">
                                  <p:stCondLst>
                                    <p:cond delay="0"/>
                                  </p:stCondLst>
                                  <p:childTnLst>
                                    <p:set>
                                      <p:cBhvr>
                                        <p:cTn id="225" dur="1" fill="hold">
                                          <p:stCondLst>
                                            <p:cond delay="0"/>
                                          </p:stCondLst>
                                        </p:cTn>
                                        <p:tgtEl>
                                          <p:spTgt spid="150"/>
                                        </p:tgtEl>
                                        <p:attrNameLst>
                                          <p:attrName>style.visibility</p:attrName>
                                        </p:attrNameLst>
                                      </p:cBhvr>
                                      <p:to>
                                        <p:strVal val="visible"/>
                                      </p:to>
                                    </p:set>
                                    <p:anim calcmode="lin" valueType="num">
                                      <p:cBhvr additive="base">
                                        <p:cTn id="226" dur="250" fill="hold"/>
                                        <p:tgtEl>
                                          <p:spTgt spid="150"/>
                                        </p:tgtEl>
                                        <p:attrNameLst>
                                          <p:attrName>ppt_x</p:attrName>
                                        </p:attrNameLst>
                                      </p:cBhvr>
                                      <p:tavLst>
                                        <p:tav tm="0">
                                          <p:val>
                                            <p:strVal val="#ppt_x"/>
                                          </p:val>
                                        </p:tav>
                                        <p:tav tm="100000">
                                          <p:val>
                                            <p:strVal val="#ppt_x"/>
                                          </p:val>
                                        </p:tav>
                                      </p:tavLst>
                                    </p:anim>
                                    <p:anim calcmode="lin" valueType="num">
                                      <p:cBhvr additive="base">
                                        <p:cTn id="227" dur="250" fill="hold"/>
                                        <p:tgtEl>
                                          <p:spTgt spid="150"/>
                                        </p:tgtEl>
                                        <p:attrNameLst>
                                          <p:attrName>ppt_y</p:attrName>
                                        </p:attrNameLst>
                                      </p:cBhvr>
                                      <p:tavLst>
                                        <p:tav tm="0">
                                          <p:val>
                                            <p:strVal val="1+#ppt_h/2"/>
                                          </p:val>
                                        </p:tav>
                                        <p:tav tm="100000">
                                          <p:val>
                                            <p:strVal val="#ppt_y"/>
                                          </p:val>
                                        </p:tav>
                                      </p:tavLst>
                                    </p:anim>
                                  </p:childTnLst>
                                </p:cTn>
                              </p:par>
                            </p:childTnLst>
                          </p:cTn>
                        </p:par>
                        <p:par>
                          <p:cTn id="228" fill="hold">
                            <p:stCondLst>
                              <p:cond delay="11750"/>
                            </p:stCondLst>
                            <p:childTnLst>
                              <p:par>
                                <p:cTn id="229" presetID="2" presetClass="entr" presetSubtype="4" fill="hold" grpId="0" nodeType="afterEffect">
                                  <p:stCondLst>
                                    <p:cond delay="0"/>
                                  </p:stCondLst>
                                  <p:childTnLst>
                                    <p:set>
                                      <p:cBhvr>
                                        <p:cTn id="230" dur="1" fill="hold">
                                          <p:stCondLst>
                                            <p:cond delay="0"/>
                                          </p:stCondLst>
                                        </p:cTn>
                                        <p:tgtEl>
                                          <p:spTgt spid="117"/>
                                        </p:tgtEl>
                                        <p:attrNameLst>
                                          <p:attrName>style.visibility</p:attrName>
                                        </p:attrNameLst>
                                      </p:cBhvr>
                                      <p:to>
                                        <p:strVal val="visible"/>
                                      </p:to>
                                    </p:set>
                                    <p:anim calcmode="lin" valueType="num">
                                      <p:cBhvr additive="base">
                                        <p:cTn id="231" dur="250" fill="hold"/>
                                        <p:tgtEl>
                                          <p:spTgt spid="117"/>
                                        </p:tgtEl>
                                        <p:attrNameLst>
                                          <p:attrName>ppt_x</p:attrName>
                                        </p:attrNameLst>
                                      </p:cBhvr>
                                      <p:tavLst>
                                        <p:tav tm="0">
                                          <p:val>
                                            <p:strVal val="#ppt_x"/>
                                          </p:val>
                                        </p:tav>
                                        <p:tav tm="100000">
                                          <p:val>
                                            <p:strVal val="#ppt_x"/>
                                          </p:val>
                                        </p:tav>
                                      </p:tavLst>
                                    </p:anim>
                                    <p:anim calcmode="lin" valueType="num">
                                      <p:cBhvr additive="base">
                                        <p:cTn id="232" dur="250" fill="hold"/>
                                        <p:tgtEl>
                                          <p:spTgt spid="117"/>
                                        </p:tgtEl>
                                        <p:attrNameLst>
                                          <p:attrName>ppt_y</p:attrName>
                                        </p:attrNameLst>
                                      </p:cBhvr>
                                      <p:tavLst>
                                        <p:tav tm="0">
                                          <p:val>
                                            <p:strVal val="1+#ppt_h/2"/>
                                          </p:val>
                                        </p:tav>
                                        <p:tav tm="100000">
                                          <p:val>
                                            <p:strVal val="#ppt_y"/>
                                          </p:val>
                                        </p:tav>
                                      </p:tavLst>
                                    </p:anim>
                                  </p:childTnLst>
                                </p:cTn>
                              </p:par>
                            </p:childTnLst>
                          </p:cTn>
                        </p:par>
                        <p:par>
                          <p:cTn id="233" fill="hold">
                            <p:stCondLst>
                              <p:cond delay="12000"/>
                            </p:stCondLst>
                            <p:childTnLst>
                              <p:par>
                                <p:cTn id="234" presetID="2" presetClass="entr" presetSubtype="4" fill="hold" grpId="0" nodeType="afterEffect">
                                  <p:stCondLst>
                                    <p:cond delay="0"/>
                                  </p:stCondLst>
                                  <p:childTnLst>
                                    <p:set>
                                      <p:cBhvr>
                                        <p:cTn id="235" dur="1" fill="hold">
                                          <p:stCondLst>
                                            <p:cond delay="0"/>
                                          </p:stCondLst>
                                        </p:cTn>
                                        <p:tgtEl>
                                          <p:spTgt spid="154"/>
                                        </p:tgtEl>
                                        <p:attrNameLst>
                                          <p:attrName>style.visibility</p:attrName>
                                        </p:attrNameLst>
                                      </p:cBhvr>
                                      <p:to>
                                        <p:strVal val="visible"/>
                                      </p:to>
                                    </p:set>
                                    <p:anim calcmode="lin" valueType="num">
                                      <p:cBhvr additive="base">
                                        <p:cTn id="236" dur="250" fill="hold"/>
                                        <p:tgtEl>
                                          <p:spTgt spid="154"/>
                                        </p:tgtEl>
                                        <p:attrNameLst>
                                          <p:attrName>ppt_x</p:attrName>
                                        </p:attrNameLst>
                                      </p:cBhvr>
                                      <p:tavLst>
                                        <p:tav tm="0">
                                          <p:val>
                                            <p:strVal val="#ppt_x"/>
                                          </p:val>
                                        </p:tav>
                                        <p:tav tm="100000">
                                          <p:val>
                                            <p:strVal val="#ppt_x"/>
                                          </p:val>
                                        </p:tav>
                                      </p:tavLst>
                                    </p:anim>
                                    <p:anim calcmode="lin" valueType="num">
                                      <p:cBhvr additive="base">
                                        <p:cTn id="237" dur="250" fill="hold"/>
                                        <p:tgtEl>
                                          <p:spTgt spid="154"/>
                                        </p:tgtEl>
                                        <p:attrNameLst>
                                          <p:attrName>ppt_y</p:attrName>
                                        </p:attrNameLst>
                                      </p:cBhvr>
                                      <p:tavLst>
                                        <p:tav tm="0">
                                          <p:val>
                                            <p:strVal val="1+#ppt_h/2"/>
                                          </p:val>
                                        </p:tav>
                                        <p:tav tm="100000">
                                          <p:val>
                                            <p:strVal val="#ppt_y"/>
                                          </p:val>
                                        </p:tav>
                                      </p:tavLst>
                                    </p:anim>
                                  </p:childTnLst>
                                </p:cTn>
                              </p:par>
                            </p:childTnLst>
                          </p:cTn>
                        </p:par>
                        <p:par>
                          <p:cTn id="238" fill="hold">
                            <p:stCondLst>
                              <p:cond delay="12250"/>
                            </p:stCondLst>
                            <p:childTnLst>
                              <p:par>
                                <p:cTn id="239" presetID="2" presetClass="entr" presetSubtype="4" fill="hold" grpId="0" nodeType="afterEffect">
                                  <p:stCondLst>
                                    <p:cond delay="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250" fill="hold"/>
                                        <p:tgtEl>
                                          <p:spTgt spid="153"/>
                                        </p:tgtEl>
                                        <p:attrNameLst>
                                          <p:attrName>ppt_x</p:attrName>
                                        </p:attrNameLst>
                                      </p:cBhvr>
                                      <p:tavLst>
                                        <p:tav tm="0">
                                          <p:val>
                                            <p:strVal val="#ppt_x"/>
                                          </p:val>
                                        </p:tav>
                                        <p:tav tm="100000">
                                          <p:val>
                                            <p:strVal val="#ppt_x"/>
                                          </p:val>
                                        </p:tav>
                                      </p:tavLst>
                                    </p:anim>
                                    <p:anim calcmode="lin" valueType="num">
                                      <p:cBhvr additive="base">
                                        <p:cTn id="242" dur="25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2500"/>
                            </p:stCondLst>
                            <p:childTnLst>
                              <p:par>
                                <p:cTn id="244" presetID="2" presetClass="entr" presetSubtype="8" fill="hold" nodeType="afterEffect">
                                  <p:stCondLst>
                                    <p:cond delay="0"/>
                                  </p:stCondLst>
                                  <p:childTnLst>
                                    <p:set>
                                      <p:cBhvr>
                                        <p:cTn id="245" dur="1" fill="hold">
                                          <p:stCondLst>
                                            <p:cond delay="0"/>
                                          </p:stCondLst>
                                        </p:cTn>
                                        <p:tgtEl>
                                          <p:spTgt spid="62"/>
                                        </p:tgtEl>
                                        <p:attrNameLst>
                                          <p:attrName>style.visibility</p:attrName>
                                        </p:attrNameLst>
                                      </p:cBhvr>
                                      <p:to>
                                        <p:strVal val="visible"/>
                                      </p:to>
                                    </p:set>
                                    <p:anim calcmode="lin" valueType="num">
                                      <p:cBhvr additive="base">
                                        <p:cTn id="246" dur="500" fill="hold"/>
                                        <p:tgtEl>
                                          <p:spTgt spid="62"/>
                                        </p:tgtEl>
                                        <p:attrNameLst>
                                          <p:attrName>ppt_x</p:attrName>
                                        </p:attrNameLst>
                                      </p:cBhvr>
                                      <p:tavLst>
                                        <p:tav tm="0">
                                          <p:val>
                                            <p:strVal val="0-#ppt_w/2"/>
                                          </p:val>
                                        </p:tav>
                                        <p:tav tm="100000">
                                          <p:val>
                                            <p:strVal val="#ppt_x"/>
                                          </p:val>
                                        </p:tav>
                                      </p:tavLst>
                                    </p:anim>
                                    <p:anim calcmode="lin" valueType="num">
                                      <p:cBhvr additive="base">
                                        <p:cTn id="247" dur="500" fill="hold"/>
                                        <p:tgtEl>
                                          <p:spTgt spid="62"/>
                                        </p:tgtEl>
                                        <p:attrNameLst>
                                          <p:attrName>ppt_y</p:attrName>
                                        </p:attrNameLst>
                                      </p:cBhvr>
                                      <p:tavLst>
                                        <p:tav tm="0">
                                          <p:val>
                                            <p:strVal val="#ppt_y"/>
                                          </p:val>
                                        </p:tav>
                                        <p:tav tm="100000">
                                          <p:val>
                                            <p:strVal val="#ppt_y"/>
                                          </p:val>
                                        </p:tav>
                                      </p:tavLst>
                                    </p:anim>
                                  </p:childTnLst>
                                </p:cTn>
                              </p:par>
                            </p:childTnLst>
                          </p:cTn>
                        </p:par>
                        <p:par>
                          <p:cTn id="248" fill="hold">
                            <p:stCondLst>
                              <p:cond delay="13000"/>
                            </p:stCondLst>
                            <p:childTnLst>
                              <p:par>
                                <p:cTn id="249" presetID="42" presetClass="entr" presetSubtype="0" fill="hold" grpId="0" nodeType="afterEffect">
                                  <p:stCondLst>
                                    <p:cond delay="0"/>
                                  </p:stCondLst>
                                  <p:childTnLst>
                                    <p:set>
                                      <p:cBhvr>
                                        <p:cTn id="250" dur="1" fill="hold">
                                          <p:stCondLst>
                                            <p:cond delay="0"/>
                                          </p:stCondLst>
                                        </p:cTn>
                                        <p:tgtEl>
                                          <p:spTgt spid="76"/>
                                        </p:tgtEl>
                                        <p:attrNameLst>
                                          <p:attrName>style.visibility</p:attrName>
                                        </p:attrNameLst>
                                      </p:cBhvr>
                                      <p:to>
                                        <p:strVal val="visible"/>
                                      </p:to>
                                    </p:set>
                                    <p:animEffect transition="in" filter="fade">
                                      <p:cBhvr>
                                        <p:cTn id="251" dur="1000"/>
                                        <p:tgtEl>
                                          <p:spTgt spid="76"/>
                                        </p:tgtEl>
                                      </p:cBhvr>
                                    </p:animEffect>
                                    <p:anim calcmode="lin" valueType="num">
                                      <p:cBhvr>
                                        <p:cTn id="252" dur="1000" fill="hold"/>
                                        <p:tgtEl>
                                          <p:spTgt spid="76"/>
                                        </p:tgtEl>
                                        <p:attrNameLst>
                                          <p:attrName>ppt_x</p:attrName>
                                        </p:attrNameLst>
                                      </p:cBhvr>
                                      <p:tavLst>
                                        <p:tav tm="0">
                                          <p:val>
                                            <p:strVal val="#ppt_x"/>
                                          </p:val>
                                        </p:tav>
                                        <p:tav tm="100000">
                                          <p:val>
                                            <p:strVal val="#ppt_x"/>
                                          </p:val>
                                        </p:tav>
                                      </p:tavLst>
                                    </p:anim>
                                    <p:anim calcmode="lin" valueType="num">
                                      <p:cBhvr>
                                        <p:cTn id="253" dur="1000" fill="hold"/>
                                        <p:tgtEl>
                                          <p:spTgt spid="76"/>
                                        </p:tgtEl>
                                        <p:attrNameLst>
                                          <p:attrName>ppt_y</p:attrName>
                                        </p:attrNameLst>
                                      </p:cBhvr>
                                      <p:tavLst>
                                        <p:tav tm="0">
                                          <p:val>
                                            <p:strVal val="#ppt_y+.1"/>
                                          </p:val>
                                        </p:tav>
                                        <p:tav tm="100000">
                                          <p:val>
                                            <p:strVal val="#ppt_y"/>
                                          </p:val>
                                        </p:tav>
                                      </p:tavLst>
                                    </p:anim>
                                  </p:childTnLst>
                                </p:cTn>
                              </p:par>
                            </p:childTnLst>
                          </p:cTn>
                        </p:par>
                        <p:par>
                          <p:cTn id="254" fill="hold">
                            <p:stCondLst>
                              <p:cond delay="14000"/>
                            </p:stCondLst>
                            <p:childTnLst>
                              <p:par>
                                <p:cTn id="255" presetID="31" presetClass="entr" presetSubtype="0" fill="hold" grpId="0" nodeType="afterEffect">
                                  <p:stCondLst>
                                    <p:cond delay="0"/>
                                  </p:stCondLst>
                                  <p:childTnLst>
                                    <p:set>
                                      <p:cBhvr>
                                        <p:cTn id="256" dur="1" fill="hold">
                                          <p:stCondLst>
                                            <p:cond delay="0"/>
                                          </p:stCondLst>
                                        </p:cTn>
                                        <p:tgtEl>
                                          <p:spTgt spid="93"/>
                                        </p:tgtEl>
                                        <p:attrNameLst>
                                          <p:attrName>style.visibility</p:attrName>
                                        </p:attrNameLst>
                                      </p:cBhvr>
                                      <p:to>
                                        <p:strVal val="visible"/>
                                      </p:to>
                                    </p:set>
                                    <p:anim calcmode="lin" valueType="num">
                                      <p:cBhvr>
                                        <p:cTn id="257" dur="1000" fill="hold"/>
                                        <p:tgtEl>
                                          <p:spTgt spid="93"/>
                                        </p:tgtEl>
                                        <p:attrNameLst>
                                          <p:attrName>ppt_w</p:attrName>
                                        </p:attrNameLst>
                                      </p:cBhvr>
                                      <p:tavLst>
                                        <p:tav tm="0">
                                          <p:val>
                                            <p:fltVal val="0"/>
                                          </p:val>
                                        </p:tav>
                                        <p:tav tm="100000">
                                          <p:val>
                                            <p:strVal val="#ppt_w"/>
                                          </p:val>
                                        </p:tav>
                                      </p:tavLst>
                                    </p:anim>
                                    <p:anim calcmode="lin" valueType="num">
                                      <p:cBhvr>
                                        <p:cTn id="258" dur="1000" fill="hold"/>
                                        <p:tgtEl>
                                          <p:spTgt spid="93"/>
                                        </p:tgtEl>
                                        <p:attrNameLst>
                                          <p:attrName>ppt_h</p:attrName>
                                        </p:attrNameLst>
                                      </p:cBhvr>
                                      <p:tavLst>
                                        <p:tav tm="0">
                                          <p:val>
                                            <p:fltVal val="0"/>
                                          </p:val>
                                        </p:tav>
                                        <p:tav tm="100000">
                                          <p:val>
                                            <p:strVal val="#ppt_h"/>
                                          </p:val>
                                        </p:tav>
                                      </p:tavLst>
                                    </p:anim>
                                    <p:anim calcmode="lin" valueType="num">
                                      <p:cBhvr>
                                        <p:cTn id="259" dur="1000" fill="hold"/>
                                        <p:tgtEl>
                                          <p:spTgt spid="93"/>
                                        </p:tgtEl>
                                        <p:attrNameLst>
                                          <p:attrName>style.rotation</p:attrName>
                                        </p:attrNameLst>
                                      </p:cBhvr>
                                      <p:tavLst>
                                        <p:tav tm="0">
                                          <p:val>
                                            <p:fltVal val="90"/>
                                          </p:val>
                                        </p:tav>
                                        <p:tav tm="100000">
                                          <p:val>
                                            <p:fltVal val="0"/>
                                          </p:val>
                                        </p:tav>
                                      </p:tavLst>
                                    </p:anim>
                                    <p:animEffect transition="in" filter="fade">
                                      <p:cBhvr>
                                        <p:cTn id="260" dur="1000"/>
                                        <p:tgtEl>
                                          <p:spTgt spid="93"/>
                                        </p:tgtEl>
                                      </p:cBhvr>
                                    </p:animEffect>
                                  </p:childTnLst>
                                </p:cTn>
                              </p:par>
                            </p:childTnLst>
                          </p:cTn>
                        </p:par>
                        <p:par>
                          <p:cTn id="261" fill="hold">
                            <p:stCondLst>
                              <p:cond delay="15000"/>
                            </p:stCondLst>
                            <p:childTnLst>
                              <p:par>
                                <p:cTn id="262" presetID="2" presetClass="entr" presetSubtype="2" fill="hold" nodeType="afterEffect">
                                  <p:stCondLst>
                                    <p:cond delay="0"/>
                                  </p:stCondLst>
                                  <p:childTnLst>
                                    <p:set>
                                      <p:cBhvr>
                                        <p:cTn id="263" dur="1" fill="hold">
                                          <p:stCondLst>
                                            <p:cond delay="0"/>
                                          </p:stCondLst>
                                        </p:cTn>
                                        <p:tgtEl>
                                          <p:spTgt spid="80"/>
                                        </p:tgtEl>
                                        <p:attrNameLst>
                                          <p:attrName>style.visibility</p:attrName>
                                        </p:attrNameLst>
                                      </p:cBhvr>
                                      <p:to>
                                        <p:strVal val="visible"/>
                                      </p:to>
                                    </p:set>
                                    <p:anim calcmode="lin" valueType="num">
                                      <p:cBhvr additive="base">
                                        <p:cTn id="264" dur="500" fill="hold"/>
                                        <p:tgtEl>
                                          <p:spTgt spid="80"/>
                                        </p:tgtEl>
                                        <p:attrNameLst>
                                          <p:attrName>ppt_x</p:attrName>
                                        </p:attrNameLst>
                                      </p:cBhvr>
                                      <p:tavLst>
                                        <p:tav tm="0">
                                          <p:val>
                                            <p:strVal val="1+#ppt_w/2"/>
                                          </p:val>
                                        </p:tav>
                                        <p:tav tm="100000">
                                          <p:val>
                                            <p:strVal val="#ppt_x"/>
                                          </p:val>
                                        </p:tav>
                                      </p:tavLst>
                                    </p:anim>
                                    <p:anim calcmode="lin" valueType="num">
                                      <p:cBhvr additive="base">
                                        <p:cTn id="265" dur="500" fill="hold"/>
                                        <p:tgtEl>
                                          <p:spTgt spid="80"/>
                                        </p:tgtEl>
                                        <p:attrNameLst>
                                          <p:attrName>ppt_y</p:attrName>
                                        </p:attrNameLst>
                                      </p:cBhvr>
                                      <p:tavLst>
                                        <p:tav tm="0">
                                          <p:val>
                                            <p:strVal val="#ppt_y"/>
                                          </p:val>
                                        </p:tav>
                                        <p:tav tm="100000">
                                          <p:val>
                                            <p:strVal val="#ppt_y"/>
                                          </p:val>
                                        </p:tav>
                                      </p:tavLst>
                                    </p:anim>
                                  </p:childTnLst>
                                </p:cTn>
                              </p:par>
                            </p:childTnLst>
                          </p:cTn>
                        </p:par>
                        <p:par>
                          <p:cTn id="266" fill="hold">
                            <p:stCondLst>
                              <p:cond delay="15500"/>
                            </p:stCondLst>
                            <p:childTnLst>
                              <p:par>
                                <p:cTn id="267" presetID="42" presetClass="entr" presetSubtype="0" fill="hold" grpId="0" nodeType="afterEffect">
                                  <p:stCondLst>
                                    <p:cond delay="0"/>
                                  </p:stCondLst>
                                  <p:childTnLst>
                                    <p:set>
                                      <p:cBhvr>
                                        <p:cTn id="268" dur="1" fill="hold">
                                          <p:stCondLst>
                                            <p:cond delay="0"/>
                                          </p:stCondLst>
                                        </p:cTn>
                                        <p:tgtEl>
                                          <p:spTgt spid="75"/>
                                        </p:tgtEl>
                                        <p:attrNameLst>
                                          <p:attrName>style.visibility</p:attrName>
                                        </p:attrNameLst>
                                      </p:cBhvr>
                                      <p:to>
                                        <p:strVal val="visible"/>
                                      </p:to>
                                    </p:set>
                                    <p:animEffect transition="in" filter="fade">
                                      <p:cBhvr>
                                        <p:cTn id="269" dur="1000"/>
                                        <p:tgtEl>
                                          <p:spTgt spid="75"/>
                                        </p:tgtEl>
                                      </p:cBhvr>
                                    </p:animEffect>
                                    <p:anim calcmode="lin" valueType="num">
                                      <p:cBhvr>
                                        <p:cTn id="270" dur="1000" fill="hold"/>
                                        <p:tgtEl>
                                          <p:spTgt spid="75"/>
                                        </p:tgtEl>
                                        <p:attrNameLst>
                                          <p:attrName>ppt_x</p:attrName>
                                        </p:attrNameLst>
                                      </p:cBhvr>
                                      <p:tavLst>
                                        <p:tav tm="0">
                                          <p:val>
                                            <p:strVal val="#ppt_x"/>
                                          </p:val>
                                        </p:tav>
                                        <p:tav tm="100000">
                                          <p:val>
                                            <p:strVal val="#ppt_x"/>
                                          </p:val>
                                        </p:tav>
                                      </p:tavLst>
                                    </p:anim>
                                    <p:anim calcmode="lin" valueType="num">
                                      <p:cBhvr>
                                        <p:cTn id="271" dur="1000" fill="hold"/>
                                        <p:tgtEl>
                                          <p:spTgt spid="75"/>
                                        </p:tgtEl>
                                        <p:attrNameLst>
                                          <p:attrName>ppt_y</p:attrName>
                                        </p:attrNameLst>
                                      </p:cBhvr>
                                      <p:tavLst>
                                        <p:tav tm="0">
                                          <p:val>
                                            <p:strVal val="#ppt_y+.1"/>
                                          </p:val>
                                        </p:tav>
                                        <p:tav tm="100000">
                                          <p:val>
                                            <p:strVal val="#ppt_y"/>
                                          </p:val>
                                        </p:tav>
                                      </p:tavLst>
                                    </p:anim>
                                  </p:childTnLst>
                                </p:cTn>
                              </p:par>
                            </p:childTnLst>
                          </p:cTn>
                        </p:par>
                        <p:par>
                          <p:cTn id="272" fill="hold">
                            <p:stCondLst>
                              <p:cond delay="16500"/>
                            </p:stCondLst>
                            <p:childTnLst>
                              <p:par>
                                <p:cTn id="273" presetID="31" presetClass="entr" presetSubtype="0" fill="hold" grpId="0" nodeType="afterEffect">
                                  <p:stCondLst>
                                    <p:cond delay="0"/>
                                  </p:stCondLst>
                                  <p:childTnLst>
                                    <p:set>
                                      <p:cBhvr>
                                        <p:cTn id="274" dur="1" fill="hold">
                                          <p:stCondLst>
                                            <p:cond delay="0"/>
                                          </p:stCondLst>
                                        </p:cTn>
                                        <p:tgtEl>
                                          <p:spTgt spid="92"/>
                                        </p:tgtEl>
                                        <p:attrNameLst>
                                          <p:attrName>style.visibility</p:attrName>
                                        </p:attrNameLst>
                                      </p:cBhvr>
                                      <p:to>
                                        <p:strVal val="visible"/>
                                      </p:to>
                                    </p:set>
                                    <p:anim calcmode="lin" valueType="num">
                                      <p:cBhvr>
                                        <p:cTn id="275" dur="1000" fill="hold"/>
                                        <p:tgtEl>
                                          <p:spTgt spid="92"/>
                                        </p:tgtEl>
                                        <p:attrNameLst>
                                          <p:attrName>ppt_w</p:attrName>
                                        </p:attrNameLst>
                                      </p:cBhvr>
                                      <p:tavLst>
                                        <p:tav tm="0">
                                          <p:val>
                                            <p:fltVal val="0"/>
                                          </p:val>
                                        </p:tav>
                                        <p:tav tm="100000">
                                          <p:val>
                                            <p:strVal val="#ppt_w"/>
                                          </p:val>
                                        </p:tav>
                                      </p:tavLst>
                                    </p:anim>
                                    <p:anim calcmode="lin" valueType="num">
                                      <p:cBhvr>
                                        <p:cTn id="276" dur="1000" fill="hold"/>
                                        <p:tgtEl>
                                          <p:spTgt spid="92"/>
                                        </p:tgtEl>
                                        <p:attrNameLst>
                                          <p:attrName>ppt_h</p:attrName>
                                        </p:attrNameLst>
                                      </p:cBhvr>
                                      <p:tavLst>
                                        <p:tav tm="0">
                                          <p:val>
                                            <p:fltVal val="0"/>
                                          </p:val>
                                        </p:tav>
                                        <p:tav tm="100000">
                                          <p:val>
                                            <p:strVal val="#ppt_h"/>
                                          </p:val>
                                        </p:tav>
                                      </p:tavLst>
                                    </p:anim>
                                    <p:anim calcmode="lin" valueType="num">
                                      <p:cBhvr>
                                        <p:cTn id="277" dur="1000" fill="hold"/>
                                        <p:tgtEl>
                                          <p:spTgt spid="92"/>
                                        </p:tgtEl>
                                        <p:attrNameLst>
                                          <p:attrName>style.rotation</p:attrName>
                                        </p:attrNameLst>
                                      </p:cBhvr>
                                      <p:tavLst>
                                        <p:tav tm="0">
                                          <p:val>
                                            <p:fltVal val="90"/>
                                          </p:val>
                                        </p:tav>
                                        <p:tav tm="100000">
                                          <p:val>
                                            <p:fltVal val="0"/>
                                          </p:val>
                                        </p:tav>
                                      </p:tavLst>
                                    </p:anim>
                                    <p:animEffect transition="in" filter="fade">
                                      <p:cBhvr>
                                        <p:cTn id="278" dur="1000"/>
                                        <p:tgtEl>
                                          <p:spTgt spid="92"/>
                                        </p:tgtEl>
                                      </p:cBhvr>
                                    </p:animEffect>
                                  </p:childTnLst>
                                </p:cTn>
                              </p:par>
                            </p:childTnLst>
                          </p:cTn>
                        </p:par>
                        <p:par>
                          <p:cTn id="279" fill="hold">
                            <p:stCondLst>
                              <p:cond delay="17500"/>
                            </p:stCondLst>
                            <p:childTnLst>
                              <p:par>
                                <p:cTn id="280" presetID="2" presetClass="entr" presetSubtype="8" fill="hold" nodeType="afterEffect">
                                  <p:stCondLst>
                                    <p:cond delay="0"/>
                                  </p:stCondLst>
                                  <p:childTnLst>
                                    <p:set>
                                      <p:cBhvr>
                                        <p:cTn id="281" dur="1" fill="hold">
                                          <p:stCondLst>
                                            <p:cond delay="0"/>
                                          </p:stCondLst>
                                        </p:cTn>
                                        <p:tgtEl>
                                          <p:spTgt spid="95"/>
                                        </p:tgtEl>
                                        <p:attrNameLst>
                                          <p:attrName>style.visibility</p:attrName>
                                        </p:attrNameLst>
                                      </p:cBhvr>
                                      <p:to>
                                        <p:strVal val="visible"/>
                                      </p:to>
                                    </p:set>
                                    <p:anim calcmode="lin" valueType="num">
                                      <p:cBhvr additive="base">
                                        <p:cTn id="282" dur="500" fill="hold"/>
                                        <p:tgtEl>
                                          <p:spTgt spid="95"/>
                                        </p:tgtEl>
                                        <p:attrNameLst>
                                          <p:attrName>ppt_x</p:attrName>
                                        </p:attrNameLst>
                                      </p:cBhvr>
                                      <p:tavLst>
                                        <p:tav tm="0">
                                          <p:val>
                                            <p:strVal val="0-#ppt_w/2"/>
                                          </p:val>
                                        </p:tav>
                                        <p:tav tm="100000">
                                          <p:val>
                                            <p:strVal val="#ppt_x"/>
                                          </p:val>
                                        </p:tav>
                                      </p:tavLst>
                                    </p:anim>
                                    <p:anim calcmode="lin" valueType="num">
                                      <p:cBhvr additive="base">
                                        <p:cTn id="283" dur="500" fill="hold"/>
                                        <p:tgtEl>
                                          <p:spTgt spid="95"/>
                                        </p:tgtEl>
                                        <p:attrNameLst>
                                          <p:attrName>ppt_y</p:attrName>
                                        </p:attrNameLst>
                                      </p:cBhvr>
                                      <p:tavLst>
                                        <p:tav tm="0">
                                          <p:val>
                                            <p:strVal val="#ppt_y"/>
                                          </p:val>
                                        </p:tav>
                                        <p:tav tm="100000">
                                          <p:val>
                                            <p:strVal val="#ppt_y"/>
                                          </p:val>
                                        </p:tav>
                                      </p:tavLst>
                                    </p:anim>
                                  </p:childTnLst>
                                </p:cTn>
                              </p:par>
                            </p:childTnLst>
                          </p:cTn>
                        </p:par>
                        <p:par>
                          <p:cTn id="284" fill="hold">
                            <p:stCondLst>
                              <p:cond delay="18000"/>
                            </p:stCondLst>
                            <p:childTnLst>
                              <p:par>
                                <p:cTn id="285" presetID="42" presetClass="entr" presetSubtype="0" fill="hold" grpId="0" nodeType="afterEffect">
                                  <p:stCondLst>
                                    <p:cond delay="0"/>
                                  </p:stCondLst>
                                  <p:childTnLst>
                                    <p:set>
                                      <p:cBhvr>
                                        <p:cTn id="286" dur="1" fill="hold">
                                          <p:stCondLst>
                                            <p:cond delay="0"/>
                                          </p:stCondLst>
                                        </p:cTn>
                                        <p:tgtEl>
                                          <p:spTgt spid="132"/>
                                        </p:tgtEl>
                                        <p:attrNameLst>
                                          <p:attrName>style.visibility</p:attrName>
                                        </p:attrNameLst>
                                      </p:cBhvr>
                                      <p:to>
                                        <p:strVal val="visible"/>
                                      </p:to>
                                    </p:set>
                                    <p:animEffect transition="in" filter="fade">
                                      <p:cBhvr>
                                        <p:cTn id="287" dur="1000"/>
                                        <p:tgtEl>
                                          <p:spTgt spid="132"/>
                                        </p:tgtEl>
                                      </p:cBhvr>
                                    </p:animEffect>
                                    <p:anim calcmode="lin" valueType="num">
                                      <p:cBhvr>
                                        <p:cTn id="288" dur="1000" fill="hold"/>
                                        <p:tgtEl>
                                          <p:spTgt spid="132"/>
                                        </p:tgtEl>
                                        <p:attrNameLst>
                                          <p:attrName>ppt_x</p:attrName>
                                        </p:attrNameLst>
                                      </p:cBhvr>
                                      <p:tavLst>
                                        <p:tav tm="0">
                                          <p:val>
                                            <p:strVal val="#ppt_x"/>
                                          </p:val>
                                        </p:tav>
                                        <p:tav tm="100000">
                                          <p:val>
                                            <p:strVal val="#ppt_x"/>
                                          </p:val>
                                        </p:tav>
                                      </p:tavLst>
                                    </p:anim>
                                    <p:anim calcmode="lin" valueType="num">
                                      <p:cBhvr>
                                        <p:cTn id="289" dur="1000" fill="hold"/>
                                        <p:tgtEl>
                                          <p:spTgt spid="132"/>
                                        </p:tgtEl>
                                        <p:attrNameLst>
                                          <p:attrName>ppt_y</p:attrName>
                                        </p:attrNameLst>
                                      </p:cBhvr>
                                      <p:tavLst>
                                        <p:tav tm="0">
                                          <p:val>
                                            <p:strVal val="#ppt_y+.1"/>
                                          </p:val>
                                        </p:tav>
                                        <p:tav tm="100000">
                                          <p:val>
                                            <p:strVal val="#ppt_y"/>
                                          </p:val>
                                        </p:tav>
                                      </p:tavLst>
                                    </p:anim>
                                  </p:childTnLst>
                                </p:cTn>
                              </p:par>
                            </p:childTnLst>
                          </p:cTn>
                        </p:par>
                        <p:par>
                          <p:cTn id="290" fill="hold">
                            <p:stCondLst>
                              <p:cond delay="19000"/>
                            </p:stCondLst>
                            <p:childTnLst>
                              <p:par>
                                <p:cTn id="291" presetID="31" presetClass="entr" presetSubtype="0" fill="hold" grpId="0" nodeType="afterEffect">
                                  <p:stCondLst>
                                    <p:cond delay="0"/>
                                  </p:stCondLst>
                                  <p:childTnLst>
                                    <p:set>
                                      <p:cBhvr>
                                        <p:cTn id="292" dur="1" fill="hold">
                                          <p:stCondLst>
                                            <p:cond delay="0"/>
                                          </p:stCondLst>
                                        </p:cTn>
                                        <p:tgtEl>
                                          <p:spTgt spid="133"/>
                                        </p:tgtEl>
                                        <p:attrNameLst>
                                          <p:attrName>style.visibility</p:attrName>
                                        </p:attrNameLst>
                                      </p:cBhvr>
                                      <p:to>
                                        <p:strVal val="visible"/>
                                      </p:to>
                                    </p:set>
                                    <p:anim calcmode="lin" valueType="num">
                                      <p:cBhvr>
                                        <p:cTn id="293" dur="1000" fill="hold"/>
                                        <p:tgtEl>
                                          <p:spTgt spid="133"/>
                                        </p:tgtEl>
                                        <p:attrNameLst>
                                          <p:attrName>ppt_w</p:attrName>
                                        </p:attrNameLst>
                                      </p:cBhvr>
                                      <p:tavLst>
                                        <p:tav tm="0">
                                          <p:val>
                                            <p:fltVal val="0"/>
                                          </p:val>
                                        </p:tav>
                                        <p:tav tm="100000">
                                          <p:val>
                                            <p:strVal val="#ppt_w"/>
                                          </p:val>
                                        </p:tav>
                                      </p:tavLst>
                                    </p:anim>
                                    <p:anim calcmode="lin" valueType="num">
                                      <p:cBhvr>
                                        <p:cTn id="294" dur="1000" fill="hold"/>
                                        <p:tgtEl>
                                          <p:spTgt spid="133"/>
                                        </p:tgtEl>
                                        <p:attrNameLst>
                                          <p:attrName>ppt_h</p:attrName>
                                        </p:attrNameLst>
                                      </p:cBhvr>
                                      <p:tavLst>
                                        <p:tav tm="0">
                                          <p:val>
                                            <p:fltVal val="0"/>
                                          </p:val>
                                        </p:tav>
                                        <p:tav tm="100000">
                                          <p:val>
                                            <p:strVal val="#ppt_h"/>
                                          </p:val>
                                        </p:tav>
                                      </p:tavLst>
                                    </p:anim>
                                    <p:anim calcmode="lin" valueType="num">
                                      <p:cBhvr>
                                        <p:cTn id="295" dur="1000" fill="hold"/>
                                        <p:tgtEl>
                                          <p:spTgt spid="133"/>
                                        </p:tgtEl>
                                        <p:attrNameLst>
                                          <p:attrName>style.rotation</p:attrName>
                                        </p:attrNameLst>
                                      </p:cBhvr>
                                      <p:tavLst>
                                        <p:tav tm="0">
                                          <p:val>
                                            <p:fltVal val="90"/>
                                          </p:val>
                                        </p:tav>
                                        <p:tav tm="100000">
                                          <p:val>
                                            <p:fltVal val="0"/>
                                          </p:val>
                                        </p:tav>
                                      </p:tavLst>
                                    </p:anim>
                                    <p:animEffect transition="in" filter="fade">
                                      <p:cBhvr>
                                        <p:cTn id="296" dur="1000"/>
                                        <p:tgtEl>
                                          <p:spTgt spid="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 grpId="0" animBg="1"/>
      <p:bldP spid="150" grpId="0" animBg="1"/>
      <p:bldP spid="116" grpId="0" animBg="1"/>
      <p:bldP spid="115" grpId="0" animBg="1"/>
      <p:bldP spid="153" grpId="0" animBg="1"/>
      <p:bldP spid="154" grpId="0" animBg="1"/>
      <p:bldP spid="114" grpId="0" animBg="1"/>
      <p:bldP spid="152" grpId="0" animBg="1"/>
      <p:bldP spid="119" grpId="0" animBg="1"/>
      <p:bldP spid="120" grpId="0" animBg="1"/>
      <p:bldP spid="109" grpId="0" animBg="1"/>
      <p:bldP spid="111" grpId="0" animBg="1"/>
      <p:bldP spid="112" grpId="0" animBg="1"/>
      <p:bldP spid="113" grpId="0" animBg="1"/>
      <p:bldP spid="125" grpId="0" animBg="1"/>
      <p:bldP spid="101" grpId="0" animBg="1"/>
      <p:bldP spid="100" grpId="0" animBg="1"/>
      <p:bldP spid="85" grpId="0" animBg="1"/>
      <p:bldP spid="110" grpId="0" animBg="1"/>
      <p:bldP spid="108" grpId="0" animBg="1"/>
      <p:bldP spid="105" grpId="0" animBg="1"/>
      <p:bldP spid="155" grpId="0" animBg="1"/>
      <p:bldP spid="84" grpId="0" animBg="1"/>
      <p:bldP spid="91" grpId="0" animBg="1"/>
      <p:bldP spid="78" grpId="0" animBg="1"/>
      <p:bldP spid="77" grpId="0" animBg="1"/>
      <p:bldP spid="59" grpId="0" animBg="1"/>
      <p:bldP spid="89" grpId="0" animBg="1"/>
      <p:bldP spid="102" grpId="0" animBg="1"/>
      <p:bldP spid="66" grpId="0" animBg="1"/>
      <p:bldP spid="126" grpId="0" animBg="1"/>
      <p:bldP spid="127" grpId="0" animBg="1"/>
      <p:bldP spid="141" grpId="0" animBg="1"/>
      <p:bldP spid="142" grpId="0" animBg="1"/>
      <p:bldP spid="143" grpId="0" animBg="1"/>
      <p:bldP spid="144" grpId="0" animBg="1"/>
      <p:bldP spid="140" grpId="0" animBg="1"/>
      <p:bldP spid="145" grpId="0" animBg="1"/>
      <p:bldP spid="146" grpId="0" animBg="1"/>
      <p:bldP spid="103" grpId="0" animBg="1"/>
      <p:bldP spid="149" grpId="0" animBg="1"/>
      <p:bldP spid="104" grpId="0" animBg="1"/>
      <p:bldP spid="60" grpId="0" animBg="1"/>
      <p:bldP spid="148" grpId="0" animBg="1"/>
      <p:bldP spid="151" grpId="0" animBg="1"/>
      <p:bldP spid="75" grpId="0"/>
      <p:bldP spid="76" grpId="0"/>
      <p:bldGraphic spid="92" grpId="0">
        <p:bldAsOne/>
      </p:bldGraphic>
      <p:bldGraphic spid="93" grpId="0">
        <p:bldAsOne/>
      </p:bldGraphic>
      <p:bldP spid="132" grpId="0"/>
      <p:bldGraphic spid="13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393</cp:revision>
  <dcterms:created xsi:type="dcterms:W3CDTF">2016-09-28T22:08:47Z</dcterms:created>
  <dcterms:modified xsi:type="dcterms:W3CDTF">2019-07-14T22:40:16Z</dcterms:modified>
</cp:coreProperties>
</file>