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EA0-42DC-A231-B7C0CFFE5A0F}"/>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EA0-42DC-A231-B7C0CFFE5A0F}"/>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EA0-42DC-A231-B7C0CFFE5A0F}"/>
              </c:ext>
            </c:extLst>
          </c:dPt>
          <c:dPt>
            <c:idx val="3"/>
            <c:bubble3D val="0"/>
            <c:extLst>
              <c:ext xmlns:c16="http://schemas.microsoft.com/office/drawing/2014/chart" uri="{C3380CC4-5D6E-409C-BE32-E72D297353CC}">
                <c16:uniqueId val="{00000006-3EA0-42DC-A231-B7C0CFFE5A0F}"/>
              </c:ext>
            </c:extLst>
          </c:dPt>
          <c:dPt>
            <c:idx val="4"/>
            <c:bubble3D val="0"/>
            <c:extLst>
              <c:ext xmlns:c16="http://schemas.microsoft.com/office/drawing/2014/chart" uri="{C3380CC4-5D6E-409C-BE32-E72D297353CC}">
                <c16:uniqueId val="{00000007-3EA0-42DC-A231-B7C0CFFE5A0F}"/>
              </c:ext>
            </c:extLst>
          </c:dPt>
          <c:dPt>
            <c:idx val="5"/>
            <c:bubble3D val="0"/>
            <c:extLst>
              <c:ext xmlns:c16="http://schemas.microsoft.com/office/drawing/2014/chart" uri="{C3380CC4-5D6E-409C-BE32-E72D297353CC}">
                <c16:uniqueId val="{00000008-3EA0-42DC-A231-B7C0CFFE5A0F}"/>
              </c:ext>
            </c:extLst>
          </c:dPt>
          <c:dPt>
            <c:idx val="6"/>
            <c:bubble3D val="0"/>
            <c:extLst>
              <c:ext xmlns:c16="http://schemas.microsoft.com/office/drawing/2014/chart" uri="{C3380CC4-5D6E-409C-BE32-E72D297353CC}">
                <c16:uniqueId val="{00000009-3EA0-42DC-A231-B7C0CFFE5A0F}"/>
              </c:ext>
            </c:extLst>
          </c:dPt>
          <c:dPt>
            <c:idx val="7"/>
            <c:bubble3D val="0"/>
            <c:extLst>
              <c:ext xmlns:c16="http://schemas.microsoft.com/office/drawing/2014/chart" uri="{C3380CC4-5D6E-409C-BE32-E72D297353CC}">
                <c16:uniqueId val="{0000000A-3EA0-42DC-A231-B7C0CFFE5A0F}"/>
              </c:ext>
            </c:extLst>
          </c:dPt>
          <c:dPt>
            <c:idx val="8"/>
            <c:bubble3D val="0"/>
            <c:extLst>
              <c:ext xmlns:c16="http://schemas.microsoft.com/office/drawing/2014/chart" uri="{C3380CC4-5D6E-409C-BE32-E72D297353CC}">
                <c16:uniqueId val="{0000000B-3EA0-42DC-A231-B7C0CFFE5A0F}"/>
              </c:ext>
            </c:extLst>
          </c:dPt>
          <c:dPt>
            <c:idx val="9"/>
            <c:bubble3D val="0"/>
            <c:extLst>
              <c:ext xmlns:c16="http://schemas.microsoft.com/office/drawing/2014/chart" uri="{C3380CC4-5D6E-409C-BE32-E72D297353CC}">
                <c16:uniqueId val="{0000000C-3EA0-42DC-A231-B7C0CFFE5A0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EA0-42DC-A231-B7C0CFFE5A0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210-4A0E-A2A2-4F09FA1B48D8}"/>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210-4A0E-A2A2-4F09FA1B48D8}"/>
              </c:ext>
            </c:extLst>
          </c:dPt>
          <c:dPt>
            <c:idx val="2"/>
            <c:bubble3D val="0"/>
            <c:extLst>
              <c:ext xmlns:c16="http://schemas.microsoft.com/office/drawing/2014/chart" uri="{C3380CC4-5D6E-409C-BE32-E72D297353CC}">
                <c16:uniqueId val="{00000004-C210-4A0E-A2A2-4F09FA1B48D8}"/>
              </c:ext>
            </c:extLst>
          </c:dPt>
          <c:dPt>
            <c:idx val="3"/>
            <c:bubble3D val="0"/>
            <c:extLst>
              <c:ext xmlns:c16="http://schemas.microsoft.com/office/drawing/2014/chart" uri="{C3380CC4-5D6E-409C-BE32-E72D297353CC}">
                <c16:uniqueId val="{00000005-C210-4A0E-A2A2-4F09FA1B48D8}"/>
              </c:ext>
            </c:extLst>
          </c:dPt>
          <c:dPt>
            <c:idx val="4"/>
            <c:bubble3D val="0"/>
            <c:extLst>
              <c:ext xmlns:c16="http://schemas.microsoft.com/office/drawing/2014/chart" uri="{C3380CC4-5D6E-409C-BE32-E72D297353CC}">
                <c16:uniqueId val="{00000006-C210-4A0E-A2A2-4F09FA1B48D8}"/>
              </c:ext>
            </c:extLst>
          </c:dPt>
          <c:dPt>
            <c:idx val="5"/>
            <c:bubble3D val="0"/>
            <c:extLst>
              <c:ext xmlns:c16="http://schemas.microsoft.com/office/drawing/2014/chart" uri="{C3380CC4-5D6E-409C-BE32-E72D297353CC}">
                <c16:uniqueId val="{00000007-C210-4A0E-A2A2-4F09FA1B48D8}"/>
              </c:ext>
            </c:extLst>
          </c:dPt>
          <c:dPt>
            <c:idx val="6"/>
            <c:bubble3D val="0"/>
            <c:extLst>
              <c:ext xmlns:c16="http://schemas.microsoft.com/office/drawing/2014/chart" uri="{C3380CC4-5D6E-409C-BE32-E72D297353CC}">
                <c16:uniqueId val="{00000008-C210-4A0E-A2A2-4F09FA1B48D8}"/>
              </c:ext>
            </c:extLst>
          </c:dPt>
          <c:dPt>
            <c:idx val="7"/>
            <c:bubble3D val="0"/>
            <c:extLst>
              <c:ext xmlns:c16="http://schemas.microsoft.com/office/drawing/2014/chart" uri="{C3380CC4-5D6E-409C-BE32-E72D297353CC}">
                <c16:uniqueId val="{00000009-C210-4A0E-A2A2-4F09FA1B48D8}"/>
              </c:ext>
            </c:extLst>
          </c:dPt>
          <c:dPt>
            <c:idx val="8"/>
            <c:bubble3D val="0"/>
            <c:extLst>
              <c:ext xmlns:c16="http://schemas.microsoft.com/office/drawing/2014/chart" uri="{C3380CC4-5D6E-409C-BE32-E72D297353CC}">
                <c16:uniqueId val="{0000000A-C210-4A0E-A2A2-4F09FA1B48D8}"/>
              </c:ext>
            </c:extLst>
          </c:dPt>
          <c:dPt>
            <c:idx val="9"/>
            <c:bubble3D val="0"/>
            <c:extLst>
              <c:ext xmlns:c16="http://schemas.microsoft.com/office/drawing/2014/chart" uri="{C3380CC4-5D6E-409C-BE32-E72D297353CC}">
                <c16:uniqueId val="{0000000B-C210-4A0E-A2A2-4F09FA1B48D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C210-4A0E-A2A2-4F09FA1B48D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35E-4512-BCD3-A05D83B4A649}"/>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35E-4512-BCD3-A05D83B4A649}"/>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35E-4512-BCD3-A05D83B4A649}"/>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35E-4512-BCD3-A05D83B4A649}"/>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35E-4512-BCD3-A05D83B4A649}"/>
              </c:ext>
            </c:extLst>
          </c:dPt>
          <c:dPt>
            <c:idx val="5"/>
            <c:bubble3D val="0"/>
            <c:extLst>
              <c:ext xmlns:c16="http://schemas.microsoft.com/office/drawing/2014/chart" uri="{C3380CC4-5D6E-409C-BE32-E72D297353CC}">
                <c16:uniqueId val="{0000000A-235E-4512-BCD3-A05D83B4A649}"/>
              </c:ext>
            </c:extLst>
          </c:dPt>
          <c:dPt>
            <c:idx val="6"/>
            <c:bubble3D val="0"/>
            <c:extLst>
              <c:ext xmlns:c16="http://schemas.microsoft.com/office/drawing/2014/chart" uri="{C3380CC4-5D6E-409C-BE32-E72D297353CC}">
                <c16:uniqueId val="{0000000B-235E-4512-BCD3-A05D83B4A649}"/>
              </c:ext>
            </c:extLst>
          </c:dPt>
          <c:dPt>
            <c:idx val="7"/>
            <c:bubble3D val="0"/>
            <c:extLst>
              <c:ext xmlns:c16="http://schemas.microsoft.com/office/drawing/2014/chart" uri="{C3380CC4-5D6E-409C-BE32-E72D297353CC}">
                <c16:uniqueId val="{0000000C-235E-4512-BCD3-A05D83B4A649}"/>
              </c:ext>
            </c:extLst>
          </c:dPt>
          <c:dPt>
            <c:idx val="8"/>
            <c:bubble3D val="0"/>
            <c:extLst>
              <c:ext xmlns:c16="http://schemas.microsoft.com/office/drawing/2014/chart" uri="{C3380CC4-5D6E-409C-BE32-E72D297353CC}">
                <c16:uniqueId val="{0000000D-235E-4512-BCD3-A05D83B4A649}"/>
              </c:ext>
            </c:extLst>
          </c:dPt>
          <c:dPt>
            <c:idx val="9"/>
            <c:bubble3D val="0"/>
            <c:extLst>
              <c:ext xmlns:c16="http://schemas.microsoft.com/office/drawing/2014/chart" uri="{C3380CC4-5D6E-409C-BE32-E72D297353CC}">
                <c16:uniqueId val="{0000000E-235E-4512-BCD3-A05D83B4A64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235E-4512-BCD3-A05D83B4A64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75195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3544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6006675" y="5629121"/>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6694126" y="5098368"/>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6282160" y="5282869"/>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5625038" y="5222211"/>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6835660" y="6139655"/>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7138948" y="5914717"/>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5627566" y="4337623"/>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6443914" y="4527177"/>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7088400" y="4699040"/>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8084282" y="4805190"/>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7017633" y="3955986"/>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6969612" y="4059610"/>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6982249" y="3963569"/>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5670531" y="3460617"/>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5566909" y="3579405"/>
            <a:ext cx="619212" cy="760745"/>
            <a:chOff x="8692184" y="2990293"/>
            <a:chExt cx="619212" cy="760745"/>
          </a:xfrm>
          <a:solidFill>
            <a:schemeClr val="bg1">
              <a:lumMod val="75000"/>
            </a:schemeClr>
          </a:soli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5397572" y="3693137"/>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5455703" y="3667863"/>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5382408" y="2854042"/>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5842394" y="3015795"/>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7045433" y="3541493"/>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7384104" y="3506110"/>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7935076" y="2881844"/>
            <a:ext cx="821404" cy="1132273"/>
            <a:chOff x="11060351" y="2292732"/>
            <a:chExt cx="821404" cy="1132273"/>
          </a:xfrm>
          <a:solidFill>
            <a:schemeClr val="bg1">
              <a:lumMod val="75000"/>
            </a:schemeClr>
          </a:soli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7303228" y="2709981"/>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7573660" y="2459769"/>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6428749" y="2131207"/>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5774155" y="2032640"/>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6653688" y="1327496"/>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5440539" y="1266838"/>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5296477" y="950915"/>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4927477" y="2788330"/>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4730340" y="2022530"/>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4017615" y="973661"/>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4778362" y="2904590"/>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4707595" y="3005686"/>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4459910" y="2998104"/>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4280464" y="2692289"/>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4037834" y="3038543"/>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3812897" y="3210405"/>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3658725" y="3091617"/>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3529829" y="2881844"/>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3403459" y="2879316"/>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3749711" y="1901215"/>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3337747" y="2563393"/>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3345328" y="1726824"/>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3352911" y="1067175"/>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56" name="Freeform 7"/>
          <p:cNvSpPr>
            <a:spLocks/>
          </p:cNvSpPr>
          <p:nvPr/>
        </p:nvSpPr>
        <p:spPr bwMode="auto">
          <a:xfrm>
            <a:off x="6042059" y="7166307"/>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6039532" y="7166307"/>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3946848" y="1390682"/>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7318392" y="1590345"/>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5501196" y="3629953"/>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7912330" y="5012437"/>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solidFill>
            <a:schemeClr val="bg1">
              <a:lumMod val="7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3390821" y="2783275"/>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7240044" y="4600472"/>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solidFill>
            <a:schemeClr val="bg1">
              <a:lumMod val="7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2" name="Group 61">
            <a:extLst>
              <a:ext uri="{FF2B5EF4-FFF2-40B4-BE49-F238E27FC236}">
                <a16:creationId xmlns:a16="http://schemas.microsoft.com/office/drawing/2014/main" id="{8E09F287-BBCE-4480-A65A-9EA3322289FA}"/>
              </a:ext>
            </a:extLst>
          </p:cNvPr>
          <p:cNvGrpSpPr/>
          <p:nvPr/>
        </p:nvGrpSpPr>
        <p:grpSpPr>
          <a:xfrm>
            <a:off x="762440" y="1842694"/>
            <a:ext cx="3594912" cy="1375905"/>
            <a:chOff x="2243731" y="2891162"/>
            <a:chExt cx="3594912" cy="1375905"/>
          </a:xfrm>
        </p:grpSpPr>
        <p:grpSp>
          <p:nvGrpSpPr>
            <p:cNvPr id="63" name="Group 62">
              <a:extLst>
                <a:ext uri="{FF2B5EF4-FFF2-40B4-BE49-F238E27FC236}">
                  <a16:creationId xmlns:a16="http://schemas.microsoft.com/office/drawing/2014/main" id="{48A2B68D-038D-44FB-9461-67D690BB78AC}"/>
                </a:ext>
              </a:extLst>
            </p:cNvPr>
            <p:cNvGrpSpPr/>
            <p:nvPr/>
          </p:nvGrpSpPr>
          <p:grpSpPr>
            <a:xfrm>
              <a:off x="2243731" y="3192308"/>
              <a:ext cx="2743200" cy="508758"/>
              <a:chOff x="1066801" y="2238247"/>
              <a:chExt cx="2743200" cy="508758"/>
            </a:xfrm>
          </p:grpSpPr>
          <p:sp>
            <p:nvSpPr>
              <p:cNvPr id="73" name="Freeform: Shape 72">
                <a:extLst>
                  <a:ext uri="{FF2B5EF4-FFF2-40B4-BE49-F238E27FC236}">
                    <a16:creationId xmlns:a16="http://schemas.microsoft.com/office/drawing/2014/main" id="{A6E14E80-A63E-4FC9-9AE1-9AB963540B6D}"/>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a:extLst>
                  <a:ext uri="{FF2B5EF4-FFF2-40B4-BE49-F238E27FC236}">
                    <a16:creationId xmlns:a16="http://schemas.microsoft.com/office/drawing/2014/main" id="{5D34A98F-54A4-48DF-9069-36B41DF69E6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4" name="Group 63">
              <a:extLst>
                <a:ext uri="{FF2B5EF4-FFF2-40B4-BE49-F238E27FC236}">
                  <a16:creationId xmlns:a16="http://schemas.microsoft.com/office/drawing/2014/main" id="{97760424-8C0D-403A-B4E0-3BC7071D9FA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7" name="Freeform: Shape 66">
                <a:extLst>
                  <a:ext uri="{FF2B5EF4-FFF2-40B4-BE49-F238E27FC236}">
                    <a16:creationId xmlns:a16="http://schemas.microsoft.com/office/drawing/2014/main" id="{76992508-37F0-4999-8176-5F07A646F3A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CE5D3D79-8635-4FC2-A5D4-2074D9A854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aphic 26" descr="Hike">
                <a:extLst>
                  <a:ext uri="{FF2B5EF4-FFF2-40B4-BE49-F238E27FC236}">
                    <a16:creationId xmlns:a16="http://schemas.microsoft.com/office/drawing/2014/main" id="{C2268FB2-D525-42BE-8758-A87A4D9B6481}"/>
                  </a:ext>
                </a:extLst>
              </p:cNvPr>
              <p:cNvGrpSpPr>
                <a:grpSpLocks noChangeAspect="1"/>
              </p:cNvGrpSpPr>
              <p:nvPr/>
            </p:nvGrpSpPr>
            <p:grpSpPr>
              <a:xfrm>
                <a:off x="3835579" y="2208930"/>
                <a:ext cx="548640" cy="548640"/>
                <a:chOff x="5638800" y="2971800"/>
                <a:chExt cx="914400" cy="914400"/>
              </a:xfrm>
              <a:solidFill>
                <a:srgbClr val="4D4D4D"/>
              </a:solidFill>
            </p:grpSpPr>
            <p:sp>
              <p:nvSpPr>
                <p:cNvPr id="70" name="Freeform: Shape 69">
                  <a:extLst>
                    <a:ext uri="{FF2B5EF4-FFF2-40B4-BE49-F238E27FC236}">
                      <a16:creationId xmlns:a16="http://schemas.microsoft.com/office/drawing/2014/main" id="{E66B0432-78CD-472A-81D9-408692955C2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5CD0FDBC-A903-464E-82F5-33A8E811790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A358F7BC-BE74-4E17-B724-0CA5824E810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75" name="TextBox 74">
            <a:extLst>
              <a:ext uri="{FF2B5EF4-FFF2-40B4-BE49-F238E27FC236}">
                <a16:creationId xmlns:a16="http://schemas.microsoft.com/office/drawing/2014/main" id="{F901D8D9-0F7F-4253-BE68-14B7066A0FB5}"/>
              </a:ext>
            </a:extLst>
          </p:cNvPr>
          <p:cNvSpPr txBox="1"/>
          <p:nvPr/>
        </p:nvSpPr>
        <p:spPr>
          <a:xfrm>
            <a:off x="7837377" y="1235686"/>
            <a:ext cx="4186712"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1EEDA675-AD84-4659-9E55-739BDE6DE6AE}"/>
              </a:ext>
            </a:extLst>
          </p:cNvPr>
          <p:cNvSpPr txBox="1"/>
          <p:nvPr/>
        </p:nvSpPr>
        <p:spPr>
          <a:xfrm>
            <a:off x="92527" y="2851223"/>
            <a:ext cx="3212362"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0" name="Group 79">
            <a:extLst>
              <a:ext uri="{FF2B5EF4-FFF2-40B4-BE49-F238E27FC236}">
                <a16:creationId xmlns:a16="http://schemas.microsoft.com/office/drawing/2014/main" id="{3A9007B8-192F-4316-B522-B60C3D28184C}"/>
              </a:ext>
            </a:extLst>
          </p:cNvPr>
          <p:cNvGrpSpPr/>
          <p:nvPr/>
        </p:nvGrpSpPr>
        <p:grpSpPr>
          <a:xfrm>
            <a:off x="6409708" y="239191"/>
            <a:ext cx="3509383" cy="1375905"/>
            <a:chOff x="6025615" y="1230029"/>
            <a:chExt cx="3509383" cy="1375905"/>
          </a:xfrm>
        </p:grpSpPr>
        <p:grpSp>
          <p:nvGrpSpPr>
            <p:cNvPr id="81" name="Group 80">
              <a:extLst>
                <a:ext uri="{FF2B5EF4-FFF2-40B4-BE49-F238E27FC236}">
                  <a16:creationId xmlns:a16="http://schemas.microsoft.com/office/drawing/2014/main" id="{E8B5EF4F-B000-46F6-84C6-12B36D296C54}"/>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B3497E58-2E01-4683-BB52-98B40444074C}"/>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 Box 10">
                <a:extLst>
                  <a:ext uri="{FF2B5EF4-FFF2-40B4-BE49-F238E27FC236}">
                    <a16:creationId xmlns:a16="http://schemas.microsoft.com/office/drawing/2014/main" id="{C95932E2-84E8-47BE-AC73-3321C7AB5DA4}"/>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2" name="Group 81">
              <a:extLst>
                <a:ext uri="{FF2B5EF4-FFF2-40B4-BE49-F238E27FC236}">
                  <a16:creationId xmlns:a16="http://schemas.microsoft.com/office/drawing/2014/main" id="{8FBA5125-952F-41BC-B326-C70E7DC5F70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3" name="Freeform: Shape 82">
                <a:extLst>
                  <a:ext uri="{FF2B5EF4-FFF2-40B4-BE49-F238E27FC236}">
                    <a16:creationId xmlns:a16="http://schemas.microsoft.com/office/drawing/2014/main" id="{8071F0E2-4C09-40F8-9900-477BE0786BB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0E5AD10F-B8C7-4FBB-B8F1-04B242E663F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986BE4E7-CC77-45B0-972B-48E7FF1916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2" name="Chart 91">
            <a:extLst>
              <a:ext uri="{FF2B5EF4-FFF2-40B4-BE49-F238E27FC236}">
                <a16:creationId xmlns:a16="http://schemas.microsoft.com/office/drawing/2014/main" id="{E8F47A72-9A0C-43A0-9CE2-C0D2831D7165}"/>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3" name="Chart 92">
            <a:extLst>
              <a:ext uri="{FF2B5EF4-FFF2-40B4-BE49-F238E27FC236}">
                <a16:creationId xmlns:a16="http://schemas.microsoft.com/office/drawing/2014/main" id="{BC0945EA-7B5A-486D-B4DA-B3038AB9F055}"/>
              </a:ext>
            </a:extLst>
          </p:cNvPr>
          <p:cNvGraphicFramePr>
            <a:graphicFrameLocks noChangeAspect="1"/>
          </p:cNvGraphicFramePr>
          <p:nvPr>
            <p:extLst/>
          </p:nvPr>
        </p:nvGraphicFramePr>
        <p:xfrm>
          <a:off x="3072433" y="1630437"/>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5" name="Group 94">
            <a:extLst>
              <a:ext uri="{FF2B5EF4-FFF2-40B4-BE49-F238E27FC236}">
                <a16:creationId xmlns:a16="http://schemas.microsoft.com/office/drawing/2014/main" id="{6219DAFC-6F15-4882-901B-C7BFF8E39546}"/>
              </a:ext>
            </a:extLst>
          </p:cNvPr>
          <p:cNvGrpSpPr/>
          <p:nvPr/>
        </p:nvGrpSpPr>
        <p:grpSpPr>
          <a:xfrm>
            <a:off x="2909472" y="4577488"/>
            <a:ext cx="3594912" cy="1375905"/>
            <a:chOff x="2243731" y="2891162"/>
            <a:chExt cx="3594912" cy="1375905"/>
          </a:xfrm>
        </p:grpSpPr>
        <p:grpSp>
          <p:nvGrpSpPr>
            <p:cNvPr id="96" name="Group 95">
              <a:extLst>
                <a:ext uri="{FF2B5EF4-FFF2-40B4-BE49-F238E27FC236}">
                  <a16:creationId xmlns:a16="http://schemas.microsoft.com/office/drawing/2014/main" id="{7CFE7CEC-9182-4CAC-9BF1-46472EE97E67}"/>
                </a:ext>
              </a:extLst>
            </p:cNvPr>
            <p:cNvGrpSpPr/>
            <p:nvPr/>
          </p:nvGrpSpPr>
          <p:grpSpPr>
            <a:xfrm>
              <a:off x="2243731" y="3192308"/>
              <a:ext cx="2743200" cy="508758"/>
              <a:chOff x="1066801" y="2238247"/>
              <a:chExt cx="2743200" cy="508758"/>
            </a:xfrm>
          </p:grpSpPr>
          <p:sp>
            <p:nvSpPr>
              <p:cNvPr id="130" name="Freeform: Shape 129">
                <a:extLst>
                  <a:ext uri="{FF2B5EF4-FFF2-40B4-BE49-F238E27FC236}">
                    <a16:creationId xmlns:a16="http://schemas.microsoft.com/office/drawing/2014/main" id="{8F34C1DF-214B-45CD-A370-E0826812A56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 Box 10">
                <a:extLst>
                  <a:ext uri="{FF2B5EF4-FFF2-40B4-BE49-F238E27FC236}">
                    <a16:creationId xmlns:a16="http://schemas.microsoft.com/office/drawing/2014/main" id="{07EF5581-3C4E-482D-A1C3-DA89392FEE3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A328B7DC-3156-4625-9174-7E9B485190B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8" name="Freeform: Shape 97">
                <a:extLst>
                  <a:ext uri="{FF2B5EF4-FFF2-40B4-BE49-F238E27FC236}">
                    <a16:creationId xmlns:a16="http://schemas.microsoft.com/office/drawing/2014/main" id="{0B1F993D-B8EA-46F8-B4B1-F10667DE5AD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EAF06E65-EC5C-4B12-8C73-CF2EFA3E0D2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1" name="Graphic 26" descr="Hike">
                <a:extLst>
                  <a:ext uri="{FF2B5EF4-FFF2-40B4-BE49-F238E27FC236}">
                    <a16:creationId xmlns:a16="http://schemas.microsoft.com/office/drawing/2014/main" id="{7B83C55D-C036-48BE-8FA6-6F2B9B9E9F8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2" name="Freeform: Shape 121">
                  <a:extLst>
                    <a:ext uri="{FF2B5EF4-FFF2-40B4-BE49-F238E27FC236}">
                      <a16:creationId xmlns:a16="http://schemas.microsoft.com/office/drawing/2014/main" id="{15B0D997-BD72-4464-8625-FE7345EC67D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440F82BC-05D1-45DF-83A9-E256D366AC81}"/>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35B702D0-1353-4BD9-B427-2EE73F0380E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2" name="TextBox 131">
            <a:extLst>
              <a:ext uri="{FF2B5EF4-FFF2-40B4-BE49-F238E27FC236}">
                <a16:creationId xmlns:a16="http://schemas.microsoft.com/office/drawing/2014/main" id="{D7EA9A44-CB27-498F-AD7A-953E80937D58}"/>
              </a:ext>
            </a:extLst>
          </p:cNvPr>
          <p:cNvSpPr txBox="1"/>
          <p:nvPr/>
        </p:nvSpPr>
        <p:spPr>
          <a:xfrm>
            <a:off x="1040632" y="5519043"/>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3" name="Chart 132">
            <a:extLst>
              <a:ext uri="{FF2B5EF4-FFF2-40B4-BE49-F238E27FC236}">
                <a16:creationId xmlns:a16="http://schemas.microsoft.com/office/drawing/2014/main" id="{5F368725-EBF4-43AC-9F09-268E4D69E09B}"/>
              </a:ext>
            </a:extLst>
          </p:cNvPr>
          <p:cNvGraphicFramePr>
            <a:graphicFrameLocks noChangeAspect="1"/>
          </p:cNvGraphicFramePr>
          <p:nvPr>
            <p:extLst/>
          </p:nvPr>
        </p:nvGraphicFramePr>
        <p:xfrm>
          <a:off x="5219465" y="4357799"/>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34" name="Picture 133">
            <a:hlinkClick r:id="rId8"/>
            <a:extLst>
              <a:ext uri="{FF2B5EF4-FFF2-40B4-BE49-F238E27FC236}">
                <a16:creationId xmlns:a16="http://schemas.microsoft.com/office/drawing/2014/main" id="{BA843EA9-56A1-4D0C-887A-B6F8DD008B5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471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2" presetClass="entr" presetSubtype="8" fill="hold" nodeType="afterEffect">
                                  <p:stCondLst>
                                    <p:cond delay="0"/>
                                  </p:stCondLst>
                                  <p:childTnLst>
                                    <p:set>
                                      <p:cBhvr>
                                        <p:cTn id="245" dur="1" fill="hold">
                                          <p:stCondLst>
                                            <p:cond delay="0"/>
                                          </p:stCondLst>
                                        </p:cTn>
                                        <p:tgtEl>
                                          <p:spTgt spid="62"/>
                                        </p:tgtEl>
                                        <p:attrNameLst>
                                          <p:attrName>style.visibility</p:attrName>
                                        </p:attrNameLst>
                                      </p:cBhvr>
                                      <p:to>
                                        <p:strVal val="visible"/>
                                      </p:to>
                                    </p:set>
                                    <p:anim calcmode="lin" valueType="num">
                                      <p:cBhvr additive="base">
                                        <p:cTn id="246" dur="500" fill="hold"/>
                                        <p:tgtEl>
                                          <p:spTgt spid="62"/>
                                        </p:tgtEl>
                                        <p:attrNameLst>
                                          <p:attrName>ppt_x</p:attrName>
                                        </p:attrNameLst>
                                      </p:cBhvr>
                                      <p:tavLst>
                                        <p:tav tm="0">
                                          <p:val>
                                            <p:strVal val="0-#ppt_w/2"/>
                                          </p:val>
                                        </p:tav>
                                        <p:tav tm="100000">
                                          <p:val>
                                            <p:strVal val="#ppt_x"/>
                                          </p:val>
                                        </p:tav>
                                      </p:tavLst>
                                    </p:anim>
                                    <p:anim calcmode="lin" valueType="num">
                                      <p:cBhvr additive="base">
                                        <p:cTn id="247" dur="500" fill="hold"/>
                                        <p:tgtEl>
                                          <p:spTgt spid="62"/>
                                        </p:tgtEl>
                                        <p:attrNameLst>
                                          <p:attrName>ppt_y</p:attrName>
                                        </p:attrNameLst>
                                      </p:cBhvr>
                                      <p:tavLst>
                                        <p:tav tm="0">
                                          <p:val>
                                            <p:strVal val="#ppt_y"/>
                                          </p:val>
                                        </p:tav>
                                        <p:tav tm="100000">
                                          <p:val>
                                            <p:strVal val="#ppt_y"/>
                                          </p:val>
                                        </p:tav>
                                      </p:tavLst>
                                    </p:anim>
                                  </p:childTnLst>
                                </p:cTn>
                              </p:par>
                            </p:childTnLst>
                          </p:cTn>
                        </p:par>
                        <p:par>
                          <p:cTn id="248" fill="hold">
                            <p:stCondLst>
                              <p:cond delay="13000"/>
                            </p:stCondLst>
                            <p:childTnLst>
                              <p:par>
                                <p:cTn id="249" presetID="42" presetClass="entr" presetSubtype="0" fill="hold" grpId="0" nodeType="afterEffect">
                                  <p:stCondLst>
                                    <p:cond delay="0"/>
                                  </p:stCondLst>
                                  <p:childTnLst>
                                    <p:set>
                                      <p:cBhvr>
                                        <p:cTn id="250" dur="1" fill="hold">
                                          <p:stCondLst>
                                            <p:cond delay="0"/>
                                          </p:stCondLst>
                                        </p:cTn>
                                        <p:tgtEl>
                                          <p:spTgt spid="76"/>
                                        </p:tgtEl>
                                        <p:attrNameLst>
                                          <p:attrName>style.visibility</p:attrName>
                                        </p:attrNameLst>
                                      </p:cBhvr>
                                      <p:to>
                                        <p:strVal val="visible"/>
                                      </p:to>
                                    </p:set>
                                    <p:animEffect transition="in" filter="fade">
                                      <p:cBhvr>
                                        <p:cTn id="251" dur="1000"/>
                                        <p:tgtEl>
                                          <p:spTgt spid="76"/>
                                        </p:tgtEl>
                                      </p:cBhvr>
                                    </p:animEffect>
                                    <p:anim calcmode="lin" valueType="num">
                                      <p:cBhvr>
                                        <p:cTn id="252" dur="1000" fill="hold"/>
                                        <p:tgtEl>
                                          <p:spTgt spid="76"/>
                                        </p:tgtEl>
                                        <p:attrNameLst>
                                          <p:attrName>ppt_x</p:attrName>
                                        </p:attrNameLst>
                                      </p:cBhvr>
                                      <p:tavLst>
                                        <p:tav tm="0">
                                          <p:val>
                                            <p:strVal val="#ppt_x"/>
                                          </p:val>
                                        </p:tav>
                                        <p:tav tm="100000">
                                          <p:val>
                                            <p:strVal val="#ppt_x"/>
                                          </p:val>
                                        </p:tav>
                                      </p:tavLst>
                                    </p:anim>
                                    <p:anim calcmode="lin" valueType="num">
                                      <p:cBhvr>
                                        <p:cTn id="253" dur="1000" fill="hold"/>
                                        <p:tgtEl>
                                          <p:spTgt spid="76"/>
                                        </p:tgtEl>
                                        <p:attrNameLst>
                                          <p:attrName>ppt_y</p:attrName>
                                        </p:attrNameLst>
                                      </p:cBhvr>
                                      <p:tavLst>
                                        <p:tav tm="0">
                                          <p:val>
                                            <p:strVal val="#ppt_y+.1"/>
                                          </p:val>
                                        </p:tav>
                                        <p:tav tm="100000">
                                          <p:val>
                                            <p:strVal val="#ppt_y"/>
                                          </p:val>
                                        </p:tav>
                                      </p:tavLst>
                                    </p:anim>
                                  </p:childTnLst>
                                </p:cTn>
                              </p:par>
                            </p:childTnLst>
                          </p:cTn>
                        </p:par>
                        <p:par>
                          <p:cTn id="254" fill="hold">
                            <p:stCondLst>
                              <p:cond delay="14000"/>
                            </p:stCondLst>
                            <p:childTnLst>
                              <p:par>
                                <p:cTn id="255" presetID="31" presetClass="entr" presetSubtype="0" fill="hold" grpId="0" nodeType="afterEffect">
                                  <p:stCondLst>
                                    <p:cond delay="0"/>
                                  </p:stCondLst>
                                  <p:childTnLst>
                                    <p:set>
                                      <p:cBhvr>
                                        <p:cTn id="256" dur="1" fill="hold">
                                          <p:stCondLst>
                                            <p:cond delay="0"/>
                                          </p:stCondLst>
                                        </p:cTn>
                                        <p:tgtEl>
                                          <p:spTgt spid="93"/>
                                        </p:tgtEl>
                                        <p:attrNameLst>
                                          <p:attrName>style.visibility</p:attrName>
                                        </p:attrNameLst>
                                      </p:cBhvr>
                                      <p:to>
                                        <p:strVal val="visible"/>
                                      </p:to>
                                    </p:set>
                                    <p:anim calcmode="lin" valueType="num">
                                      <p:cBhvr>
                                        <p:cTn id="257" dur="1000" fill="hold"/>
                                        <p:tgtEl>
                                          <p:spTgt spid="93"/>
                                        </p:tgtEl>
                                        <p:attrNameLst>
                                          <p:attrName>ppt_w</p:attrName>
                                        </p:attrNameLst>
                                      </p:cBhvr>
                                      <p:tavLst>
                                        <p:tav tm="0">
                                          <p:val>
                                            <p:fltVal val="0"/>
                                          </p:val>
                                        </p:tav>
                                        <p:tav tm="100000">
                                          <p:val>
                                            <p:strVal val="#ppt_w"/>
                                          </p:val>
                                        </p:tav>
                                      </p:tavLst>
                                    </p:anim>
                                    <p:anim calcmode="lin" valueType="num">
                                      <p:cBhvr>
                                        <p:cTn id="258" dur="1000" fill="hold"/>
                                        <p:tgtEl>
                                          <p:spTgt spid="93"/>
                                        </p:tgtEl>
                                        <p:attrNameLst>
                                          <p:attrName>ppt_h</p:attrName>
                                        </p:attrNameLst>
                                      </p:cBhvr>
                                      <p:tavLst>
                                        <p:tav tm="0">
                                          <p:val>
                                            <p:fltVal val="0"/>
                                          </p:val>
                                        </p:tav>
                                        <p:tav tm="100000">
                                          <p:val>
                                            <p:strVal val="#ppt_h"/>
                                          </p:val>
                                        </p:tav>
                                      </p:tavLst>
                                    </p:anim>
                                    <p:anim calcmode="lin" valueType="num">
                                      <p:cBhvr>
                                        <p:cTn id="259" dur="1000" fill="hold"/>
                                        <p:tgtEl>
                                          <p:spTgt spid="93"/>
                                        </p:tgtEl>
                                        <p:attrNameLst>
                                          <p:attrName>style.rotation</p:attrName>
                                        </p:attrNameLst>
                                      </p:cBhvr>
                                      <p:tavLst>
                                        <p:tav tm="0">
                                          <p:val>
                                            <p:fltVal val="90"/>
                                          </p:val>
                                        </p:tav>
                                        <p:tav tm="100000">
                                          <p:val>
                                            <p:fltVal val="0"/>
                                          </p:val>
                                        </p:tav>
                                      </p:tavLst>
                                    </p:anim>
                                    <p:animEffect transition="in" filter="fade">
                                      <p:cBhvr>
                                        <p:cTn id="260" dur="1000"/>
                                        <p:tgtEl>
                                          <p:spTgt spid="93"/>
                                        </p:tgtEl>
                                      </p:cBhvr>
                                    </p:animEffect>
                                  </p:childTnLst>
                                </p:cTn>
                              </p:par>
                            </p:childTnLst>
                          </p:cTn>
                        </p:par>
                        <p:par>
                          <p:cTn id="261" fill="hold">
                            <p:stCondLst>
                              <p:cond delay="15000"/>
                            </p:stCondLst>
                            <p:childTnLst>
                              <p:par>
                                <p:cTn id="262" presetID="2" presetClass="entr" presetSubtype="2" fill="hold" nodeType="afterEffect">
                                  <p:stCondLst>
                                    <p:cond delay="0"/>
                                  </p:stCondLst>
                                  <p:childTnLst>
                                    <p:set>
                                      <p:cBhvr>
                                        <p:cTn id="263" dur="1" fill="hold">
                                          <p:stCondLst>
                                            <p:cond delay="0"/>
                                          </p:stCondLst>
                                        </p:cTn>
                                        <p:tgtEl>
                                          <p:spTgt spid="80"/>
                                        </p:tgtEl>
                                        <p:attrNameLst>
                                          <p:attrName>style.visibility</p:attrName>
                                        </p:attrNameLst>
                                      </p:cBhvr>
                                      <p:to>
                                        <p:strVal val="visible"/>
                                      </p:to>
                                    </p:set>
                                    <p:anim calcmode="lin" valueType="num">
                                      <p:cBhvr additive="base">
                                        <p:cTn id="264" dur="500" fill="hold"/>
                                        <p:tgtEl>
                                          <p:spTgt spid="80"/>
                                        </p:tgtEl>
                                        <p:attrNameLst>
                                          <p:attrName>ppt_x</p:attrName>
                                        </p:attrNameLst>
                                      </p:cBhvr>
                                      <p:tavLst>
                                        <p:tav tm="0">
                                          <p:val>
                                            <p:strVal val="1+#ppt_w/2"/>
                                          </p:val>
                                        </p:tav>
                                        <p:tav tm="100000">
                                          <p:val>
                                            <p:strVal val="#ppt_x"/>
                                          </p:val>
                                        </p:tav>
                                      </p:tavLst>
                                    </p:anim>
                                    <p:anim calcmode="lin" valueType="num">
                                      <p:cBhvr additive="base">
                                        <p:cTn id="265" dur="500" fill="hold"/>
                                        <p:tgtEl>
                                          <p:spTgt spid="80"/>
                                        </p:tgtEl>
                                        <p:attrNameLst>
                                          <p:attrName>ppt_y</p:attrName>
                                        </p:attrNameLst>
                                      </p:cBhvr>
                                      <p:tavLst>
                                        <p:tav tm="0">
                                          <p:val>
                                            <p:strVal val="#ppt_y"/>
                                          </p:val>
                                        </p:tav>
                                        <p:tav tm="100000">
                                          <p:val>
                                            <p:strVal val="#ppt_y"/>
                                          </p:val>
                                        </p:tav>
                                      </p:tavLst>
                                    </p:anim>
                                  </p:childTnLst>
                                </p:cTn>
                              </p:par>
                            </p:childTnLst>
                          </p:cTn>
                        </p:par>
                        <p:par>
                          <p:cTn id="266" fill="hold">
                            <p:stCondLst>
                              <p:cond delay="15500"/>
                            </p:stCondLst>
                            <p:childTnLst>
                              <p:par>
                                <p:cTn id="267" presetID="42" presetClass="entr" presetSubtype="0" fill="hold" grpId="0" nodeType="afterEffect">
                                  <p:stCondLst>
                                    <p:cond delay="0"/>
                                  </p:stCondLst>
                                  <p:childTnLst>
                                    <p:set>
                                      <p:cBhvr>
                                        <p:cTn id="268" dur="1" fill="hold">
                                          <p:stCondLst>
                                            <p:cond delay="0"/>
                                          </p:stCondLst>
                                        </p:cTn>
                                        <p:tgtEl>
                                          <p:spTgt spid="75"/>
                                        </p:tgtEl>
                                        <p:attrNameLst>
                                          <p:attrName>style.visibility</p:attrName>
                                        </p:attrNameLst>
                                      </p:cBhvr>
                                      <p:to>
                                        <p:strVal val="visible"/>
                                      </p:to>
                                    </p:set>
                                    <p:animEffect transition="in" filter="fade">
                                      <p:cBhvr>
                                        <p:cTn id="269" dur="1000"/>
                                        <p:tgtEl>
                                          <p:spTgt spid="75"/>
                                        </p:tgtEl>
                                      </p:cBhvr>
                                    </p:animEffect>
                                    <p:anim calcmode="lin" valueType="num">
                                      <p:cBhvr>
                                        <p:cTn id="270" dur="1000" fill="hold"/>
                                        <p:tgtEl>
                                          <p:spTgt spid="75"/>
                                        </p:tgtEl>
                                        <p:attrNameLst>
                                          <p:attrName>ppt_x</p:attrName>
                                        </p:attrNameLst>
                                      </p:cBhvr>
                                      <p:tavLst>
                                        <p:tav tm="0">
                                          <p:val>
                                            <p:strVal val="#ppt_x"/>
                                          </p:val>
                                        </p:tav>
                                        <p:tav tm="100000">
                                          <p:val>
                                            <p:strVal val="#ppt_x"/>
                                          </p:val>
                                        </p:tav>
                                      </p:tavLst>
                                    </p:anim>
                                    <p:anim calcmode="lin" valueType="num">
                                      <p:cBhvr>
                                        <p:cTn id="271" dur="1000" fill="hold"/>
                                        <p:tgtEl>
                                          <p:spTgt spid="75"/>
                                        </p:tgtEl>
                                        <p:attrNameLst>
                                          <p:attrName>ppt_y</p:attrName>
                                        </p:attrNameLst>
                                      </p:cBhvr>
                                      <p:tavLst>
                                        <p:tav tm="0">
                                          <p:val>
                                            <p:strVal val="#ppt_y+.1"/>
                                          </p:val>
                                        </p:tav>
                                        <p:tav tm="100000">
                                          <p:val>
                                            <p:strVal val="#ppt_y"/>
                                          </p:val>
                                        </p:tav>
                                      </p:tavLst>
                                    </p:anim>
                                  </p:childTnLst>
                                </p:cTn>
                              </p:par>
                            </p:childTnLst>
                          </p:cTn>
                        </p:par>
                        <p:par>
                          <p:cTn id="272" fill="hold">
                            <p:stCondLst>
                              <p:cond delay="16500"/>
                            </p:stCondLst>
                            <p:childTnLst>
                              <p:par>
                                <p:cTn id="273" presetID="31" presetClass="entr" presetSubtype="0" fill="hold" grpId="0" nodeType="afterEffect">
                                  <p:stCondLst>
                                    <p:cond delay="0"/>
                                  </p:stCondLst>
                                  <p:childTnLst>
                                    <p:set>
                                      <p:cBhvr>
                                        <p:cTn id="274" dur="1" fill="hold">
                                          <p:stCondLst>
                                            <p:cond delay="0"/>
                                          </p:stCondLst>
                                        </p:cTn>
                                        <p:tgtEl>
                                          <p:spTgt spid="92"/>
                                        </p:tgtEl>
                                        <p:attrNameLst>
                                          <p:attrName>style.visibility</p:attrName>
                                        </p:attrNameLst>
                                      </p:cBhvr>
                                      <p:to>
                                        <p:strVal val="visible"/>
                                      </p:to>
                                    </p:set>
                                    <p:anim calcmode="lin" valueType="num">
                                      <p:cBhvr>
                                        <p:cTn id="275" dur="1000" fill="hold"/>
                                        <p:tgtEl>
                                          <p:spTgt spid="92"/>
                                        </p:tgtEl>
                                        <p:attrNameLst>
                                          <p:attrName>ppt_w</p:attrName>
                                        </p:attrNameLst>
                                      </p:cBhvr>
                                      <p:tavLst>
                                        <p:tav tm="0">
                                          <p:val>
                                            <p:fltVal val="0"/>
                                          </p:val>
                                        </p:tav>
                                        <p:tav tm="100000">
                                          <p:val>
                                            <p:strVal val="#ppt_w"/>
                                          </p:val>
                                        </p:tav>
                                      </p:tavLst>
                                    </p:anim>
                                    <p:anim calcmode="lin" valueType="num">
                                      <p:cBhvr>
                                        <p:cTn id="276" dur="1000" fill="hold"/>
                                        <p:tgtEl>
                                          <p:spTgt spid="92"/>
                                        </p:tgtEl>
                                        <p:attrNameLst>
                                          <p:attrName>ppt_h</p:attrName>
                                        </p:attrNameLst>
                                      </p:cBhvr>
                                      <p:tavLst>
                                        <p:tav tm="0">
                                          <p:val>
                                            <p:fltVal val="0"/>
                                          </p:val>
                                        </p:tav>
                                        <p:tav tm="100000">
                                          <p:val>
                                            <p:strVal val="#ppt_h"/>
                                          </p:val>
                                        </p:tav>
                                      </p:tavLst>
                                    </p:anim>
                                    <p:anim calcmode="lin" valueType="num">
                                      <p:cBhvr>
                                        <p:cTn id="277" dur="1000" fill="hold"/>
                                        <p:tgtEl>
                                          <p:spTgt spid="92"/>
                                        </p:tgtEl>
                                        <p:attrNameLst>
                                          <p:attrName>style.rotation</p:attrName>
                                        </p:attrNameLst>
                                      </p:cBhvr>
                                      <p:tavLst>
                                        <p:tav tm="0">
                                          <p:val>
                                            <p:fltVal val="90"/>
                                          </p:val>
                                        </p:tav>
                                        <p:tav tm="100000">
                                          <p:val>
                                            <p:fltVal val="0"/>
                                          </p:val>
                                        </p:tav>
                                      </p:tavLst>
                                    </p:anim>
                                    <p:animEffect transition="in" filter="fade">
                                      <p:cBhvr>
                                        <p:cTn id="278" dur="1000"/>
                                        <p:tgtEl>
                                          <p:spTgt spid="92"/>
                                        </p:tgtEl>
                                      </p:cBhvr>
                                    </p:animEffect>
                                  </p:childTnLst>
                                </p:cTn>
                              </p:par>
                            </p:childTnLst>
                          </p:cTn>
                        </p:par>
                        <p:par>
                          <p:cTn id="279" fill="hold">
                            <p:stCondLst>
                              <p:cond delay="17500"/>
                            </p:stCondLst>
                            <p:childTnLst>
                              <p:par>
                                <p:cTn id="280" presetID="2" presetClass="entr" presetSubtype="8" fill="hold" nodeType="afterEffect">
                                  <p:stCondLst>
                                    <p:cond delay="0"/>
                                  </p:stCondLst>
                                  <p:childTnLst>
                                    <p:set>
                                      <p:cBhvr>
                                        <p:cTn id="281" dur="1" fill="hold">
                                          <p:stCondLst>
                                            <p:cond delay="0"/>
                                          </p:stCondLst>
                                        </p:cTn>
                                        <p:tgtEl>
                                          <p:spTgt spid="95"/>
                                        </p:tgtEl>
                                        <p:attrNameLst>
                                          <p:attrName>style.visibility</p:attrName>
                                        </p:attrNameLst>
                                      </p:cBhvr>
                                      <p:to>
                                        <p:strVal val="visible"/>
                                      </p:to>
                                    </p:set>
                                    <p:anim calcmode="lin" valueType="num">
                                      <p:cBhvr additive="base">
                                        <p:cTn id="282" dur="500" fill="hold"/>
                                        <p:tgtEl>
                                          <p:spTgt spid="95"/>
                                        </p:tgtEl>
                                        <p:attrNameLst>
                                          <p:attrName>ppt_x</p:attrName>
                                        </p:attrNameLst>
                                      </p:cBhvr>
                                      <p:tavLst>
                                        <p:tav tm="0">
                                          <p:val>
                                            <p:strVal val="0-#ppt_w/2"/>
                                          </p:val>
                                        </p:tav>
                                        <p:tav tm="100000">
                                          <p:val>
                                            <p:strVal val="#ppt_x"/>
                                          </p:val>
                                        </p:tav>
                                      </p:tavLst>
                                    </p:anim>
                                    <p:anim calcmode="lin" valueType="num">
                                      <p:cBhvr additive="base">
                                        <p:cTn id="283" dur="500" fill="hold"/>
                                        <p:tgtEl>
                                          <p:spTgt spid="95"/>
                                        </p:tgtEl>
                                        <p:attrNameLst>
                                          <p:attrName>ppt_y</p:attrName>
                                        </p:attrNameLst>
                                      </p:cBhvr>
                                      <p:tavLst>
                                        <p:tav tm="0">
                                          <p:val>
                                            <p:strVal val="#ppt_y"/>
                                          </p:val>
                                        </p:tav>
                                        <p:tav tm="100000">
                                          <p:val>
                                            <p:strVal val="#ppt_y"/>
                                          </p:val>
                                        </p:tav>
                                      </p:tavLst>
                                    </p:anim>
                                  </p:childTnLst>
                                </p:cTn>
                              </p:par>
                            </p:childTnLst>
                          </p:cTn>
                        </p:par>
                        <p:par>
                          <p:cTn id="284" fill="hold">
                            <p:stCondLst>
                              <p:cond delay="18000"/>
                            </p:stCondLst>
                            <p:childTnLst>
                              <p:par>
                                <p:cTn id="285" presetID="42" presetClass="entr" presetSubtype="0" fill="hold" grpId="0" nodeType="afterEffect">
                                  <p:stCondLst>
                                    <p:cond delay="0"/>
                                  </p:stCondLst>
                                  <p:childTnLst>
                                    <p:set>
                                      <p:cBhvr>
                                        <p:cTn id="286" dur="1" fill="hold">
                                          <p:stCondLst>
                                            <p:cond delay="0"/>
                                          </p:stCondLst>
                                        </p:cTn>
                                        <p:tgtEl>
                                          <p:spTgt spid="132"/>
                                        </p:tgtEl>
                                        <p:attrNameLst>
                                          <p:attrName>style.visibility</p:attrName>
                                        </p:attrNameLst>
                                      </p:cBhvr>
                                      <p:to>
                                        <p:strVal val="visible"/>
                                      </p:to>
                                    </p:set>
                                    <p:animEffect transition="in" filter="fade">
                                      <p:cBhvr>
                                        <p:cTn id="287" dur="1000"/>
                                        <p:tgtEl>
                                          <p:spTgt spid="132"/>
                                        </p:tgtEl>
                                      </p:cBhvr>
                                    </p:animEffect>
                                    <p:anim calcmode="lin" valueType="num">
                                      <p:cBhvr>
                                        <p:cTn id="288" dur="1000" fill="hold"/>
                                        <p:tgtEl>
                                          <p:spTgt spid="132"/>
                                        </p:tgtEl>
                                        <p:attrNameLst>
                                          <p:attrName>ppt_x</p:attrName>
                                        </p:attrNameLst>
                                      </p:cBhvr>
                                      <p:tavLst>
                                        <p:tav tm="0">
                                          <p:val>
                                            <p:strVal val="#ppt_x"/>
                                          </p:val>
                                        </p:tav>
                                        <p:tav tm="100000">
                                          <p:val>
                                            <p:strVal val="#ppt_x"/>
                                          </p:val>
                                        </p:tav>
                                      </p:tavLst>
                                    </p:anim>
                                    <p:anim calcmode="lin" valueType="num">
                                      <p:cBhvr>
                                        <p:cTn id="289" dur="1000" fill="hold"/>
                                        <p:tgtEl>
                                          <p:spTgt spid="132"/>
                                        </p:tgtEl>
                                        <p:attrNameLst>
                                          <p:attrName>ppt_y</p:attrName>
                                        </p:attrNameLst>
                                      </p:cBhvr>
                                      <p:tavLst>
                                        <p:tav tm="0">
                                          <p:val>
                                            <p:strVal val="#ppt_y+.1"/>
                                          </p:val>
                                        </p:tav>
                                        <p:tav tm="100000">
                                          <p:val>
                                            <p:strVal val="#ppt_y"/>
                                          </p:val>
                                        </p:tav>
                                      </p:tavLst>
                                    </p:anim>
                                  </p:childTnLst>
                                </p:cTn>
                              </p:par>
                            </p:childTnLst>
                          </p:cTn>
                        </p:par>
                        <p:par>
                          <p:cTn id="290" fill="hold">
                            <p:stCondLst>
                              <p:cond delay="19000"/>
                            </p:stCondLst>
                            <p:childTnLst>
                              <p:par>
                                <p:cTn id="291" presetID="31" presetClass="entr" presetSubtype="0" fill="hold" grpId="0" nodeType="afterEffect">
                                  <p:stCondLst>
                                    <p:cond delay="0"/>
                                  </p:stCondLst>
                                  <p:childTnLst>
                                    <p:set>
                                      <p:cBhvr>
                                        <p:cTn id="292" dur="1" fill="hold">
                                          <p:stCondLst>
                                            <p:cond delay="0"/>
                                          </p:stCondLst>
                                        </p:cTn>
                                        <p:tgtEl>
                                          <p:spTgt spid="133"/>
                                        </p:tgtEl>
                                        <p:attrNameLst>
                                          <p:attrName>style.visibility</p:attrName>
                                        </p:attrNameLst>
                                      </p:cBhvr>
                                      <p:to>
                                        <p:strVal val="visible"/>
                                      </p:to>
                                    </p:set>
                                    <p:anim calcmode="lin" valueType="num">
                                      <p:cBhvr>
                                        <p:cTn id="293" dur="1000" fill="hold"/>
                                        <p:tgtEl>
                                          <p:spTgt spid="133"/>
                                        </p:tgtEl>
                                        <p:attrNameLst>
                                          <p:attrName>ppt_w</p:attrName>
                                        </p:attrNameLst>
                                      </p:cBhvr>
                                      <p:tavLst>
                                        <p:tav tm="0">
                                          <p:val>
                                            <p:fltVal val="0"/>
                                          </p:val>
                                        </p:tav>
                                        <p:tav tm="100000">
                                          <p:val>
                                            <p:strVal val="#ppt_w"/>
                                          </p:val>
                                        </p:tav>
                                      </p:tavLst>
                                    </p:anim>
                                    <p:anim calcmode="lin" valueType="num">
                                      <p:cBhvr>
                                        <p:cTn id="294" dur="1000" fill="hold"/>
                                        <p:tgtEl>
                                          <p:spTgt spid="133"/>
                                        </p:tgtEl>
                                        <p:attrNameLst>
                                          <p:attrName>ppt_h</p:attrName>
                                        </p:attrNameLst>
                                      </p:cBhvr>
                                      <p:tavLst>
                                        <p:tav tm="0">
                                          <p:val>
                                            <p:fltVal val="0"/>
                                          </p:val>
                                        </p:tav>
                                        <p:tav tm="100000">
                                          <p:val>
                                            <p:strVal val="#ppt_h"/>
                                          </p:val>
                                        </p:tav>
                                      </p:tavLst>
                                    </p:anim>
                                    <p:anim calcmode="lin" valueType="num">
                                      <p:cBhvr>
                                        <p:cTn id="295" dur="1000" fill="hold"/>
                                        <p:tgtEl>
                                          <p:spTgt spid="133"/>
                                        </p:tgtEl>
                                        <p:attrNameLst>
                                          <p:attrName>style.rotation</p:attrName>
                                        </p:attrNameLst>
                                      </p:cBhvr>
                                      <p:tavLst>
                                        <p:tav tm="0">
                                          <p:val>
                                            <p:fltVal val="90"/>
                                          </p:val>
                                        </p:tav>
                                        <p:tav tm="100000">
                                          <p:val>
                                            <p:fltVal val="0"/>
                                          </p:val>
                                        </p:tav>
                                      </p:tavLst>
                                    </p:anim>
                                    <p:animEffect transition="in" filter="fade">
                                      <p:cBhvr>
                                        <p:cTn id="296" dur="1000"/>
                                        <p:tgtEl>
                                          <p:spTgt spid="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148" grpId="0" animBg="1"/>
      <p:bldP spid="151" grpId="0" animBg="1"/>
      <p:bldP spid="75" grpId="0"/>
      <p:bldP spid="76" grpId="0"/>
      <p:bldGraphic spid="92" grpId="0">
        <p:bldAsOne/>
      </p:bldGraphic>
      <p:bldGraphic spid="93" grpId="0">
        <p:bldAsOne/>
      </p:bldGraphic>
      <p:bldP spid="132" grpId="0"/>
      <p:bldGraphic spid="133"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2019-07-14T22:40:16Z</dcterms:modified>
</cp:coreProperties>
</file>