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AB0-4C8F-A875-C29A288A5AC5}"/>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AB0-4C8F-A875-C29A288A5AC5}"/>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AB0-4C8F-A875-C29A288A5AC5}"/>
              </c:ext>
            </c:extLst>
          </c:dPt>
          <c:dPt>
            <c:idx val="3"/>
            <c:bubble3D val="0"/>
            <c:extLst>
              <c:ext xmlns:c16="http://schemas.microsoft.com/office/drawing/2014/chart" uri="{C3380CC4-5D6E-409C-BE32-E72D297353CC}">
                <c16:uniqueId val="{00000006-9AB0-4C8F-A875-C29A288A5AC5}"/>
              </c:ext>
            </c:extLst>
          </c:dPt>
          <c:dPt>
            <c:idx val="4"/>
            <c:bubble3D val="0"/>
            <c:extLst>
              <c:ext xmlns:c16="http://schemas.microsoft.com/office/drawing/2014/chart" uri="{C3380CC4-5D6E-409C-BE32-E72D297353CC}">
                <c16:uniqueId val="{00000007-9AB0-4C8F-A875-C29A288A5AC5}"/>
              </c:ext>
            </c:extLst>
          </c:dPt>
          <c:dPt>
            <c:idx val="5"/>
            <c:bubble3D val="0"/>
            <c:extLst>
              <c:ext xmlns:c16="http://schemas.microsoft.com/office/drawing/2014/chart" uri="{C3380CC4-5D6E-409C-BE32-E72D297353CC}">
                <c16:uniqueId val="{00000008-9AB0-4C8F-A875-C29A288A5AC5}"/>
              </c:ext>
            </c:extLst>
          </c:dPt>
          <c:dPt>
            <c:idx val="6"/>
            <c:bubble3D val="0"/>
            <c:extLst>
              <c:ext xmlns:c16="http://schemas.microsoft.com/office/drawing/2014/chart" uri="{C3380CC4-5D6E-409C-BE32-E72D297353CC}">
                <c16:uniqueId val="{00000009-9AB0-4C8F-A875-C29A288A5AC5}"/>
              </c:ext>
            </c:extLst>
          </c:dPt>
          <c:dPt>
            <c:idx val="7"/>
            <c:bubble3D val="0"/>
            <c:extLst>
              <c:ext xmlns:c16="http://schemas.microsoft.com/office/drawing/2014/chart" uri="{C3380CC4-5D6E-409C-BE32-E72D297353CC}">
                <c16:uniqueId val="{0000000A-9AB0-4C8F-A875-C29A288A5AC5}"/>
              </c:ext>
            </c:extLst>
          </c:dPt>
          <c:dPt>
            <c:idx val="8"/>
            <c:bubble3D val="0"/>
            <c:extLst>
              <c:ext xmlns:c16="http://schemas.microsoft.com/office/drawing/2014/chart" uri="{C3380CC4-5D6E-409C-BE32-E72D297353CC}">
                <c16:uniqueId val="{0000000B-9AB0-4C8F-A875-C29A288A5AC5}"/>
              </c:ext>
            </c:extLst>
          </c:dPt>
          <c:dPt>
            <c:idx val="9"/>
            <c:bubble3D val="0"/>
            <c:extLst>
              <c:ext xmlns:c16="http://schemas.microsoft.com/office/drawing/2014/chart" uri="{C3380CC4-5D6E-409C-BE32-E72D297353CC}">
                <c16:uniqueId val="{0000000C-9AB0-4C8F-A875-C29A288A5AC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AB0-4C8F-A875-C29A288A5AC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148-4AA9-BA2F-9CD4278FF1B7}"/>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148-4AA9-BA2F-9CD4278FF1B7}"/>
              </c:ext>
            </c:extLst>
          </c:dPt>
          <c:dPt>
            <c:idx val="2"/>
            <c:bubble3D val="0"/>
            <c:extLst>
              <c:ext xmlns:c16="http://schemas.microsoft.com/office/drawing/2014/chart" uri="{C3380CC4-5D6E-409C-BE32-E72D297353CC}">
                <c16:uniqueId val="{00000004-C148-4AA9-BA2F-9CD4278FF1B7}"/>
              </c:ext>
            </c:extLst>
          </c:dPt>
          <c:dPt>
            <c:idx val="3"/>
            <c:bubble3D val="0"/>
            <c:extLst>
              <c:ext xmlns:c16="http://schemas.microsoft.com/office/drawing/2014/chart" uri="{C3380CC4-5D6E-409C-BE32-E72D297353CC}">
                <c16:uniqueId val="{00000005-C148-4AA9-BA2F-9CD4278FF1B7}"/>
              </c:ext>
            </c:extLst>
          </c:dPt>
          <c:dPt>
            <c:idx val="4"/>
            <c:bubble3D val="0"/>
            <c:extLst>
              <c:ext xmlns:c16="http://schemas.microsoft.com/office/drawing/2014/chart" uri="{C3380CC4-5D6E-409C-BE32-E72D297353CC}">
                <c16:uniqueId val="{00000006-C148-4AA9-BA2F-9CD4278FF1B7}"/>
              </c:ext>
            </c:extLst>
          </c:dPt>
          <c:dPt>
            <c:idx val="5"/>
            <c:bubble3D val="0"/>
            <c:extLst>
              <c:ext xmlns:c16="http://schemas.microsoft.com/office/drawing/2014/chart" uri="{C3380CC4-5D6E-409C-BE32-E72D297353CC}">
                <c16:uniqueId val="{00000007-C148-4AA9-BA2F-9CD4278FF1B7}"/>
              </c:ext>
            </c:extLst>
          </c:dPt>
          <c:dPt>
            <c:idx val="6"/>
            <c:bubble3D val="0"/>
            <c:extLst>
              <c:ext xmlns:c16="http://schemas.microsoft.com/office/drawing/2014/chart" uri="{C3380CC4-5D6E-409C-BE32-E72D297353CC}">
                <c16:uniqueId val="{00000008-C148-4AA9-BA2F-9CD4278FF1B7}"/>
              </c:ext>
            </c:extLst>
          </c:dPt>
          <c:dPt>
            <c:idx val="7"/>
            <c:bubble3D val="0"/>
            <c:extLst>
              <c:ext xmlns:c16="http://schemas.microsoft.com/office/drawing/2014/chart" uri="{C3380CC4-5D6E-409C-BE32-E72D297353CC}">
                <c16:uniqueId val="{00000009-C148-4AA9-BA2F-9CD4278FF1B7}"/>
              </c:ext>
            </c:extLst>
          </c:dPt>
          <c:dPt>
            <c:idx val="8"/>
            <c:bubble3D val="0"/>
            <c:extLst>
              <c:ext xmlns:c16="http://schemas.microsoft.com/office/drawing/2014/chart" uri="{C3380CC4-5D6E-409C-BE32-E72D297353CC}">
                <c16:uniqueId val="{0000000A-C148-4AA9-BA2F-9CD4278FF1B7}"/>
              </c:ext>
            </c:extLst>
          </c:dPt>
          <c:dPt>
            <c:idx val="9"/>
            <c:bubble3D val="0"/>
            <c:extLst>
              <c:ext xmlns:c16="http://schemas.microsoft.com/office/drawing/2014/chart" uri="{C3380CC4-5D6E-409C-BE32-E72D297353CC}">
                <c16:uniqueId val="{0000000B-C148-4AA9-BA2F-9CD4278FF1B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C148-4AA9-BA2F-9CD4278FF1B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663-4A75-9E2E-BCB129956DE4}"/>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663-4A75-9E2E-BCB129956DE4}"/>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663-4A75-9E2E-BCB129956DE4}"/>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663-4A75-9E2E-BCB129956DE4}"/>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663-4A75-9E2E-BCB129956DE4}"/>
              </c:ext>
            </c:extLst>
          </c:dPt>
          <c:dPt>
            <c:idx val="5"/>
            <c:bubble3D val="0"/>
            <c:extLst>
              <c:ext xmlns:c16="http://schemas.microsoft.com/office/drawing/2014/chart" uri="{C3380CC4-5D6E-409C-BE32-E72D297353CC}">
                <c16:uniqueId val="{0000000A-6663-4A75-9E2E-BCB129956DE4}"/>
              </c:ext>
            </c:extLst>
          </c:dPt>
          <c:dPt>
            <c:idx val="6"/>
            <c:bubble3D val="0"/>
            <c:extLst>
              <c:ext xmlns:c16="http://schemas.microsoft.com/office/drawing/2014/chart" uri="{C3380CC4-5D6E-409C-BE32-E72D297353CC}">
                <c16:uniqueId val="{0000000B-6663-4A75-9E2E-BCB129956DE4}"/>
              </c:ext>
            </c:extLst>
          </c:dPt>
          <c:dPt>
            <c:idx val="7"/>
            <c:bubble3D val="0"/>
            <c:extLst>
              <c:ext xmlns:c16="http://schemas.microsoft.com/office/drawing/2014/chart" uri="{C3380CC4-5D6E-409C-BE32-E72D297353CC}">
                <c16:uniqueId val="{0000000C-6663-4A75-9E2E-BCB129956DE4}"/>
              </c:ext>
            </c:extLst>
          </c:dPt>
          <c:dPt>
            <c:idx val="8"/>
            <c:bubble3D val="0"/>
            <c:extLst>
              <c:ext xmlns:c16="http://schemas.microsoft.com/office/drawing/2014/chart" uri="{C3380CC4-5D6E-409C-BE32-E72D297353CC}">
                <c16:uniqueId val="{0000000D-6663-4A75-9E2E-BCB129956DE4}"/>
              </c:ext>
            </c:extLst>
          </c:dPt>
          <c:dPt>
            <c:idx val="9"/>
            <c:bubble3D val="0"/>
            <c:extLst>
              <c:ext xmlns:c16="http://schemas.microsoft.com/office/drawing/2014/chart" uri="{C3380CC4-5D6E-409C-BE32-E72D297353CC}">
                <c16:uniqueId val="{0000000E-6663-4A75-9E2E-BCB129956DE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663-4A75-9E2E-BCB129956DE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6598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5995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5120612" y="4926005"/>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5094191" y="4080530"/>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2399238" y="3718562"/>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4008283" y="3213918"/>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1817974" y="1306315"/>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6069129" y="5346101"/>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5955519" y="4965637"/>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6169529" y="4426647"/>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6682099" y="4775405"/>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6782499" y="5486132"/>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7633258" y="5052826"/>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7326774" y="4751625"/>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6616047" y="4241699"/>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6217087" y="3190140"/>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6063845" y="3203349"/>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460085" y="2579812"/>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7934459" y="4606310"/>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7511721" y="4062036"/>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7707238" y="3948424"/>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6861762" y="3726487"/>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6861762" y="2949707"/>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7522290" y="3406793"/>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7308280" y="2622085"/>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7627974" y="2923286"/>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7746870" y="3055391"/>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8050712" y="2447706"/>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8441744" y="1900790"/>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5073054" y="386861"/>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8388902" y="339303"/>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8336060" y="4532331"/>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7361122" y="5893017"/>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6639825" y="6294617"/>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chemeClr val="bg1">
              <a:lumMod val="7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grpSp>
        <p:nvGrpSpPr>
          <p:cNvPr id="37" name="Group 36">
            <a:extLst>
              <a:ext uri="{FF2B5EF4-FFF2-40B4-BE49-F238E27FC236}">
                <a16:creationId xmlns:a16="http://schemas.microsoft.com/office/drawing/2014/main" id="{CC07C886-06D8-4F54-A874-5D456BF0B062}"/>
              </a:ext>
            </a:extLst>
          </p:cNvPr>
          <p:cNvGrpSpPr/>
          <p:nvPr/>
        </p:nvGrpSpPr>
        <p:grpSpPr>
          <a:xfrm>
            <a:off x="666133" y="2165549"/>
            <a:ext cx="3594912" cy="1375905"/>
            <a:chOff x="2243731" y="2891162"/>
            <a:chExt cx="3594912" cy="1375905"/>
          </a:xfrm>
        </p:grpSpPr>
        <p:grpSp>
          <p:nvGrpSpPr>
            <p:cNvPr id="38" name="Group 37">
              <a:extLst>
                <a:ext uri="{FF2B5EF4-FFF2-40B4-BE49-F238E27FC236}">
                  <a16:creationId xmlns:a16="http://schemas.microsoft.com/office/drawing/2014/main" id="{0F8E2261-2C89-4D07-B703-2A4976A46B56}"/>
                </a:ext>
              </a:extLst>
            </p:cNvPr>
            <p:cNvGrpSpPr/>
            <p:nvPr/>
          </p:nvGrpSpPr>
          <p:grpSpPr>
            <a:xfrm>
              <a:off x="2243731" y="3192308"/>
              <a:ext cx="2743200" cy="508758"/>
              <a:chOff x="1066801" y="2238247"/>
              <a:chExt cx="2743200" cy="508758"/>
            </a:xfrm>
          </p:grpSpPr>
          <p:sp>
            <p:nvSpPr>
              <p:cNvPr id="46" name="Freeform: Shape 45">
                <a:extLst>
                  <a:ext uri="{FF2B5EF4-FFF2-40B4-BE49-F238E27FC236}">
                    <a16:creationId xmlns:a16="http://schemas.microsoft.com/office/drawing/2014/main" id="{A4BE1378-7E97-4478-AA69-15FFEACB93B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D274118-F64D-4C86-825B-0607F92ACAD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9" name="Group 38">
              <a:extLst>
                <a:ext uri="{FF2B5EF4-FFF2-40B4-BE49-F238E27FC236}">
                  <a16:creationId xmlns:a16="http://schemas.microsoft.com/office/drawing/2014/main" id="{63664D31-4B2C-4DA4-B0D9-C39BE632C60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0" name="Freeform: Shape 39">
                <a:extLst>
                  <a:ext uri="{FF2B5EF4-FFF2-40B4-BE49-F238E27FC236}">
                    <a16:creationId xmlns:a16="http://schemas.microsoft.com/office/drawing/2014/main" id="{25AAB03C-62EE-443B-968F-022152F8A4F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3573C8E-6802-49B9-9648-7CFB3962441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aphic 26" descr="Hike">
                <a:extLst>
                  <a:ext uri="{FF2B5EF4-FFF2-40B4-BE49-F238E27FC236}">
                    <a16:creationId xmlns:a16="http://schemas.microsoft.com/office/drawing/2014/main" id="{B62E12DB-8C06-4E26-AF6E-883CC242E888}"/>
                  </a:ext>
                </a:extLst>
              </p:cNvPr>
              <p:cNvGrpSpPr>
                <a:grpSpLocks noChangeAspect="1"/>
              </p:cNvGrpSpPr>
              <p:nvPr/>
            </p:nvGrpSpPr>
            <p:grpSpPr>
              <a:xfrm>
                <a:off x="3835579" y="2208930"/>
                <a:ext cx="548640" cy="548640"/>
                <a:chOff x="5638800" y="2971800"/>
                <a:chExt cx="914400" cy="914400"/>
              </a:xfrm>
              <a:solidFill>
                <a:srgbClr val="4D4D4D"/>
              </a:solidFill>
            </p:grpSpPr>
            <p:sp>
              <p:nvSpPr>
                <p:cNvPr id="43" name="Freeform: Shape 42">
                  <a:extLst>
                    <a:ext uri="{FF2B5EF4-FFF2-40B4-BE49-F238E27FC236}">
                      <a16:creationId xmlns:a16="http://schemas.microsoft.com/office/drawing/2014/main" id="{1AA78573-348D-4A70-BFEB-747CA3AEB8C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E157C34E-1ECE-4B3F-839D-7DB079B1757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F1CB40E-AAF4-4B33-850E-7B34FF0252D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 name="TextBox 47">
            <a:extLst>
              <a:ext uri="{FF2B5EF4-FFF2-40B4-BE49-F238E27FC236}">
                <a16:creationId xmlns:a16="http://schemas.microsoft.com/office/drawing/2014/main" id="{0E2C953C-53F6-40FB-A731-897D6CF96005}"/>
              </a:ext>
            </a:extLst>
          </p:cNvPr>
          <p:cNvSpPr txBox="1"/>
          <p:nvPr/>
        </p:nvSpPr>
        <p:spPr>
          <a:xfrm>
            <a:off x="9159625" y="3336508"/>
            <a:ext cx="301480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D2F02534-978F-42D1-9540-1B93C53F6BA9}"/>
              </a:ext>
            </a:extLst>
          </p:cNvPr>
          <p:cNvSpPr txBox="1"/>
          <p:nvPr/>
        </p:nvSpPr>
        <p:spPr>
          <a:xfrm>
            <a:off x="17244" y="3445543"/>
            <a:ext cx="2270331"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54922448-58AD-4358-83D1-AA1508D74659}"/>
              </a:ext>
            </a:extLst>
          </p:cNvPr>
          <p:cNvGrpSpPr/>
          <p:nvPr/>
        </p:nvGrpSpPr>
        <p:grpSpPr>
          <a:xfrm>
            <a:off x="6560050" y="2340013"/>
            <a:ext cx="3509383" cy="1375905"/>
            <a:chOff x="6025615" y="1230029"/>
            <a:chExt cx="3509383" cy="1375905"/>
          </a:xfrm>
        </p:grpSpPr>
        <p:grpSp>
          <p:nvGrpSpPr>
            <p:cNvPr id="51" name="Group 50">
              <a:extLst>
                <a:ext uri="{FF2B5EF4-FFF2-40B4-BE49-F238E27FC236}">
                  <a16:creationId xmlns:a16="http://schemas.microsoft.com/office/drawing/2014/main" id="{A6120ED7-1DC5-474D-8C31-FC8930E2218A}"/>
                </a:ext>
              </a:extLst>
            </p:cNvPr>
            <p:cNvGrpSpPr/>
            <p:nvPr/>
          </p:nvGrpSpPr>
          <p:grpSpPr>
            <a:xfrm>
              <a:off x="6791798" y="1528954"/>
              <a:ext cx="2743200" cy="508758"/>
              <a:chOff x="7772400" y="675620"/>
              <a:chExt cx="2743200" cy="508758"/>
            </a:xfrm>
          </p:grpSpPr>
          <p:sp>
            <p:nvSpPr>
              <p:cNvPr id="56" name="Freeform: Shape 55">
                <a:extLst>
                  <a:ext uri="{FF2B5EF4-FFF2-40B4-BE49-F238E27FC236}">
                    <a16:creationId xmlns:a16="http://schemas.microsoft.com/office/drawing/2014/main" id="{99199D7F-96E2-46C9-8BFF-579F88502C7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4CD3E422-59D1-4EE5-876B-0862C582AC1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2" name="Group 51">
              <a:extLst>
                <a:ext uri="{FF2B5EF4-FFF2-40B4-BE49-F238E27FC236}">
                  <a16:creationId xmlns:a16="http://schemas.microsoft.com/office/drawing/2014/main" id="{490337C9-04BB-4DB6-8172-9E477FDCE4C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3" name="Freeform: Shape 52">
                <a:extLst>
                  <a:ext uri="{FF2B5EF4-FFF2-40B4-BE49-F238E27FC236}">
                    <a16:creationId xmlns:a16="http://schemas.microsoft.com/office/drawing/2014/main" id="{D0C687A2-330B-4DB6-90A5-AD0361CA67F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61E6501B-EC7D-4CFD-B0FC-05B44CA2186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5" name="Graphic 54" descr="Tent">
                <a:extLst>
                  <a:ext uri="{FF2B5EF4-FFF2-40B4-BE49-F238E27FC236}">
                    <a16:creationId xmlns:a16="http://schemas.microsoft.com/office/drawing/2014/main" id="{E902745F-CD0A-43D6-854B-6980554867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58" name="Chart 57">
            <a:extLst>
              <a:ext uri="{FF2B5EF4-FFF2-40B4-BE49-F238E27FC236}">
                <a16:creationId xmlns:a16="http://schemas.microsoft.com/office/drawing/2014/main" id="{E2358CD4-D550-4A0B-8418-435F1E836FC6}"/>
              </a:ext>
            </a:extLst>
          </p:cNvPr>
          <p:cNvGraphicFramePr>
            <a:graphicFrameLocks noChangeAspect="1"/>
          </p:cNvGraphicFramePr>
          <p:nvPr>
            <p:extLst/>
          </p:nvPr>
        </p:nvGraphicFramePr>
        <p:xfrm>
          <a:off x="6372725" y="212178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9" name="Chart 58">
            <a:extLst>
              <a:ext uri="{FF2B5EF4-FFF2-40B4-BE49-F238E27FC236}">
                <a16:creationId xmlns:a16="http://schemas.microsoft.com/office/drawing/2014/main" id="{FF8A064C-BC6C-4DF5-B2D9-CB823035C315}"/>
              </a:ext>
            </a:extLst>
          </p:cNvPr>
          <p:cNvGraphicFramePr>
            <a:graphicFrameLocks noChangeAspect="1"/>
          </p:cNvGraphicFramePr>
          <p:nvPr>
            <p:extLst/>
          </p:nvPr>
        </p:nvGraphicFramePr>
        <p:xfrm>
          <a:off x="2976126" y="195329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60" name="Group 59">
            <a:extLst>
              <a:ext uri="{FF2B5EF4-FFF2-40B4-BE49-F238E27FC236}">
                <a16:creationId xmlns:a16="http://schemas.microsoft.com/office/drawing/2014/main" id="{C4F9E08D-02A0-4064-BF98-516F1BFC41A7}"/>
              </a:ext>
            </a:extLst>
          </p:cNvPr>
          <p:cNvGrpSpPr/>
          <p:nvPr/>
        </p:nvGrpSpPr>
        <p:grpSpPr>
          <a:xfrm>
            <a:off x="2909472" y="4577488"/>
            <a:ext cx="3594912" cy="1375905"/>
            <a:chOff x="2243731" y="2891162"/>
            <a:chExt cx="3594912" cy="1375905"/>
          </a:xfrm>
        </p:grpSpPr>
        <p:grpSp>
          <p:nvGrpSpPr>
            <p:cNvPr id="61" name="Group 60">
              <a:extLst>
                <a:ext uri="{FF2B5EF4-FFF2-40B4-BE49-F238E27FC236}">
                  <a16:creationId xmlns:a16="http://schemas.microsoft.com/office/drawing/2014/main" id="{19BC4840-4B4A-44AC-AA4B-768FCD61786F}"/>
                </a:ext>
              </a:extLst>
            </p:cNvPr>
            <p:cNvGrpSpPr/>
            <p:nvPr/>
          </p:nvGrpSpPr>
          <p:grpSpPr>
            <a:xfrm>
              <a:off x="2243731" y="3192308"/>
              <a:ext cx="2743200" cy="508758"/>
              <a:chOff x="1066801" y="2238247"/>
              <a:chExt cx="2743200" cy="508758"/>
            </a:xfrm>
          </p:grpSpPr>
          <p:sp>
            <p:nvSpPr>
              <p:cNvPr id="69" name="Freeform: Shape 68">
                <a:extLst>
                  <a:ext uri="{FF2B5EF4-FFF2-40B4-BE49-F238E27FC236}">
                    <a16:creationId xmlns:a16="http://schemas.microsoft.com/office/drawing/2014/main" id="{1072870F-DDE3-4C3C-9120-265F22300F4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AD6B7170-CA5C-4FB2-BC19-08BBE3E6A58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C8B2A4EB-8ACE-48D2-BECA-3BFA59F33EE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CA88F403-94C6-4EB7-A483-CEFE23098CC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27670AA-660A-41EF-91ED-387BCCE7D69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5" name="Graphic 26" descr="Hike">
                <a:extLst>
                  <a:ext uri="{FF2B5EF4-FFF2-40B4-BE49-F238E27FC236}">
                    <a16:creationId xmlns:a16="http://schemas.microsoft.com/office/drawing/2014/main" id="{71DD08DA-D06C-4D48-97A5-29BE640B0662}"/>
                  </a:ext>
                </a:extLst>
              </p:cNvPr>
              <p:cNvGrpSpPr>
                <a:grpSpLocks noChangeAspect="1"/>
              </p:cNvGrpSpPr>
              <p:nvPr/>
            </p:nvGrpSpPr>
            <p:grpSpPr>
              <a:xfrm>
                <a:off x="3835579" y="2208930"/>
                <a:ext cx="548640" cy="548640"/>
                <a:chOff x="5638800" y="2971800"/>
                <a:chExt cx="914400" cy="914400"/>
              </a:xfrm>
              <a:solidFill>
                <a:srgbClr val="4D4D4D"/>
              </a:solidFill>
            </p:grpSpPr>
            <p:sp>
              <p:nvSpPr>
                <p:cNvPr id="66" name="Freeform: Shape 65">
                  <a:extLst>
                    <a:ext uri="{FF2B5EF4-FFF2-40B4-BE49-F238E27FC236}">
                      <a16:creationId xmlns:a16="http://schemas.microsoft.com/office/drawing/2014/main" id="{E9B578F9-6A62-46BE-A4D8-1FC87B36A32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0B8A0413-EF29-4228-A092-ED727CB7928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A2600EB7-639B-4B41-A4E0-F83D7649DAA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1" name="TextBox 70">
            <a:extLst>
              <a:ext uri="{FF2B5EF4-FFF2-40B4-BE49-F238E27FC236}">
                <a16:creationId xmlns:a16="http://schemas.microsoft.com/office/drawing/2014/main" id="{80D10593-7CE7-44CA-9738-446D13382B96}"/>
              </a:ext>
            </a:extLst>
          </p:cNvPr>
          <p:cNvSpPr txBox="1"/>
          <p:nvPr/>
        </p:nvSpPr>
        <p:spPr>
          <a:xfrm>
            <a:off x="1264154" y="557451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2" name="Chart 71">
            <a:extLst>
              <a:ext uri="{FF2B5EF4-FFF2-40B4-BE49-F238E27FC236}">
                <a16:creationId xmlns:a16="http://schemas.microsoft.com/office/drawing/2014/main" id="{6B175B67-1644-4876-8333-8E20FC50904A}"/>
              </a:ext>
            </a:extLst>
          </p:cNvPr>
          <p:cNvGraphicFramePr>
            <a:graphicFrameLocks noChangeAspect="1"/>
          </p:cNvGraphicFramePr>
          <p:nvPr>
            <p:extLst/>
          </p:nvPr>
        </p:nvGraphicFramePr>
        <p:xfrm>
          <a:off x="5219465" y="435779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73" name="Picture 72">
            <a:hlinkClick r:id="rId8"/>
            <a:extLst>
              <a:ext uri="{FF2B5EF4-FFF2-40B4-BE49-F238E27FC236}">
                <a16:creationId xmlns:a16="http://schemas.microsoft.com/office/drawing/2014/main" id="{4ED19155-A236-4F05-B04B-F5C53CB780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56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8" fill="hold" nodeType="afterEffect">
                                  <p:stCondLst>
                                    <p:cond delay="0"/>
                                  </p:stCondLst>
                                  <p:childTnLst>
                                    <p:set>
                                      <p:cBhvr>
                                        <p:cTn id="170" dur="1" fill="hold">
                                          <p:stCondLst>
                                            <p:cond delay="0"/>
                                          </p:stCondLst>
                                        </p:cTn>
                                        <p:tgtEl>
                                          <p:spTgt spid="37"/>
                                        </p:tgtEl>
                                        <p:attrNameLst>
                                          <p:attrName>style.visibility</p:attrName>
                                        </p:attrNameLst>
                                      </p:cBhvr>
                                      <p:to>
                                        <p:strVal val="visible"/>
                                      </p:to>
                                    </p:set>
                                    <p:anim calcmode="lin" valueType="num">
                                      <p:cBhvr additive="base">
                                        <p:cTn id="171" dur="500" fill="hold"/>
                                        <p:tgtEl>
                                          <p:spTgt spid="37"/>
                                        </p:tgtEl>
                                        <p:attrNameLst>
                                          <p:attrName>ppt_x</p:attrName>
                                        </p:attrNameLst>
                                      </p:cBhvr>
                                      <p:tavLst>
                                        <p:tav tm="0">
                                          <p:val>
                                            <p:strVal val="0-#ppt_w/2"/>
                                          </p:val>
                                        </p:tav>
                                        <p:tav tm="100000">
                                          <p:val>
                                            <p:strVal val="#ppt_x"/>
                                          </p:val>
                                        </p:tav>
                                      </p:tavLst>
                                    </p:anim>
                                    <p:anim calcmode="lin" valueType="num">
                                      <p:cBhvr additive="base">
                                        <p:cTn id="172" dur="500" fill="hold"/>
                                        <p:tgtEl>
                                          <p:spTgt spid="37"/>
                                        </p:tgtEl>
                                        <p:attrNameLst>
                                          <p:attrName>ppt_y</p:attrName>
                                        </p:attrNameLst>
                                      </p:cBhvr>
                                      <p:tavLst>
                                        <p:tav tm="0">
                                          <p:val>
                                            <p:strVal val="#ppt_y"/>
                                          </p:val>
                                        </p:tav>
                                        <p:tav tm="100000">
                                          <p:val>
                                            <p:strVal val="#ppt_y"/>
                                          </p:val>
                                        </p:tav>
                                      </p:tavLst>
                                    </p:anim>
                                  </p:childTnLst>
                                </p:cTn>
                              </p:par>
                            </p:childTnLst>
                          </p:cTn>
                        </p:par>
                        <p:par>
                          <p:cTn id="173" fill="hold">
                            <p:stCondLst>
                              <p:cond delay="6050"/>
                            </p:stCondLst>
                            <p:childTnLst>
                              <p:par>
                                <p:cTn id="174" presetID="42" presetClass="entr" presetSubtype="0" fill="hold" grpId="0" nodeType="after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fade">
                                      <p:cBhvr>
                                        <p:cTn id="176" dur="1000"/>
                                        <p:tgtEl>
                                          <p:spTgt spid="49"/>
                                        </p:tgtEl>
                                      </p:cBhvr>
                                    </p:animEffect>
                                    <p:anim calcmode="lin" valueType="num">
                                      <p:cBhvr>
                                        <p:cTn id="177" dur="1000" fill="hold"/>
                                        <p:tgtEl>
                                          <p:spTgt spid="49"/>
                                        </p:tgtEl>
                                        <p:attrNameLst>
                                          <p:attrName>ppt_x</p:attrName>
                                        </p:attrNameLst>
                                      </p:cBhvr>
                                      <p:tavLst>
                                        <p:tav tm="0">
                                          <p:val>
                                            <p:strVal val="#ppt_x"/>
                                          </p:val>
                                        </p:tav>
                                        <p:tav tm="100000">
                                          <p:val>
                                            <p:strVal val="#ppt_x"/>
                                          </p:val>
                                        </p:tav>
                                      </p:tavLst>
                                    </p:anim>
                                    <p:anim calcmode="lin" valueType="num">
                                      <p:cBhvr>
                                        <p:cTn id="178" dur="1000" fill="hold"/>
                                        <p:tgtEl>
                                          <p:spTgt spid="49"/>
                                        </p:tgtEl>
                                        <p:attrNameLst>
                                          <p:attrName>ppt_y</p:attrName>
                                        </p:attrNameLst>
                                      </p:cBhvr>
                                      <p:tavLst>
                                        <p:tav tm="0">
                                          <p:val>
                                            <p:strVal val="#ppt_y+.1"/>
                                          </p:val>
                                        </p:tav>
                                        <p:tav tm="100000">
                                          <p:val>
                                            <p:strVal val="#ppt_y"/>
                                          </p:val>
                                        </p:tav>
                                      </p:tavLst>
                                    </p:anim>
                                  </p:childTnLst>
                                </p:cTn>
                              </p:par>
                            </p:childTnLst>
                          </p:cTn>
                        </p:par>
                        <p:par>
                          <p:cTn id="179" fill="hold">
                            <p:stCondLst>
                              <p:cond delay="7050"/>
                            </p:stCondLst>
                            <p:childTnLst>
                              <p:par>
                                <p:cTn id="180" presetID="31" presetClass="entr" presetSubtype="0" fill="hold" grpId="0" nodeType="afterEffect">
                                  <p:stCondLst>
                                    <p:cond delay="0"/>
                                  </p:stCondLst>
                                  <p:childTnLst>
                                    <p:set>
                                      <p:cBhvr>
                                        <p:cTn id="181" dur="1" fill="hold">
                                          <p:stCondLst>
                                            <p:cond delay="0"/>
                                          </p:stCondLst>
                                        </p:cTn>
                                        <p:tgtEl>
                                          <p:spTgt spid="59"/>
                                        </p:tgtEl>
                                        <p:attrNameLst>
                                          <p:attrName>style.visibility</p:attrName>
                                        </p:attrNameLst>
                                      </p:cBhvr>
                                      <p:to>
                                        <p:strVal val="visible"/>
                                      </p:to>
                                    </p:set>
                                    <p:anim calcmode="lin" valueType="num">
                                      <p:cBhvr>
                                        <p:cTn id="182" dur="1000" fill="hold"/>
                                        <p:tgtEl>
                                          <p:spTgt spid="59"/>
                                        </p:tgtEl>
                                        <p:attrNameLst>
                                          <p:attrName>ppt_w</p:attrName>
                                        </p:attrNameLst>
                                      </p:cBhvr>
                                      <p:tavLst>
                                        <p:tav tm="0">
                                          <p:val>
                                            <p:fltVal val="0"/>
                                          </p:val>
                                        </p:tav>
                                        <p:tav tm="100000">
                                          <p:val>
                                            <p:strVal val="#ppt_w"/>
                                          </p:val>
                                        </p:tav>
                                      </p:tavLst>
                                    </p:anim>
                                    <p:anim calcmode="lin" valueType="num">
                                      <p:cBhvr>
                                        <p:cTn id="183" dur="1000" fill="hold"/>
                                        <p:tgtEl>
                                          <p:spTgt spid="59"/>
                                        </p:tgtEl>
                                        <p:attrNameLst>
                                          <p:attrName>ppt_h</p:attrName>
                                        </p:attrNameLst>
                                      </p:cBhvr>
                                      <p:tavLst>
                                        <p:tav tm="0">
                                          <p:val>
                                            <p:fltVal val="0"/>
                                          </p:val>
                                        </p:tav>
                                        <p:tav tm="100000">
                                          <p:val>
                                            <p:strVal val="#ppt_h"/>
                                          </p:val>
                                        </p:tav>
                                      </p:tavLst>
                                    </p:anim>
                                    <p:anim calcmode="lin" valueType="num">
                                      <p:cBhvr>
                                        <p:cTn id="184" dur="1000" fill="hold"/>
                                        <p:tgtEl>
                                          <p:spTgt spid="59"/>
                                        </p:tgtEl>
                                        <p:attrNameLst>
                                          <p:attrName>style.rotation</p:attrName>
                                        </p:attrNameLst>
                                      </p:cBhvr>
                                      <p:tavLst>
                                        <p:tav tm="0">
                                          <p:val>
                                            <p:fltVal val="90"/>
                                          </p:val>
                                        </p:tav>
                                        <p:tav tm="100000">
                                          <p:val>
                                            <p:fltVal val="0"/>
                                          </p:val>
                                        </p:tav>
                                      </p:tavLst>
                                    </p:anim>
                                    <p:animEffect transition="in" filter="fade">
                                      <p:cBhvr>
                                        <p:cTn id="185" dur="1000"/>
                                        <p:tgtEl>
                                          <p:spTgt spid="59"/>
                                        </p:tgtEl>
                                      </p:cBhvr>
                                    </p:animEffect>
                                  </p:childTnLst>
                                </p:cTn>
                              </p:par>
                            </p:childTnLst>
                          </p:cTn>
                        </p:par>
                        <p:par>
                          <p:cTn id="186" fill="hold">
                            <p:stCondLst>
                              <p:cond delay="8050"/>
                            </p:stCondLst>
                            <p:childTnLst>
                              <p:par>
                                <p:cTn id="187" presetID="2" presetClass="entr" presetSubtype="2" fill="hold" nodeType="afterEffect">
                                  <p:stCondLst>
                                    <p:cond delay="0"/>
                                  </p:stCondLst>
                                  <p:childTnLst>
                                    <p:set>
                                      <p:cBhvr>
                                        <p:cTn id="188" dur="1" fill="hold">
                                          <p:stCondLst>
                                            <p:cond delay="0"/>
                                          </p:stCondLst>
                                        </p:cTn>
                                        <p:tgtEl>
                                          <p:spTgt spid="50"/>
                                        </p:tgtEl>
                                        <p:attrNameLst>
                                          <p:attrName>style.visibility</p:attrName>
                                        </p:attrNameLst>
                                      </p:cBhvr>
                                      <p:to>
                                        <p:strVal val="visible"/>
                                      </p:to>
                                    </p:set>
                                    <p:anim calcmode="lin" valueType="num">
                                      <p:cBhvr additive="base">
                                        <p:cTn id="189" dur="500" fill="hold"/>
                                        <p:tgtEl>
                                          <p:spTgt spid="50"/>
                                        </p:tgtEl>
                                        <p:attrNameLst>
                                          <p:attrName>ppt_x</p:attrName>
                                        </p:attrNameLst>
                                      </p:cBhvr>
                                      <p:tavLst>
                                        <p:tav tm="0">
                                          <p:val>
                                            <p:strVal val="1+#ppt_w/2"/>
                                          </p:val>
                                        </p:tav>
                                        <p:tav tm="100000">
                                          <p:val>
                                            <p:strVal val="#ppt_x"/>
                                          </p:val>
                                        </p:tav>
                                      </p:tavLst>
                                    </p:anim>
                                    <p:anim calcmode="lin" valueType="num">
                                      <p:cBhvr additive="base">
                                        <p:cTn id="190" dur="500" fill="hold"/>
                                        <p:tgtEl>
                                          <p:spTgt spid="50"/>
                                        </p:tgtEl>
                                        <p:attrNameLst>
                                          <p:attrName>ppt_y</p:attrName>
                                        </p:attrNameLst>
                                      </p:cBhvr>
                                      <p:tavLst>
                                        <p:tav tm="0">
                                          <p:val>
                                            <p:strVal val="#ppt_y"/>
                                          </p:val>
                                        </p:tav>
                                        <p:tav tm="100000">
                                          <p:val>
                                            <p:strVal val="#ppt_y"/>
                                          </p:val>
                                        </p:tav>
                                      </p:tavLst>
                                    </p:anim>
                                  </p:childTnLst>
                                </p:cTn>
                              </p:par>
                            </p:childTnLst>
                          </p:cTn>
                        </p:par>
                        <p:par>
                          <p:cTn id="191" fill="hold">
                            <p:stCondLst>
                              <p:cond delay="8550"/>
                            </p:stCondLst>
                            <p:childTnLst>
                              <p:par>
                                <p:cTn id="192" presetID="42" presetClass="entr" presetSubtype="0" fill="hold" grpId="0" nodeType="afterEffect">
                                  <p:stCondLst>
                                    <p:cond delay="0"/>
                                  </p:stCondLst>
                                  <p:childTnLst>
                                    <p:set>
                                      <p:cBhvr>
                                        <p:cTn id="193" dur="1" fill="hold">
                                          <p:stCondLst>
                                            <p:cond delay="0"/>
                                          </p:stCondLst>
                                        </p:cTn>
                                        <p:tgtEl>
                                          <p:spTgt spid="48"/>
                                        </p:tgtEl>
                                        <p:attrNameLst>
                                          <p:attrName>style.visibility</p:attrName>
                                        </p:attrNameLst>
                                      </p:cBhvr>
                                      <p:to>
                                        <p:strVal val="visible"/>
                                      </p:to>
                                    </p:set>
                                    <p:animEffect transition="in" filter="fade">
                                      <p:cBhvr>
                                        <p:cTn id="194" dur="1000"/>
                                        <p:tgtEl>
                                          <p:spTgt spid="48"/>
                                        </p:tgtEl>
                                      </p:cBhvr>
                                    </p:animEffect>
                                    <p:anim calcmode="lin" valueType="num">
                                      <p:cBhvr>
                                        <p:cTn id="195" dur="1000" fill="hold"/>
                                        <p:tgtEl>
                                          <p:spTgt spid="48"/>
                                        </p:tgtEl>
                                        <p:attrNameLst>
                                          <p:attrName>ppt_x</p:attrName>
                                        </p:attrNameLst>
                                      </p:cBhvr>
                                      <p:tavLst>
                                        <p:tav tm="0">
                                          <p:val>
                                            <p:strVal val="#ppt_x"/>
                                          </p:val>
                                        </p:tav>
                                        <p:tav tm="100000">
                                          <p:val>
                                            <p:strVal val="#ppt_x"/>
                                          </p:val>
                                        </p:tav>
                                      </p:tavLst>
                                    </p:anim>
                                    <p:anim calcmode="lin" valueType="num">
                                      <p:cBhvr>
                                        <p:cTn id="196" dur="1000" fill="hold"/>
                                        <p:tgtEl>
                                          <p:spTgt spid="48"/>
                                        </p:tgtEl>
                                        <p:attrNameLst>
                                          <p:attrName>ppt_y</p:attrName>
                                        </p:attrNameLst>
                                      </p:cBhvr>
                                      <p:tavLst>
                                        <p:tav tm="0">
                                          <p:val>
                                            <p:strVal val="#ppt_y+.1"/>
                                          </p:val>
                                        </p:tav>
                                        <p:tav tm="100000">
                                          <p:val>
                                            <p:strVal val="#ppt_y"/>
                                          </p:val>
                                        </p:tav>
                                      </p:tavLst>
                                    </p:anim>
                                  </p:childTnLst>
                                </p:cTn>
                              </p:par>
                            </p:childTnLst>
                          </p:cTn>
                        </p:par>
                        <p:par>
                          <p:cTn id="197" fill="hold">
                            <p:stCondLst>
                              <p:cond delay="9550"/>
                            </p:stCondLst>
                            <p:childTnLst>
                              <p:par>
                                <p:cTn id="198" presetID="31" presetClass="entr" presetSubtype="0" fill="hold" grpId="0" nodeType="afterEffect">
                                  <p:stCondLst>
                                    <p:cond delay="0"/>
                                  </p:stCondLst>
                                  <p:childTnLst>
                                    <p:set>
                                      <p:cBhvr>
                                        <p:cTn id="199" dur="1" fill="hold">
                                          <p:stCondLst>
                                            <p:cond delay="0"/>
                                          </p:stCondLst>
                                        </p:cTn>
                                        <p:tgtEl>
                                          <p:spTgt spid="58"/>
                                        </p:tgtEl>
                                        <p:attrNameLst>
                                          <p:attrName>style.visibility</p:attrName>
                                        </p:attrNameLst>
                                      </p:cBhvr>
                                      <p:to>
                                        <p:strVal val="visible"/>
                                      </p:to>
                                    </p:set>
                                    <p:anim calcmode="lin" valueType="num">
                                      <p:cBhvr>
                                        <p:cTn id="200" dur="1000" fill="hold"/>
                                        <p:tgtEl>
                                          <p:spTgt spid="58"/>
                                        </p:tgtEl>
                                        <p:attrNameLst>
                                          <p:attrName>ppt_w</p:attrName>
                                        </p:attrNameLst>
                                      </p:cBhvr>
                                      <p:tavLst>
                                        <p:tav tm="0">
                                          <p:val>
                                            <p:fltVal val="0"/>
                                          </p:val>
                                        </p:tav>
                                        <p:tav tm="100000">
                                          <p:val>
                                            <p:strVal val="#ppt_w"/>
                                          </p:val>
                                        </p:tav>
                                      </p:tavLst>
                                    </p:anim>
                                    <p:anim calcmode="lin" valueType="num">
                                      <p:cBhvr>
                                        <p:cTn id="201" dur="1000" fill="hold"/>
                                        <p:tgtEl>
                                          <p:spTgt spid="58"/>
                                        </p:tgtEl>
                                        <p:attrNameLst>
                                          <p:attrName>ppt_h</p:attrName>
                                        </p:attrNameLst>
                                      </p:cBhvr>
                                      <p:tavLst>
                                        <p:tav tm="0">
                                          <p:val>
                                            <p:fltVal val="0"/>
                                          </p:val>
                                        </p:tav>
                                        <p:tav tm="100000">
                                          <p:val>
                                            <p:strVal val="#ppt_h"/>
                                          </p:val>
                                        </p:tav>
                                      </p:tavLst>
                                    </p:anim>
                                    <p:anim calcmode="lin" valueType="num">
                                      <p:cBhvr>
                                        <p:cTn id="202" dur="1000" fill="hold"/>
                                        <p:tgtEl>
                                          <p:spTgt spid="58"/>
                                        </p:tgtEl>
                                        <p:attrNameLst>
                                          <p:attrName>style.rotation</p:attrName>
                                        </p:attrNameLst>
                                      </p:cBhvr>
                                      <p:tavLst>
                                        <p:tav tm="0">
                                          <p:val>
                                            <p:fltVal val="90"/>
                                          </p:val>
                                        </p:tav>
                                        <p:tav tm="100000">
                                          <p:val>
                                            <p:fltVal val="0"/>
                                          </p:val>
                                        </p:tav>
                                      </p:tavLst>
                                    </p:anim>
                                    <p:animEffect transition="in" filter="fade">
                                      <p:cBhvr>
                                        <p:cTn id="203" dur="1000"/>
                                        <p:tgtEl>
                                          <p:spTgt spid="58"/>
                                        </p:tgtEl>
                                      </p:cBhvr>
                                    </p:animEffect>
                                  </p:childTnLst>
                                </p:cTn>
                              </p:par>
                            </p:childTnLst>
                          </p:cTn>
                        </p:par>
                        <p:par>
                          <p:cTn id="204" fill="hold">
                            <p:stCondLst>
                              <p:cond delay="10550"/>
                            </p:stCondLst>
                            <p:childTnLst>
                              <p:par>
                                <p:cTn id="205" presetID="2" presetClass="entr" presetSubtype="8" fill="hold" nodeType="afterEffect">
                                  <p:stCondLst>
                                    <p:cond delay="0"/>
                                  </p:stCondLst>
                                  <p:childTnLst>
                                    <p:set>
                                      <p:cBhvr>
                                        <p:cTn id="206" dur="1" fill="hold">
                                          <p:stCondLst>
                                            <p:cond delay="0"/>
                                          </p:stCondLst>
                                        </p:cTn>
                                        <p:tgtEl>
                                          <p:spTgt spid="60"/>
                                        </p:tgtEl>
                                        <p:attrNameLst>
                                          <p:attrName>style.visibility</p:attrName>
                                        </p:attrNameLst>
                                      </p:cBhvr>
                                      <p:to>
                                        <p:strVal val="visible"/>
                                      </p:to>
                                    </p:set>
                                    <p:anim calcmode="lin" valueType="num">
                                      <p:cBhvr additive="base">
                                        <p:cTn id="207" dur="500" fill="hold"/>
                                        <p:tgtEl>
                                          <p:spTgt spid="60"/>
                                        </p:tgtEl>
                                        <p:attrNameLst>
                                          <p:attrName>ppt_x</p:attrName>
                                        </p:attrNameLst>
                                      </p:cBhvr>
                                      <p:tavLst>
                                        <p:tav tm="0">
                                          <p:val>
                                            <p:strVal val="0-#ppt_w/2"/>
                                          </p:val>
                                        </p:tav>
                                        <p:tav tm="100000">
                                          <p:val>
                                            <p:strVal val="#ppt_x"/>
                                          </p:val>
                                        </p:tav>
                                      </p:tavLst>
                                    </p:anim>
                                    <p:anim calcmode="lin" valueType="num">
                                      <p:cBhvr additive="base">
                                        <p:cTn id="208" dur="500" fill="hold"/>
                                        <p:tgtEl>
                                          <p:spTgt spid="60"/>
                                        </p:tgtEl>
                                        <p:attrNameLst>
                                          <p:attrName>ppt_y</p:attrName>
                                        </p:attrNameLst>
                                      </p:cBhvr>
                                      <p:tavLst>
                                        <p:tav tm="0">
                                          <p:val>
                                            <p:strVal val="#ppt_y"/>
                                          </p:val>
                                        </p:tav>
                                        <p:tav tm="100000">
                                          <p:val>
                                            <p:strVal val="#ppt_y"/>
                                          </p:val>
                                        </p:tav>
                                      </p:tavLst>
                                    </p:anim>
                                  </p:childTnLst>
                                </p:cTn>
                              </p:par>
                            </p:childTnLst>
                          </p:cTn>
                        </p:par>
                        <p:par>
                          <p:cTn id="209" fill="hold">
                            <p:stCondLst>
                              <p:cond delay="11050"/>
                            </p:stCondLst>
                            <p:childTnLst>
                              <p:par>
                                <p:cTn id="210" presetID="42" presetClass="entr" presetSubtype="0" fill="hold" grpId="0" nodeType="afterEffect">
                                  <p:stCondLst>
                                    <p:cond delay="0"/>
                                  </p:stCondLst>
                                  <p:childTnLst>
                                    <p:set>
                                      <p:cBhvr>
                                        <p:cTn id="211" dur="1" fill="hold">
                                          <p:stCondLst>
                                            <p:cond delay="0"/>
                                          </p:stCondLst>
                                        </p:cTn>
                                        <p:tgtEl>
                                          <p:spTgt spid="71"/>
                                        </p:tgtEl>
                                        <p:attrNameLst>
                                          <p:attrName>style.visibility</p:attrName>
                                        </p:attrNameLst>
                                      </p:cBhvr>
                                      <p:to>
                                        <p:strVal val="visible"/>
                                      </p:to>
                                    </p:set>
                                    <p:animEffect transition="in" filter="fade">
                                      <p:cBhvr>
                                        <p:cTn id="212" dur="1000"/>
                                        <p:tgtEl>
                                          <p:spTgt spid="71"/>
                                        </p:tgtEl>
                                      </p:cBhvr>
                                    </p:animEffect>
                                    <p:anim calcmode="lin" valueType="num">
                                      <p:cBhvr>
                                        <p:cTn id="213" dur="1000" fill="hold"/>
                                        <p:tgtEl>
                                          <p:spTgt spid="71"/>
                                        </p:tgtEl>
                                        <p:attrNameLst>
                                          <p:attrName>ppt_x</p:attrName>
                                        </p:attrNameLst>
                                      </p:cBhvr>
                                      <p:tavLst>
                                        <p:tav tm="0">
                                          <p:val>
                                            <p:strVal val="#ppt_x"/>
                                          </p:val>
                                        </p:tav>
                                        <p:tav tm="100000">
                                          <p:val>
                                            <p:strVal val="#ppt_x"/>
                                          </p:val>
                                        </p:tav>
                                      </p:tavLst>
                                    </p:anim>
                                    <p:anim calcmode="lin" valueType="num">
                                      <p:cBhvr>
                                        <p:cTn id="214" dur="1000" fill="hold"/>
                                        <p:tgtEl>
                                          <p:spTgt spid="71"/>
                                        </p:tgtEl>
                                        <p:attrNameLst>
                                          <p:attrName>ppt_y</p:attrName>
                                        </p:attrNameLst>
                                      </p:cBhvr>
                                      <p:tavLst>
                                        <p:tav tm="0">
                                          <p:val>
                                            <p:strVal val="#ppt_y+.1"/>
                                          </p:val>
                                        </p:tav>
                                        <p:tav tm="100000">
                                          <p:val>
                                            <p:strVal val="#ppt_y"/>
                                          </p:val>
                                        </p:tav>
                                      </p:tavLst>
                                    </p:anim>
                                  </p:childTnLst>
                                </p:cTn>
                              </p:par>
                            </p:childTnLst>
                          </p:cTn>
                        </p:par>
                        <p:par>
                          <p:cTn id="215" fill="hold">
                            <p:stCondLst>
                              <p:cond delay="12050"/>
                            </p:stCondLst>
                            <p:childTnLst>
                              <p:par>
                                <p:cTn id="216" presetID="31" presetClass="entr" presetSubtype="0" fill="hold" grpId="0" nodeType="after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p:cTn id="218" dur="1000" fill="hold"/>
                                        <p:tgtEl>
                                          <p:spTgt spid="72"/>
                                        </p:tgtEl>
                                        <p:attrNameLst>
                                          <p:attrName>ppt_w</p:attrName>
                                        </p:attrNameLst>
                                      </p:cBhvr>
                                      <p:tavLst>
                                        <p:tav tm="0">
                                          <p:val>
                                            <p:fltVal val="0"/>
                                          </p:val>
                                        </p:tav>
                                        <p:tav tm="100000">
                                          <p:val>
                                            <p:strVal val="#ppt_w"/>
                                          </p:val>
                                        </p:tav>
                                      </p:tavLst>
                                    </p:anim>
                                    <p:anim calcmode="lin" valueType="num">
                                      <p:cBhvr>
                                        <p:cTn id="219" dur="1000" fill="hold"/>
                                        <p:tgtEl>
                                          <p:spTgt spid="72"/>
                                        </p:tgtEl>
                                        <p:attrNameLst>
                                          <p:attrName>ppt_h</p:attrName>
                                        </p:attrNameLst>
                                      </p:cBhvr>
                                      <p:tavLst>
                                        <p:tav tm="0">
                                          <p:val>
                                            <p:fltVal val="0"/>
                                          </p:val>
                                        </p:tav>
                                        <p:tav tm="100000">
                                          <p:val>
                                            <p:strVal val="#ppt_h"/>
                                          </p:val>
                                        </p:tav>
                                      </p:tavLst>
                                    </p:anim>
                                    <p:anim calcmode="lin" valueType="num">
                                      <p:cBhvr>
                                        <p:cTn id="220" dur="1000" fill="hold"/>
                                        <p:tgtEl>
                                          <p:spTgt spid="72"/>
                                        </p:tgtEl>
                                        <p:attrNameLst>
                                          <p:attrName>style.rotation</p:attrName>
                                        </p:attrNameLst>
                                      </p:cBhvr>
                                      <p:tavLst>
                                        <p:tav tm="0">
                                          <p:val>
                                            <p:fltVal val="90"/>
                                          </p:val>
                                        </p:tav>
                                        <p:tav tm="100000">
                                          <p:val>
                                            <p:fltVal val="0"/>
                                          </p:val>
                                        </p:tav>
                                      </p:tavLst>
                                    </p:anim>
                                    <p:animEffect transition="in" filter="fade">
                                      <p:cBhvr>
                                        <p:cTn id="221"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48" grpId="0"/>
      <p:bldP spid="49" grpId="0"/>
      <p:bldGraphic spid="58" grpId="0">
        <p:bldAsOne/>
      </p:bldGraphic>
      <p:bldGraphic spid="59" grpId="0">
        <p:bldAsOne/>
      </p:bldGraphic>
      <p:bldP spid="71" grpId="0"/>
      <p:bldGraphic spid="7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2019-07-14T22:38:20Z</dcterms:modified>
</cp:coreProperties>
</file>