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83400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4" name="Freeform: Shape 43">
            <a:extLst>
              <a:ext uri="{FF2B5EF4-FFF2-40B4-BE49-F238E27FC236}">
                <a16:creationId xmlns:a16="http://schemas.microsoft.com/office/drawing/2014/main" id="{CB3330DE-FCC4-4435-87BC-54AF530F884B}"/>
              </a:ext>
            </a:extLst>
          </p:cNvPr>
          <p:cNvSpPr>
            <a:spLocks noChangeAspect="1"/>
          </p:cNvSpPr>
          <p:nvPr/>
        </p:nvSpPr>
        <p:spPr>
          <a:xfrm>
            <a:off x="92608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AB370A6-5CAE-486D-8BD7-E948396C3D64}"/>
              </a:ext>
            </a:extLst>
          </p:cNvPr>
          <p:cNvSpPr>
            <a:spLocks noChangeAspect="1"/>
          </p:cNvSpPr>
          <p:nvPr/>
        </p:nvSpPr>
        <p:spPr>
          <a:xfrm>
            <a:off x="243864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Shape 45">
            <a:extLst>
              <a:ext uri="{FF2B5EF4-FFF2-40B4-BE49-F238E27FC236}">
                <a16:creationId xmlns:a16="http://schemas.microsoft.com/office/drawing/2014/main" id="{7C2DBEA0-BF0B-4BF7-A1EA-E0A67DF5A3FB}"/>
              </a:ext>
            </a:extLst>
          </p:cNvPr>
          <p:cNvSpPr/>
          <p:nvPr/>
        </p:nvSpPr>
        <p:spPr>
          <a:xfrm>
            <a:off x="56404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FE4A1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BE8BB637-C302-4714-8524-02A142A6A342}"/>
              </a:ext>
            </a:extLst>
          </p:cNvPr>
          <p:cNvSpPr txBox="1">
            <a:spLocks noChangeArrowheads="1"/>
          </p:cNvSpPr>
          <p:nvPr/>
        </p:nvSpPr>
        <p:spPr bwMode="auto">
          <a:xfrm>
            <a:off x="133946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D4D4D"/>
                </a:solidFill>
                <a:latin typeface="Bernard MT Condensed" panose="02050806060905020404" pitchFamily="18" charset="0"/>
              </a:rPr>
              <a:t>01</a:t>
            </a:r>
          </a:p>
          <a:p>
            <a:pPr algn="ctr"/>
            <a:r>
              <a:rPr lang="en-US" sz="1000" dirty="0">
                <a:solidFill>
                  <a:srgbClr val="4D4D4D"/>
                </a:solidFill>
              </a:rPr>
              <a:t>OPTION</a:t>
            </a:r>
          </a:p>
        </p:txBody>
      </p:sp>
      <p:sp>
        <p:nvSpPr>
          <p:cNvPr id="48" name="TextBox 47">
            <a:extLst>
              <a:ext uri="{FF2B5EF4-FFF2-40B4-BE49-F238E27FC236}">
                <a16:creationId xmlns:a16="http://schemas.microsoft.com/office/drawing/2014/main" id="{5522F973-2520-4E67-8297-4F6366A84C90}"/>
              </a:ext>
            </a:extLst>
          </p:cNvPr>
          <p:cNvSpPr txBox="1"/>
          <p:nvPr/>
        </p:nvSpPr>
        <p:spPr>
          <a:xfrm>
            <a:off x="2768299" y="2048764"/>
            <a:ext cx="2337522" cy="1031051"/>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62" name="Freeform: Shape 61">
            <a:extLst>
              <a:ext uri="{FF2B5EF4-FFF2-40B4-BE49-F238E27FC236}">
                <a16:creationId xmlns:a16="http://schemas.microsoft.com/office/drawing/2014/main" id="{9CDDFA4E-B6B1-49E0-A3B7-516F0F36FB22}"/>
              </a:ext>
            </a:extLst>
          </p:cNvPr>
          <p:cNvSpPr>
            <a:spLocks noChangeAspect="1"/>
          </p:cNvSpPr>
          <p:nvPr/>
        </p:nvSpPr>
        <p:spPr>
          <a:xfrm>
            <a:off x="649141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9A80E883-386A-480C-BEC0-444218642DFB}"/>
              </a:ext>
            </a:extLst>
          </p:cNvPr>
          <p:cNvSpPr>
            <a:spLocks noChangeAspect="1"/>
          </p:cNvSpPr>
          <p:nvPr/>
        </p:nvSpPr>
        <p:spPr>
          <a:xfrm>
            <a:off x="800397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E0A751B6-29FC-413E-8E11-F6D4CC14A34E}"/>
              </a:ext>
            </a:extLst>
          </p:cNvPr>
          <p:cNvSpPr/>
          <p:nvPr/>
        </p:nvSpPr>
        <p:spPr>
          <a:xfrm>
            <a:off x="612937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5C9AD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5417B28B-40EF-4853-80D5-76796DC14C3C}"/>
              </a:ext>
            </a:extLst>
          </p:cNvPr>
          <p:cNvSpPr txBox="1">
            <a:spLocks noChangeArrowheads="1"/>
          </p:cNvSpPr>
          <p:nvPr/>
        </p:nvSpPr>
        <p:spPr bwMode="auto">
          <a:xfrm>
            <a:off x="690479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D4D4D"/>
                </a:solidFill>
                <a:latin typeface="Bernard MT Condensed" panose="02050806060905020404" pitchFamily="18" charset="0"/>
              </a:rPr>
              <a:t>02</a:t>
            </a:r>
          </a:p>
          <a:p>
            <a:pPr algn="ctr"/>
            <a:r>
              <a:rPr lang="en-US" sz="1000" dirty="0">
                <a:solidFill>
                  <a:srgbClr val="4D4D4D"/>
                </a:solidFill>
              </a:rPr>
              <a:t>OPTION</a:t>
            </a:r>
          </a:p>
        </p:txBody>
      </p:sp>
      <p:sp>
        <p:nvSpPr>
          <p:cNvPr id="66" name="TextBox 65">
            <a:extLst>
              <a:ext uri="{FF2B5EF4-FFF2-40B4-BE49-F238E27FC236}">
                <a16:creationId xmlns:a16="http://schemas.microsoft.com/office/drawing/2014/main" id="{17A22431-A72C-4B4F-9822-A25268FFEB76}"/>
              </a:ext>
            </a:extLst>
          </p:cNvPr>
          <p:cNvSpPr txBox="1"/>
          <p:nvPr/>
        </p:nvSpPr>
        <p:spPr>
          <a:xfrm>
            <a:off x="8333629" y="2048764"/>
            <a:ext cx="2337522" cy="1031051"/>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69" name="Freeform: Shape 68">
            <a:extLst>
              <a:ext uri="{FF2B5EF4-FFF2-40B4-BE49-F238E27FC236}">
                <a16:creationId xmlns:a16="http://schemas.microsoft.com/office/drawing/2014/main" id="{DD402547-08A3-46B2-8F06-87CF727A0726}"/>
              </a:ext>
            </a:extLst>
          </p:cNvPr>
          <p:cNvSpPr>
            <a:spLocks noChangeAspect="1"/>
          </p:cNvSpPr>
          <p:nvPr/>
        </p:nvSpPr>
        <p:spPr>
          <a:xfrm>
            <a:off x="92608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729922C9-8F67-4105-BED7-38A00D320288}"/>
              </a:ext>
            </a:extLst>
          </p:cNvPr>
          <p:cNvSpPr>
            <a:spLocks noChangeAspect="1"/>
          </p:cNvSpPr>
          <p:nvPr/>
        </p:nvSpPr>
        <p:spPr>
          <a:xfrm>
            <a:off x="243864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966B1C0-C6A4-46BC-92D0-8A56D95CD7D2}"/>
              </a:ext>
            </a:extLst>
          </p:cNvPr>
          <p:cNvSpPr/>
          <p:nvPr/>
        </p:nvSpPr>
        <p:spPr>
          <a:xfrm>
            <a:off x="56404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44546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64EE548F-5D5A-4569-9E2F-47B6A9C7F11D}"/>
              </a:ext>
            </a:extLst>
          </p:cNvPr>
          <p:cNvSpPr txBox="1">
            <a:spLocks noChangeArrowheads="1"/>
          </p:cNvSpPr>
          <p:nvPr/>
        </p:nvSpPr>
        <p:spPr bwMode="auto">
          <a:xfrm>
            <a:off x="133946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D4D4D"/>
                </a:solidFill>
                <a:latin typeface="Bernard MT Condensed" panose="02050806060905020404" pitchFamily="18" charset="0"/>
              </a:rPr>
              <a:t>03</a:t>
            </a:r>
          </a:p>
          <a:p>
            <a:pPr algn="ctr"/>
            <a:r>
              <a:rPr lang="en-US" sz="1000" dirty="0">
                <a:solidFill>
                  <a:srgbClr val="4D4D4D"/>
                </a:solidFill>
              </a:rPr>
              <a:t>OPTION</a:t>
            </a:r>
          </a:p>
        </p:txBody>
      </p:sp>
      <p:sp>
        <p:nvSpPr>
          <p:cNvPr id="73" name="TextBox 72">
            <a:extLst>
              <a:ext uri="{FF2B5EF4-FFF2-40B4-BE49-F238E27FC236}">
                <a16:creationId xmlns:a16="http://schemas.microsoft.com/office/drawing/2014/main" id="{B1590717-BE55-42E8-A87E-CC13589893CF}"/>
              </a:ext>
            </a:extLst>
          </p:cNvPr>
          <p:cNvSpPr txBox="1"/>
          <p:nvPr/>
        </p:nvSpPr>
        <p:spPr>
          <a:xfrm>
            <a:off x="2768299" y="3668286"/>
            <a:ext cx="2337522" cy="1031051"/>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76" name="Freeform: Shape 75">
            <a:extLst>
              <a:ext uri="{FF2B5EF4-FFF2-40B4-BE49-F238E27FC236}">
                <a16:creationId xmlns:a16="http://schemas.microsoft.com/office/drawing/2014/main" id="{CD6D7E69-B328-41C9-9751-F9F64BA939F6}"/>
              </a:ext>
            </a:extLst>
          </p:cNvPr>
          <p:cNvSpPr>
            <a:spLocks noChangeAspect="1"/>
          </p:cNvSpPr>
          <p:nvPr/>
        </p:nvSpPr>
        <p:spPr>
          <a:xfrm>
            <a:off x="649141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B27DE9F7-1D55-4057-8E5E-608B13C69E04}"/>
              </a:ext>
            </a:extLst>
          </p:cNvPr>
          <p:cNvSpPr>
            <a:spLocks noChangeAspect="1"/>
          </p:cNvSpPr>
          <p:nvPr/>
        </p:nvSpPr>
        <p:spPr>
          <a:xfrm>
            <a:off x="800397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73290EA1-24D2-43C5-A0A0-DEDBDFB5F04D}"/>
              </a:ext>
            </a:extLst>
          </p:cNvPr>
          <p:cNvSpPr/>
          <p:nvPr/>
        </p:nvSpPr>
        <p:spPr>
          <a:xfrm>
            <a:off x="612937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7A7A7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376DD2A4-FDE6-4A35-B87E-F6D46DA04612}"/>
              </a:ext>
            </a:extLst>
          </p:cNvPr>
          <p:cNvSpPr txBox="1">
            <a:spLocks noChangeArrowheads="1"/>
          </p:cNvSpPr>
          <p:nvPr/>
        </p:nvSpPr>
        <p:spPr bwMode="auto">
          <a:xfrm>
            <a:off x="690479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D4D4D"/>
                </a:solidFill>
                <a:latin typeface="Bernard MT Condensed" panose="02050806060905020404" pitchFamily="18" charset="0"/>
              </a:rPr>
              <a:t>04</a:t>
            </a:r>
          </a:p>
          <a:p>
            <a:pPr algn="ctr"/>
            <a:r>
              <a:rPr lang="en-US" sz="1000" dirty="0">
                <a:solidFill>
                  <a:srgbClr val="4D4D4D"/>
                </a:solidFill>
              </a:rPr>
              <a:t>OPTION</a:t>
            </a:r>
          </a:p>
        </p:txBody>
      </p:sp>
      <p:sp>
        <p:nvSpPr>
          <p:cNvPr id="80" name="TextBox 79">
            <a:extLst>
              <a:ext uri="{FF2B5EF4-FFF2-40B4-BE49-F238E27FC236}">
                <a16:creationId xmlns:a16="http://schemas.microsoft.com/office/drawing/2014/main" id="{4100B70D-1664-4764-BAE9-CA577F7101E8}"/>
              </a:ext>
            </a:extLst>
          </p:cNvPr>
          <p:cNvSpPr txBox="1"/>
          <p:nvPr/>
        </p:nvSpPr>
        <p:spPr>
          <a:xfrm>
            <a:off x="8333629" y="3668286"/>
            <a:ext cx="2337522" cy="1031051"/>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83" name="Freeform: Shape 82">
            <a:extLst>
              <a:ext uri="{FF2B5EF4-FFF2-40B4-BE49-F238E27FC236}">
                <a16:creationId xmlns:a16="http://schemas.microsoft.com/office/drawing/2014/main" id="{D875C07E-E593-4DA5-ABF9-48FC35183082}"/>
              </a:ext>
            </a:extLst>
          </p:cNvPr>
          <p:cNvSpPr>
            <a:spLocks noChangeAspect="1"/>
          </p:cNvSpPr>
          <p:nvPr/>
        </p:nvSpPr>
        <p:spPr>
          <a:xfrm>
            <a:off x="92608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BAF25CBF-428E-479F-8796-7B9A70D6AD61}"/>
              </a:ext>
            </a:extLst>
          </p:cNvPr>
          <p:cNvSpPr>
            <a:spLocks noChangeAspect="1"/>
          </p:cNvSpPr>
          <p:nvPr/>
        </p:nvSpPr>
        <p:spPr>
          <a:xfrm>
            <a:off x="243864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FDFC290-7078-461E-920A-3C68773A2A26}"/>
              </a:ext>
            </a:extLst>
          </p:cNvPr>
          <p:cNvSpPr/>
          <p:nvPr/>
        </p:nvSpPr>
        <p:spPr>
          <a:xfrm>
            <a:off x="56404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93939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 Box 10">
            <a:extLst>
              <a:ext uri="{FF2B5EF4-FFF2-40B4-BE49-F238E27FC236}">
                <a16:creationId xmlns:a16="http://schemas.microsoft.com/office/drawing/2014/main" id="{7CFA862A-02C7-43E0-B823-48D5B785E26E}"/>
              </a:ext>
            </a:extLst>
          </p:cNvPr>
          <p:cNvSpPr txBox="1">
            <a:spLocks noChangeArrowheads="1"/>
          </p:cNvSpPr>
          <p:nvPr/>
        </p:nvSpPr>
        <p:spPr bwMode="auto">
          <a:xfrm>
            <a:off x="133946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D4D4D"/>
                </a:solidFill>
                <a:latin typeface="Bernard MT Condensed" panose="02050806060905020404" pitchFamily="18" charset="0"/>
              </a:rPr>
              <a:t>05</a:t>
            </a:r>
          </a:p>
          <a:p>
            <a:pPr algn="ctr"/>
            <a:r>
              <a:rPr lang="en-US" sz="1000" dirty="0">
                <a:solidFill>
                  <a:srgbClr val="4D4D4D"/>
                </a:solidFill>
              </a:rPr>
              <a:t>OPTION</a:t>
            </a:r>
          </a:p>
        </p:txBody>
      </p:sp>
      <p:sp>
        <p:nvSpPr>
          <p:cNvPr id="87" name="TextBox 86">
            <a:extLst>
              <a:ext uri="{FF2B5EF4-FFF2-40B4-BE49-F238E27FC236}">
                <a16:creationId xmlns:a16="http://schemas.microsoft.com/office/drawing/2014/main" id="{EDC7662C-4E6B-4102-A10F-ECE36173CD34}"/>
              </a:ext>
            </a:extLst>
          </p:cNvPr>
          <p:cNvSpPr txBox="1"/>
          <p:nvPr/>
        </p:nvSpPr>
        <p:spPr>
          <a:xfrm>
            <a:off x="2768299" y="5298318"/>
            <a:ext cx="2337522" cy="1031051"/>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90" name="Freeform: Shape 89">
            <a:extLst>
              <a:ext uri="{FF2B5EF4-FFF2-40B4-BE49-F238E27FC236}">
                <a16:creationId xmlns:a16="http://schemas.microsoft.com/office/drawing/2014/main" id="{E44FE4EF-6330-4BF1-9BFA-5ED6A9B444CE}"/>
              </a:ext>
            </a:extLst>
          </p:cNvPr>
          <p:cNvSpPr>
            <a:spLocks noChangeAspect="1"/>
          </p:cNvSpPr>
          <p:nvPr/>
        </p:nvSpPr>
        <p:spPr>
          <a:xfrm>
            <a:off x="649141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CDA37C64-5F1E-49F5-9EE1-0650A1C480B1}"/>
              </a:ext>
            </a:extLst>
          </p:cNvPr>
          <p:cNvSpPr>
            <a:spLocks noChangeAspect="1"/>
          </p:cNvSpPr>
          <p:nvPr/>
        </p:nvSpPr>
        <p:spPr>
          <a:xfrm>
            <a:off x="800397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846A462B-7764-44A3-801C-843E7E6496EB}"/>
              </a:ext>
            </a:extLst>
          </p:cNvPr>
          <p:cNvSpPr/>
          <p:nvPr/>
        </p:nvSpPr>
        <p:spPr>
          <a:xfrm>
            <a:off x="612937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84C2F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479E0676-3B2C-4B94-B1B8-EEEEDF492913}"/>
              </a:ext>
            </a:extLst>
          </p:cNvPr>
          <p:cNvSpPr txBox="1">
            <a:spLocks noChangeArrowheads="1"/>
          </p:cNvSpPr>
          <p:nvPr/>
        </p:nvSpPr>
        <p:spPr bwMode="auto">
          <a:xfrm>
            <a:off x="690479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D4D4D"/>
                </a:solidFill>
                <a:latin typeface="Bernard MT Condensed" panose="02050806060905020404" pitchFamily="18" charset="0"/>
              </a:rPr>
              <a:t>06</a:t>
            </a:r>
          </a:p>
          <a:p>
            <a:pPr algn="ctr"/>
            <a:r>
              <a:rPr lang="en-US" sz="1000" dirty="0">
                <a:solidFill>
                  <a:srgbClr val="4D4D4D"/>
                </a:solidFill>
              </a:rPr>
              <a:t>OPTION</a:t>
            </a:r>
          </a:p>
        </p:txBody>
      </p:sp>
      <p:sp>
        <p:nvSpPr>
          <p:cNvPr id="94" name="TextBox 93">
            <a:extLst>
              <a:ext uri="{FF2B5EF4-FFF2-40B4-BE49-F238E27FC236}">
                <a16:creationId xmlns:a16="http://schemas.microsoft.com/office/drawing/2014/main" id="{F681F33C-AEB6-442C-8590-FB8198BEC1D5}"/>
              </a:ext>
            </a:extLst>
          </p:cNvPr>
          <p:cNvSpPr txBox="1"/>
          <p:nvPr/>
        </p:nvSpPr>
        <p:spPr>
          <a:xfrm>
            <a:off x="8333629" y="5298318"/>
            <a:ext cx="2337522" cy="1031051"/>
          </a:xfrm>
          <a:prstGeom prst="rect">
            <a:avLst/>
          </a:prstGeom>
          <a:noFill/>
        </p:spPr>
        <p:txBody>
          <a:bodyPr wrap="square" rtlCol="0">
            <a:spAutoFit/>
          </a:bodyPr>
          <a:lstStyle/>
          <a:p>
            <a:r>
              <a:rPr lang="en-US" sz="1400" dirty="0">
                <a:solidFill>
                  <a:srgbClr val="84C2FB"/>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pic>
        <p:nvPicPr>
          <p:cNvPr id="51" name="Graphic 50" descr="Atom">
            <a:extLst>
              <a:ext uri="{FF2B5EF4-FFF2-40B4-BE49-F238E27FC236}">
                <a16:creationId xmlns:a16="http://schemas.microsoft.com/office/drawing/2014/main" id="{10367186-0672-47B2-B488-280E9D4445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06281" y="5493803"/>
            <a:ext cx="640080" cy="640080"/>
          </a:xfrm>
          <a:prstGeom prst="rect">
            <a:avLst/>
          </a:prstGeom>
          <a:effectLst/>
        </p:spPr>
      </p:pic>
      <p:pic>
        <p:nvPicPr>
          <p:cNvPr id="53" name="Graphic 52" descr="Globe">
            <a:extLst>
              <a:ext uri="{FF2B5EF4-FFF2-40B4-BE49-F238E27FC236}">
                <a16:creationId xmlns:a16="http://schemas.microsoft.com/office/drawing/2014/main" id="{DAD21A47-ACAD-48A6-90F9-B368F3790DD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82629" y="5471273"/>
            <a:ext cx="640080" cy="640080"/>
          </a:xfrm>
          <a:prstGeom prst="rect">
            <a:avLst/>
          </a:prstGeom>
          <a:effectLst/>
        </p:spPr>
      </p:pic>
      <p:pic>
        <p:nvPicPr>
          <p:cNvPr id="55" name="Graphic 54" descr="Microscope">
            <a:extLst>
              <a:ext uri="{FF2B5EF4-FFF2-40B4-BE49-F238E27FC236}">
                <a16:creationId xmlns:a16="http://schemas.microsoft.com/office/drawing/2014/main" id="{FE4E88E8-6F3B-4D5E-BC07-9AD613423BB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64056" y="3841243"/>
            <a:ext cx="640080" cy="640080"/>
          </a:xfrm>
          <a:prstGeom prst="rect">
            <a:avLst/>
          </a:prstGeom>
          <a:effectLst/>
        </p:spPr>
      </p:pic>
      <p:pic>
        <p:nvPicPr>
          <p:cNvPr id="57" name="Graphic 56" descr="Books on Shelf">
            <a:extLst>
              <a:ext uri="{FF2B5EF4-FFF2-40B4-BE49-F238E27FC236}">
                <a16:creationId xmlns:a16="http://schemas.microsoft.com/office/drawing/2014/main" id="{7EF56C1F-0B9C-4CAA-BA3E-BB06362155C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06281" y="2244249"/>
            <a:ext cx="640080" cy="640080"/>
          </a:xfrm>
          <a:prstGeom prst="rect">
            <a:avLst/>
          </a:prstGeom>
          <a:effectLst/>
        </p:spPr>
      </p:pic>
      <p:pic>
        <p:nvPicPr>
          <p:cNvPr id="59" name="Graphic 58" descr="Telescope">
            <a:extLst>
              <a:ext uri="{FF2B5EF4-FFF2-40B4-BE49-F238E27FC236}">
                <a16:creationId xmlns:a16="http://schemas.microsoft.com/office/drawing/2014/main" id="{FFE3F6A9-7354-4AA5-8475-5A6F699D8EA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782629" y="3865419"/>
            <a:ext cx="640080" cy="640080"/>
          </a:xfrm>
          <a:prstGeom prst="rect">
            <a:avLst/>
          </a:prstGeom>
          <a:effectLst/>
        </p:spPr>
      </p:pic>
      <p:pic>
        <p:nvPicPr>
          <p:cNvPr id="49" name="Graphic 48" descr="Flask">
            <a:extLst>
              <a:ext uri="{FF2B5EF4-FFF2-40B4-BE49-F238E27FC236}">
                <a16:creationId xmlns:a16="http://schemas.microsoft.com/office/drawing/2014/main" id="{13FA1BBB-F7DD-4033-AE65-546B282DF40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771989" y="2198073"/>
            <a:ext cx="640080" cy="640080"/>
          </a:xfrm>
          <a:prstGeom prst="rect">
            <a:avLst/>
          </a:prstGeom>
          <a:effectLst/>
        </p:spPr>
      </p:pic>
      <p:pic>
        <p:nvPicPr>
          <p:cNvPr id="39" name="Picture 38">
            <a:hlinkClick r:id="rId14"/>
            <a:extLst>
              <a:ext uri="{FF2B5EF4-FFF2-40B4-BE49-F238E27FC236}">
                <a16:creationId xmlns:a16="http://schemas.microsoft.com/office/drawing/2014/main" id="{AC60B040-436B-40DD-873F-9CC82285A050}"/>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7418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additive="base">
                                        <p:cTn id="11" dur="500" fill="hold"/>
                                        <p:tgtEl>
                                          <p:spTgt spid="46"/>
                                        </p:tgtEl>
                                        <p:attrNameLst>
                                          <p:attrName>ppt_x</p:attrName>
                                        </p:attrNameLst>
                                      </p:cBhvr>
                                      <p:tavLst>
                                        <p:tav tm="0">
                                          <p:val>
                                            <p:strVal val="#ppt_x"/>
                                          </p:val>
                                        </p:tav>
                                        <p:tav tm="100000">
                                          <p:val>
                                            <p:strVal val="#ppt_x"/>
                                          </p:val>
                                        </p:tav>
                                      </p:tavLst>
                                    </p:anim>
                                    <p:anim calcmode="lin" valueType="num">
                                      <p:cBhvr additive="base">
                                        <p:cTn id="12" dur="500" fill="hold"/>
                                        <p:tgtEl>
                                          <p:spTgt spid="4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fill="hold"/>
                                        <p:tgtEl>
                                          <p:spTgt spid="44"/>
                                        </p:tgtEl>
                                        <p:attrNameLst>
                                          <p:attrName>ppt_x</p:attrName>
                                        </p:attrNameLst>
                                      </p:cBhvr>
                                      <p:tavLst>
                                        <p:tav tm="0">
                                          <p:val>
                                            <p:strVal val="#ppt_x"/>
                                          </p:val>
                                        </p:tav>
                                        <p:tav tm="100000">
                                          <p:val>
                                            <p:strVal val="#ppt_x"/>
                                          </p:val>
                                        </p:tav>
                                      </p:tavLst>
                                    </p:anim>
                                    <p:anim calcmode="lin" valueType="num">
                                      <p:cBhvr additive="base">
                                        <p:cTn id="16" dur="5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500" fill="hold"/>
                                        <p:tgtEl>
                                          <p:spTgt spid="45"/>
                                        </p:tgtEl>
                                        <p:attrNameLst>
                                          <p:attrName>ppt_x</p:attrName>
                                        </p:attrNameLst>
                                      </p:cBhvr>
                                      <p:tavLst>
                                        <p:tav tm="0">
                                          <p:val>
                                            <p:strVal val="#ppt_x"/>
                                          </p:val>
                                        </p:tav>
                                        <p:tav tm="100000">
                                          <p:val>
                                            <p:strVal val="#ppt_x"/>
                                          </p:val>
                                        </p:tav>
                                      </p:tavLst>
                                    </p:anim>
                                    <p:anim calcmode="lin" valueType="num">
                                      <p:cBhvr additive="base">
                                        <p:cTn id="20" dur="500" fill="hold"/>
                                        <p:tgtEl>
                                          <p:spTgt spid="45"/>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750" fill="hold"/>
                                        <p:tgtEl>
                                          <p:spTgt spid="47"/>
                                        </p:tgtEl>
                                        <p:attrNameLst>
                                          <p:attrName>ppt_w</p:attrName>
                                        </p:attrNameLst>
                                      </p:cBhvr>
                                      <p:tavLst>
                                        <p:tav tm="0">
                                          <p:val>
                                            <p:fltVal val="0"/>
                                          </p:val>
                                        </p:tav>
                                        <p:tav tm="100000">
                                          <p:val>
                                            <p:strVal val="#ppt_w"/>
                                          </p:val>
                                        </p:tav>
                                      </p:tavLst>
                                    </p:anim>
                                    <p:anim calcmode="lin" valueType="num">
                                      <p:cBhvr>
                                        <p:cTn id="25" dur="750" fill="hold"/>
                                        <p:tgtEl>
                                          <p:spTgt spid="47"/>
                                        </p:tgtEl>
                                        <p:attrNameLst>
                                          <p:attrName>ppt_h</p:attrName>
                                        </p:attrNameLst>
                                      </p:cBhvr>
                                      <p:tavLst>
                                        <p:tav tm="0">
                                          <p:val>
                                            <p:fltVal val="0"/>
                                          </p:val>
                                        </p:tav>
                                        <p:tav tm="100000">
                                          <p:val>
                                            <p:strVal val="#ppt_h"/>
                                          </p:val>
                                        </p:tav>
                                      </p:tavLst>
                                    </p:anim>
                                    <p:animEffect transition="in" filter="fade">
                                      <p:cBhvr>
                                        <p:cTn id="26" dur="750"/>
                                        <p:tgtEl>
                                          <p:spTgt spid="47"/>
                                        </p:tgtEl>
                                      </p:cBhvr>
                                    </p:animEffect>
                                  </p:childTnLst>
                                </p:cTn>
                              </p:par>
                            </p:childTnLst>
                          </p:cTn>
                        </p:par>
                        <p:par>
                          <p:cTn id="27" fill="hold">
                            <p:stCondLst>
                              <p:cond delay="1750"/>
                            </p:stCondLst>
                            <p:childTnLst>
                              <p:par>
                                <p:cTn id="28" presetID="22" presetClass="entr" presetSubtype="8" fill="hold" grpId="0"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750"/>
                                        <p:tgtEl>
                                          <p:spTgt spid="48"/>
                                        </p:tgtEl>
                                      </p:cBhvr>
                                    </p:animEffect>
                                  </p:childTnLst>
                                </p:cTn>
                              </p:par>
                            </p:childTnLst>
                          </p:cTn>
                        </p:par>
                        <p:par>
                          <p:cTn id="31" fill="hold">
                            <p:stCondLst>
                              <p:cond delay="2500"/>
                            </p:stCondLst>
                            <p:childTnLst>
                              <p:par>
                                <p:cTn id="32" presetID="22" presetClass="entr" presetSubtype="8" fill="hold" nodeType="after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wipe(left)">
                                      <p:cBhvr>
                                        <p:cTn id="34" dur="750"/>
                                        <p:tgtEl>
                                          <p:spTgt spid="57"/>
                                        </p:tgtEl>
                                      </p:cBhvr>
                                    </p:animEffect>
                                  </p:childTnLst>
                                </p:cTn>
                              </p:par>
                            </p:childTnLst>
                          </p:cTn>
                        </p:par>
                        <p:par>
                          <p:cTn id="35" fill="hold">
                            <p:stCondLst>
                              <p:cond delay="3250"/>
                            </p:stCondLst>
                            <p:childTnLst>
                              <p:par>
                                <p:cTn id="36" presetID="2" presetClass="entr" presetSubtype="4" fill="hold" grpId="0" nodeType="afterEffect">
                                  <p:stCondLst>
                                    <p:cond delay="0"/>
                                  </p:stCondLst>
                                  <p:childTnLst>
                                    <p:set>
                                      <p:cBhvr>
                                        <p:cTn id="37" dur="1" fill="hold">
                                          <p:stCondLst>
                                            <p:cond delay="0"/>
                                          </p:stCondLst>
                                        </p:cTn>
                                        <p:tgtEl>
                                          <p:spTgt spid="64"/>
                                        </p:tgtEl>
                                        <p:attrNameLst>
                                          <p:attrName>style.visibility</p:attrName>
                                        </p:attrNameLst>
                                      </p:cBhvr>
                                      <p:to>
                                        <p:strVal val="visible"/>
                                      </p:to>
                                    </p:set>
                                    <p:anim calcmode="lin" valueType="num">
                                      <p:cBhvr additive="base">
                                        <p:cTn id="38" dur="500" fill="hold"/>
                                        <p:tgtEl>
                                          <p:spTgt spid="64"/>
                                        </p:tgtEl>
                                        <p:attrNameLst>
                                          <p:attrName>ppt_x</p:attrName>
                                        </p:attrNameLst>
                                      </p:cBhvr>
                                      <p:tavLst>
                                        <p:tav tm="0">
                                          <p:val>
                                            <p:strVal val="#ppt_x"/>
                                          </p:val>
                                        </p:tav>
                                        <p:tav tm="100000">
                                          <p:val>
                                            <p:strVal val="#ppt_x"/>
                                          </p:val>
                                        </p:tav>
                                      </p:tavLst>
                                    </p:anim>
                                    <p:anim calcmode="lin" valueType="num">
                                      <p:cBhvr additive="base">
                                        <p:cTn id="39" dur="500" fill="hold"/>
                                        <p:tgtEl>
                                          <p:spTgt spid="64"/>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62"/>
                                        </p:tgtEl>
                                        <p:attrNameLst>
                                          <p:attrName>style.visibility</p:attrName>
                                        </p:attrNameLst>
                                      </p:cBhvr>
                                      <p:to>
                                        <p:strVal val="visible"/>
                                      </p:to>
                                    </p:set>
                                    <p:anim calcmode="lin" valueType="num">
                                      <p:cBhvr additive="base">
                                        <p:cTn id="42" dur="500" fill="hold"/>
                                        <p:tgtEl>
                                          <p:spTgt spid="62"/>
                                        </p:tgtEl>
                                        <p:attrNameLst>
                                          <p:attrName>ppt_x</p:attrName>
                                        </p:attrNameLst>
                                      </p:cBhvr>
                                      <p:tavLst>
                                        <p:tav tm="0">
                                          <p:val>
                                            <p:strVal val="#ppt_x"/>
                                          </p:val>
                                        </p:tav>
                                        <p:tav tm="100000">
                                          <p:val>
                                            <p:strVal val="#ppt_x"/>
                                          </p:val>
                                        </p:tav>
                                      </p:tavLst>
                                    </p:anim>
                                    <p:anim calcmode="lin" valueType="num">
                                      <p:cBhvr additive="base">
                                        <p:cTn id="43" dur="500" fill="hold"/>
                                        <p:tgtEl>
                                          <p:spTgt spid="62"/>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additive="base">
                                        <p:cTn id="46" dur="500" fill="hold"/>
                                        <p:tgtEl>
                                          <p:spTgt spid="63"/>
                                        </p:tgtEl>
                                        <p:attrNameLst>
                                          <p:attrName>ppt_x</p:attrName>
                                        </p:attrNameLst>
                                      </p:cBhvr>
                                      <p:tavLst>
                                        <p:tav tm="0">
                                          <p:val>
                                            <p:strVal val="#ppt_x"/>
                                          </p:val>
                                        </p:tav>
                                        <p:tav tm="100000">
                                          <p:val>
                                            <p:strVal val="#ppt_x"/>
                                          </p:val>
                                        </p:tav>
                                      </p:tavLst>
                                    </p:anim>
                                    <p:anim calcmode="lin" valueType="num">
                                      <p:cBhvr additive="base">
                                        <p:cTn id="47" dur="500" fill="hold"/>
                                        <p:tgtEl>
                                          <p:spTgt spid="63"/>
                                        </p:tgtEl>
                                        <p:attrNameLst>
                                          <p:attrName>ppt_y</p:attrName>
                                        </p:attrNameLst>
                                      </p:cBhvr>
                                      <p:tavLst>
                                        <p:tav tm="0">
                                          <p:val>
                                            <p:strVal val="1+#ppt_h/2"/>
                                          </p:val>
                                        </p:tav>
                                        <p:tav tm="100000">
                                          <p:val>
                                            <p:strVal val="#ppt_y"/>
                                          </p:val>
                                        </p:tav>
                                      </p:tavLst>
                                    </p:anim>
                                  </p:childTnLst>
                                </p:cTn>
                              </p:par>
                            </p:childTnLst>
                          </p:cTn>
                        </p:par>
                        <p:par>
                          <p:cTn id="48" fill="hold">
                            <p:stCondLst>
                              <p:cond delay="3750"/>
                            </p:stCondLst>
                            <p:childTnLst>
                              <p:par>
                                <p:cTn id="49" presetID="53" presetClass="entr" presetSubtype="16" fill="hold" grpId="0" nodeType="afterEffect">
                                  <p:stCondLst>
                                    <p:cond delay="0"/>
                                  </p:stCondLst>
                                  <p:childTnLst>
                                    <p:set>
                                      <p:cBhvr>
                                        <p:cTn id="50" dur="1" fill="hold">
                                          <p:stCondLst>
                                            <p:cond delay="0"/>
                                          </p:stCondLst>
                                        </p:cTn>
                                        <p:tgtEl>
                                          <p:spTgt spid="65"/>
                                        </p:tgtEl>
                                        <p:attrNameLst>
                                          <p:attrName>style.visibility</p:attrName>
                                        </p:attrNameLst>
                                      </p:cBhvr>
                                      <p:to>
                                        <p:strVal val="visible"/>
                                      </p:to>
                                    </p:set>
                                    <p:anim calcmode="lin" valueType="num">
                                      <p:cBhvr>
                                        <p:cTn id="51" dur="750" fill="hold"/>
                                        <p:tgtEl>
                                          <p:spTgt spid="65"/>
                                        </p:tgtEl>
                                        <p:attrNameLst>
                                          <p:attrName>ppt_w</p:attrName>
                                        </p:attrNameLst>
                                      </p:cBhvr>
                                      <p:tavLst>
                                        <p:tav tm="0">
                                          <p:val>
                                            <p:fltVal val="0"/>
                                          </p:val>
                                        </p:tav>
                                        <p:tav tm="100000">
                                          <p:val>
                                            <p:strVal val="#ppt_w"/>
                                          </p:val>
                                        </p:tav>
                                      </p:tavLst>
                                    </p:anim>
                                    <p:anim calcmode="lin" valueType="num">
                                      <p:cBhvr>
                                        <p:cTn id="52" dur="750" fill="hold"/>
                                        <p:tgtEl>
                                          <p:spTgt spid="65"/>
                                        </p:tgtEl>
                                        <p:attrNameLst>
                                          <p:attrName>ppt_h</p:attrName>
                                        </p:attrNameLst>
                                      </p:cBhvr>
                                      <p:tavLst>
                                        <p:tav tm="0">
                                          <p:val>
                                            <p:fltVal val="0"/>
                                          </p:val>
                                        </p:tav>
                                        <p:tav tm="100000">
                                          <p:val>
                                            <p:strVal val="#ppt_h"/>
                                          </p:val>
                                        </p:tav>
                                      </p:tavLst>
                                    </p:anim>
                                    <p:animEffect transition="in" filter="fade">
                                      <p:cBhvr>
                                        <p:cTn id="53" dur="750"/>
                                        <p:tgtEl>
                                          <p:spTgt spid="65"/>
                                        </p:tgtEl>
                                      </p:cBhvr>
                                    </p:animEffect>
                                  </p:childTnLst>
                                </p:cTn>
                              </p:par>
                            </p:childTnLst>
                          </p:cTn>
                        </p:par>
                        <p:par>
                          <p:cTn id="54" fill="hold">
                            <p:stCondLst>
                              <p:cond delay="4500"/>
                            </p:stCondLst>
                            <p:childTnLst>
                              <p:par>
                                <p:cTn id="55" presetID="22" presetClass="entr" presetSubtype="8" fill="hold" grpId="0" nodeType="after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wipe(left)">
                                      <p:cBhvr>
                                        <p:cTn id="57" dur="750"/>
                                        <p:tgtEl>
                                          <p:spTgt spid="66"/>
                                        </p:tgtEl>
                                      </p:cBhvr>
                                    </p:animEffect>
                                  </p:childTnLst>
                                </p:cTn>
                              </p:par>
                            </p:childTnLst>
                          </p:cTn>
                        </p:par>
                        <p:par>
                          <p:cTn id="58" fill="hold">
                            <p:stCondLst>
                              <p:cond delay="5250"/>
                            </p:stCondLst>
                            <p:childTnLst>
                              <p:par>
                                <p:cTn id="59" presetID="22" presetClass="entr" presetSubtype="8" fill="hold"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750"/>
                                        <p:tgtEl>
                                          <p:spTgt spid="49"/>
                                        </p:tgtEl>
                                      </p:cBhvr>
                                    </p:animEffect>
                                  </p:childTnLst>
                                </p:cTn>
                              </p:par>
                            </p:childTnLst>
                          </p:cTn>
                        </p:par>
                        <p:par>
                          <p:cTn id="62" fill="hold">
                            <p:stCondLst>
                              <p:cond delay="6000"/>
                            </p:stCondLst>
                            <p:childTnLst>
                              <p:par>
                                <p:cTn id="63" presetID="2" presetClass="entr" presetSubtype="4" fill="hold" grpId="0" nodeType="after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additive="base">
                                        <p:cTn id="65" dur="500" fill="hold"/>
                                        <p:tgtEl>
                                          <p:spTgt spid="71"/>
                                        </p:tgtEl>
                                        <p:attrNameLst>
                                          <p:attrName>ppt_x</p:attrName>
                                        </p:attrNameLst>
                                      </p:cBhvr>
                                      <p:tavLst>
                                        <p:tav tm="0">
                                          <p:val>
                                            <p:strVal val="#ppt_x"/>
                                          </p:val>
                                        </p:tav>
                                        <p:tav tm="100000">
                                          <p:val>
                                            <p:strVal val="#ppt_x"/>
                                          </p:val>
                                        </p:tav>
                                      </p:tavLst>
                                    </p:anim>
                                    <p:anim calcmode="lin" valueType="num">
                                      <p:cBhvr additive="base">
                                        <p:cTn id="66" dur="500" fill="hold"/>
                                        <p:tgtEl>
                                          <p:spTgt spid="7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 calcmode="lin" valueType="num">
                                      <p:cBhvr additive="base">
                                        <p:cTn id="69" dur="500" fill="hold"/>
                                        <p:tgtEl>
                                          <p:spTgt spid="69"/>
                                        </p:tgtEl>
                                        <p:attrNameLst>
                                          <p:attrName>ppt_x</p:attrName>
                                        </p:attrNameLst>
                                      </p:cBhvr>
                                      <p:tavLst>
                                        <p:tav tm="0">
                                          <p:val>
                                            <p:strVal val="#ppt_x"/>
                                          </p:val>
                                        </p:tav>
                                        <p:tav tm="100000">
                                          <p:val>
                                            <p:strVal val="#ppt_x"/>
                                          </p:val>
                                        </p:tav>
                                      </p:tavLst>
                                    </p:anim>
                                    <p:anim calcmode="lin" valueType="num">
                                      <p:cBhvr additive="base">
                                        <p:cTn id="70" dur="500" fill="hold"/>
                                        <p:tgtEl>
                                          <p:spTgt spid="69"/>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additive="base">
                                        <p:cTn id="73" dur="500" fill="hold"/>
                                        <p:tgtEl>
                                          <p:spTgt spid="70"/>
                                        </p:tgtEl>
                                        <p:attrNameLst>
                                          <p:attrName>ppt_x</p:attrName>
                                        </p:attrNameLst>
                                      </p:cBhvr>
                                      <p:tavLst>
                                        <p:tav tm="0">
                                          <p:val>
                                            <p:strVal val="#ppt_x"/>
                                          </p:val>
                                        </p:tav>
                                        <p:tav tm="100000">
                                          <p:val>
                                            <p:strVal val="#ppt_x"/>
                                          </p:val>
                                        </p:tav>
                                      </p:tavLst>
                                    </p:anim>
                                    <p:anim calcmode="lin" valueType="num">
                                      <p:cBhvr additive="base">
                                        <p:cTn id="74" dur="500" fill="hold"/>
                                        <p:tgtEl>
                                          <p:spTgt spid="70"/>
                                        </p:tgtEl>
                                        <p:attrNameLst>
                                          <p:attrName>ppt_y</p:attrName>
                                        </p:attrNameLst>
                                      </p:cBhvr>
                                      <p:tavLst>
                                        <p:tav tm="0">
                                          <p:val>
                                            <p:strVal val="1+#ppt_h/2"/>
                                          </p:val>
                                        </p:tav>
                                        <p:tav tm="100000">
                                          <p:val>
                                            <p:strVal val="#ppt_y"/>
                                          </p:val>
                                        </p:tav>
                                      </p:tavLst>
                                    </p:anim>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p:cTn id="78" dur="750" fill="hold"/>
                                        <p:tgtEl>
                                          <p:spTgt spid="72"/>
                                        </p:tgtEl>
                                        <p:attrNameLst>
                                          <p:attrName>ppt_w</p:attrName>
                                        </p:attrNameLst>
                                      </p:cBhvr>
                                      <p:tavLst>
                                        <p:tav tm="0">
                                          <p:val>
                                            <p:fltVal val="0"/>
                                          </p:val>
                                        </p:tav>
                                        <p:tav tm="100000">
                                          <p:val>
                                            <p:strVal val="#ppt_w"/>
                                          </p:val>
                                        </p:tav>
                                      </p:tavLst>
                                    </p:anim>
                                    <p:anim calcmode="lin" valueType="num">
                                      <p:cBhvr>
                                        <p:cTn id="79" dur="750" fill="hold"/>
                                        <p:tgtEl>
                                          <p:spTgt spid="72"/>
                                        </p:tgtEl>
                                        <p:attrNameLst>
                                          <p:attrName>ppt_h</p:attrName>
                                        </p:attrNameLst>
                                      </p:cBhvr>
                                      <p:tavLst>
                                        <p:tav tm="0">
                                          <p:val>
                                            <p:fltVal val="0"/>
                                          </p:val>
                                        </p:tav>
                                        <p:tav tm="100000">
                                          <p:val>
                                            <p:strVal val="#ppt_h"/>
                                          </p:val>
                                        </p:tav>
                                      </p:tavLst>
                                    </p:anim>
                                    <p:animEffect transition="in" filter="fade">
                                      <p:cBhvr>
                                        <p:cTn id="80" dur="750"/>
                                        <p:tgtEl>
                                          <p:spTgt spid="72"/>
                                        </p:tgtEl>
                                      </p:cBhvr>
                                    </p:animEffect>
                                  </p:childTnLst>
                                </p:cTn>
                              </p:par>
                            </p:childTnLst>
                          </p:cTn>
                        </p:par>
                        <p:par>
                          <p:cTn id="81" fill="hold">
                            <p:stCondLst>
                              <p:cond delay="7250"/>
                            </p:stCondLst>
                            <p:childTnLst>
                              <p:par>
                                <p:cTn id="82" presetID="22" presetClass="entr" presetSubtype="8" fill="hold" grpId="0" nodeType="afterEffect">
                                  <p:stCondLst>
                                    <p:cond delay="0"/>
                                  </p:stCondLst>
                                  <p:childTnLst>
                                    <p:set>
                                      <p:cBhvr>
                                        <p:cTn id="83" dur="1" fill="hold">
                                          <p:stCondLst>
                                            <p:cond delay="0"/>
                                          </p:stCondLst>
                                        </p:cTn>
                                        <p:tgtEl>
                                          <p:spTgt spid="73"/>
                                        </p:tgtEl>
                                        <p:attrNameLst>
                                          <p:attrName>style.visibility</p:attrName>
                                        </p:attrNameLst>
                                      </p:cBhvr>
                                      <p:to>
                                        <p:strVal val="visible"/>
                                      </p:to>
                                    </p:set>
                                    <p:animEffect transition="in" filter="wipe(left)">
                                      <p:cBhvr>
                                        <p:cTn id="84" dur="750"/>
                                        <p:tgtEl>
                                          <p:spTgt spid="73"/>
                                        </p:tgtEl>
                                      </p:cBhvr>
                                    </p:animEffect>
                                  </p:childTnLst>
                                </p:cTn>
                              </p:par>
                            </p:childTnLst>
                          </p:cTn>
                        </p:par>
                        <p:par>
                          <p:cTn id="85" fill="hold">
                            <p:stCondLst>
                              <p:cond delay="8000"/>
                            </p:stCondLst>
                            <p:childTnLst>
                              <p:par>
                                <p:cTn id="86" presetID="22" presetClass="entr" presetSubtype="8"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wipe(left)">
                                      <p:cBhvr>
                                        <p:cTn id="88" dur="750"/>
                                        <p:tgtEl>
                                          <p:spTgt spid="55"/>
                                        </p:tgtEl>
                                      </p:cBhvr>
                                    </p:animEffect>
                                  </p:childTnLst>
                                </p:cTn>
                              </p:par>
                            </p:childTnLst>
                          </p:cTn>
                        </p:par>
                        <p:par>
                          <p:cTn id="89" fill="hold">
                            <p:stCondLst>
                              <p:cond delay="8750"/>
                            </p:stCondLst>
                            <p:childTnLst>
                              <p:par>
                                <p:cTn id="90" presetID="2" presetClass="entr" presetSubtype="4" fill="hold" grpId="0" nodeType="afterEffect">
                                  <p:stCondLst>
                                    <p:cond delay="0"/>
                                  </p:stCondLst>
                                  <p:childTnLst>
                                    <p:set>
                                      <p:cBhvr>
                                        <p:cTn id="91" dur="1" fill="hold">
                                          <p:stCondLst>
                                            <p:cond delay="0"/>
                                          </p:stCondLst>
                                        </p:cTn>
                                        <p:tgtEl>
                                          <p:spTgt spid="78"/>
                                        </p:tgtEl>
                                        <p:attrNameLst>
                                          <p:attrName>style.visibility</p:attrName>
                                        </p:attrNameLst>
                                      </p:cBhvr>
                                      <p:to>
                                        <p:strVal val="visible"/>
                                      </p:to>
                                    </p:set>
                                    <p:anim calcmode="lin" valueType="num">
                                      <p:cBhvr additive="base">
                                        <p:cTn id="92" dur="500" fill="hold"/>
                                        <p:tgtEl>
                                          <p:spTgt spid="78"/>
                                        </p:tgtEl>
                                        <p:attrNameLst>
                                          <p:attrName>ppt_x</p:attrName>
                                        </p:attrNameLst>
                                      </p:cBhvr>
                                      <p:tavLst>
                                        <p:tav tm="0">
                                          <p:val>
                                            <p:strVal val="#ppt_x"/>
                                          </p:val>
                                        </p:tav>
                                        <p:tav tm="100000">
                                          <p:val>
                                            <p:strVal val="#ppt_x"/>
                                          </p:val>
                                        </p:tav>
                                      </p:tavLst>
                                    </p:anim>
                                    <p:anim calcmode="lin" valueType="num">
                                      <p:cBhvr additive="base">
                                        <p:cTn id="93" dur="500" fill="hold"/>
                                        <p:tgtEl>
                                          <p:spTgt spid="78"/>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76"/>
                                        </p:tgtEl>
                                        <p:attrNameLst>
                                          <p:attrName>style.visibility</p:attrName>
                                        </p:attrNameLst>
                                      </p:cBhvr>
                                      <p:to>
                                        <p:strVal val="visible"/>
                                      </p:to>
                                    </p:set>
                                    <p:anim calcmode="lin" valueType="num">
                                      <p:cBhvr additive="base">
                                        <p:cTn id="96" dur="500" fill="hold"/>
                                        <p:tgtEl>
                                          <p:spTgt spid="76"/>
                                        </p:tgtEl>
                                        <p:attrNameLst>
                                          <p:attrName>ppt_x</p:attrName>
                                        </p:attrNameLst>
                                      </p:cBhvr>
                                      <p:tavLst>
                                        <p:tav tm="0">
                                          <p:val>
                                            <p:strVal val="#ppt_x"/>
                                          </p:val>
                                        </p:tav>
                                        <p:tav tm="100000">
                                          <p:val>
                                            <p:strVal val="#ppt_x"/>
                                          </p:val>
                                        </p:tav>
                                      </p:tavLst>
                                    </p:anim>
                                    <p:anim calcmode="lin" valueType="num">
                                      <p:cBhvr additive="base">
                                        <p:cTn id="97" dur="500" fill="hold"/>
                                        <p:tgtEl>
                                          <p:spTgt spid="76"/>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77"/>
                                        </p:tgtEl>
                                        <p:attrNameLst>
                                          <p:attrName>style.visibility</p:attrName>
                                        </p:attrNameLst>
                                      </p:cBhvr>
                                      <p:to>
                                        <p:strVal val="visible"/>
                                      </p:to>
                                    </p:set>
                                    <p:anim calcmode="lin" valueType="num">
                                      <p:cBhvr additive="base">
                                        <p:cTn id="100" dur="500" fill="hold"/>
                                        <p:tgtEl>
                                          <p:spTgt spid="77"/>
                                        </p:tgtEl>
                                        <p:attrNameLst>
                                          <p:attrName>ppt_x</p:attrName>
                                        </p:attrNameLst>
                                      </p:cBhvr>
                                      <p:tavLst>
                                        <p:tav tm="0">
                                          <p:val>
                                            <p:strVal val="#ppt_x"/>
                                          </p:val>
                                        </p:tav>
                                        <p:tav tm="100000">
                                          <p:val>
                                            <p:strVal val="#ppt_x"/>
                                          </p:val>
                                        </p:tav>
                                      </p:tavLst>
                                    </p:anim>
                                    <p:anim calcmode="lin" valueType="num">
                                      <p:cBhvr additive="base">
                                        <p:cTn id="101" dur="500" fill="hold"/>
                                        <p:tgtEl>
                                          <p:spTgt spid="77"/>
                                        </p:tgtEl>
                                        <p:attrNameLst>
                                          <p:attrName>ppt_y</p:attrName>
                                        </p:attrNameLst>
                                      </p:cBhvr>
                                      <p:tavLst>
                                        <p:tav tm="0">
                                          <p:val>
                                            <p:strVal val="1+#ppt_h/2"/>
                                          </p:val>
                                        </p:tav>
                                        <p:tav tm="100000">
                                          <p:val>
                                            <p:strVal val="#ppt_y"/>
                                          </p:val>
                                        </p:tav>
                                      </p:tavLst>
                                    </p:anim>
                                  </p:childTnLst>
                                </p:cTn>
                              </p:par>
                            </p:childTnLst>
                          </p:cTn>
                        </p:par>
                        <p:par>
                          <p:cTn id="102" fill="hold">
                            <p:stCondLst>
                              <p:cond delay="9250"/>
                            </p:stCondLst>
                            <p:childTnLst>
                              <p:par>
                                <p:cTn id="103" presetID="53" presetClass="entr" presetSubtype="16" fill="hold" grpId="0" nodeType="afterEffect">
                                  <p:stCondLst>
                                    <p:cond delay="0"/>
                                  </p:stCondLst>
                                  <p:childTnLst>
                                    <p:set>
                                      <p:cBhvr>
                                        <p:cTn id="104" dur="1" fill="hold">
                                          <p:stCondLst>
                                            <p:cond delay="0"/>
                                          </p:stCondLst>
                                        </p:cTn>
                                        <p:tgtEl>
                                          <p:spTgt spid="79"/>
                                        </p:tgtEl>
                                        <p:attrNameLst>
                                          <p:attrName>style.visibility</p:attrName>
                                        </p:attrNameLst>
                                      </p:cBhvr>
                                      <p:to>
                                        <p:strVal val="visible"/>
                                      </p:to>
                                    </p:set>
                                    <p:anim calcmode="lin" valueType="num">
                                      <p:cBhvr>
                                        <p:cTn id="105" dur="750" fill="hold"/>
                                        <p:tgtEl>
                                          <p:spTgt spid="79"/>
                                        </p:tgtEl>
                                        <p:attrNameLst>
                                          <p:attrName>ppt_w</p:attrName>
                                        </p:attrNameLst>
                                      </p:cBhvr>
                                      <p:tavLst>
                                        <p:tav tm="0">
                                          <p:val>
                                            <p:fltVal val="0"/>
                                          </p:val>
                                        </p:tav>
                                        <p:tav tm="100000">
                                          <p:val>
                                            <p:strVal val="#ppt_w"/>
                                          </p:val>
                                        </p:tav>
                                      </p:tavLst>
                                    </p:anim>
                                    <p:anim calcmode="lin" valueType="num">
                                      <p:cBhvr>
                                        <p:cTn id="106" dur="750" fill="hold"/>
                                        <p:tgtEl>
                                          <p:spTgt spid="79"/>
                                        </p:tgtEl>
                                        <p:attrNameLst>
                                          <p:attrName>ppt_h</p:attrName>
                                        </p:attrNameLst>
                                      </p:cBhvr>
                                      <p:tavLst>
                                        <p:tav tm="0">
                                          <p:val>
                                            <p:fltVal val="0"/>
                                          </p:val>
                                        </p:tav>
                                        <p:tav tm="100000">
                                          <p:val>
                                            <p:strVal val="#ppt_h"/>
                                          </p:val>
                                        </p:tav>
                                      </p:tavLst>
                                    </p:anim>
                                    <p:animEffect transition="in" filter="fade">
                                      <p:cBhvr>
                                        <p:cTn id="107" dur="750"/>
                                        <p:tgtEl>
                                          <p:spTgt spid="79"/>
                                        </p:tgtEl>
                                      </p:cBhvr>
                                    </p:animEffect>
                                  </p:childTnLst>
                                </p:cTn>
                              </p:par>
                            </p:childTnLst>
                          </p:cTn>
                        </p:par>
                        <p:par>
                          <p:cTn id="108" fill="hold">
                            <p:stCondLst>
                              <p:cond delay="10000"/>
                            </p:stCondLst>
                            <p:childTnLst>
                              <p:par>
                                <p:cTn id="109" presetID="22" presetClass="entr" presetSubtype="8" fill="hold" grpId="0" nodeType="afterEffect">
                                  <p:stCondLst>
                                    <p:cond delay="0"/>
                                  </p:stCondLst>
                                  <p:childTnLst>
                                    <p:set>
                                      <p:cBhvr>
                                        <p:cTn id="110" dur="1" fill="hold">
                                          <p:stCondLst>
                                            <p:cond delay="0"/>
                                          </p:stCondLst>
                                        </p:cTn>
                                        <p:tgtEl>
                                          <p:spTgt spid="80"/>
                                        </p:tgtEl>
                                        <p:attrNameLst>
                                          <p:attrName>style.visibility</p:attrName>
                                        </p:attrNameLst>
                                      </p:cBhvr>
                                      <p:to>
                                        <p:strVal val="visible"/>
                                      </p:to>
                                    </p:set>
                                    <p:animEffect transition="in" filter="wipe(left)">
                                      <p:cBhvr>
                                        <p:cTn id="111" dur="750"/>
                                        <p:tgtEl>
                                          <p:spTgt spid="80"/>
                                        </p:tgtEl>
                                      </p:cBhvr>
                                    </p:animEffect>
                                  </p:childTnLst>
                                </p:cTn>
                              </p:par>
                            </p:childTnLst>
                          </p:cTn>
                        </p:par>
                        <p:par>
                          <p:cTn id="112" fill="hold">
                            <p:stCondLst>
                              <p:cond delay="10750"/>
                            </p:stCondLst>
                            <p:childTnLst>
                              <p:par>
                                <p:cTn id="113" presetID="22" presetClass="entr" presetSubtype="8" fill="hold" nodeType="afterEffect">
                                  <p:stCondLst>
                                    <p:cond delay="0"/>
                                  </p:stCondLst>
                                  <p:childTnLst>
                                    <p:set>
                                      <p:cBhvr>
                                        <p:cTn id="114" dur="1" fill="hold">
                                          <p:stCondLst>
                                            <p:cond delay="0"/>
                                          </p:stCondLst>
                                        </p:cTn>
                                        <p:tgtEl>
                                          <p:spTgt spid="59"/>
                                        </p:tgtEl>
                                        <p:attrNameLst>
                                          <p:attrName>style.visibility</p:attrName>
                                        </p:attrNameLst>
                                      </p:cBhvr>
                                      <p:to>
                                        <p:strVal val="visible"/>
                                      </p:to>
                                    </p:set>
                                    <p:animEffect transition="in" filter="wipe(left)">
                                      <p:cBhvr>
                                        <p:cTn id="115" dur="750"/>
                                        <p:tgtEl>
                                          <p:spTgt spid="59"/>
                                        </p:tgtEl>
                                      </p:cBhvr>
                                    </p:animEffect>
                                  </p:childTnLst>
                                </p:cTn>
                              </p:par>
                            </p:childTnLst>
                          </p:cTn>
                        </p:par>
                        <p:par>
                          <p:cTn id="116" fill="hold">
                            <p:stCondLst>
                              <p:cond delay="11500"/>
                            </p:stCondLst>
                            <p:childTnLst>
                              <p:par>
                                <p:cTn id="117" presetID="2" presetClass="entr" presetSubtype="4" fill="hold" grpId="0" nodeType="afterEffect">
                                  <p:stCondLst>
                                    <p:cond delay="0"/>
                                  </p:stCondLst>
                                  <p:childTnLst>
                                    <p:set>
                                      <p:cBhvr>
                                        <p:cTn id="118" dur="1" fill="hold">
                                          <p:stCondLst>
                                            <p:cond delay="0"/>
                                          </p:stCondLst>
                                        </p:cTn>
                                        <p:tgtEl>
                                          <p:spTgt spid="85"/>
                                        </p:tgtEl>
                                        <p:attrNameLst>
                                          <p:attrName>style.visibility</p:attrName>
                                        </p:attrNameLst>
                                      </p:cBhvr>
                                      <p:to>
                                        <p:strVal val="visible"/>
                                      </p:to>
                                    </p:set>
                                    <p:anim calcmode="lin" valueType="num">
                                      <p:cBhvr additive="base">
                                        <p:cTn id="119" dur="500" fill="hold"/>
                                        <p:tgtEl>
                                          <p:spTgt spid="85"/>
                                        </p:tgtEl>
                                        <p:attrNameLst>
                                          <p:attrName>ppt_x</p:attrName>
                                        </p:attrNameLst>
                                      </p:cBhvr>
                                      <p:tavLst>
                                        <p:tav tm="0">
                                          <p:val>
                                            <p:strVal val="#ppt_x"/>
                                          </p:val>
                                        </p:tav>
                                        <p:tav tm="100000">
                                          <p:val>
                                            <p:strVal val="#ppt_x"/>
                                          </p:val>
                                        </p:tav>
                                      </p:tavLst>
                                    </p:anim>
                                    <p:anim calcmode="lin" valueType="num">
                                      <p:cBhvr additive="base">
                                        <p:cTn id="120" dur="500" fill="hold"/>
                                        <p:tgtEl>
                                          <p:spTgt spid="8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83"/>
                                        </p:tgtEl>
                                        <p:attrNameLst>
                                          <p:attrName>style.visibility</p:attrName>
                                        </p:attrNameLst>
                                      </p:cBhvr>
                                      <p:to>
                                        <p:strVal val="visible"/>
                                      </p:to>
                                    </p:set>
                                    <p:anim calcmode="lin" valueType="num">
                                      <p:cBhvr additive="base">
                                        <p:cTn id="123" dur="500" fill="hold"/>
                                        <p:tgtEl>
                                          <p:spTgt spid="83"/>
                                        </p:tgtEl>
                                        <p:attrNameLst>
                                          <p:attrName>ppt_x</p:attrName>
                                        </p:attrNameLst>
                                      </p:cBhvr>
                                      <p:tavLst>
                                        <p:tav tm="0">
                                          <p:val>
                                            <p:strVal val="#ppt_x"/>
                                          </p:val>
                                        </p:tav>
                                        <p:tav tm="100000">
                                          <p:val>
                                            <p:strVal val="#ppt_x"/>
                                          </p:val>
                                        </p:tav>
                                      </p:tavLst>
                                    </p:anim>
                                    <p:anim calcmode="lin" valueType="num">
                                      <p:cBhvr additive="base">
                                        <p:cTn id="124" dur="500" fill="hold"/>
                                        <p:tgtEl>
                                          <p:spTgt spid="8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84"/>
                                        </p:tgtEl>
                                        <p:attrNameLst>
                                          <p:attrName>style.visibility</p:attrName>
                                        </p:attrNameLst>
                                      </p:cBhvr>
                                      <p:to>
                                        <p:strVal val="visible"/>
                                      </p:to>
                                    </p:set>
                                    <p:anim calcmode="lin" valueType="num">
                                      <p:cBhvr additive="base">
                                        <p:cTn id="127" dur="500" fill="hold"/>
                                        <p:tgtEl>
                                          <p:spTgt spid="84"/>
                                        </p:tgtEl>
                                        <p:attrNameLst>
                                          <p:attrName>ppt_x</p:attrName>
                                        </p:attrNameLst>
                                      </p:cBhvr>
                                      <p:tavLst>
                                        <p:tav tm="0">
                                          <p:val>
                                            <p:strVal val="#ppt_x"/>
                                          </p:val>
                                        </p:tav>
                                        <p:tav tm="100000">
                                          <p:val>
                                            <p:strVal val="#ppt_x"/>
                                          </p:val>
                                        </p:tav>
                                      </p:tavLst>
                                    </p:anim>
                                    <p:anim calcmode="lin" valueType="num">
                                      <p:cBhvr additive="base">
                                        <p:cTn id="128" dur="500" fill="hold"/>
                                        <p:tgtEl>
                                          <p:spTgt spid="84"/>
                                        </p:tgtEl>
                                        <p:attrNameLst>
                                          <p:attrName>ppt_y</p:attrName>
                                        </p:attrNameLst>
                                      </p:cBhvr>
                                      <p:tavLst>
                                        <p:tav tm="0">
                                          <p:val>
                                            <p:strVal val="1+#ppt_h/2"/>
                                          </p:val>
                                        </p:tav>
                                        <p:tav tm="100000">
                                          <p:val>
                                            <p:strVal val="#ppt_y"/>
                                          </p:val>
                                        </p:tav>
                                      </p:tavLst>
                                    </p:anim>
                                  </p:childTnLst>
                                </p:cTn>
                              </p:par>
                            </p:childTnLst>
                          </p:cTn>
                        </p:par>
                        <p:par>
                          <p:cTn id="129" fill="hold">
                            <p:stCondLst>
                              <p:cond delay="12000"/>
                            </p:stCondLst>
                            <p:childTnLst>
                              <p:par>
                                <p:cTn id="130" presetID="53" presetClass="entr" presetSubtype="16" fill="hold" grpId="0" nodeType="afterEffect">
                                  <p:stCondLst>
                                    <p:cond delay="0"/>
                                  </p:stCondLst>
                                  <p:childTnLst>
                                    <p:set>
                                      <p:cBhvr>
                                        <p:cTn id="131" dur="1" fill="hold">
                                          <p:stCondLst>
                                            <p:cond delay="0"/>
                                          </p:stCondLst>
                                        </p:cTn>
                                        <p:tgtEl>
                                          <p:spTgt spid="86"/>
                                        </p:tgtEl>
                                        <p:attrNameLst>
                                          <p:attrName>style.visibility</p:attrName>
                                        </p:attrNameLst>
                                      </p:cBhvr>
                                      <p:to>
                                        <p:strVal val="visible"/>
                                      </p:to>
                                    </p:set>
                                    <p:anim calcmode="lin" valueType="num">
                                      <p:cBhvr>
                                        <p:cTn id="132" dur="750" fill="hold"/>
                                        <p:tgtEl>
                                          <p:spTgt spid="86"/>
                                        </p:tgtEl>
                                        <p:attrNameLst>
                                          <p:attrName>ppt_w</p:attrName>
                                        </p:attrNameLst>
                                      </p:cBhvr>
                                      <p:tavLst>
                                        <p:tav tm="0">
                                          <p:val>
                                            <p:fltVal val="0"/>
                                          </p:val>
                                        </p:tav>
                                        <p:tav tm="100000">
                                          <p:val>
                                            <p:strVal val="#ppt_w"/>
                                          </p:val>
                                        </p:tav>
                                      </p:tavLst>
                                    </p:anim>
                                    <p:anim calcmode="lin" valueType="num">
                                      <p:cBhvr>
                                        <p:cTn id="133" dur="750" fill="hold"/>
                                        <p:tgtEl>
                                          <p:spTgt spid="86"/>
                                        </p:tgtEl>
                                        <p:attrNameLst>
                                          <p:attrName>ppt_h</p:attrName>
                                        </p:attrNameLst>
                                      </p:cBhvr>
                                      <p:tavLst>
                                        <p:tav tm="0">
                                          <p:val>
                                            <p:fltVal val="0"/>
                                          </p:val>
                                        </p:tav>
                                        <p:tav tm="100000">
                                          <p:val>
                                            <p:strVal val="#ppt_h"/>
                                          </p:val>
                                        </p:tav>
                                      </p:tavLst>
                                    </p:anim>
                                    <p:animEffect transition="in" filter="fade">
                                      <p:cBhvr>
                                        <p:cTn id="134" dur="750"/>
                                        <p:tgtEl>
                                          <p:spTgt spid="86"/>
                                        </p:tgtEl>
                                      </p:cBhvr>
                                    </p:animEffect>
                                  </p:childTnLst>
                                </p:cTn>
                              </p:par>
                            </p:childTnLst>
                          </p:cTn>
                        </p:par>
                        <p:par>
                          <p:cTn id="135" fill="hold">
                            <p:stCondLst>
                              <p:cond delay="12750"/>
                            </p:stCondLst>
                            <p:childTnLst>
                              <p:par>
                                <p:cTn id="136" presetID="22" presetClass="entr" presetSubtype="8" fill="hold" grpId="0" nodeType="afterEffect">
                                  <p:stCondLst>
                                    <p:cond delay="0"/>
                                  </p:stCondLst>
                                  <p:childTnLst>
                                    <p:set>
                                      <p:cBhvr>
                                        <p:cTn id="137" dur="1" fill="hold">
                                          <p:stCondLst>
                                            <p:cond delay="0"/>
                                          </p:stCondLst>
                                        </p:cTn>
                                        <p:tgtEl>
                                          <p:spTgt spid="87"/>
                                        </p:tgtEl>
                                        <p:attrNameLst>
                                          <p:attrName>style.visibility</p:attrName>
                                        </p:attrNameLst>
                                      </p:cBhvr>
                                      <p:to>
                                        <p:strVal val="visible"/>
                                      </p:to>
                                    </p:set>
                                    <p:animEffect transition="in" filter="wipe(left)">
                                      <p:cBhvr>
                                        <p:cTn id="138" dur="750"/>
                                        <p:tgtEl>
                                          <p:spTgt spid="87"/>
                                        </p:tgtEl>
                                      </p:cBhvr>
                                    </p:animEffect>
                                  </p:childTnLst>
                                </p:cTn>
                              </p:par>
                            </p:childTnLst>
                          </p:cTn>
                        </p:par>
                        <p:par>
                          <p:cTn id="139" fill="hold">
                            <p:stCondLst>
                              <p:cond delay="13500"/>
                            </p:stCondLst>
                            <p:childTnLst>
                              <p:par>
                                <p:cTn id="140" presetID="22" presetClass="entr" presetSubtype="8" fill="hold"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wipe(left)">
                                      <p:cBhvr>
                                        <p:cTn id="142" dur="750"/>
                                        <p:tgtEl>
                                          <p:spTgt spid="51"/>
                                        </p:tgtEl>
                                      </p:cBhvr>
                                    </p:animEffect>
                                  </p:childTnLst>
                                </p:cTn>
                              </p:par>
                            </p:childTnLst>
                          </p:cTn>
                        </p:par>
                        <p:par>
                          <p:cTn id="143" fill="hold">
                            <p:stCondLst>
                              <p:cond delay="14250"/>
                            </p:stCondLst>
                            <p:childTnLst>
                              <p:par>
                                <p:cTn id="144" presetID="2" presetClass="entr" presetSubtype="4" fill="hold" grpId="0" nodeType="afterEffect">
                                  <p:stCondLst>
                                    <p:cond delay="0"/>
                                  </p:stCondLst>
                                  <p:childTnLst>
                                    <p:set>
                                      <p:cBhvr>
                                        <p:cTn id="145" dur="1" fill="hold">
                                          <p:stCondLst>
                                            <p:cond delay="0"/>
                                          </p:stCondLst>
                                        </p:cTn>
                                        <p:tgtEl>
                                          <p:spTgt spid="92"/>
                                        </p:tgtEl>
                                        <p:attrNameLst>
                                          <p:attrName>style.visibility</p:attrName>
                                        </p:attrNameLst>
                                      </p:cBhvr>
                                      <p:to>
                                        <p:strVal val="visible"/>
                                      </p:to>
                                    </p:set>
                                    <p:anim calcmode="lin" valueType="num">
                                      <p:cBhvr additive="base">
                                        <p:cTn id="146" dur="500" fill="hold"/>
                                        <p:tgtEl>
                                          <p:spTgt spid="92"/>
                                        </p:tgtEl>
                                        <p:attrNameLst>
                                          <p:attrName>ppt_x</p:attrName>
                                        </p:attrNameLst>
                                      </p:cBhvr>
                                      <p:tavLst>
                                        <p:tav tm="0">
                                          <p:val>
                                            <p:strVal val="#ppt_x"/>
                                          </p:val>
                                        </p:tav>
                                        <p:tav tm="100000">
                                          <p:val>
                                            <p:strVal val="#ppt_x"/>
                                          </p:val>
                                        </p:tav>
                                      </p:tavLst>
                                    </p:anim>
                                    <p:anim calcmode="lin" valueType="num">
                                      <p:cBhvr additive="base">
                                        <p:cTn id="147" dur="500" fill="hold"/>
                                        <p:tgtEl>
                                          <p:spTgt spid="92"/>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90"/>
                                        </p:tgtEl>
                                        <p:attrNameLst>
                                          <p:attrName>style.visibility</p:attrName>
                                        </p:attrNameLst>
                                      </p:cBhvr>
                                      <p:to>
                                        <p:strVal val="visible"/>
                                      </p:to>
                                    </p:set>
                                    <p:anim calcmode="lin" valueType="num">
                                      <p:cBhvr additive="base">
                                        <p:cTn id="150" dur="500" fill="hold"/>
                                        <p:tgtEl>
                                          <p:spTgt spid="90"/>
                                        </p:tgtEl>
                                        <p:attrNameLst>
                                          <p:attrName>ppt_x</p:attrName>
                                        </p:attrNameLst>
                                      </p:cBhvr>
                                      <p:tavLst>
                                        <p:tav tm="0">
                                          <p:val>
                                            <p:strVal val="#ppt_x"/>
                                          </p:val>
                                        </p:tav>
                                        <p:tav tm="100000">
                                          <p:val>
                                            <p:strVal val="#ppt_x"/>
                                          </p:val>
                                        </p:tav>
                                      </p:tavLst>
                                    </p:anim>
                                    <p:anim calcmode="lin" valueType="num">
                                      <p:cBhvr additive="base">
                                        <p:cTn id="151" dur="500" fill="hold"/>
                                        <p:tgtEl>
                                          <p:spTgt spid="90"/>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91"/>
                                        </p:tgtEl>
                                        <p:attrNameLst>
                                          <p:attrName>style.visibility</p:attrName>
                                        </p:attrNameLst>
                                      </p:cBhvr>
                                      <p:to>
                                        <p:strVal val="visible"/>
                                      </p:to>
                                    </p:set>
                                    <p:anim calcmode="lin" valueType="num">
                                      <p:cBhvr additive="base">
                                        <p:cTn id="154" dur="500" fill="hold"/>
                                        <p:tgtEl>
                                          <p:spTgt spid="91"/>
                                        </p:tgtEl>
                                        <p:attrNameLst>
                                          <p:attrName>ppt_x</p:attrName>
                                        </p:attrNameLst>
                                      </p:cBhvr>
                                      <p:tavLst>
                                        <p:tav tm="0">
                                          <p:val>
                                            <p:strVal val="#ppt_x"/>
                                          </p:val>
                                        </p:tav>
                                        <p:tav tm="100000">
                                          <p:val>
                                            <p:strVal val="#ppt_x"/>
                                          </p:val>
                                        </p:tav>
                                      </p:tavLst>
                                    </p:anim>
                                    <p:anim calcmode="lin" valueType="num">
                                      <p:cBhvr additive="base">
                                        <p:cTn id="155" dur="500" fill="hold"/>
                                        <p:tgtEl>
                                          <p:spTgt spid="91"/>
                                        </p:tgtEl>
                                        <p:attrNameLst>
                                          <p:attrName>ppt_y</p:attrName>
                                        </p:attrNameLst>
                                      </p:cBhvr>
                                      <p:tavLst>
                                        <p:tav tm="0">
                                          <p:val>
                                            <p:strVal val="1+#ppt_h/2"/>
                                          </p:val>
                                        </p:tav>
                                        <p:tav tm="100000">
                                          <p:val>
                                            <p:strVal val="#ppt_y"/>
                                          </p:val>
                                        </p:tav>
                                      </p:tavLst>
                                    </p:anim>
                                  </p:childTnLst>
                                </p:cTn>
                              </p:par>
                            </p:childTnLst>
                          </p:cTn>
                        </p:par>
                        <p:par>
                          <p:cTn id="156" fill="hold">
                            <p:stCondLst>
                              <p:cond delay="14750"/>
                            </p:stCondLst>
                            <p:childTnLst>
                              <p:par>
                                <p:cTn id="157" presetID="53" presetClass="entr" presetSubtype="16" fill="hold" grpId="0" nodeType="afterEffect">
                                  <p:stCondLst>
                                    <p:cond delay="0"/>
                                  </p:stCondLst>
                                  <p:childTnLst>
                                    <p:set>
                                      <p:cBhvr>
                                        <p:cTn id="158" dur="1" fill="hold">
                                          <p:stCondLst>
                                            <p:cond delay="0"/>
                                          </p:stCondLst>
                                        </p:cTn>
                                        <p:tgtEl>
                                          <p:spTgt spid="93"/>
                                        </p:tgtEl>
                                        <p:attrNameLst>
                                          <p:attrName>style.visibility</p:attrName>
                                        </p:attrNameLst>
                                      </p:cBhvr>
                                      <p:to>
                                        <p:strVal val="visible"/>
                                      </p:to>
                                    </p:set>
                                    <p:anim calcmode="lin" valueType="num">
                                      <p:cBhvr>
                                        <p:cTn id="159" dur="750" fill="hold"/>
                                        <p:tgtEl>
                                          <p:spTgt spid="93"/>
                                        </p:tgtEl>
                                        <p:attrNameLst>
                                          <p:attrName>ppt_w</p:attrName>
                                        </p:attrNameLst>
                                      </p:cBhvr>
                                      <p:tavLst>
                                        <p:tav tm="0">
                                          <p:val>
                                            <p:fltVal val="0"/>
                                          </p:val>
                                        </p:tav>
                                        <p:tav tm="100000">
                                          <p:val>
                                            <p:strVal val="#ppt_w"/>
                                          </p:val>
                                        </p:tav>
                                      </p:tavLst>
                                    </p:anim>
                                    <p:anim calcmode="lin" valueType="num">
                                      <p:cBhvr>
                                        <p:cTn id="160" dur="750" fill="hold"/>
                                        <p:tgtEl>
                                          <p:spTgt spid="93"/>
                                        </p:tgtEl>
                                        <p:attrNameLst>
                                          <p:attrName>ppt_h</p:attrName>
                                        </p:attrNameLst>
                                      </p:cBhvr>
                                      <p:tavLst>
                                        <p:tav tm="0">
                                          <p:val>
                                            <p:fltVal val="0"/>
                                          </p:val>
                                        </p:tav>
                                        <p:tav tm="100000">
                                          <p:val>
                                            <p:strVal val="#ppt_h"/>
                                          </p:val>
                                        </p:tav>
                                      </p:tavLst>
                                    </p:anim>
                                    <p:animEffect transition="in" filter="fade">
                                      <p:cBhvr>
                                        <p:cTn id="161" dur="750"/>
                                        <p:tgtEl>
                                          <p:spTgt spid="93"/>
                                        </p:tgtEl>
                                      </p:cBhvr>
                                    </p:animEffect>
                                  </p:childTnLst>
                                </p:cTn>
                              </p:par>
                            </p:childTnLst>
                          </p:cTn>
                        </p:par>
                        <p:par>
                          <p:cTn id="162" fill="hold">
                            <p:stCondLst>
                              <p:cond delay="15500"/>
                            </p:stCondLst>
                            <p:childTnLst>
                              <p:par>
                                <p:cTn id="163" presetID="22" presetClass="entr" presetSubtype="8" fill="hold" grpId="0" nodeType="afterEffect">
                                  <p:stCondLst>
                                    <p:cond delay="0"/>
                                  </p:stCondLst>
                                  <p:childTnLst>
                                    <p:set>
                                      <p:cBhvr>
                                        <p:cTn id="164" dur="1" fill="hold">
                                          <p:stCondLst>
                                            <p:cond delay="0"/>
                                          </p:stCondLst>
                                        </p:cTn>
                                        <p:tgtEl>
                                          <p:spTgt spid="94"/>
                                        </p:tgtEl>
                                        <p:attrNameLst>
                                          <p:attrName>style.visibility</p:attrName>
                                        </p:attrNameLst>
                                      </p:cBhvr>
                                      <p:to>
                                        <p:strVal val="visible"/>
                                      </p:to>
                                    </p:set>
                                    <p:animEffect transition="in" filter="wipe(left)">
                                      <p:cBhvr>
                                        <p:cTn id="165" dur="750"/>
                                        <p:tgtEl>
                                          <p:spTgt spid="94"/>
                                        </p:tgtEl>
                                      </p:cBhvr>
                                    </p:animEffect>
                                  </p:childTnLst>
                                </p:cTn>
                              </p:par>
                            </p:childTnLst>
                          </p:cTn>
                        </p:par>
                        <p:par>
                          <p:cTn id="166" fill="hold">
                            <p:stCondLst>
                              <p:cond delay="16250"/>
                            </p:stCondLst>
                            <p:childTnLst>
                              <p:par>
                                <p:cTn id="167" presetID="22" presetClass="entr" presetSubtype="8" fill="hold" nodeType="afterEffect">
                                  <p:stCondLst>
                                    <p:cond delay="0"/>
                                  </p:stCondLst>
                                  <p:childTnLst>
                                    <p:set>
                                      <p:cBhvr>
                                        <p:cTn id="168" dur="1" fill="hold">
                                          <p:stCondLst>
                                            <p:cond delay="0"/>
                                          </p:stCondLst>
                                        </p:cTn>
                                        <p:tgtEl>
                                          <p:spTgt spid="53"/>
                                        </p:tgtEl>
                                        <p:attrNameLst>
                                          <p:attrName>style.visibility</p:attrName>
                                        </p:attrNameLst>
                                      </p:cBhvr>
                                      <p:to>
                                        <p:strVal val="visible"/>
                                      </p:to>
                                    </p:set>
                                    <p:animEffect transition="in" filter="wipe(left)">
                                      <p:cBhvr>
                                        <p:cTn id="169" dur="75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6" grpId="0" animBg="1"/>
      <p:bldP spid="47" grpId="0"/>
      <p:bldP spid="48" grpId="0"/>
      <p:bldP spid="62" grpId="0" animBg="1"/>
      <p:bldP spid="63" grpId="0" animBg="1"/>
      <p:bldP spid="64" grpId="0" animBg="1"/>
      <p:bldP spid="65" grpId="0"/>
      <p:bldP spid="66" grpId="0"/>
      <p:bldP spid="69" grpId="0" animBg="1"/>
      <p:bldP spid="70" grpId="0" animBg="1"/>
      <p:bldP spid="71" grpId="0" animBg="1"/>
      <p:bldP spid="72" grpId="0"/>
      <p:bldP spid="73" grpId="0"/>
      <p:bldP spid="76" grpId="0" animBg="1"/>
      <p:bldP spid="77" grpId="0" animBg="1"/>
      <p:bldP spid="78" grpId="0" animBg="1"/>
      <p:bldP spid="79" grpId="0"/>
      <p:bldP spid="80" grpId="0"/>
      <p:bldP spid="83" grpId="0" animBg="1"/>
      <p:bldP spid="84" grpId="0" animBg="1"/>
      <p:bldP spid="85" grpId="0" animBg="1"/>
      <p:bldP spid="86" grpId="0"/>
      <p:bldP spid="87" grpId="0"/>
      <p:bldP spid="90" grpId="0" animBg="1"/>
      <p:bldP spid="91" grpId="0" animBg="1"/>
      <p:bldP spid="92" grpId="0" animBg="1"/>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1900</TotalTime>
  <Words>1434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2019-07-14T22:37:26Z</dcterms:modified>
</cp:coreProperties>
</file>