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 Here</a:t>
              </a:r>
            </a:p>
          </p:txBody>
        </p:sp>
      </p:grpSp>
      <p:pic>
        <p:nvPicPr>
          <p:cNvPr id="12" name="Picture 11">
            <a:hlinkClick r:id="rId2"/>
            <a:extLst>
              <a:ext uri="{FF2B5EF4-FFF2-40B4-BE49-F238E27FC236}">
                <a16:creationId xmlns:a16="http://schemas.microsoft.com/office/drawing/2014/main" id="{30AAAAFE-55FC-4FC3-BE9D-DDCB957391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7985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1896</TotalTime>
  <Words>1665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2019-07-14T22:32:54Z</dcterms:modified>
</cp:coreProperties>
</file>