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chemeClr val="bg1">
                  <a:lumMod val="85000"/>
                </a:schemeClr>
              </a:solidFill>
              <a:latin typeface="Candara" panose="020E0502030303020204" pitchFamily="34" charset="0"/>
            </a:endParaRPr>
          </a:p>
        </p:txBody>
      </p:sp>
      <p:pic>
        <p:nvPicPr>
          <p:cNvPr id="12" name="Picture 11">
            <a:hlinkClick r:id="rId3"/>
            <a:extLst>
              <a:ext uri="{FF2B5EF4-FFF2-40B4-BE49-F238E27FC236}">
                <a16:creationId xmlns:a16="http://schemas.microsoft.com/office/drawing/2014/main" id="{5E203987-56FF-4FC4-B48E-0395688A7C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042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1895</TotalTime>
  <Words>1567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2019-07-14T22:32:03Z</dcterms:modified>
</cp:coreProperties>
</file>