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hape 3686"/>
          <p:cNvSpPr/>
          <p:nvPr/>
        </p:nvSpPr>
        <p:spPr>
          <a:xfrm>
            <a:off x="361773" y="167268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E4A1E"/>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57" name="Shape 2132"/>
          <p:cNvSpPr/>
          <p:nvPr/>
        </p:nvSpPr>
        <p:spPr>
          <a:xfrm rot="18900000">
            <a:off x="10076533" y="1858604"/>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A7A7A"/>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dirty="0"/>
          </a:p>
        </p:txBody>
      </p:sp>
      <p:grpSp>
        <p:nvGrpSpPr>
          <p:cNvPr id="14" name="Group 13"/>
          <p:cNvGrpSpPr/>
          <p:nvPr/>
        </p:nvGrpSpPr>
        <p:grpSpPr>
          <a:xfrm>
            <a:off x="8709524" y="1937938"/>
            <a:ext cx="2559029" cy="2556905"/>
            <a:chOff x="8709524" y="1937938"/>
            <a:chExt cx="2559029" cy="2556905"/>
          </a:xfrm>
        </p:grpSpPr>
        <p:sp>
          <p:nvSpPr>
            <p:cNvPr id="45" name="Shape 2123"/>
            <p:cNvSpPr/>
            <p:nvPr/>
          </p:nvSpPr>
          <p:spPr>
            <a:xfrm rot="18900000">
              <a:off x="8709524" y="1937938"/>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4546B"/>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46" name="Shape 2124"/>
            <p:cNvSpPr/>
            <p:nvPr/>
          </p:nvSpPr>
          <p:spPr>
            <a:xfrm rot="18900000">
              <a:off x="9997918" y="3224210"/>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4546B"/>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47" name="Shape 2125"/>
            <p:cNvSpPr/>
            <p:nvPr/>
          </p:nvSpPr>
          <p:spPr>
            <a:xfrm rot="18900000">
              <a:off x="9538135" y="2757393"/>
              <a:ext cx="896821"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44546B"/>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grpSp>
        <p:nvGrpSpPr>
          <p:cNvPr id="13" name="Group 12"/>
          <p:cNvGrpSpPr/>
          <p:nvPr/>
        </p:nvGrpSpPr>
        <p:grpSpPr>
          <a:xfrm>
            <a:off x="8618112" y="3309104"/>
            <a:ext cx="2559028" cy="2556908"/>
            <a:chOff x="8618112" y="3309104"/>
            <a:chExt cx="2559028" cy="2556908"/>
          </a:xfrm>
        </p:grpSpPr>
        <p:sp>
          <p:nvSpPr>
            <p:cNvPr id="48" name="Shape 2126"/>
            <p:cNvSpPr/>
            <p:nvPr/>
          </p:nvSpPr>
          <p:spPr>
            <a:xfrm rot="18900000">
              <a:off x="8618112" y="3309104"/>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5C9AD3"/>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49" name="Shape 2127"/>
            <p:cNvSpPr/>
            <p:nvPr/>
          </p:nvSpPr>
          <p:spPr>
            <a:xfrm rot="18900000">
              <a:off x="9906505" y="4595377"/>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5C9AD3"/>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50" name="Shape 2128"/>
            <p:cNvSpPr/>
            <p:nvPr/>
          </p:nvSpPr>
          <p:spPr>
            <a:xfrm rot="18900000">
              <a:off x="9446723" y="4128559"/>
              <a:ext cx="896820"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5C9AD3"/>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dirty="0"/>
            </a:p>
          </p:txBody>
        </p:sp>
      </p:grpSp>
      <p:grpSp>
        <p:nvGrpSpPr>
          <p:cNvPr id="12" name="Group 11"/>
          <p:cNvGrpSpPr/>
          <p:nvPr/>
        </p:nvGrpSpPr>
        <p:grpSpPr>
          <a:xfrm>
            <a:off x="7243181" y="3388439"/>
            <a:ext cx="2559029" cy="2556907"/>
            <a:chOff x="7243181" y="3388439"/>
            <a:chExt cx="2559029" cy="2556907"/>
          </a:xfrm>
        </p:grpSpPr>
        <p:sp>
          <p:nvSpPr>
            <p:cNvPr id="53" name="Shape 2129"/>
            <p:cNvSpPr/>
            <p:nvPr/>
          </p:nvSpPr>
          <p:spPr>
            <a:xfrm rot="18900000">
              <a:off x="7243181" y="3388439"/>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E4A1E"/>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54" name="Shape 2130"/>
            <p:cNvSpPr/>
            <p:nvPr/>
          </p:nvSpPr>
          <p:spPr>
            <a:xfrm rot="18900000">
              <a:off x="8531575" y="4674713"/>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E4A1E"/>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56" name="Shape 2131"/>
            <p:cNvSpPr/>
            <p:nvPr/>
          </p:nvSpPr>
          <p:spPr>
            <a:xfrm rot="18900000">
              <a:off x="8071791" y="4207894"/>
              <a:ext cx="896820"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FE4A1E"/>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sp>
        <p:nvSpPr>
          <p:cNvPr id="58" name="Shape 2133"/>
          <p:cNvSpPr/>
          <p:nvPr/>
        </p:nvSpPr>
        <p:spPr>
          <a:xfrm>
            <a:off x="10275247" y="2049363"/>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59" name="Shape 2134"/>
          <p:cNvSpPr/>
          <p:nvPr/>
        </p:nvSpPr>
        <p:spPr>
          <a:xfrm>
            <a:off x="8904002" y="2135205"/>
            <a:ext cx="889137"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60" name="Shape 2135"/>
          <p:cNvSpPr/>
          <p:nvPr/>
        </p:nvSpPr>
        <p:spPr>
          <a:xfrm>
            <a:off x="10193519" y="3424662"/>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63" name="Shape 2136"/>
          <p:cNvSpPr/>
          <p:nvPr/>
        </p:nvSpPr>
        <p:spPr>
          <a:xfrm>
            <a:off x="8822272" y="3502585"/>
            <a:ext cx="889136" cy="88911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68" name="Shape 2137"/>
          <p:cNvSpPr/>
          <p:nvPr/>
        </p:nvSpPr>
        <p:spPr>
          <a:xfrm>
            <a:off x="10103869" y="4792043"/>
            <a:ext cx="889136" cy="88911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71" name="Shape 2138"/>
          <p:cNvSpPr/>
          <p:nvPr/>
        </p:nvSpPr>
        <p:spPr>
          <a:xfrm>
            <a:off x="7435187" y="3572592"/>
            <a:ext cx="889137"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72" name="Shape 2139"/>
          <p:cNvSpPr/>
          <p:nvPr/>
        </p:nvSpPr>
        <p:spPr>
          <a:xfrm>
            <a:off x="8716786" y="4862049"/>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grpSp>
        <p:nvGrpSpPr>
          <p:cNvPr id="11" name="Group 10"/>
          <p:cNvGrpSpPr/>
          <p:nvPr/>
        </p:nvGrpSpPr>
        <p:grpSpPr>
          <a:xfrm>
            <a:off x="598061" y="1706560"/>
            <a:ext cx="2753114" cy="1576121"/>
            <a:chOff x="1128639" y="2083883"/>
            <a:chExt cx="2753114" cy="1576121"/>
          </a:xfrm>
        </p:grpSpPr>
        <p:sp>
          <p:nvSpPr>
            <p:cNvPr id="85" name="Text Box 10"/>
            <p:cNvSpPr txBox="1">
              <a:spLocks noChangeArrowheads="1"/>
            </p:cNvSpPr>
            <p:nvPr/>
          </p:nvSpPr>
          <p:spPr bwMode="auto">
            <a:xfrm>
              <a:off x="1138553" y="2398120"/>
              <a:ext cx="2743200" cy="1261884"/>
            </a:xfrm>
            <a:prstGeom prst="rect">
              <a:avLst/>
            </a:prstGeom>
            <a:noFill/>
            <a:ln w="9525">
              <a:noFill/>
              <a:miter lim="800000"/>
              <a:headEnd/>
              <a:tailEnd/>
            </a:ln>
          </p:spPr>
          <p:txBody>
            <a:bodyPr wrap="square" lIns="60960" tIns="30480" rIns="60960" bIns="30480">
              <a:spAutoFit/>
            </a:bodyPr>
            <a:lstStyle/>
            <a:p>
              <a:r>
                <a:rPr lang="en-US" sz="13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7" name="TextBox 86"/>
            <p:cNvSpPr txBox="1"/>
            <p:nvPr/>
          </p:nvSpPr>
          <p:spPr>
            <a:xfrm>
              <a:off x="1128639" y="2083883"/>
              <a:ext cx="182880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ea typeface="Roboto Light" panose="02000000000000000000" pitchFamily="2" charset="0"/>
                </a:rPr>
                <a:t>Bullet Title</a:t>
              </a:r>
              <a:endParaRPr lang="ru-RU" sz="1600" dirty="0">
                <a:solidFill>
                  <a:schemeClr val="bg1"/>
                </a:solidFill>
                <a:latin typeface="Candara" panose="020E0502030303020204" pitchFamily="34" charset="0"/>
                <a:ea typeface="Roboto Light" panose="02000000000000000000" pitchFamily="2" charset="0"/>
              </a:endParaRPr>
            </a:p>
          </p:txBody>
        </p:sp>
      </p:grpSp>
      <p:sp>
        <p:nvSpPr>
          <p:cNvPr id="88" name="Shape 3686"/>
          <p:cNvSpPr/>
          <p:nvPr/>
        </p:nvSpPr>
        <p:spPr>
          <a:xfrm>
            <a:off x="3513560" y="167268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5C9AD3"/>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89" name="Group 88"/>
          <p:cNvGrpSpPr/>
          <p:nvPr/>
        </p:nvGrpSpPr>
        <p:grpSpPr>
          <a:xfrm>
            <a:off x="3749848" y="1706560"/>
            <a:ext cx="2753114" cy="1576121"/>
            <a:chOff x="1128639" y="2083883"/>
            <a:chExt cx="2753114" cy="1576121"/>
          </a:xfrm>
        </p:grpSpPr>
        <p:sp>
          <p:nvSpPr>
            <p:cNvPr id="92" name="Text Box 10"/>
            <p:cNvSpPr txBox="1">
              <a:spLocks noChangeArrowheads="1"/>
            </p:cNvSpPr>
            <p:nvPr/>
          </p:nvSpPr>
          <p:spPr bwMode="auto">
            <a:xfrm>
              <a:off x="1138553" y="2398120"/>
              <a:ext cx="2743200" cy="1261884"/>
            </a:xfrm>
            <a:prstGeom prst="rect">
              <a:avLst/>
            </a:prstGeom>
            <a:noFill/>
            <a:ln w="9525">
              <a:noFill/>
              <a:miter lim="800000"/>
              <a:headEnd/>
              <a:tailEnd/>
            </a:ln>
          </p:spPr>
          <p:txBody>
            <a:bodyPr wrap="square" lIns="60960" tIns="30480" rIns="60960" bIns="30480">
              <a:spAutoFit/>
            </a:bodyPr>
            <a:lstStyle/>
            <a:p>
              <a:r>
                <a:rPr lang="en-US" sz="13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93" name="TextBox 92"/>
            <p:cNvSpPr txBox="1"/>
            <p:nvPr/>
          </p:nvSpPr>
          <p:spPr>
            <a:xfrm>
              <a:off x="1128639" y="2083883"/>
              <a:ext cx="182880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ea typeface="Roboto Light" panose="02000000000000000000" pitchFamily="2" charset="0"/>
                </a:rPr>
                <a:t>Bullet Title</a:t>
              </a:r>
              <a:endParaRPr lang="ru-RU" sz="1600" dirty="0">
                <a:solidFill>
                  <a:schemeClr val="bg1"/>
                </a:solidFill>
                <a:latin typeface="Candara" panose="020E0502030303020204" pitchFamily="34" charset="0"/>
                <a:ea typeface="Roboto Light" panose="02000000000000000000" pitchFamily="2" charset="0"/>
              </a:endParaRPr>
            </a:p>
          </p:txBody>
        </p:sp>
      </p:grpSp>
      <p:sp>
        <p:nvSpPr>
          <p:cNvPr id="94" name="Shape 3686"/>
          <p:cNvSpPr/>
          <p:nvPr/>
        </p:nvSpPr>
        <p:spPr>
          <a:xfrm>
            <a:off x="361773" y="378570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95" name="Group 94"/>
          <p:cNvGrpSpPr/>
          <p:nvPr/>
        </p:nvGrpSpPr>
        <p:grpSpPr>
          <a:xfrm>
            <a:off x="598061" y="3819582"/>
            <a:ext cx="2753114" cy="1576121"/>
            <a:chOff x="1128639" y="2083883"/>
            <a:chExt cx="2753114" cy="1576121"/>
          </a:xfrm>
        </p:grpSpPr>
        <p:sp>
          <p:nvSpPr>
            <p:cNvPr id="96" name="Text Box 10"/>
            <p:cNvSpPr txBox="1">
              <a:spLocks noChangeArrowheads="1"/>
            </p:cNvSpPr>
            <p:nvPr/>
          </p:nvSpPr>
          <p:spPr bwMode="auto">
            <a:xfrm>
              <a:off x="1138553" y="2398120"/>
              <a:ext cx="2743200" cy="1261884"/>
            </a:xfrm>
            <a:prstGeom prst="rect">
              <a:avLst/>
            </a:prstGeom>
            <a:noFill/>
            <a:ln w="9525">
              <a:noFill/>
              <a:miter lim="800000"/>
              <a:headEnd/>
              <a:tailEnd/>
            </a:ln>
          </p:spPr>
          <p:txBody>
            <a:bodyPr wrap="square" lIns="60960" tIns="30480" rIns="60960" bIns="30480">
              <a:spAutoFit/>
            </a:bodyPr>
            <a:lstStyle/>
            <a:p>
              <a:r>
                <a:rPr lang="en-US" sz="13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97" name="TextBox 96"/>
            <p:cNvSpPr txBox="1"/>
            <p:nvPr/>
          </p:nvSpPr>
          <p:spPr>
            <a:xfrm>
              <a:off x="1128639" y="2083883"/>
              <a:ext cx="182880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ea typeface="Roboto Light" panose="02000000000000000000" pitchFamily="2" charset="0"/>
                </a:rPr>
                <a:t>Bullet Title</a:t>
              </a:r>
              <a:endParaRPr lang="ru-RU" sz="1600" dirty="0">
                <a:solidFill>
                  <a:schemeClr val="bg1"/>
                </a:solidFill>
                <a:latin typeface="Candara" panose="020E0502030303020204" pitchFamily="34" charset="0"/>
                <a:ea typeface="Roboto Light" panose="02000000000000000000" pitchFamily="2" charset="0"/>
              </a:endParaRPr>
            </a:p>
          </p:txBody>
        </p:sp>
      </p:grpSp>
      <p:sp>
        <p:nvSpPr>
          <p:cNvPr id="98" name="Shape 3686"/>
          <p:cNvSpPr/>
          <p:nvPr/>
        </p:nvSpPr>
        <p:spPr>
          <a:xfrm>
            <a:off x="3517802" y="378241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7A7A7A"/>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99" name="Group 98"/>
          <p:cNvGrpSpPr/>
          <p:nvPr/>
        </p:nvGrpSpPr>
        <p:grpSpPr>
          <a:xfrm>
            <a:off x="3778206" y="3814232"/>
            <a:ext cx="2753114" cy="1576121"/>
            <a:chOff x="1128639" y="2083883"/>
            <a:chExt cx="2753114" cy="1576121"/>
          </a:xfrm>
        </p:grpSpPr>
        <p:sp>
          <p:nvSpPr>
            <p:cNvPr id="100" name="Text Box 10"/>
            <p:cNvSpPr txBox="1">
              <a:spLocks noChangeArrowheads="1"/>
            </p:cNvSpPr>
            <p:nvPr/>
          </p:nvSpPr>
          <p:spPr bwMode="auto">
            <a:xfrm>
              <a:off x="1138553" y="2398120"/>
              <a:ext cx="2743200" cy="1261884"/>
            </a:xfrm>
            <a:prstGeom prst="rect">
              <a:avLst/>
            </a:prstGeom>
            <a:noFill/>
            <a:ln w="9525">
              <a:noFill/>
              <a:miter lim="800000"/>
              <a:headEnd/>
              <a:tailEnd/>
            </a:ln>
          </p:spPr>
          <p:txBody>
            <a:bodyPr wrap="square" lIns="60960" tIns="30480" rIns="60960" bIns="30480">
              <a:spAutoFit/>
            </a:bodyPr>
            <a:lstStyle/>
            <a:p>
              <a:r>
                <a:rPr lang="en-US" sz="13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03" name="TextBox 102"/>
            <p:cNvSpPr txBox="1"/>
            <p:nvPr/>
          </p:nvSpPr>
          <p:spPr>
            <a:xfrm>
              <a:off x="1128639" y="2083883"/>
              <a:ext cx="182880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ea typeface="Roboto Light" panose="02000000000000000000" pitchFamily="2" charset="0"/>
                </a:rPr>
                <a:t>Bullet Title</a:t>
              </a:r>
              <a:endParaRPr lang="ru-RU" sz="1600" dirty="0">
                <a:solidFill>
                  <a:schemeClr val="bg1"/>
                </a:solidFill>
                <a:latin typeface="Candara" panose="020E0502030303020204" pitchFamily="34" charset="0"/>
                <a:ea typeface="Roboto Light" panose="02000000000000000000" pitchFamily="2" charset="0"/>
              </a:endParaRPr>
            </a:p>
          </p:txBody>
        </p:sp>
      </p:grpSp>
      <p:grpSp>
        <p:nvGrpSpPr>
          <p:cNvPr id="104" name="Group 103"/>
          <p:cNvGrpSpPr/>
          <p:nvPr/>
        </p:nvGrpSpPr>
        <p:grpSpPr>
          <a:xfrm>
            <a:off x="3341511" y="258228"/>
            <a:ext cx="5508978" cy="954108"/>
            <a:chOff x="3341511" y="258228"/>
            <a:chExt cx="5508978" cy="954108"/>
          </a:xfrm>
        </p:grpSpPr>
        <p:sp>
          <p:nvSpPr>
            <p:cNvPr id="105" name="TextBox 104"/>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13" name="Freeform 21"/>
          <p:cNvSpPr>
            <a:spLocks noChangeAspect="1" noChangeArrowheads="1"/>
          </p:cNvSpPr>
          <p:nvPr/>
        </p:nvSpPr>
        <p:spPr bwMode="auto">
          <a:xfrm>
            <a:off x="10411277" y="5058508"/>
            <a:ext cx="274320" cy="375557"/>
          </a:xfrm>
          <a:custGeom>
            <a:avLst/>
            <a:gdLst>
              <a:gd name="T0" fmla="*/ 182 w 371"/>
              <a:gd name="T1" fmla="*/ 320 h 509"/>
              <a:gd name="T2" fmla="*/ 264 w 371"/>
              <a:gd name="T3" fmla="*/ 239 h 509"/>
              <a:gd name="T4" fmla="*/ 264 w 371"/>
              <a:gd name="T5" fmla="*/ 81 h 509"/>
              <a:gd name="T6" fmla="*/ 182 w 371"/>
              <a:gd name="T7" fmla="*/ 0 h 509"/>
              <a:gd name="T8" fmla="*/ 106 w 371"/>
              <a:gd name="T9" fmla="*/ 81 h 509"/>
              <a:gd name="T10" fmla="*/ 106 w 371"/>
              <a:gd name="T11" fmla="*/ 239 h 509"/>
              <a:gd name="T12" fmla="*/ 182 w 371"/>
              <a:gd name="T13" fmla="*/ 320 h 509"/>
              <a:gd name="T14" fmla="*/ 325 w 371"/>
              <a:gd name="T15" fmla="*/ 239 h 509"/>
              <a:gd name="T16" fmla="*/ 182 w 371"/>
              <a:gd name="T17" fmla="*/ 376 h 509"/>
              <a:gd name="T18" fmla="*/ 45 w 371"/>
              <a:gd name="T19" fmla="*/ 239 h 509"/>
              <a:gd name="T20" fmla="*/ 0 w 371"/>
              <a:gd name="T21" fmla="*/ 239 h 509"/>
              <a:gd name="T22" fmla="*/ 157 w 371"/>
              <a:gd name="T23" fmla="*/ 416 h 509"/>
              <a:gd name="T24" fmla="*/ 157 w 371"/>
              <a:gd name="T25" fmla="*/ 508 h 509"/>
              <a:gd name="T26" fmla="*/ 213 w 371"/>
              <a:gd name="T27" fmla="*/ 508 h 509"/>
              <a:gd name="T28" fmla="*/ 213 w 371"/>
              <a:gd name="T29" fmla="*/ 416 h 509"/>
              <a:gd name="T30" fmla="*/ 370 w 371"/>
              <a:gd name="T31" fmla="*/ 239 h 509"/>
              <a:gd name="T32" fmla="*/ 325 w 371"/>
              <a:gd name="T33" fmla="*/ 239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1" h="509">
                <a:moveTo>
                  <a:pt x="182" y="320"/>
                </a:moveTo>
                <a:cubicBezTo>
                  <a:pt x="228" y="320"/>
                  <a:pt x="264" y="284"/>
                  <a:pt x="264" y="239"/>
                </a:cubicBezTo>
                <a:lnTo>
                  <a:pt x="264" y="81"/>
                </a:lnTo>
                <a:cubicBezTo>
                  <a:pt x="264" y="35"/>
                  <a:pt x="226" y="0"/>
                  <a:pt x="182" y="0"/>
                </a:cubicBezTo>
                <a:cubicBezTo>
                  <a:pt x="139" y="0"/>
                  <a:pt x="106" y="35"/>
                  <a:pt x="106" y="81"/>
                </a:cubicBezTo>
                <a:lnTo>
                  <a:pt x="106" y="239"/>
                </a:lnTo>
                <a:cubicBezTo>
                  <a:pt x="106" y="284"/>
                  <a:pt x="142" y="320"/>
                  <a:pt x="182" y="320"/>
                </a:cubicBezTo>
                <a:close/>
                <a:moveTo>
                  <a:pt x="325" y="239"/>
                </a:moveTo>
                <a:cubicBezTo>
                  <a:pt x="325" y="320"/>
                  <a:pt x="256" y="376"/>
                  <a:pt x="182" y="376"/>
                </a:cubicBezTo>
                <a:cubicBezTo>
                  <a:pt x="109" y="376"/>
                  <a:pt x="45" y="320"/>
                  <a:pt x="45" y="239"/>
                </a:cubicBezTo>
                <a:lnTo>
                  <a:pt x="0" y="239"/>
                </a:lnTo>
                <a:cubicBezTo>
                  <a:pt x="0" y="330"/>
                  <a:pt x="71" y="406"/>
                  <a:pt x="157" y="416"/>
                </a:cubicBezTo>
                <a:lnTo>
                  <a:pt x="157" y="508"/>
                </a:lnTo>
                <a:lnTo>
                  <a:pt x="213" y="508"/>
                </a:lnTo>
                <a:lnTo>
                  <a:pt x="213" y="416"/>
                </a:lnTo>
                <a:cubicBezTo>
                  <a:pt x="299" y="406"/>
                  <a:pt x="370" y="330"/>
                  <a:pt x="370" y="239"/>
                </a:cubicBezTo>
                <a:lnTo>
                  <a:pt x="325" y="239"/>
                </a:lnTo>
                <a:close/>
              </a:path>
            </a:pathLst>
          </a:custGeom>
          <a:solidFill>
            <a:srgbClr val="4D4D4D"/>
          </a:solidFill>
          <a:ln>
            <a:noFill/>
          </a:ln>
          <a:effectLst/>
        </p:spPr>
        <p:txBody>
          <a:bodyPr wrap="none" anchor="ctr"/>
          <a:lstStyle/>
          <a:p>
            <a:endParaRPr lang="en-US"/>
          </a:p>
        </p:txBody>
      </p:sp>
      <p:sp>
        <p:nvSpPr>
          <p:cNvPr id="116" name="Freeform 22"/>
          <p:cNvSpPr>
            <a:spLocks noChangeAspect="1" noChangeArrowheads="1"/>
          </p:cNvSpPr>
          <p:nvPr/>
        </p:nvSpPr>
        <p:spPr bwMode="auto">
          <a:xfrm>
            <a:off x="8955614" y="5168053"/>
            <a:ext cx="411479" cy="274320"/>
          </a:xfrm>
          <a:custGeom>
            <a:avLst/>
            <a:gdLst>
              <a:gd name="T0" fmla="*/ 528 w 636"/>
              <a:gd name="T1" fmla="*/ 371 h 423"/>
              <a:gd name="T2" fmla="*/ 584 w 636"/>
              <a:gd name="T3" fmla="*/ 315 h 423"/>
              <a:gd name="T4" fmla="*/ 584 w 636"/>
              <a:gd name="T5" fmla="*/ 51 h 423"/>
              <a:gd name="T6" fmla="*/ 528 w 636"/>
              <a:gd name="T7" fmla="*/ 0 h 423"/>
              <a:gd name="T8" fmla="*/ 107 w 636"/>
              <a:gd name="T9" fmla="*/ 0 h 423"/>
              <a:gd name="T10" fmla="*/ 51 w 636"/>
              <a:gd name="T11" fmla="*/ 51 h 423"/>
              <a:gd name="T12" fmla="*/ 51 w 636"/>
              <a:gd name="T13" fmla="*/ 315 h 423"/>
              <a:gd name="T14" fmla="*/ 107 w 636"/>
              <a:gd name="T15" fmla="*/ 371 h 423"/>
              <a:gd name="T16" fmla="*/ 0 w 636"/>
              <a:gd name="T17" fmla="*/ 371 h 423"/>
              <a:gd name="T18" fmla="*/ 0 w 636"/>
              <a:gd name="T19" fmla="*/ 422 h 423"/>
              <a:gd name="T20" fmla="*/ 635 w 636"/>
              <a:gd name="T21" fmla="*/ 422 h 423"/>
              <a:gd name="T22" fmla="*/ 635 w 636"/>
              <a:gd name="T23" fmla="*/ 371 h 423"/>
              <a:gd name="T24" fmla="*/ 528 w 636"/>
              <a:gd name="T25" fmla="*/ 371 h 423"/>
              <a:gd name="T26" fmla="*/ 107 w 636"/>
              <a:gd name="T27" fmla="*/ 51 h 423"/>
              <a:gd name="T28" fmla="*/ 528 w 636"/>
              <a:gd name="T29" fmla="*/ 51 h 423"/>
              <a:gd name="T30" fmla="*/ 528 w 636"/>
              <a:gd name="T31" fmla="*/ 315 h 423"/>
              <a:gd name="T32" fmla="*/ 107 w 636"/>
              <a:gd name="T33" fmla="*/ 315 h 423"/>
              <a:gd name="T34" fmla="*/ 107 w 636"/>
              <a:gd name="T35" fmla="*/ 51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36" h="423">
                <a:moveTo>
                  <a:pt x="528" y="371"/>
                </a:moveTo>
                <a:cubicBezTo>
                  <a:pt x="559" y="371"/>
                  <a:pt x="584" y="346"/>
                  <a:pt x="584" y="315"/>
                </a:cubicBezTo>
                <a:lnTo>
                  <a:pt x="584" y="51"/>
                </a:lnTo>
                <a:cubicBezTo>
                  <a:pt x="584" y="21"/>
                  <a:pt x="559" y="0"/>
                  <a:pt x="528" y="0"/>
                </a:cubicBezTo>
                <a:lnTo>
                  <a:pt x="107" y="0"/>
                </a:lnTo>
                <a:cubicBezTo>
                  <a:pt x="76" y="0"/>
                  <a:pt x="51" y="21"/>
                  <a:pt x="51" y="51"/>
                </a:cubicBezTo>
                <a:lnTo>
                  <a:pt x="51" y="315"/>
                </a:lnTo>
                <a:cubicBezTo>
                  <a:pt x="51" y="346"/>
                  <a:pt x="76" y="371"/>
                  <a:pt x="107" y="371"/>
                </a:cubicBezTo>
                <a:lnTo>
                  <a:pt x="0" y="371"/>
                </a:lnTo>
                <a:lnTo>
                  <a:pt x="0" y="422"/>
                </a:lnTo>
                <a:lnTo>
                  <a:pt x="635" y="422"/>
                </a:lnTo>
                <a:lnTo>
                  <a:pt x="635" y="371"/>
                </a:lnTo>
                <a:lnTo>
                  <a:pt x="528" y="371"/>
                </a:lnTo>
                <a:close/>
                <a:moveTo>
                  <a:pt x="107" y="51"/>
                </a:moveTo>
                <a:lnTo>
                  <a:pt x="528" y="51"/>
                </a:lnTo>
                <a:lnTo>
                  <a:pt x="528" y="315"/>
                </a:lnTo>
                <a:lnTo>
                  <a:pt x="107" y="315"/>
                </a:lnTo>
                <a:lnTo>
                  <a:pt x="107" y="51"/>
                </a:lnTo>
                <a:close/>
              </a:path>
            </a:pathLst>
          </a:custGeom>
          <a:solidFill>
            <a:srgbClr val="4D4D4D"/>
          </a:solidFill>
          <a:ln>
            <a:noFill/>
          </a:ln>
          <a:effectLst/>
        </p:spPr>
        <p:txBody>
          <a:bodyPr wrap="none" anchor="ctr"/>
          <a:lstStyle/>
          <a:p>
            <a:endParaRPr lang="en-US"/>
          </a:p>
        </p:txBody>
      </p:sp>
      <p:sp>
        <p:nvSpPr>
          <p:cNvPr id="117" name="Freeform 23"/>
          <p:cNvSpPr>
            <a:spLocks noChangeAspect="1" noChangeArrowheads="1"/>
          </p:cNvSpPr>
          <p:nvPr/>
        </p:nvSpPr>
        <p:spPr bwMode="auto">
          <a:xfrm>
            <a:off x="9120531" y="3762439"/>
            <a:ext cx="274320" cy="395150"/>
          </a:xfrm>
          <a:custGeom>
            <a:avLst/>
            <a:gdLst>
              <a:gd name="T0" fmla="*/ 320 w 372"/>
              <a:gd name="T1" fmla="*/ 0 h 534"/>
              <a:gd name="T2" fmla="*/ 50 w 372"/>
              <a:gd name="T3" fmla="*/ 0 h 534"/>
              <a:gd name="T4" fmla="*/ 0 w 372"/>
              <a:gd name="T5" fmla="*/ 56 h 534"/>
              <a:gd name="T6" fmla="*/ 0 w 372"/>
              <a:gd name="T7" fmla="*/ 477 h 534"/>
              <a:gd name="T8" fmla="*/ 50 w 372"/>
              <a:gd name="T9" fmla="*/ 533 h 534"/>
              <a:gd name="T10" fmla="*/ 320 w 372"/>
              <a:gd name="T11" fmla="*/ 533 h 534"/>
              <a:gd name="T12" fmla="*/ 371 w 372"/>
              <a:gd name="T13" fmla="*/ 477 h 534"/>
              <a:gd name="T14" fmla="*/ 371 w 372"/>
              <a:gd name="T15" fmla="*/ 56 h 534"/>
              <a:gd name="T16" fmla="*/ 320 w 372"/>
              <a:gd name="T17" fmla="*/ 0 h 534"/>
              <a:gd name="T18" fmla="*/ 188 w 372"/>
              <a:gd name="T19" fmla="*/ 56 h 534"/>
              <a:gd name="T20" fmla="*/ 238 w 372"/>
              <a:gd name="T21" fmla="*/ 106 h 534"/>
              <a:gd name="T22" fmla="*/ 188 w 372"/>
              <a:gd name="T23" fmla="*/ 162 h 534"/>
              <a:gd name="T24" fmla="*/ 132 w 372"/>
              <a:gd name="T25" fmla="*/ 106 h 534"/>
              <a:gd name="T26" fmla="*/ 188 w 372"/>
              <a:gd name="T27" fmla="*/ 56 h 534"/>
              <a:gd name="T28" fmla="*/ 188 w 372"/>
              <a:gd name="T29" fmla="*/ 477 h 534"/>
              <a:gd name="T30" fmla="*/ 50 w 372"/>
              <a:gd name="T31" fmla="*/ 345 h 534"/>
              <a:gd name="T32" fmla="*/ 188 w 372"/>
              <a:gd name="T33" fmla="*/ 213 h 534"/>
              <a:gd name="T34" fmla="*/ 320 w 372"/>
              <a:gd name="T35" fmla="*/ 345 h 534"/>
              <a:gd name="T36" fmla="*/ 188 w 372"/>
              <a:gd name="T37" fmla="*/ 477 h 534"/>
              <a:gd name="T38" fmla="*/ 188 w 372"/>
              <a:gd name="T39" fmla="*/ 264 h 534"/>
              <a:gd name="T40" fmla="*/ 106 w 372"/>
              <a:gd name="T41" fmla="*/ 345 h 534"/>
              <a:gd name="T42" fmla="*/ 188 w 372"/>
              <a:gd name="T43" fmla="*/ 426 h 534"/>
              <a:gd name="T44" fmla="*/ 264 w 372"/>
              <a:gd name="T45" fmla="*/ 345 h 534"/>
              <a:gd name="T46" fmla="*/ 188 w 372"/>
              <a:gd name="T47" fmla="*/ 264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72" h="534">
                <a:moveTo>
                  <a:pt x="320" y="0"/>
                </a:moveTo>
                <a:lnTo>
                  <a:pt x="50" y="0"/>
                </a:lnTo>
                <a:cubicBezTo>
                  <a:pt x="25" y="0"/>
                  <a:pt x="0" y="25"/>
                  <a:pt x="0" y="56"/>
                </a:cubicBezTo>
                <a:lnTo>
                  <a:pt x="0" y="477"/>
                </a:lnTo>
                <a:cubicBezTo>
                  <a:pt x="0" y="508"/>
                  <a:pt x="25" y="533"/>
                  <a:pt x="50" y="533"/>
                </a:cubicBezTo>
                <a:lnTo>
                  <a:pt x="320" y="533"/>
                </a:lnTo>
                <a:cubicBezTo>
                  <a:pt x="345" y="533"/>
                  <a:pt x="371" y="508"/>
                  <a:pt x="371" y="477"/>
                </a:cubicBezTo>
                <a:lnTo>
                  <a:pt x="371" y="56"/>
                </a:lnTo>
                <a:cubicBezTo>
                  <a:pt x="371" y="25"/>
                  <a:pt x="345" y="0"/>
                  <a:pt x="320" y="0"/>
                </a:cubicBezTo>
                <a:close/>
                <a:moveTo>
                  <a:pt x="188" y="56"/>
                </a:moveTo>
                <a:cubicBezTo>
                  <a:pt x="213" y="56"/>
                  <a:pt x="238" y="76"/>
                  <a:pt x="238" y="106"/>
                </a:cubicBezTo>
                <a:cubicBezTo>
                  <a:pt x="238" y="137"/>
                  <a:pt x="216" y="162"/>
                  <a:pt x="188" y="162"/>
                </a:cubicBezTo>
                <a:cubicBezTo>
                  <a:pt x="160" y="162"/>
                  <a:pt x="132" y="137"/>
                  <a:pt x="132" y="106"/>
                </a:cubicBezTo>
                <a:cubicBezTo>
                  <a:pt x="132" y="76"/>
                  <a:pt x="157" y="56"/>
                  <a:pt x="188" y="56"/>
                </a:cubicBezTo>
                <a:close/>
                <a:moveTo>
                  <a:pt x="188" y="477"/>
                </a:moveTo>
                <a:cubicBezTo>
                  <a:pt x="111" y="477"/>
                  <a:pt x="50" y="419"/>
                  <a:pt x="50" y="345"/>
                </a:cubicBezTo>
                <a:cubicBezTo>
                  <a:pt x="50" y="271"/>
                  <a:pt x="114" y="213"/>
                  <a:pt x="188" y="213"/>
                </a:cubicBezTo>
                <a:cubicBezTo>
                  <a:pt x="261" y="213"/>
                  <a:pt x="320" y="271"/>
                  <a:pt x="320" y="345"/>
                </a:cubicBezTo>
                <a:cubicBezTo>
                  <a:pt x="320" y="419"/>
                  <a:pt x="259" y="477"/>
                  <a:pt x="188" y="477"/>
                </a:cubicBezTo>
                <a:close/>
                <a:moveTo>
                  <a:pt x="188" y="264"/>
                </a:moveTo>
                <a:cubicBezTo>
                  <a:pt x="142" y="264"/>
                  <a:pt x="106" y="299"/>
                  <a:pt x="106" y="345"/>
                </a:cubicBezTo>
                <a:cubicBezTo>
                  <a:pt x="106" y="391"/>
                  <a:pt x="144" y="426"/>
                  <a:pt x="188" y="426"/>
                </a:cubicBezTo>
                <a:cubicBezTo>
                  <a:pt x="231" y="426"/>
                  <a:pt x="264" y="391"/>
                  <a:pt x="264" y="345"/>
                </a:cubicBezTo>
                <a:cubicBezTo>
                  <a:pt x="264" y="299"/>
                  <a:pt x="228" y="264"/>
                  <a:pt x="188" y="264"/>
                </a:cubicBezTo>
                <a:close/>
              </a:path>
            </a:pathLst>
          </a:custGeom>
          <a:solidFill>
            <a:srgbClr val="4D4D4D"/>
          </a:solidFill>
          <a:ln>
            <a:noFill/>
          </a:ln>
          <a:effectLst/>
        </p:spPr>
        <p:txBody>
          <a:bodyPr wrap="none" anchor="ctr"/>
          <a:lstStyle/>
          <a:p>
            <a:endParaRPr lang="en-US"/>
          </a:p>
        </p:txBody>
      </p:sp>
      <p:sp>
        <p:nvSpPr>
          <p:cNvPr id="118" name="Freeform 25"/>
          <p:cNvSpPr>
            <a:spLocks noChangeAspect="1" noChangeArrowheads="1"/>
          </p:cNvSpPr>
          <p:nvPr/>
        </p:nvSpPr>
        <p:spPr bwMode="auto">
          <a:xfrm>
            <a:off x="9206615" y="2382047"/>
            <a:ext cx="274320" cy="380048"/>
          </a:xfrm>
          <a:custGeom>
            <a:avLst/>
            <a:gdLst>
              <a:gd name="T0" fmla="*/ 239 w 422"/>
              <a:gd name="T1" fmla="*/ 0 h 585"/>
              <a:gd name="T2" fmla="*/ 239 w 422"/>
              <a:gd name="T3" fmla="*/ 213 h 585"/>
              <a:gd name="T4" fmla="*/ 421 w 422"/>
              <a:gd name="T5" fmla="*/ 213 h 585"/>
              <a:gd name="T6" fmla="*/ 239 w 422"/>
              <a:gd name="T7" fmla="*/ 0 h 585"/>
              <a:gd name="T8" fmla="*/ 0 w 422"/>
              <a:gd name="T9" fmla="*/ 371 h 585"/>
              <a:gd name="T10" fmla="*/ 213 w 422"/>
              <a:gd name="T11" fmla="*/ 584 h 585"/>
              <a:gd name="T12" fmla="*/ 421 w 422"/>
              <a:gd name="T13" fmla="*/ 371 h 585"/>
              <a:gd name="T14" fmla="*/ 421 w 422"/>
              <a:gd name="T15" fmla="*/ 264 h 585"/>
              <a:gd name="T16" fmla="*/ 0 w 422"/>
              <a:gd name="T17" fmla="*/ 264 h 585"/>
              <a:gd name="T18" fmla="*/ 0 w 422"/>
              <a:gd name="T19" fmla="*/ 371 h 585"/>
              <a:gd name="T20" fmla="*/ 183 w 422"/>
              <a:gd name="T21" fmla="*/ 0 h 585"/>
              <a:gd name="T22" fmla="*/ 0 w 422"/>
              <a:gd name="T23" fmla="*/ 213 h 585"/>
              <a:gd name="T24" fmla="*/ 183 w 422"/>
              <a:gd name="T25" fmla="*/ 213 h 585"/>
              <a:gd name="T26" fmla="*/ 183 w 422"/>
              <a:gd name="T27"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2" h="585">
                <a:moveTo>
                  <a:pt x="239" y="0"/>
                </a:moveTo>
                <a:lnTo>
                  <a:pt x="239" y="213"/>
                </a:lnTo>
                <a:lnTo>
                  <a:pt x="421" y="213"/>
                </a:lnTo>
                <a:cubicBezTo>
                  <a:pt x="421" y="102"/>
                  <a:pt x="340" y="15"/>
                  <a:pt x="239" y="0"/>
                </a:cubicBezTo>
                <a:close/>
                <a:moveTo>
                  <a:pt x="0" y="371"/>
                </a:moveTo>
                <a:cubicBezTo>
                  <a:pt x="0" y="488"/>
                  <a:pt x="96" y="584"/>
                  <a:pt x="213" y="584"/>
                </a:cubicBezTo>
                <a:cubicBezTo>
                  <a:pt x="330" y="584"/>
                  <a:pt x="421" y="488"/>
                  <a:pt x="421" y="371"/>
                </a:cubicBezTo>
                <a:lnTo>
                  <a:pt x="421" y="264"/>
                </a:lnTo>
                <a:lnTo>
                  <a:pt x="0" y="264"/>
                </a:lnTo>
                <a:lnTo>
                  <a:pt x="0" y="371"/>
                </a:lnTo>
                <a:close/>
                <a:moveTo>
                  <a:pt x="183" y="0"/>
                </a:moveTo>
                <a:cubicBezTo>
                  <a:pt x="81" y="15"/>
                  <a:pt x="0" y="102"/>
                  <a:pt x="0" y="213"/>
                </a:cubicBezTo>
                <a:lnTo>
                  <a:pt x="183" y="213"/>
                </a:lnTo>
                <a:lnTo>
                  <a:pt x="183" y="0"/>
                </a:lnTo>
                <a:close/>
              </a:path>
            </a:pathLst>
          </a:custGeom>
          <a:solidFill>
            <a:srgbClr val="4D4D4D"/>
          </a:solidFill>
          <a:ln>
            <a:noFill/>
          </a:ln>
          <a:effectLst/>
        </p:spPr>
        <p:txBody>
          <a:bodyPr wrap="none" anchor="ctr"/>
          <a:lstStyle/>
          <a:p>
            <a:endParaRPr lang="en-US"/>
          </a:p>
        </p:txBody>
      </p:sp>
      <p:sp>
        <p:nvSpPr>
          <p:cNvPr id="119" name="Freeform 27"/>
          <p:cNvSpPr>
            <a:spLocks noChangeArrowheads="1"/>
          </p:cNvSpPr>
          <p:nvPr/>
        </p:nvSpPr>
        <p:spPr bwMode="auto">
          <a:xfrm>
            <a:off x="10242944" y="1841365"/>
            <a:ext cx="109180" cy="109180"/>
          </a:xfrm>
          <a:custGeom>
            <a:avLst/>
            <a:gdLst>
              <a:gd name="T0" fmla="*/ 213 w 214"/>
              <a:gd name="T1" fmla="*/ 107 h 214"/>
              <a:gd name="T2" fmla="*/ 198 w 214"/>
              <a:gd name="T3" fmla="*/ 163 h 214"/>
              <a:gd name="T4" fmla="*/ 162 w 214"/>
              <a:gd name="T5" fmla="*/ 203 h 214"/>
              <a:gd name="T6" fmla="*/ 107 w 214"/>
              <a:gd name="T7" fmla="*/ 213 h 214"/>
              <a:gd name="T8" fmla="*/ 56 w 214"/>
              <a:gd name="T9" fmla="*/ 203 h 214"/>
              <a:gd name="T10" fmla="*/ 15 w 214"/>
              <a:gd name="T11" fmla="*/ 163 h 214"/>
              <a:gd name="T12" fmla="*/ 0 w 214"/>
              <a:gd name="T13" fmla="*/ 107 h 214"/>
              <a:gd name="T14" fmla="*/ 15 w 214"/>
              <a:gd name="T15" fmla="*/ 56 h 214"/>
              <a:gd name="T16" fmla="*/ 56 w 214"/>
              <a:gd name="T17" fmla="*/ 15 h 214"/>
              <a:gd name="T18" fmla="*/ 107 w 214"/>
              <a:gd name="T19" fmla="*/ 0 h 214"/>
              <a:gd name="T20" fmla="*/ 162 w 214"/>
              <a:gd name="T21" fmla="*/ 15 h 214"/>
              <a:gd name="T22" fmla="*/ 198 w 214"/>
              <a:gd name="T23" fmla="*/ 56 h 214"/>
              <a:gd name="T24" fmla="*/ 213 w 214"/>
              <a:gd name="T25" fmla="*/ 10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4" h="214">
                <a:moveTo>
                  <a:pt x="213" y="107"/>
                </a:moveTo>
                <a:cubicBezTo>
                  <a:pt x="213" y="127"/>
                  <a:pt x="208" y="147"/>
                  <a:pt x="198" y="163"/>
                </a:cubicBezTo>
                <a:cubicBezTo>
                  <a:pt x="188" y="178"/>
                  <a:pt x="181" y="195"/>
                  <a:pt x="162" y="203"/>
                </a:cubicBezTo>
                <a:cubicBezTo>
                  <a:pt x="144" y="211"/>
                  <a:pt x="127" y="213"/>
                  <a:pt x="107" y="213"/>
                </a:cubicBezTo>
                <a:cubicBezTo>
                  <a:pt x="86" y="213"/>
                  <a:pt x="74" y="211"/>
                  <a:pt x="56" y="203"/>
                </a:cubicBezTo>
                <a:cubicBezTo>
                  <a:pt x="38" y="196"/>
                  <a:pt x="25" y="178"/>
                  <a:pt x="15" y="163"/>
                </a:cubicBezTo>
                <a:cubicBezTo>
                  <a:pt x="5" y="147"/>
                  <a:pt x="0" y="124"/>
                  <a:pt x="0" y="107"/>
                </a:cubicBezTo>
                <a:cubicBezTo>
                  <a:pt x="0" y="89"/>
                  <a:pt x="5" y="71"/>
                  <a:pt x="15" y="56"/>
                </a:cubicBezTo>
                <a:cubicBezTo>
                  <a:pt x="25" y="41"/>
                  <a:pt x="38" y="25"/>
                  <a:pt x="56" y="15"/>
                </a:cubicBezTo>
                <a:cubicBezTo>
                  <a:pt x="74" y="5"/>
                  <a:pt x="86" y="0"/>
                  <a:pt x="107" y="0"/>
                </a:cubicBezTo>
                <a:cubicBezTo>
                  <a:pt x="127" y="0"/>
                  <a:pt x="145" y="5"/>
                  <a:pt x="162" y="15"/>
                </a:cubicBezTo>
                <a:cubicBezTo>
                  <a:pt x="180" y="25"/>
                  <a:pt x="188" y="41"/>
                  <a:pt x="198" y="56"/>
                </a:cubicBezTo>
                <a:cubicBezTo>
                  <a:pt x="208" y="71"/>
                  <a:pt x="213" y="91"/>
                  <a:pt x="213" y="107"/>
                </a:cubicBezTo>
              </a:path>
            </a:pathLst>
          </a:custGeom>
          <a:solidFill>
            <a:schemeClr val="tx1"/>
          </a:solidFill>
          <a:ln>
            <a:noFill/>
          </a:ln>
          <a:effectLst/>
        </p:spPr>
        <p:txBody>
          <a:bodyPr wrap="none" anchor="ctr"/>
          <a:lstStyle/>
          <a:p>
            <a:endParaRPr lang="en-US"/>
          </a:p>
        </p:txBody>
      </p:sp>
      <p:sp>
        <p:nvSpPr>
          <p:cNvPr id="120" name="Freeform 28"/>
          <p:cNvSpPr>
            <a:spLocks noChangeAspect="1" noChangeArrowheads="1"/>
          </p:cNvSpPr>
          <p:nvPr/>
        </p:nvSpPr>
        <p:spPr bwMode="auto">
          <a:xfrm>
            <a:off x="10459755" y="3695421"/>
            <a:ext cx="365760" cy="365759"/>
          </a:xfrm>
          <a:custGeom>
            <a:avLst/>
            <a:gdLst>
              <a:gd name="T0" fmla="*/ 264 w 534"/>
              <a:gd name="T1" fmla="*/ 0 h 534"/>
              <a:gd name="T2" fmla="*/ 0 w 534"/>
              <a:gd name="T3" fmla="*/ 264 h 534"/>
              <a:gd name="T4" fmla="*/ 264 w 534"/>
              <a:gd name="T5" fmla="*/ 533 h 534"/>
              <a:gd name="T6" fmla="*/ 533 w 534"/>
              <a:gd name="T7" fmla="*/ 264 h 534"/>
              <a:gd name="T8" fmla="*/ 264 w 534"/>
              <a:gd name="T9" fmla="*/ 0 h 534"/>
              <a:gd name="T10" fmla="*/ 264 w 534"/>
              <a:gd name="T11" fmla="*/ 81 h 534"/>
              <a:gd name="T12" fmla="*/ 376 w 534"/>
              <a:gd name="T13" fmla="*/ 117 h 534"/>
              <a:gd name="T14" fmla="*/ 320 w 534"/>
              <a:gd name="T15" fmla="*/ 178 h 534"/>
              <a:gd name="T16" fmla="*/ 264 w 534"/>
              <a:gd name="T17" fmla="*/ 162 h 534"/>
              <a:gd name="T18" fmla="*/ 157 w 534"/>
              <a:gd name="T19" fmla="*/ 264 h 534"/>
              <a:gd name="T20" fmla="*/ 193 w 534"/>
              <a:gd name="T21" fmla="*/ 340 h 534"/>
              <a:gd name="T22" fmla="*/ 137 w 534"/>
              <a:gd name="T23" fmla="*/ 396 h 534"/>
              <a:gd name="T24" fmla="*/ 81 w 534"/>
              <a:gd name="T25" fmla="*/ 264 h 534"/>
              <a:gd name="T26" fmla="*/ 264 w 534"/>
              <a:gd name="T27" fmla="*/ 81 h 534"/>
              <a:gd name="T28" fmla="*/ 396 w 534"/>
              <a:gd name="T29" fmla="*/ 396 h 534"/>
              <a:gd name="T30" fmla="*/ 340 w 534"/>
              <a:gd name="T31" fmla="*/ 340 h 534"/>
              <a:gd name="T32" fmla="*/ 370 w 534"/>
              <a:gd name="T33" fmla="*/ 264 h 534"/>
              <a:gd name="T34" fmla="*/ 355 w 534"/>
              <a:gd name="T35" fmla="*/ 213 h 534"/>
              <a:gd name="T36" fmla="*/ 416 w 534"/>
              <a:gd name="T37" fmla="*/ 157 h 534"/>
              <a:gd name="T38" fmla="*/ 452 w 534"/>
              <a:gd name="T39" fmla="*/ 264 h 534"/>
              <a:gd name="T40" fmla="*/ 396 w 534"/>
              <a:gd name="T41" fmla="*/ 396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4" h="534">
                <a:moveTo>
                  <a:pt x="264" y="0"/>
                </a:moveTo>
                <a:cubicBezTo>
                  <a:pt x="122" y="0"/>
                  <a:pt x="0" y="119"/>
                  <a:pt x="0" y="264"/>
                </a:cubicBezTo>
                <a:cubicBezTo>
                  <a:pt x="0" y="409"/>
                  <a:pt x="119" y="533"/>
                  <a:pt x="264" y="533"/>
                </a:cubicBezTo>
                <a:cubicBezTo>
                  <a:pt x="409" y="533"/>
                  <a:pt x="533" y="409"/>
                  <a:pt x="533" y="264"/>
                </a:cubicBezTo>
                <a:cubicBezTo>
                  <a:pt x="533" y="119"/>
                  <a:pt x="411" y="0"/>
                  <a:pt x="264" y="0"/>
                </a:cubicBezTo>
                <a:close/>
                <a:moveTo>
                  <a:pt x="264" y="81"/>
                </a:moveTo>
                <a:cubicBezTo>
                  <a:pt x="309" y="81"/>
                  <a:pt x="345" y="91"/>
                  <a:pt x="376" y="117"/>
                </a:cubicBezTo>
                <a:lnTo>
                  <a:pt x="320" y="178"/>
                </a:lnTo>
                <a:cubicBezTo>
                  <a:pt x="304" y="167"/>
                  <a:pt x="284" y="162"/>
                  <a:pt x="264" y="162"/>
                </a:cubicBezTo>
                <a:cubicBezTo>
                  <a:pt x="208" y="162"/>
                  <a:pt x="157" y="208"/>
                  <a:pt x="157" y="264"/>
                </a:cubicBezTo>
                <a:cubicBezTo>
                  <a:pt x="157" y="294"/>
                  <a:pt x="167" y="320"/>
                  <a:pt x="193" y="340"/>
                </a:cubicBezTo>
                <a:lnTo>
                  <a:pt x="137" y="396"/>
                </a:lnTo>
                <a:cubicBezTo>
                  <a:pt x="101" y="365"/>
                  <a:pt x="81" y="315"/>
                  <a:pt x="81" y="264"/>
                </a:cubicBezTo>
                <a:cubicBezTo>
                  <a:pt x="81" y="162"/>
                  <a:pt x="162" y="81"/>
                  <a:pt x="264" y="81"/>
                </a:cubicBezTo>
                <a:close/>
                <a:moveTo>
                  <a:pt x="396" y="396"/>
                </a:moveTo>
                <a:lnTo>
                  <a:pt x="340" y="340"/>
                </a:lnTo>
                <a:cubicBezTo>
                  <a:pt x="360" y="320"/>
                  <a:pt x="370" y="294"/>
                  <a:pt x="370" y="264"/>
                </a:cubicBezTo>
                <a:cubicBezTo>
                  <a:pt x="370" y="249"/>
                  <a:pt x="365" y="228"/>
                  <a:pt x="355" y="213"/>
                </a:cubicBezTo>
                <a:lnTo>
                  <a:pt x="416" y="157"/>
                </a:lnTo>
                <a:cubicBezTo>
                  <a:pt x="436" y="188"/>
                  <a:pt x="452" y="223"/>
                  <a:pt x="452" y="264"/>
                </a:cubicBezTo>
                <a:cubicBezTo>
                  <a:pt x="452" y="315"/>
                  <a:pt x="431" y="365"/>
                  <a:pt x="396" y="396"/>
                </a:cubicBezTo>
                <a:close/>
              </a:path>
            </a:pathLst>
          </a:custGeom>
          <a:solidFill>
            <a:srgbClr val="4D4D4D"/>
          </a:solidFill>
          <a:ln>
            <a:noFill/>
          </a:ln>
          <a:effectLst/>
        </p:spPr>
        <p:txBody>
          <a:bodyPr wrap="none" anchor="ctr"/>
          <a:lstStyle/>
          <a:p>
            <a:endParaRPr lang="en-US"/>
          </a:p>
        </p:txBody>
      </p:sp>
      <p:sp>
        <p:nvSpPr>
          <p:cNvPr id="121" name="Freeform 29"/>
          <p:cNvSpPr>
            <a:spLocks noChangeAspect="1" noChangeArrowheads="1"/>
          </p:cNvSpPr>
          <p:nvPr/>
        </p:nvSpPr>
        <p:spPr bwMode="auto">
          <a:xfrm>
            <a:off x="7732334" y="3806586"/>
            <a:ext cx="274320" cy="434338"/>
          </a:xfrm>
          <a:custGeom>
            <a:avLst/>
            <a:gdLst>
              <a:gd name="T0" fmla="*/ 320 w 372"/>
              <a:gd name="T1" fmla="*/ 0 h 586"/>
              <a:gd name="T2" fmla="*/ 56 w 372"/>
              <a:gd name="T3" fmla="*/ 0 h 586"/>
              <a:gd name="T4" fmla="*/ 0 w 372"/>
              <a:gd name="T5" fmla="*/ 51 h 586"/>
              <a:gd name="T6" fmla="*/ 0 w 372"/>
              <a:gd name="T7" fmla="*/ 534 h 586"/>
              <a:gd name="T8" fmla="*/ 56 w 372"/>
              <a:gd name="T9" fmla="*/ 585 h 586"/>
              <a:gd name="T10" fmla="*/ 320 w 372"/>
              <a:gd name="T11" fmla="*/ 585 h 586"/>
              <a:gd name="T12" fmla="*/ 371 w 372"/>
              <a:gd name="T13" fmla="*/ 534 h 586"/>
              <a:gd name="T14" fmla="*/ 371 w 372"/>
              <a:gd name="T15" fmla="*/ 51 h 586"/>
              <a:gd name="T16" fmla="*/ 320 w 372"/>
              <a:gd name="T17" fmla="*/ 0 h 586"/>
              <a:gd name="T18" fmla="*/ 320 w 372"/>
              <a:gd name="T19" fmla="*/ 478 h 586"/>
              <a:gd name="T20" fmla="*/ 56 w 372"/>
              <a:gd name="T21" fmla="*/ 478 h 586"/>
              <a:gd name="T22" fmla="*/ 56 w 372"/>
              <a:gd name="T23" fmla="*/ 107 h 586"/>
              <a:gd name="T24" fmla="*/ 320 w 372"/>
              <a:gd name="T25" fmla="*/ 107 h 586"/>
              <a:gd name="T26" fmla="*/ 320 w 372"/>
              <a:gd name="T27" fmla="*/ 478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2" h="586">
                <a:moveTo>
                  <a:pt x="320" y="0"/>
                </a:moveTo>
                <a:lnTo>
                  <a:pt x="56" y="0"/>
                </a:lnTo>
                <a:cubicBezTo>
                  <a:pt x="26" y="0"/>
                  <a:pt x="0" y="26"/>
                  <a:pt x="0" y="51"/>
                </a:cubicBezTo>
                <a:lnTo>
                  <a:pt x="0" y="534"/>
                </a:lnTo>
                <a:cubicBezTo>
                  <a:pt x="0" y="559"/>
                  <a:pt x="26" y="585"/>
                  <a:pt x="56" y="585"/>
                </a:cubicBezTo>
                <a:lnTo>
                  <a:pt x="320" y="585"/>
                </a:lnTo>
                <a:cubicBezTo>
                  <a:pt x="351" y="585"/>
                  <a:pt x="371" y="559"/>
                  <a:pt x="371" y="534"/>
                </a:cubicBezTo>
                <a:lnTo>
                  <a:pt x="371" y="51"/>
                </a:lnTo>
                <a:cubicBezTo>
                  <a:pt x="371" y="26"/>
                  <a:pt x="351" y="0"/>
                  <a:pt x="320" y="0"/>
                </a:cubicBezTo>
                <a:close/>
                <a:moveTo>
                  <a:pt x="320" y="478"/>
                </a:moveTo>
                <a:lnTo>
                  <a:pt x="56" y="478"/>
                </a:lnTo>
                <a:lnTo>
                  <a:pt x="56" y="107"/>
                </a:lnTo>
                <a:lnTo>
                  <a:pt x="320" y="107"/>
                </a:lnTo>
                <a:lnTo>
                  <a:pt x="320" y="478"/>
                </a:lnTo>
                <a:close/>
              </a:path>
            </a:pathLst>
          </a:custGeom>
          <a:solidFill>
            <a:srgbClr val="4D4D4D"/>
          </a:solidFill>
          <a:ln>
            <a:noFill/>
          </a:ln>
          <a:effectLst/>
        </p:spPr>
        <p:txBody>
          <a:bodyPr wrap="none" anchor="ctr"/>
          <a:lstStyle/>
          <a:p>
            <a:endParaRPr lang="en-US"/>
          </a:p>
        </p:txBody>
      </p:sp>
      <p:sp>
        <p:nvSpPr>
          <p:cNvPr id="122" name="Freeform 32"/>
          <p:cNvSpPr>
            <a:spLocks noChangeAspect="1" noChangeArrowheads="1"/>
          </p:cNvSpPr>
          <p:nvPr/>
        </p:nvSpPr>
        <p:spPr bwMode="auto">
          <a:xfrm>
            <a:off x="10570770" y="2284566"/>
            <a:ext cx="274320" cy="410069"/>
          </a:xfrm>
          <a:custGeom>
            <a:avLst/>
            <a:gdLst>
              <a:gd name="T0" fmla="*/ 427 w 428"/>
              <a:gd name="T1" fmla="*/ 320 h 641"/>
              <a:gd name="T2" fmla="*/ 345 w 428"/>
              <a:gd name="T3" fmla="*/ 152 h 641"/>
              <a:gd name="T4" fmla="*/ 320 w 428"/>
              <a:gd name="T5" fmla="*/ 0 h 641"/>
              <a:gd name="T6" fmla="*/ 107 w 428"/>
              <a:gd name="T7" fmla="*/ 0 h 641"/>
              <a:gd name="T8" fmla="*/ 81 w 428"/>
              <a:gd name="T9" fmla="*/ 152 h 641"/>
              <a:gd name="T10" fmla="*/ 0 w 428"/>
              <a:gd name="T11" fmla="*/ 320 h 641"/>
              <a:gd name="T12" fmla="*/ 81 w 428"/>
              <a:gd name="T13" fmla="*/ 487 h 641"/>
              <a:gd name="T14" fmla="*/ 107 w 428"/>
              <a:gd name="T15" fmla="*/ 640 h 641"/>
              <a:gd name="T16" fmla="*/ 320 w 428"/>
              <a:gd name="T17" fmla="*/ 640 h 641"/>
              <a:gd name="T18" fmla="*/ 345 w 428"/>
              <a:gd name="T19" fmla="*/ 487 h 641"/>
              <a:gd name="T20" fmla="*/ 427 w 428"/>
              <a:gd name="T21" fmla="*/ 320 h 641"/>
              <a:gd name="T22" fmla="*/ 56 w 428"/>
              <a:gd name="T23" fmla="*/ 320 h 641"/>
              <a:gd name="T24" fmla="*/ 213 w 428"/>
              <a:gd name="T25" fmla="*/ 162 h 641"/>
              <a:gd name="T26" fmla="*/ 371 w 428"/>
              <a:gd name="T27" fmla="*/ 320 h 641"/>
              <a:gd name="T28" fmla="*/ 213 w 428"/>
              <a:gd name="T29" fmla="*/ 477 h 641"/>
              <a:gd name="T30" fmla="*/ 56 w 428"/>
              <a:gd name="T31" fmla="*/ 32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8" h="641">
                <a:moveTo>
                  <a:pt x="427" y="320"/>
                </a:moveTo>
                <a:cubicBezTo>
                  <a:pt x="427" y="254"/>
                  <a:pt x="396" y="193"/>
                  <a:pt x="345" y="152"/>
                </a:cubicBezTo>
                <a:lnTo>
                  <a:pt x="320" y="0"/>
                </a:lnTo>
                <a:lnTo>
                  <a:pt x="107" y="0"/>
                </a:lnTo>
                <a:lnTo>
                  <a:pt x="81" y="152"/>
                </a:lnTo>
                <a:cubicBezTo>
                  <a:pt x="36" y="193"/>
                  <a:pt x="0" y="254"/>
                  <a:pt x="0" y="320"/>
                </a:cubicBezTo>
                <a:cubicBezTo>
                  <a:pt x="0" y="386"/>
                  <a:pt x="36" y="447"/>
                  <a:pt x="81" y="487"/>
                </a:cubicBezTo>
                <a:lnTo>
                  <a:pt x="107" y="640"/>
                </a:lnTo>
                <a:lnTo>
                  <a:pt x="320" y="640"/>
                </a:lnTo>
                <a:lnTo>
                  <a:pt x="345" y="487"/>
                </a:lnTo>
                <a:cubicBezTo>
                  <a:pt x="396" y="447"/>
                  <a:pt x="427" y="386"/>
                  <a:pt x="427" y="320"/>
                </a:cubicBezTo>
                <a:close/>
                <a:moveTo>
                  <a:pt x="56" y="320"/>
                </a:moveTo>
                <a:cubicBezTo>
                  <a:pt x="56" y="233"/>
                  <a:pt x="127" y="162"/>
                  <a:pt x="213" y="162"/>
                </a:cubicBezTo>
                <a:cubicBezTo>
                  <a:pt x="300" y="162"/>
                  <a:pt x="371" y="233"/>
                  <a:pt x="371" y="320"/>
                </a:cubicBezTo>
                <a:cubicBezTo>
                  <a:pt x="371" y="406"/>
                  <a:pt x="300" y="477"/>
                  <a:pt x="213" y="477"/>
                </a:cubicBezTo>
                <a:cubicBezTo>
                  <a:pt x="127" y="477"/>
                  <a:pt x="56" y="406"/>
                  <a:pt x="56" y="320"/>
                </a:cubicBezTo>
                <a:close/>
              </a:path>
            </a:pathLst>
          </a:custGeom>
          <a:solidFill>
            <a:srgbClr val="4D4D4D"/>
          </a:solidFill>
          <a:ln>
            <a:noFill/>
          </a:ln>
          <a:effectLst/>
        </p:spPr>
        <p:txBody>
          <a:bodyPr wrap="none" anchor="ctr"/>
          <a:lstStyle/>
          <a:p>
            <a:endParaRPr lang="en-US"/>
          </a:p>
        </p:txBody>
      </p:sp>
      <p:pic>
        <p:nvPicPr>
          <p:cNvPr id="51" name="Picture 50">
            <a:hlinkClick r:id="rId2"/>
            <a:extLst>
              <a:ext uri="{FF2B5EF4-FFF2-40B4-BE49-F238E27FC236}">
                <a16:creationId xmlns:a16="http://schemas.microsoft.com/office/drawing/2014/main" id="{8A9B7594-D248-4772-B805-33ABEDDDD2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7636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750"/>
                                        <p:tgtEl>
                                          <p:spTgt spid="104"/>
                                        </p:tgtEl>
                                      </p:cBhvr>
                                    </p:animEffect>
                                  </p:childTnLst>
                                </p:cTn>
                              </p:par>
                            </p:childTnLst>
                          </p:cTn>
                        </p:par>
                        <p:par>
                          <p:cTn id="8" fill="hold">
                            <p:stCondLst>
                              <p:cond delay="750"/>
                            </p:stCondLst>
                            <p:childTnLst>
                              <p:par>
                                <p:cTn id="9" presetID="23" presetClass="entr" presetSubtype="36" fill="hold" grpId="0" nodeType="afterEffect">
                                  <p:stCondLst>
                                    <p:cond delay="0"/>
                                  </p:stCondLst>
                                  <p:childTnLst>
                                    <p:set>
                                      <p:cBhvr>
                                        <p:cTn id="10" dur="1" fill="hold">
                                          <p:stCondLst>
                                            <p:cond delay="0"/>
                                          </p:stCondLst>
                                        </p:cTn>
                                        <p:tgtEl>
                                          <p:spTgt spid="75"/>
                                        </p:tgtEl>
                                        <p:attrNameLst>
                                          <p:attrName>style.visibility</p:attrName>
                                        </p:attrNameLst>
                                      </p:cBhvr>
                                      <p:to>
                                        <p:strVal val="visible"/>
                                      </p:to>
                                    </p:set>
                                    <p:anim calcmode="lin" valueType="num">
                                      <p:cBhvr>
                                        <p:cTn id="11" dur="500" fill="hold"/>
                                        <p:tgtEl>
                                          <p:spTgt spid="75"/>
                                        </p:tgtEl>
                                        <p:attrNameLst>
                                          <p:attrName>ppt_w</p:attrName>
                                        </p:attrNameLst>
                                      </p:cBhvr>
                                      <p:tavLst>
                                        <p:tav tm="0">
                                          <p:val>
                                            <p:strVal val="(6*min(max(#ppt_w*#ppt_h,.3),1)-7.4)/-.7*#ppt_w"/>
                                          </p:val>
                                        </p:tav>
                                        <p:tav tm="100000">
                                          <p:val>
                                            <p:strVal val="#ppt_w"/>
                                          </p:val>
                                        </p:tav>
                                      </p:tavLst>
                                    </p:anim>
                                    <p:anim calcmode="lin" valueType="num">
                                      <p:cBhvr>
                                        <p:cTn id="12" dur="500" fill="hold"/>
                                        <p:tgtEl>
                                          <p:spTgt spid="75"/>
                                        </p:tgtEl>
                                        <p:attrNameLst>
                                          <p:attrName>ppt_h</p:attrName>
                                        </p:attrNameLst>
                                      </p:cBhvr>
                                      <p:tavLst>
                                        <p:tav tm="0">
                                          <p:val>
                                            <p:strVal val="(6*min(max(#ppt_w*#ppt_h,.3),1)-7.4)/-.7*#ppt_h"/>
                                          </p:val>
                                        </p:tav>
                                        <p:tav tm="100000">
                                          <p:val>
                                            <p:strVal val="#ppt_h"/>
                                          </p:val>
                                        </p:tav>
                                      </p:tavLst>
                                    </p:anim>
                                    <p:anim calcmode="lin" valueType="num">
                                      <p:cBhvr>
                                        <p:cTn id="13" dur="500" fill="hold"/>
                                        <p:tgtEl>
                                          <p:spTgt spid="75"/>
                                        </p:tgtEl>
                                        <p:attrNameLst>
                                          <p:attrName>ppt_x</p:attrName>
                                        </p:attrNameLst>
                                      </p:cBhvr>
                                      <p:tavLst>
                                        <p:tav tm="0">
                                          <p:val>
                                            <p:fltVal val="0.5"/>
                                          </p:val>
                                        </p:tav>
                                        <p:tav tm="100000">
                                          <p:val>
                                            <p:strVal val="#ppt_x"/>
                                          </p:val>
                                        </p:tav>
                                      </p:tavLst>
                                    </p:anim>
                                    <p:anim calcmode="lin" valueType="num">
                                      <p:cBhvr>
                                        <p:cTn id="14" dur="500" fill="hold"/>
                                        <p:tgtEl>
                                          <p:spTgt spid="75"/>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2" presetClass="entr" presetSubtype="8" fill="hold"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childTnLst>
                          </p:cTn>
                        </p:par>
                        <p:par>
                          <p:cTn id="19" fill="hold">
                            <p:stCondLst>
                              <p:cond delay="1750"/>
                            </p:stCondLst>
                            <p:childTnLst>
                              <p:par>
                                <p:cTn id="20" presetID="23" presetClass="entr" presetSubtype="528"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 calcmode="lin" valueType="num">
                                      <p:cBhvr>
                                        <p:cTn id="24" dur="500" fill="hold"/>
                                        <p:tgtEl>
                                          <p:spTgt spid="12"/>
                                        </p:tgtEl>
                                        <p:attrNameLst>
                                          <p:attrName>ppt_x</p:attrName>
                                        </p:attrNameLst>
                                      </p:cBhvr>
                                      <p:tavLst>
                                        <p:tav tm="0">
                                          <p:val>
                                            <p:fltVal val="0.5"/>
                                          </p:val>
                                        </p:tav>
                                        <p:tav tm="100000">
                                          <p:val>
                                            <p:strVal val="#ppt_x"/>
                                          </p:val>
                                        </p:tav>
                                      </p:tavLst>
                                    </p:anim>
                                    <p:anim calcmode="lin" valueType="num">
                                      <p:cBhvr>
                                        <p:cTn id="25" dur="500" fill="hold"/>
                                        <p:tgtEl>
                                          <p:spTgt spid="12"/>
                                        </p:tgtEl>
                                        <p:attrNameLst>
                                          <p:attrName>ppt_y</p:attrName>
                                        </p:attrNameLst>
                                      </p:cBhvr>
                                      <p:tavLst>
                                        <p:tav tm="0">
                                          <p:val>
                                            <p:fltVal val="0.5"/>
                                          </p:val>
                                        </p:tav>
                                        <p:tav tm="100000">
                                          <p:val>
                                            <p:strVal val="#ppt_y"/>
                                          </p:val>
                                        </p:tav>
                                      </p:tavLst>
                                    </p:anim>
                                  </p:childTnLst>
                                </p:cTn>
                              </p:par>
                            </p:childTnLst>
                          </p:cTn>
                        </p:par>
                        <p:par>
                          <p:cTn id="26" fill="hold">
                            <p:stCondLst>
                              <p:cond delay="2250"/>
                            </p:stCondLst>
                            <p:childTnLst>
                              <p:par>
                                <p:cTn id="27" presetID="53" presetClass="entr" presetSubtype="16" fill="hold" grpId="0" nodeType="afterEffect">
                                  <p:stCondLst>
                                    <p:cond delay="0"/>
                                  </p:stCondLst>
                                  <p:childTnLst>
                                    <p:set>
                                      <p:cBhvr>
                                        <p:cTn id="28" dur="1" fill="hold">
                                          <p:stCondLst>
                                            <p:cond delay="0"/>
                                          </p:stCondLst>
                                        </p:cTn>
                                        <p:tgtEl>
                                          <p:spTgt spid="71"/>
                                        </p:tgtEl>
                                        <p:attrNameLst>
                                          <p:attrName>style.visibility</p:attrName>
                                        </p:attrNameLst>
                                      </p:cBhvr>
                                      <p:to>
                                        <p:strVal val="visible"/>
                                      </p:to>
                                    </p:set>
                                    <p:anim calcmode="lin" valueType="num">
                                      <p:cBhvr>
                                        <p:cTn id="29" dur="500" fill="hold"/>
                                        <p:tgtEl>
                                          <p:spTgt spid="71"/>
                                        </p:tgtEl>
                                        <p:attrNameLst>
                                          <p:attrName>ppt_w</p:attrName>
                                        </p:attrNameLst>
                                      </p:cBhvr>
                                      <p:tavLst>
                                        <p:tav tm="0">
                                          <p:val>
                                            <p:fltVal val="0"/>
                                          </p:val>
                                        </p:tav>
                                        <p:tav tm="100000">
                                          <p:val>
                                            <p:strVal val="#ppt_w"/>
                                          </p:val>
                                        </p:tav>
                                      </p:tavLst>
                                    </p:anim>
                                    <p:anim calcmode="lin" valueType="num">
                                      <p:cBhvr>
                                        <p:cTn id="30" dur="500" fill="hold"/>
                                        <p:tgtEl>
                                          <p:spTgt spid="71"/>
                                        </p:tgtEl>
                                        <p:attrNameLst>
                                          <p:attrName>ppt_h</p:attrName>
                                        </p:attrNameLst>
                                      </p:cBhvr>
                                      <p:tavLst>
                                        <p:tav tm="0">
                                          <p:val>
                                            <p:fltVal val="0"/>
                                          </p:val>
                                        </p:tav>
                                        <p:tav tm="100000">
                                          <p:val>
                                            <p:strVal val="#ppt_h"/>
                                          </p:val>
                                        </p:tav>
                                      </p:tavLst>
                                    </p:anim>
                                    <p:animEffect transition="in" filter="fade">
                                      <p:cBhvr>
                                        <p:cTn id="31" dur="500"/>
                                        <p:tgtEl>
                                          <p:spTgt spid="71"/>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21"/>
                                        </p:tgtEl>
                                        <p:attrNameLst>
                                          <p:attrName>style.visibility</p:attrName>
                                        </p:attrNameLst>
                                      </p:cBhvr>
                                      <p:to>
                                        <p:strVal val="visible"/>
                                      </p:to>
                                    </p:set>
                                    <p:anim calcmode="lin" valueType="num">
                                      <p:cBhvr>
                                        <p:cTn id="34" dur="500" fill="hold"/>
                                        <p:tgtEl>
                                          <p:spTgt spid="121"/>
                                        </p:tgtEl>
                                        <p:attrNameLst>
                                          <p:attrName>ppt_w</p:attrName>
                                        </p:attrNameLst>
                                      </p:cBhvr>
                                      <p:tavLst>
                                        <p:tav tm="0">
                                          <p:val>
                                            <p:fltVal val="0"/>
                                          </p:val>
                                        </p:tav>
                                        <p:tav tm="100000">
                                          <p:val>
                                            <p:strVal val="#ppt_w"/>
                                          </p:val>
                                        </p:tav>
                                      </p:tavLst>
                                    </p:anim>
                                    <p:anim calcmode="lin" valueType="num">
                                      <p:cBhvr>
                                        <p:cTn id="35" dur="500" fill="hold"/>
                                        <p:tgtEl>
                                          <p:spTgt spid="121"/>
                                        </p:tgtEl>
                                        <p:attrNameLst>
                                          <p:attrName>ppt_h</p:attrName>
                                        </p:attrNameLst>
                                      </p:cBhvr>
                                      <p:tavLst>
                                        <p:tav tm="0">
                                          <p:val>
                                            <p:fltVal val="0"/>
                                          </p:val>
                                        </p:tav>
                                        <p:tav tm="100000">
                                          <p:val>
                                            <p:strVal val="#ppt_h"/>
                                          </p:val>
                                        </p:tav>
                                      </p:tavLst>
                                    </p:anim>
                                    <p:animEffect transition="in" filter="fade">
                                      <p:cBhvr>
                                        <p:cTn id="36" dur="500"/>
                                        <p:tgtEl>
                                          <p:spTgt spid="121"/>
                                        </p:tgtEl>
                                      </p:cBhvr>
                                    </p:animEffect>
                                  </p:childTnLst>
                                </p:cTn>
                              </p:par>
                            </p:childTnLst>
                          </p:cTn>
                        </p:par>
                        <p:par>
                          <p:cTn id="37" fill="hold">
                            <p:stCondLst>
                              <p:cond delay="2750"/>
                            </p:stCondLst>
                            <p:childTnLst>
                              <p:par>
                                <p:cTn id="38" presetID="53" presetClass="entr" presetSubtype="16" fill="hold" grpId="0" nodeType="afterEffect">
                                  <p:stCondLst>
                                    <p:cond delay="0"/>
                                  </p:stCondLst>
                                  <p:childTnLst>
                                    <p:set>
                                      <p:cBhvr>
                                        <p:cTn id="39" dur="1" fill="hold">
                                          <p:stCondLst>
                                            <p:cond delay="0"/>
                                          </p:stCondLst>
                                        </p:cTn>
                                        <p:tgtEl>
                                          <p:spTgt spid="116"/>
                                        </p:tgtEl>
                                        <p:attrNameLst>
                                          <p:attrName>style.visibility</p:attrName>
                                        </p:attrNameLst>
                                      </p:cBhvr>
                                      <p:to>
                                        <p:strVal val="visible"/>
                                      </p:to>
                                    </p:set>
                                    <p:anim calcmode="lin" valueType="num">
                                      <p:cBhvr>
                                        <p:cTn id="40" dur="500" fill="hold"/>
                                        <p:tgtEl>
                                          <p:spTgt spid="116"/>
                                        </p:tgtEl>
                                        <p:attrNameLst>
                                          <p:attrName>ppt_w</p:attrName>
                                        </p:attrNameLst>
                                      </p:cBhvr>
                                      <p:tavLst>
                                        <p:tav tm="0">
                                          <p:val>
                                            <p:fltVal val="0"/>
                                          </p:val>
                                        </p:tav>
                                        <p:tav tm="100000">
                                          <p:val>
                                            <p:strVal val="#ppt_w"/>
                                          </p:val>
                                        </p:tav>
                                      </p:tavLst>
                                    </p:anim>
                                    <p:anim calcmode="lin" valueType="num">
                                      <p:cBhvr>
                                        <p:cTn id="41" dur="500" fill="hold"/>
                                        <p:tgtEl>
                                          <p:spTgt spid="116"/>
                                        </p:tgtEl>
                                        <p:attrNameLst>
                                          <p:attrName>ppt_h</p:attrName>
                                        </p:attrNameLst>
                                      </p:cBhvr>
                                      <p:tavLst>
                                        <p:tav tm="0">
                                          <p:val>
                                            <p:fltVal val="0"/>
                                          </p:val>
                                        </p:tav>
                                        <p:tav tm="100000">
                                          <p:val>
                                            <p:strVal val="#ppt_h"/>
                                          </p:val>
                                        </p:tav>
                                      </p:tavLst>
                                    </p:anim>
                                    <p:animEffect transition="in" filter="fade">
                                      <p:cBhvr>
                                        <p:cTn id="42" dur="500"/>
                                        <p:tgtEl>
                                          <p:spTgt spid="116"/>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72"/>
                                        </p:tgtEl>
                                        <p:attrNameLst>
                                          <p:attrName>style.visibility</p:attrName>
                                        </p:attrNameLst>
                                      </p:cBhvr>
                                      <p:to>
                                        <p:strVal val="visible"/>
                                      </p:to>
                                    </p:set>
                                    <p:anim calcmode="lin" valueType="num">
                                      <p:cBhvr>
                                        <p:cTn id="45" dur="500" fill="hold"/>
                                        <p:tgtEl>
                                          <p:spTgt spid="72"/>
                                        </p:tgtEl>
                                        <p:attrNameLst>
                                          <p:attrName>ppt_w</p:attrName>
                                        </p:attrNameLst>
                                      </p:cBhvr>
                                      <p:tavLst>
                                        <p:tav tm="0">
                                          <p:val>
                                            <p:fltVal val="0"/>
                                          </p:val>
                                        </p:tav>
                                        <p:tav tm="100000">
                                          <p:val>
                                            <p:strVal val="#ppt_w"/>
                                          </p:val>
                                        </p:tav>
                                      </p:tavLst>
                                    </p:anim>
                                    <p:anim calcmode="lin" valueType="num">
                                      <p:cBhvr>
                                        <p:cTn id="46" dur="500" fill="hold"/>
                                        <p:tgtEl>
                                          <p:spTgt spid="72"/>
                                        </p:tgtEl>
                                        <p:attrNameLst>
                                          <p:attrName>ppt_h</p:attrName>
                                        </p:attrNameLst>
                                      </p:cBhvr>
                                      <p:tavLst>
                                        <p:tav tm="0">
                                          <p:val>
                                            <p:fltVal val="0"/>
                                          </p:val>
                                        </p:tav>
                                        <p:tav tm="100000">
                                          <p:val>
                                            <p:strVal val="#ppt_h"/>
                                          </p:val>
                                        </p:tav>
                                      </p:tavLst>
                                    </p:anim>
                                    <p:animEffect transition="in" filter="fade">
                                      <p:cBhvr>
                                        <p:cTn id="47" dur="500"/>
                                        <p:tgtEl>
                                          <p:spTgt spid="72"/>
                                        </p:tgtEl>
                                      </p:cBhvr>
                                    </p:animEffect>
                                  </p:childTnLst>
                                </p:cTn>
                              </p:par>
                            </p:childTnLst>
                          </p:cTn>
                        </p:par>
                        <p:par>
                          <p:cTn id="48" fill="hold">
                            <p:stCondLst>
                              <p:cond delay="3250"/>
                            </p:stCondLst>
                            <p:childTnLst>
                              <p:par>
                                <p:cTn id="49" presetID="23" presetClass="entr" presetSubtype="36" fill="hold" grpId="0" nodeType="afterEffect">
                                  <p:stCondLst>
                                    <p:cond delay="0"/>
                                  </p:stCondLst>
                                  <p:childTnLst>
                                    <p:set>
                                      <p:cBhvr>
                                        <p:cTn id="50" dur="1" fill="hold">
                                          <p:stCondLst>
                                            <p:cond delay="0"/>
                                          </p:stCondLst>
                                        </p:cTn>
                                        <p:tgtEl>
                                          <p:spTgt spid="88"/>
                                        </p:tgtEl>
                                        <p:attrNameLst>
                                          <p:attrName>style.visibility</p:attrName>
                                        </p:attrNameLst>
                                      </p:cBhvr>
                                      <p:to>
                                        <p:strVal val="visible"/>
                                      </p:to>
                                    </p:set>
                                    <p:anim calcmode="lin" valueType="num">
                                      <p:cBhvr>
                                        <p:cTn id="51" dur="500" fill="hold"/>
                                        <p:tgtEl>
                                          <p:spTgt spid="88"/>
                                        </p:tgtEl>
                                        <p:attrNameLst>
                                          <p:attrName>ppt_w</p:attrName>
                                        </p:attrNameLst>
                                      </p:cBhvr>
                                      <p:tavLst>
                                        <p:tav tm="0">
                                          <p:val>
                                            <p:strVal val="(6*min(max(#ppt_w*#ppt_h,.3),1)-7.4)/-.7*#ppt_w"/>
                                          </p:val>
                                        </p:tav>
                                        <p:tav tm="100000">
                                          <p:val>
                                            <p:strVal val="#ppt_w"/>
                                          </p:val>
                                        </p:tav>
                                      </p:tavLst>
                                    </p:anim>
                                    <p:anim calcmode="lin" valueType="num">
                                      <p:cBhvr>
                                        <p:cTn id="52" dur="500" fill="hold"/>
                                        <p:tgtEl>
                                          <p:spTgt spid="88"/>
                                        </p:tgtEl>
                                        <p:attrNameLst>
                                          <p:attrName>ppt_h</p:attrName>
                                        </p:attrNameLst>
                                      </p:cBhvr>
                                      <p:tavLst>
                                        <p:tav tm="0">
                                          <p:val>
                                            <p:strVal val="(6*min(max(#ppt_w*#ppt_h,.3),1)-7.4)/-.7*#ppt_h"/>
                                          </p:val>
                                        </p:tav>
                                        <p:tav tm="100000">
                                          <p:val>
                                            <p:strVal val="#ppt_h"/>
                                          </p:val>
                                        </p:tav>
                                      </p:tavLst>
                                    </p:anim>
                                    <p:anim calcmode="lin" valueType="num">
                                      <p:cBhvr>
                                        <p:cTn id="53" dur="500" fill="hold"/>
                                        <p:tgtEl>
                                          <p:spTgt spid="88"/>
                                        </p:tgtEl>
                                        <p:attrNameLst>
                                          <p:attrName>ppt_x</p:attrName>
                                        </p:attrNameLst>
                                      </p:cBhvr>
                                      <p:tavLst>
                                        <p:tav tm="0">
                                          <p:val>
                                            <p:fltVal val="0.5"/>
                                          </p:val>
                                        </p:tav>
                                        <p:tav tm="100000">
                                          <p:val>
                                            <p:strVal val="#ppt_x"/>
                                          </p:val>
                                        </p:tav>
                                      </p:tavLst>
                                    </p:anim>
                                    <p:anim calcmode="lin" valueType="num">
                                      <p:cBhvr>
                                        <p:cTn id="54" dur="500" fill="hold"/>
                                        <p:tgtEl>
                                          <p:spTgt spid="88"/>
                                        </p:tgtEl>
                                        <p:attrNameLst>
                                          <p:attrName>ppt_y</p:attrName>
                                        </p:attrNameLst>
                                      </p:cBhvr>
                                      <p:tavLst>
                                        <p:tav tm="0">
                                          <p:val>
                                            <p:strVal val="1+(6*min(max(#ppt_w*#ppt_h,.3),1)-7.4)/-.7*#ppt_h/2"/>
                                          </p:val>
                                        </p:tav>
                                        <p:tav tm="100000">
                                          <p:val>
                                            <p:strVal val="#ppt_y"/>
                                          </p:val>
                                        </p:tav>
                                      </p:tavLst>
                                    </p:anim>
                                  </p:childTnLst>
                                </p:cTn>
                              </p:par>
                            </p:childTnLst>
                          </p:cTn>
                        </p:par>
                        <p:par>
                          <p:cTn id="55" fill="hold">
                            <p:stCondLst>
                              <p:cond delay="3750"/>
                            </p:stCondLst>
                            <p:childTnLst>
                              <p:par>
                                <p:cTn id="56" presetID="22" presetClass="entr" presetSubtype="8" fill="hold" nodeType="afterEffect">
                                  <p:stCondLst>
                                    <p:cond delay="0"/>
                                  </p:stCondLst>
                                  <p:childTnLst>
                                    <p:set>
                                      <p:cBhvr>
                                        <p:cTn id="57" dur="1" fill="hold">
                                          <p:stCondLst>
                                            <p:cond delay="0"/>
                                          </p:stCondLst>
                                        </p:cTn>
                                        <p:tgtEl>
                                          <p:spTgt spid="89"/>
                                        </p:tgtEl>
                                        <p:attrNameLst>
                                          <p:attrName>style.visibility</p:attrName>
                                        </p:attrNameLst>
                                      </p:cBhvr>
                                      <p:to>
                                        <p:strVal val="visible"/>
                                      </p:to>
                                    </p:set>
                                    <p:animEffect transition="in" filter="wipe(left)">
                                      <p:cBhvr>
                                        <p:cTn id="58" dur="500"/>
                                        <p:tgtEl>
                                          <p:spTgt spid="89"/>
                                        </p:tgtEl>
                                      </p:cBhvr>
                                    </p:animEffect>
                                  </p:childTnLst>
                                </p:cTn>
                              </p:par>
                            </p:childTnLst>
                          </p:cTn>
                        </p:par>
                        <p:par>
                          <p:cTn id="59" fill="hold">
                            <p:stCondLst>
                              <p:cond delay="4250"/>
                            </p:stCondLst>
                            <p:childTnLst>
                              <p:par>
                                <p:cTn id="60" presetID="23" presetClass="entr" presetSubtype="528" fill="hold" nodeType="after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p:cTn id="62" dur="500" fill="hold"/>
                                        <p:tgtEl>
                                          <p:spTgt spid="13"/>
                                        </p:tgtEl>
                                        <p:attrNameLst>
                                          <p:attrName>ppt_w</p:attrName>
                                        </p:attrNameLst>
                                      </p:cBhvr>
                                      <p:tavLst>
                                        <p:tav tm="0">
                                          <p:val>
                                            <p:fltVal val="0"/>
                                          </p:val>
                                        </p:tav>
                                        <p:tav tm="100000">
                                          <p:val>
                                            <p:strVal val="#ppt_w"/>
                                          </p:val>
                                        </p:tav>
                                      </p:tavLst>
                                    </p:anim>
                                    <p:anim calcmode="lin" valueType="num">
                                      <p:cBhvr>
                                        <p:cTn id="63" dur="500" fill="hold"/>
                                        <p:tgtEl>
                                          <p:spTgt spid="13"/>
                                        </p:tgtEl>
                                        <p:attrNameLst>
                                          <p:attrName>ppt_h</p:attrName>
                                        </p:attrNameLst>
                                      </p:cBhvr>
                                      <p:tavLst>
                                        <p:tav tm="0">
                                          <p:val>
                                            <p:fltVal val="0"/>
                                          </p:val>
                                        </p:tav>
                                        <p:tav tm="100000">
                                          <p:val>
                                            <p:strVal val="#ppt_h"/>
                                          </p:val>
                                        </p:tav>
                                      </p:tavLst>
                                    </p:anim>
                                    <p:anim calcmode="lin" valueType="num">
                                      <p:cBhvr>
                                        <p:cTn id="64" dur="500" fill="hold"/>
                                        <p:tgtEl>
                                          <p:spTgt spid="13"/>
                                        </p:tgtEl>
                                        <p:attrNameLst>
                                          <p:attrName>ppt_x</p:attrName>
                                        </p:attrNameLst>
                                      </p:cBhvr>
                                      <p:tavLst>
                                        <p:tav tm="0">
                                          <p:val>
                                            <p:fltVal val="0.5"/>
                                          </p:val>
                                        </p:tav>
                                        <p:tav tm="100000">
                                          <p:val>
                                            <p:strVal val="#ppt_x"/>
                                          </p:val>
                                        </p:tav>
                                      </p:tavLst>
                                    </p:anim>
                                    <p:anim calcmode="lin" valueType="num">
                                      <p:cBhvr>
                                        <p:cTn id="65" dur="500" fill="hold"/>
                                        <p:tgtEl>
                                          <p:spTgt spid="13"/>
                                        </p:tgtEl>
                                        <p:attrNameLst>
                                          <p:attrName>ppt_y</p:attrName>
                                        </p:attrNameLst>
                                      </p:cBhvr>
                                      <p:tavLst>
                                        <p:tav tm="0">
                                          <p:val>
                                            <p:fltVal val="0.5"/>
                                          </p:val>
                                        </p:tav>
                                        <p:tav tm="100000">
                                          <p:val>
                                            <p:strVal val="#ppt_y"/>
                                          </p:val>
                                        </p:tav>
                                      </p:tavLst>
                                    </p:anim>
                                  </p:childTnLst>
                                </p:cTn>
                              </p:par>
                            </p:childTnLst>
                          </p:cTn>
                        </p:par>
                        <p:par>
                          <p:cTn id="66" fill="hold">
                            <p:stCondLst>
                              <p:cond delay="4750"/>
                            </p:stCondLst>
                            <p:childTnLst>
                              <p:par>
                                <p:cTn id="67" presetID="53" presetClass="entr" presetSubtype="16" fill="hold" grpId="0" nodeType="afterEffect">
                                  <p:stCondLst>
                                    <p:cond delay="0"/>
                                  </p:stCondLst>
                                  <p:childTnLst>
                                    <p:set>
                                      <p:cBhvr>
                                        <p:cTn id="68" dur="1" fill="hold">
                                          <p:stCondLst>
                                            <p:cond delay="0"/>
                                          </p:stCondLst>
                                        </p:cTn>
                                        <p:tgtEl>
                                          <p:spTgt spid="63"/>
                                        </p:tgtEl>
                                        <p:attrNameLst>
                                          <p:attrName>style.visibility</p:attrName>
                                        </p:attrNameLst>
                                      </p:cBhvr>
                                      <p:to>
                                        <p:strVal val="visible"/>
                                      </p:to>
                                    </p:set>
                                    <p:anim calcmode="lin" valueType="num">
                                      <p:cBhvr>
                                        <p:cTn id="69" dur="500" fill="hold"/>
                                        <p:tgtEl>
                                          <p:spTgt spid="63"/>
                                        </p:tgtEl>
                                        <p:attrNameLst>
                                          <p:attrName>ppt_w</p:attrName>
                                        </p:attrNameLst>
                                      </p:cBhvr>
                                      <p:tavLst>
                                        <p:tav tm="0">
                                          <p:val>
                                            <p:fltVal val="0"/>
                                          </p:val>
                                        </p:tav>
                                        <p:tav tm="100000">
                                          <p:val>
                                            <p:strVal val="#ppt_w"/>
                                          </p:val>
                                        </p:tav>
                                      </p:tavLst>
                                    </p:anim>
                                    <p:anim calcmode="lin" valueType="num">
                                      <p:cBhvr>
                                        <p:cTn id="70" dur="500" fill="hold"/>
                                        <p:tgtEl>
                                          <p:spTgt spid="63"/>
                                        </p:tgtEl>
                                        <p:attrNameLst>
                                          <p:attrName>ppt_h</p:attrName>
                                        </p:attrNameLst>
                                      </p:cBhvr>
                                      <p:tavLst>
                                        <p:tav tm="0">
                                          <p:val>
                                            <p:fltVal val="0"/>
                                          </p:val>
                                        </p:tav>
                                        <p:tav tm="100000">
                                          <p:val>
                                            <p:strVal val="#ppt_h"/>
                                          </p:val>
                                        </p:tav>
                                      </p:tavLst>
                                    </p:anim>
                                    <p:animEffect transition="in" filter="fade">
                                      <p:cBhvr>
                                        <p:cTn id="71" dur="500"/>
                                        <p:tgtEl>
                                          <p:spTgt spid="63"/>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117"/>
                                        </p:tgtEl>
                                        <p:attrNameLst>
                                          <p:attrName>style.visibility</p:attrName>
                                        </p:attrNameLst>
                                      </p:cBhvr>
                                      <p:to>
                                        <p:strVal val="visible"/>
                                      </p:to>
                                    </p:set>
                                    <p:anim calcmode="lin" valueType="num">
                                      <p:cBhvr>
                                        <p:cTn id="74" dur="500" fill="hold"/>
                                        <p:tgtEl>
                                          <p:spTgt spid="117"/>
                                        </p:tgtEl>
                                        <p:attrNameLst>
                                          <p:attrName>ppt_w</p:attrName>
                                        </p:attrNameLst>
                                      </p:cBhvr>
                                      <p:tavLst>
                                        <p:tav tm="0">
                                          <p:val>
                                            <p:fltVal val="0"/>
                                          </p:val>
                                        </p:tav>
                                        <p:tav tm="100000">
                                          <p:val>
                                            <p:strVal val="#ppt_w"/>
                                          </p:val>
                                        </p:tav>
                                      </p:tavLst>
                                    </p:anim>
                                    <p:anim calcmode="lin" valueType="num">
                                      <p:cBhvr>
                                        <p:cTn id="75" dur="500" fill="hold"/>
                                        <p:tgtEl>
                                          <p:spTgt spid="117"/>
                                        </p:tgtEl>
                                        <p:attrNameLst>
                                          <p:attrName>ppt_h</p:attrName>
                                        </p:attrNameLst>
                                      </p:cBhvr>
                                      <p:tavLst>
                                        <p:tav tm="0">
                                          <p:val>
                                            <p:fltVal val="0"/>
                                          </p:val>
                                        </p:tav>
                                        <p:tav tm="100000">
                                          <p:val>
                                            <p:strVal val="#ppt_h"/>
                                          </p:val>
                                        </p:tav>
                                      </p:tavLst>
                                    </p:anim>
                                    <p:animEffect transition="in" filter="fade">
                                      <p:cBhvr>
                                        <p:cTn id="76" dur="500"/>
                                        <p:tgtEl>
                                          <p:spTgt spid="117"/>
                                        </p:tgtEl>
                                      </p:cBhvr>
                                    </p:animEffect>
                                  </p:childTnLst>
                                </p:cTn>
                              </p:par>
                            </p:childTnLst>
                          </p:cTn>
                        </p:par>
                        <p:par>
                          <p:cTn id="77" fill="hold">
                            <p:stCondLst>
                              <p:cond delay="5250"/>
                            </p:stCondLst>
                            <p:childTnLst>
                              <p:par>
                                <p:cTn id="78" presetID="53" presetClass="entr" presetSubtype="16" fill="hold" grpId="0" nodeType="afterEffect">
                                  <p:stCondLst>
                                    <p:cond delay="0"/>
                                  </p:stCondLst>
                                  <p:childTnLst>
                                    <p:set>
                                      <p:cBhvr>
                                        <p:cTn id="79" dur="1" fill="hold">
                                          <p:stCondLst>
                                            <p:cond delay="0"/>
                                          </p:stCondLst>
                                        </p:cTn>
                                        <p:tgtEl>
                                          <p:spTgt spid="113"/>
                                        </p:tgtEl>
                                        <p:attrNameLst>
                                          <p:attrName>style.visibility</p:attrName>
                                        </p:attrNameLst>
                                      </p:cBhvr>
                                      <p:to>
                                        <p:strVal val="visible"/>
                                      </p:to>
                                    </p:set>
                                    <p:anim calcmode="lin" valueType="num">
                                      <p:cBhvr>
                                        <p:cTn id="80" dur="500" fill="hold"/>
                                        <p:tgtEl>
                                          <p:spTgt spid="113"/>
                                        </p:tgtEl>
                                        <p:attrNameLst>
                                          <p:attrName>ppt_w</p:attrName>
                                        </p:attrNameLst>
                                      </p:cBhvr>
                                      <p:tavLst>
                                        <p:tav tm="0">
                                          <p:val>
                                            <p:fltVal val="0"/>
                                          </p:val>
                                        </p:tav>
                                        <p:tav tm="100000">
                                          <p:val>
                                            <p:strVal val="#ppt_w"/>
                                          </p:val>
                                        </p:tav>
                                      </p:tavLst>
                                    </p:anim>
                                    <p:anim calcmode="lin" valueType="num">
                                      <p:cBhvr>
                                        <p:cTn id="81" dur="500" fill="hold"/>
                                        <p:tgtEl>
                                          <p:spTgt spid="113"/>
                                        </p:tgtEl>
                                        <p:attrNameLst>
                                          <p:attrName>ppt_h</p:attrName>
                                        </p:attrNameLst>
                                      </p:cBhvr>
                                      <p:tavLst>
                                        <p:tav tm="0">
                                          <p:val>
                                            <p:fltVal val="0"/>
                                          </p:val>
                                        </p:tav>
                                        <p:tav tm="100000">
                                          <p:val>
                                            <p:strVal val="#ppt_h"/>
                                          </p:val>
                                        </p:tav>
                                      </p:tavLst>
                                    </p:anim>
                                    <p:animEffect transition="in" filter="fade">
                                      <p:cBhvr>
                                        <p:cTn id="82" dur="500"/>
                                        <p:tgtEl>
                                          <p:spTgt spid="113"/>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68"/>
                                        </p:tgtEl>
                                        <p:attrNameLst>
                                          <p:attrName>style.visibility</p:attrName>
                                        </p:attrNameLst>
                                      </p:cBhvr>
                                      <p:to>
                                        <p:strVal val="visible"/>
                                      </p:to>
                                    </p:set>
                                    <p:anim calcmode="lin" valueType="num">
                                      <p:cBhvr>
                                        <p:cTn id="85" dur="500" fill="hold"/>
                                        <p:tgtEl>
                                          <p:spTgt spid="68"/>
                                        </p:tgtEl>
                                        <p:attrNameLst>
                                          <p:attrName>ppt_w</p:attrName>
                                        </p:attrNameLst>
                                      </p:cBhvr>
                                      <p:tavLst>
                                        <p:tav tm="0">
                                          <p:val>
                                            <p:fltVal val="0"/>
                                          </p:val>
                                        </p:tav>
                                        <p:tav tm="100000">
                                          <p:val>
                                            <p:strVal val="#ppt_w"/>
                                          </p:val>
                                        </p:tav>
                                      </p:tavLst>
                                    </p:anim>
                                    <p:anim calcmode="lin" valueType="num">
                                      <p:cBhvr>
                                        <p:cTn id="86" dur="500" fill="hold"/>
                                        <p:tgtEl>
                                          <p:spTgt spid="68"/>
                                        </p:tgtEl>
                                        <p:attrNameLst>
                                          <p:attrName>ppt_h</p:attrName>
                                        </p:attrNameLst>
                                      </p:cBhvr>
                                      <p:tavLst>
                                        <p:tav tm="0">
                                          <p:val>
                                            <p:fltVal val="0"/>
                                          </p:val>
                                        </p:tav>
                                        <p:tav tm="100000">
                                          <p:val>
                                            <p:strVal val="#ppt_h"/>
                                          </p:val>
                                        </p:tav>
                                      </p:tavLst>
                                    </p:anim>
                                    <p:animEffect transition="in" filter="fade">
                                      <p:cBhvr>
                                        <p:cTn id="87" dur="500"/>
                                        <p:tgtEl>
                                          <p:spTgt spid="68"/>
                                        </p:tgtEl>
                                      </p:cBhvr>
                                    </p:animEffect>
                                  </p:childTnLst>
                                </p:cTn>
                              </p:par>
                            </p:childTnLst>
                          </p:cTn>
                        </p:par>
                        <p:par>
                          <p:cTn id="88" fill="hold">
                            <p:stCondLst>
                              <p:cond delay="5750"/>
                            </p:stCondLst>
                            <p:childTnLst>
                              <p:par>
                                <p:cTn id="89" presetID="23" presetClass="entr" presetSubtype="36" fill="hold" grpId="0" nodeType="afterEffect">
                                  <p:stCondLst>
                                    <p:cond delay="0"/>
                                  </p:stCondLst>
                                  <p:childTnLst>
                                    <p:set>
                                      <p:cBhvr>
                                        <p:cTn id="90" dur="1" fill="hold">
                                          <p:stCondLst>
                                            <p:cond delay="0"/>
                                          </p:stCondLst>
                                        </p:cTn>
                                        <p:tgtEl>
                                          <p:spTgt spid="94"/>
                                        </p:tgtEl>
                                        <p:attrNameLst>
                                          <p:attrName>style.visibility</p:attrName>
                                        </p:attrNameLst>
                                      </p:cBhvr>
                                      <p:to>
                                        <p:strVal val="visible"/>
                                      </p:to>
                                    </p:set>
                                    <p:anim calcmode="lin" valueType="num">
                                      <p:cBhvr>
                                        <p:cTn id="91" dur="500" fill="hold"/>
                                        <p:tgtEl>
                                          <p:spTgt spid="94"/>
                                        </p:tgtEl>
                                        <p:attrNameLst>
                                          <p:attrName>ppt_w</p:attrName>
                                        </p:attrNameLst>
                                      </p:cBhvr>
                                      <p:tavLst>
                                        <p:tav tm="0">
                                          <p:val>
                                            <p:strVal val="(6*min(max(#ppt_w*#ppt_h,.3),1)-7.4)/-.7*#ppt_w"/>
                                          </p:val>
                                        </p:tav>
                                        <p:tav tm="100000">
                                          <p:val>
                                            <p:strVal val="#ppt_w"/>
                                          </p:val>
                                        </p:tav>
                                      </p:tavLst>
                                    </p:anim>
                                    <p:anim calcmode="lin" valueType="num">
                                      <p:cBhvr>
                                        <p:cTn id="92" dur="500" fill="hold"/>
                                        <p:tgtEl>
                                          <p:spTgt spid="94"/>
                                        </p:tgtEl>
                                        <p:attrNameLst>
                                          <p:attrName>ppt_h</p:attrName>
                                        </p:attrNameLst>
                                      </p:cBhvr>
                                      <p:tavLst>
                                        <p:tav tm="0">
                                          <p:val>
                                            <p:strVal val="(6*min(max(#ppt_w*#ppt_h,.3),1)-7.4)/-.7*#ppt_h"/>
                                          </p:val>
                                        </p:tav>
                                        <p:tav tm="100000">
                                          <p:val>
                                            <p:strVal val="#ppt_h"/>
                                          </p:val>
                                        </p:tav>
                                      </p:tavLst>
                                    </p:anim>
                                    <p:anim calcmode="lin" valueType="num">
                                      <p:cBhvr>
                                        <p:cTn id="93" dur="500" fill="hold"/>
                                        <p:tgtEl>
                                          <p:spTgt spid="94"/>
                                        </p:tgtEl>
                                        <p:attrNameLst>
                                          <p:attrName>ppt_x</p:attrName>
                                        </p:attrNameLst>
                                      </p:cBhvr>
                                      <p:tavLst>
                                        <p:tav tm="0">
                                          <p:val>
                                            <p:fltVal val="0.5"/>
                                          </p:val>
                                        </p:tav>
                                        <p:tav tm="100000">
                                          <p:val>
                                            <p:strVal val="#ppt_x"/>
                                          </p:val>
                                        </p:tav>
                                      </p:tavLst>
                                    </p:anim>
                                    <p:anim calcmode="lin" valueType="num">
                                      <p:cBhvr>
                                        <p:cTn id="94" dur="500" fill="hold"/>
                                        <p:tgtEl>
                                          <p:spTgt spid="94"/>
                                        </p:tgtEl>
                                        <p:attrNameLst>
                                          <p:attrName>ppt_y</p:attrName>
                                        </p:attrNameLst>
                                      </p:cBhvr>
                                      <p:tavLst>
                                        <p:tav tm="0">
                                          <p:val>
                                            <p:strVal val="1+(6*min(max(#ppt_w*#ppt_h,.3),1)-7.4)/-.7*#ppt_h/2"/>
                                          </p:val>
                                        </p:tav>
                                        <p:tav tm="100000">
                                          <p:val>
                                            <p:strVal val="#ppt_y"/>
                                          </p:val>
                                        </p:tav>
                                      </p:tavLst>
                                    </p:anim>
                                  </p:childTnLst>
                                </p:cTn>
                              </p:par>
                            </p:childTnLst>
                          </p:cTn>
                        </p:par>
                        <p:par>
                          <p:cTn id="95" fill="hold">
                            <p:stCondLst>
                              <p:cond delay="6250"/>
                            </p:stCondLst>
                            <p:childTnLst>
                              <p:par>
                                <p:cTn id="96" presetID="22" presetClass="entr" presetSubtype="8" fill="hold" nodeType="after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wipe(left)">
                                      <p:cBhvr>
                                        <p:cTn id="98" dur="500"/>
                                        <p:tgtEl>
                                          <p:spTgt spid="95"/>
                                        </p:tgtEl>
                                      </p:cBhvr>
                                    </p:animEffect>
                                  </p:childTnLst>
                                </p:cTn>
                              </p:par>
                            </p:childTnLst>
                          </p:cTn>
                        </p:par>
                        <p:par>
                          <p:cTn id="99" fill="hold">
                            <p:stCondLst>
                              <p:cond delay="6750"/>
                            </p:stCondLst>
                            <p:childTnLst>
                              <p:par>
                                <p:cTn id="100" presetID="23" presetClass="entr" presetSubtype="528" fill="hold" nodeType="afterEffect">
                                  <p:stCondLst>
                                    <p:cond delay="0"/>
                                  </p:stCondLst>
                                  <p:childTnLst>
                                    <p:set>
                                      <p:cBhvr>
                                        <p:cTn id="101" dur="1" fill="hold">
                                          <p:stCondLst>
                                            <p:cond delay="0"/>
                                          </p:stCondLst>
                                        </p:cTn>
                                        <p:tgtEl>
                                          <p:spTgt spid="14"/>
                                        </p:tgtEl>
                                        <p:attrNameLst>
                                          <p:attrName>style.visibility</p:attrName>
                                        </p:attrNameLst>
                                      </p:cBhvr>
                                      <p:to>
                                        <p:strVal val="visible"/>
                                      </p:to>
                                    </p:set>
                                    <p:anim calcmode="lin" valueType="num">
                                      <p:cBhvr>
                                        <p:cTn id="102" dur="500" fill="hold"/>
                                        <p:tgtEl>
                                          <p:spTgt spid="14"/>
                                        </p:tgtEl>
                                        <p:attrNameLst>
                                          <p:attrName>ppt_w</p:attrName>
                                        </p:attrNameLst>
                                      </p:cBhvr>
                                      <p:tavLst>
                                        <p:tav tm="0">
                                          <p:val>
                                            <p:fltVal val="0"/>
                                          </p:val>
                                        </p:tav>
                                        <p:tav tm="100000">
                                          <p:val>
                                            <p:strVal val="#ppt_w"/>
                                          </p:val>
                                        </p:tav>
                                      </p:tavLst>
                                    </p:anim>
                                    <p:anim calcmode="lin" valueType="num">
                                      <p:cBhvr>
                                        <p:cTn id="103" dur="500" fill="hold"/>
                                        <p:tgtEl>
                                          <p:spTgt spid="14"/>
                                        </p:tgtEl>
                                        <p:attrNameLst>
                                          <p:attrName>ppt_h</p:attrName>
                                        </p:attrNameLst>
                                      </p:cBhvr>
                                      <p:tavLst>
                                        <p:tav tm="0">
                                          <p:val>
                                            <p:fltVal val="0"/>
                                          </p:val>
                                        </p:tav>
                                        <p:tav tm="100000">
                                          <p:val>
                                            <p:strVal val="#ppt_h"/>
                                          </p:val>
                                        </p:tav>
                                      </p:tavLst>
                                    </p:anim>
                                    <p:anim calcmode="lin" valueType="num">
                                      <p:cBhvr>
                                        <p:cTn id="104" dur="500" fill="hold"/>
                                        <p:tgtEl>
                                          <p:spTgt spid="14"/>
                                        </p:tgtEl>
                                        <p:attrNameLst>
                                          <p:attrName>ppt_x</p:attrName>
                                        </p:attrNameLst>
                                      </p:cBhvr>
                                      <p:tavLst>
                                        <p:tav tm="0">
                                          <p:val>
                                            <p:fltVal val="0.5"/>
                                          </p:val>
                                        </p:tav>
                                        <p:tav tm="100000">
                                          <p:val>
                                            <p:strVal val="#ppt_x"/>
                                          </p:val>
                                        </p:tav>
                                      </p:tavLst>
                                    </p:anim>
                                    <p:anim calcmode="lin" valueType="num">
                                      <p:cBhvr>
                                        <p:cTn id="105" dur="500" fill="hold"/>
                                        <p:tgtEl>
                                          <p:spTgt spid="14"/>
                                        </p:tgtEl>
                                        <p:attrNameLst>
                                          <p:attrName>ppt_y</p:attrName>
                                        </p:attrNameLst>
                                      </p:cBhvr>
                                      <p:tavLst>
                                        <p:tav tm="0">
                                          <p:val>
                                            <p:fltVal val="0.5"/>
                                          </p:val>
                                        </p:tav>
                                        <p:tav tm="100000">
                                          <p:val>
                                            <p:strVal val="#ppt_y"/>
                                          </p:val>
                                        </p:tav>
                                      </p:tavLst>
                                    </p:anim>
                                  </p:childTnLst>
                                </p:cTn>
                              </p:par>
                            </p:childTnLst>
                          </p:cTn>
                        </p:par>
                        <p:par>
                          <p:cTn id="106" fill="hold">
                            <p:stCondLst>
                              <p:cond delay="7250"/>
                            </p:stCondLst>
                            <p:childTnLst>
                              <p:par>
                                <p:cTn id="107" presetID="53" presetClass="entr" presetSubtype="16" fill="hold" grpId="0" nodeType="afterEffect">
                                  <p:stCondLst>
                                    <p:cond delay="0"/>
                                  </p:stCondLst>
                                  <p:childTnLst>
                                    <p:set>
                                      <p:cBhvr>
                                        <p:cTn id="108" dur="1" fill="hold">
                                          <p:stCondLst>
                                            <p:cond delay="0"/>
                                          </p:stCondLst>
                                        </p:cTn>
                                        <p:tgtEl>
                                          <p:spTgt spid="59"/>
                                        </p:tgtEl>
                                        <p:attrNameLst>
                                          <p:attrName>style.visibility</p:attrName>
                                        </p:attrNameLst>
                                      </p:cBhvr>
                                      <p:to>
                                        <p:strVal val="visible"/>
                                      </p:to>
                                    </p:set>
                                    <p:anim calcmode="lin" valueType="num">
                                      <p:cBhvr>
                                        <p:cTn id="109" dur="500" fill="hold"/>
                                        <p:tgtEl>
                                          <p:spTgt spid="59"/>
                                        </p:tgtEl>
                                        <p:attrNameLst>
                                          <p:attrName>ppt_w</p:attrName>
                                        </p:attrNameLst>
                                      </p:cBhvr>
                                      <p:tavLst>
                                        <p:tav tm="0">
                                          <p:val>
                                            <p:fltVal val="0"/>
                                          </p:val>
                                        </p:tav>
                                        <p:tav tm="100000">
                                          <p:val>
                                            <p:strVal val="#ppt_w"/>
                                          </p:val>
                                        </p:tav>
                                      </p:tavLst>
                                    </p:anim>
                                    <p:anim calcmode="lin" valueType="num">
                                      <p:cBhvr>
                                        <p:cTn id="110" dur="500" fill="hold"/>
                                        <p:tgtEl>
                                          <p:spTgt spid="59"/>
                                        </p:tgtEl>
                                        <p:attrNameLst>
                                          <p:attrName>ppt_h</p:attrName>
                                        </p:attrNameLst>
                                      </p:cBhvr>
                                      <p:tavLst>
                                        <p:tav tm="0">
                                          <p:val>
                                            <p:fltVal val="0"/>
                                          </p:val>
                                        </p:tav>
                                        <p:tav tm="100000">
                                          <p:val>
                                            <p:strVal val="#ppt_h"/>
                                          </p:val>
                                        </p:tav>
                                      </p:tavLst>
                                    </p:anim>
                                    <p:animEffect transition="in" filter="fade">
                                      <p:cBhvr>
                                        <p:cTn id="111" dur="500"/>
                                        <p:tgtEl>
                                          <p:spTgt spid="59"/>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118"/>
                                        </p:tgtEl>
                                        <p:attrNameLst>
                                          <p:attrName>style.visibility</p:attrName>
                                        </p:attrNameLst>
                                      </p:cBhvr>
                                      <p:to>
                                        <p:strVal val="visible"/>
                                      </p:to>
                                    </p:set>
                                    <p:anim calcmode="lin" valueType="num">
                                      <p:cBhvr>
                                        <p:cTn id="114" dur="500" fill="hold"/>
                                        <p:tgtEl>
                                          <p:spTgt spid="118"/>
                                        </p:tgtEl>
                                        <p:attrNameLst>
                                          <p:attrName>ppt_w</p:attrName>
                                        </p:attrNameLst>
                                      </p:cBhvr>
                                      <p:tavLst>
                                        <p:tav tm="0">
                                          <p:val>
                                            <p:fltVal val="0"/>
                                          </p:val>
                                        </p:tav>
                                        <p:tav tm="100000">
                                          <p:val>
                                            <p:strVal val="#ppt_w"/>
                                          </p:val>
                                        </p:tav>
                                      </p:tavLst>
                                    </p:anim>
                                    <p:anim calcmode="lin" valueType="num">
                                      <p:cBhvr>
                                        <p:cTn id="115" dur="500" fill="hold"/>
                                        <p:tgtEl>
                                          <p:spTgt spid="118"/>
                                        </p:tgtEl>
                                        <p:attrNameLst>
                                          <p:attrName>ppt_h</p:attrName>
                                        </p:attrNameLst>
                                      </p:cBhvr>
                                      <p:tavLst>
                                        <p:tav tm="0">
                                          <p:val>
                                            <p:fltVal val="0"/>
                                          </p:val>
                                        </p:tav>
                                        <p:tav tm="100000">
                                          <p:val>
                                            <p:strVal val="#ppt_h"/>
                                          </p:val>
                                        </p:tav>
                                      </p:tavLst>
                                    </p:anim>
                                    <p:animEffect transition="in" filter="fade">
                                      <p:cBhvr>
                                        <p:cTn id="116" dur="500"/>
                                        <p:tgtEl>
                                          <p:spTgt spid="118"/>
                                        </p:tgtEl>
                                      </p:cBhvr>
                                    </p:animEffect>
                                  </p:childTnLst>
                                </p:cTn>
                              </p:par>
                            </p:childTnLst>
                          </p:cTn>
                        </p:par>
                        <p:par>
                          <p:cTn id="117" fill="hold">
                            <p:stCondLst>
                              <p:cond delay="7750"/>
                            </p:stCondLst>
                            <p:childTnLst>
                              <p:par>
                                <p:cTn id="118" presetID="53" presetClass="entr" presetSubtype="16"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 calcmode="lin" valueType="num">
                                      <p:cBhvr>
                                        <p:cTn id="120" dur="500" fill="hold"/>
                                        <p:tgtEl>
                                          <p:spTgt spid="60"/>
                                        </p:tgtEl>
                                        <p:attrNameLst>
                                          <p:attrName>ppt_w</p:attrName>
                                        </p:attrNameLst>
                                      </p:cBhvr>
                                      <p:tavLst>
                                        <p:tav tm="0">
                                          <p:val>
                                            <p:fltVal val="0"/>
                                          </p:val>
                                        </p:tav>
                                        <p:tav tm="100000">
                                          <p:val>
                                            <p:strVal val="#ppt_w"/>
                                          </p:val>
                                        </p:tav>
                                      </p:tavLst>
                                    </p:anim>
                                    <p:anim calcmode="lin" valueType="num">
                                      <p:cBhvr>
                                        <p:cTn id="121" dur="500" fill="hold"/>
                                        <p:tgtEl>
                                          <p:spTgt spid="60"/>
                                        </p:tgtEl>
                                        <p:attrNameLst>
                                          <p:attrName>ppt_h</p:attrName>
                                        </p:attrNameLst>
                                      </p:cBhvr>
                                      <p:tavLst>
                                        <p:tav tm="0">
                                          <p:val>
                                            <p:fltVal val="0"/>
                                          </p:val>
                                        </p:tav>
                                        <p:tav tm="100000">
                                          <p:val>
                                            <p:strVal val="#ppt_h"/>
                                          </p:val>
                                        </p:tav>
                                      </p:tavLst>
                                    </p:anim>
                                    <p:animEffect transition="in" filter="fade">
                                      <p:cBhvr>
                                        <p:cTn id="122" dur="500"/>
                                        <p:tgtEl>
                                          <p:spTgt spid="60"/>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20"/>
                                        </p:tgtEl>
                                        <p:attrNameLst>
                                          <p:attrName>style.visibility</p:attrName>
                                        </p:attrNameLst>
                                      </p:cBhvr>
                                      <p:to>
                                        <p:strVal val="visible"/>
                                      </p:to>
                                    </p:set>
                                    <p:anim calcmode="lin" valueType="num">
                                      <p:cBhvr>
                                        <p:cTn id="125" dur="500" fill="hold"/>
                                        <p:tgtEl>
                                          <p:spTgt spid="120"/>
                                        </p:tgtEl>
                                        <p:attrNameLst>
                                          <p:attrName>ppt_w</p:attrName>
                                        </p:attrNameLst>
                                      </p:cBhvr>
                                      <p:tavLst>
                                        <p:tav tm="0">
                                          <p:val>
                                            <p:fltVal val="0"/>
                                          </p:val>
                                        </p:tav>
                                        <p:tav tm="100000">
                                          <p:val>
                                            <p:strVal val="#ppt_w"/>
                                          </p:val>
                                        </p:tav>
                                      </p:tavLst>
                                    </p:anim>
                                    <p:anim calcmode="lin" valueType="num">
                                      <p:cBhvr>
                                        <p:cTn id="126" dur="500" fill="hold"/>
                                        <p:tgtEl>
                                          <p:spTgt spid="120"/>
                                        </p:tgtEl>
                                        <p:attrNameLst>
                                          <p:attrName>ppt_h</p:attrName>
                                        </p:attrNameLst>
                                      </p:cBhvr>
                                      <p:tavLst>
                                        <p:tav tm="0">
                                          <p:val>
                                            <p:fltVal val="0"/>
                                          </p:val>
                                        </p:tav>
                                        <p:tav tm="100000">
                                          <p:val>
                                            <p:strVal val="#ppt_h"/>
                                          </p:val>
                                        </p:tav>
                                      </p:tavLst>
                                    </p:anim>
                                    <p:animEffect transition="in" filter="fade">
                                      <p:cBhvr>
                                        <p:cTn id="127" dur="500"/>
                                        <p:tgtEl>
                                          <p:spTgt spid="120"/>
                                        </p:tgtEl>
                                      </p:cBhvr>
                                    </p:animEffect>
                                  </p:childTnLst>
                                </p:cTn>
                              </p:par>
                            </p:childTnLst>
                          </p:cTn>
                        </p:par>
                        <p:par>
                          <p:cTn id="128" fill="hold">
                            <p:stCondLst>
                              <p:cond delay="8250"/>
                            </p:stCondLst>
                            <p:childTnLst>
                              <p:par>
                                <p:cTn id="129" presetID="23" presetClass="entr" presetSubtype="36" fill="hold" grpId="0" nodeType="afterEffect">
                                  <p:stCondLst>
                                    <p:cond delay="0"/>
                                  </p:stCondLst>
                                  <p:childTnLst>
                                    <p:set>
                                      <p:cBhvr>
                                        <p:cTn id="130" dur="1" fill="hold">
                                          <p:stCondLst>
                                            <p:cond delay="0"/>
                                          </p:stCondLst>
                                        </p:cTn>
                                        <p:tgtEl>
                                          <p:spTgt spid="98"/>
                                        </p:tgtEl>
                                        <p:attrNameLst>
                                          <p:attrName>style.visibility</p:attrName>
                                        </p:attrNameLst>
                                      </p:cBhvr>
                                      <p:to>
                                        <p:strVal val="visible"/>
                                      </p:to>
                                    </p:set>
                                    <p:anim calcmode="lin" valueType="num">
                                      <p:cBhvr>
                                        <p:cTn id="131" dur="500" fill="hold"/>
                                        <p:tgtEl>
                                          <p:spTgt spid="98"/>
                                        </p:tgtEl>
                                        <p:attrNameLst>
                                          <p:attrName>ppt_w</p:attrName>
                                        </p:attrNameLst>
                                      </p:cBhvr>
                                      <p:tavLst>
                                        <p:tav tm="0">
                                          <p:val>
                                            <p:strVal val="(6*min(max(#ppt_w*#ppt_h,.3),1)-7.4)/-.7*#ppt_w"/>
                                          </p:val>
                                        </p:tav>
                                        <p:tav tm="100000">
                                          <p:val>
                                            <p:strVal val="#ppt_w"/>
                                          </p:val>
                                        </p:tav>
                                      </p:tavLst>
                                    </p:anim>
                                    <p:anim calcmode="lin" valueType="num">
                                      <p:cBhvr>
                                        <p:cTn id="132" dur="500" fill="hold"/>
                                        <p:tgtEl>
                                          <p:spTgt spid="98"/>
                                        </p:tgtEl>
                                        <p:attrNameLst>
                                          <p:attrName>ppt_h</p:attrName>
                                        </p:attrNameLst>
                                      </p:cBhvr>
                                      <p:tavLst>
                                        <p:tav tm="0">
                                          <p:val>
                                            <p:strVal val="(6*min(max(#ppt_w*#ppt_h,.3),1)-7.4)/-.7*#ppt_h"/>
                                          </p:val>
                                        </p:tav>
                                        <p:tav tm="100000">
                                          <p:val>
                                            <p:strVal val="#ppt_h"/>
                                          </p:val>
                                        </p:tav>
                                      </p:tavLst>
                                    </p:anim>
                                    <p:anim calcmode="lin" valueType="num">
                                      <p:cBhvr>
                                        <p:cTn id="133" dur="500" fill="hold"/>
                                        <p:tgtEl>
                                          <p:spTgt spid="98"/>
                                        </p:tgtEl>
                                        <p:attrNameLst>
                                          <p:attrName>ppt_x</p:attrName>
                                        </p:attrNameLst>
                                      </p:cBhvr>
                                      <p:tavLst>
                                        <p:tav tm="0">
                                          <p:val>
                                            <p:fltVal val="0.5"/>
                                          </p:val>
                                        </p:tav>
                                        <p:tav tm="100000">
                                          <p:val>
                                            <p:strVal val="#ppt_x"/>
                                          </p:val>
                                        </p:tav>
                                      </p:tavLst>
                                    </p:anim>
                                    <p:anim calcmode="lin" valueType="num">
                                      <p:cBhvr>
                                        <p:cTn id="134" dur="500" fill="hold"/>
                                        <p:tgtEl>
                                          <p:spTgt spid="98"/>
                                        </p:tgtEl>
                                        <p:attrNameLst>
                                          <p:attrName>ppt_y</p:attrName>
                                        </p:attrNameLst>
                                      </p:cBhvr>
                                      <p:tavLst>
                                        <p:tav tm="0">
                                          <p:val>
                                            <p:strVal val="1+(6*min(max(#ppt_w*#ppt_h,.3),1)-7.4)/-.7*#ppt_h/2"/>
                                          </p:val>
                                        </p:tav>
                                        <p:tav tm="100000">
                                          <p:val>
                                            <p:strVal val="#ppt_y"/>
                                          </p:val>
                                        </p:tav>
                                      </p:tavLst>
                                    </p:anim>
                                  </p:childTnLst>
                                </p:cTn>
                              </p:par>
                            </p:childTnLst>
                          </p:cTn>
                        </p:par>
                        <p:par>
                          <p:cTn id="135" fill="hold">
                            <p:stCondLst>
                              <p:cond delay="8750"/>
                            </p:stCondLst>
                            <p:childTnLst>
                              <p:par>
                                <p:cTn id="136" presetID="22" presetClass="entr" presetSubtype="8" fill="hold" nodeType="afterEffect">
                                  <p:stCondLst>
                                    <p:cond delay="0"/>
                                  </p:stCondLst>
                                  <p:childTnLst>
                                    <p:set>
                                      <p:cBhvr>
                                        <p:cTn id="137" dur="1" fill="hold">
                                          <p:stCondLst>
                                            <p:cond delay="0"/>
                                          </p:stCondLst>
                                        </p:cTn>
                                        <p:tgtEl>
                                          <p:spTgt spid="99"/>
                                        </p:tgtEl>
                                        <p:attrNameLst>
                                          <p:attrName>style.visibility</p:attrName>
                                        </p:attrNameLst>
                                      </p:cBhvr>
                                      <p:to>
                                        <p:strVal val="visible"/>
                                      </p:to>
                                    </p:set>
                                    <p:animEffect transition="in" filter="wipe(left)">
                                      <p:cBhvr>
                                        <p:cTn id="138" dur="500"/>
                                        <p:tgtEl>
                                          <p:spTgt spid="99"/>
                                        </p:tgtEl>
                                      </p:cBhvr>
                                    </p:animEffect>
                                  </p:childTnLst>
                                </p:cTn>
                              </p:par>
                            </p:childTnLst>
                          </p:cTn>
                        </p:par>
                        <p:par>
                          <p:cTn id="139" fill="hold">
                            <p:stCondLst>
                              <p:cond delay="9250"/>
                            </p:stCondLst>
                            <p:childTnLst>
                              <p:par>
                                <p:cTn id="140" presetID="23" presetClass="entr" presetSubtype="528" fill="hold" grpId="0" nodeType="afterEffect">
                                  <p:stCondLst>
                                    <p:cond delay="0"/>
                                  </p:stCondLst>
                                  <p:childTnLst>
                                    <p:set>
                                      <p:cBhvr>
                                        <p:cTn id="141" dur="1" fill="hold">
                                          <p:stCondLst>
                                            <p:cond delay="0"/>
                                          </p:stCondLst>
                                        </p:cTn>
                                        <p:tgtEl>
                                          <p:spTgt spid="57"/>
                                        </p:tgtEl>
                                        <p:attrNameLst>
                                          <p:attrName>style.visibility</p:attrName>
                                        </p:attrNameLst>
                                      </p:cBhvr>
                                      <p:to>
                                        <p:strVal val="visible"/>
                                      </p:to>
                                    </p:set>
                                    <p:anim calcmode="lin" valueType="num">
                                      <p:cBhvr>
                                        <p:cTn id="142" dur="500" fill="hold"/>
                                        <p:tgtEl>
                                          <p:spTgt spid="57"/>
                                        </p:tgtEl>
                                        <p:attrNameLst>
                                          <p:attrName>ppt_w</p:attrName>
                                        </p:attrNameLst>
                                      </p:cBhvr>
                                      <p:tavLst>
                                        <p:tav tm="0">
                                          <p:val>
                                            <p:fltVal val="0"/>
                                          </p:val>
                                        </p:tav>
                                        <p:tav tm="100000">
                                          <p:val>
                                            <p:strVal val="#ppt_w"/>
                                          </p:val>
                                        </p:tav>
                                      </p:tavLst>
                                    </p:anim>
                                    <p:anim calcmode="lin" valueType="num">
                                      <p:cBhvr>
                                        <p:cTn id="143" dur="500" fill="hold"/>
                                        <p:tgtEl>
                                          <p:spTgt spid="57"/>
                                        </p:tgtEl>
                                        <p:attrNameLst>
                                          <p:attrName>ppt_h</p:attrName>
                                        </p:attrNameLst>
                                      </p:cBhvr>
                                      <p:tavLst>
                                        <p:tav tm="0">
                                          <p:val>
                                            <p:fltVal val="0"/>
                                          </p:val>
                                        </p:tav>
                                        <p:tav tm="100000">
                                          <p:val>
                                            <p:strVal val="#ppt_h"/>
                                          </p:val>
                                        </p:tav>
                                      </p:tavLst>
                                    </p:anim>
                                    <p:anim calcmode="lin" valueType="num">
                                      <p:cBhvr>
                                        <p:cTn id="144" dur="500" fill="hold"/>
                                        <p:tgtEl>
                                          <p:spTgt spid="57"/>
                                        </p:tgtEl>
                                        <p:attrNameLst>
                                          <p:attrName>ppt_x</p:attrName>
                                        </p:attrNameLst>
                                      </p:cBhvr>
                                      <p:tavLst>
                                        <p:tav tm="0">
                                          <p:val>
                                            <p:fltVal val="0.5"/>
                                          </p:val>
                                        </p:tav>
                                        <p:tav tm="100000">
                                          <p:val>
                                            <p:strVal val="#ppt_x"/>
                                          </p:val>
                                        </p:tav>
                                      </p:tavLst>
                                    </p:anim>
                                    <p:anim calcmode="lin" valueType="num">
                                      <p:cBhvr>
                                        <p:cTn id="145" dur="500" fill="hold"/>
                                        <p:tgtEl>
                                          <p:spTgt spid="57"/>
                                        </p:tgtEl>
                                        <p:attrNameLst>
                                          <p:attrName>ppt_y</p:attrName>
                                        </p:attrNameLst>
                                      </p:cBhvr>
                                      <p:tavLst>
                                        <p:tav tm="0">
                                          <p:val>
                                            <p:fltVal val="0.5"/>
                                          </p:val>
                                        </p:tav>
                                        <p:tav tm="100000">
                                          <p:val>
                                            <p:strVal val="#ppt_y"/>
                                          </p:val>
                                        </p:tav>
                                      </p:tavLst>
                                    </p:anim>
                                  </p:childTnLst>
                                </p:cTn>
                              </p:par>
                            </p:childTnLst>
                          </p:cTn>
                        </p:par>
                        <p:par>
                          <p:cTn id="146" fill="hold">
                            <p:stCondLst>
                              <p:cond delay="9750"/>
                            </p:stCondLst>
                            <p:childTnLst>
                              <p:par>
                                <p:cTn id="147" presetID="53" presetClass="entr" presetSubtype="16" fill="hold" grpId="0" nodeType="afterEffect">
                                  <p:stCondLst>
                                    <p:cond delay="0"/>
                                  </p:stCondLst>
                                  <p:childTnLst>
                                    <p:set>
                                      <p:cBhvr>
                                        <p:cTn id="148" dur="1" fill="hold">
                                          <p:stCondLst>
                                            <p:cond delay="0"/>
                                          </p:stCondLst>
                                        </p:cTn>
                                        <p:tgtEl>
                                          <p:spTgt spid="58"/>
                                        </p:tgtEl>
                                        <p:attrNameLst>
                                          <p:attrName>style.visibility</p:attrName>
                                        </p:attrNameLst>
                                      </p:cBhvr>
                                      <p:to>
                                        <p:strVal val="visible"/>
                                      </p:to>
                                    </p:set>
                                    <p:anim calcmode="lin" valueType="num">
                                      <p:cBhvr>
                                        <p:cTn id="149" dur="500" fill="hold"/>
                                        <p:tgtEl>
                                          <p:spTgt spid="58"/>
                                        </p:tgtEl>
                                        <p:attrNameLst>
                                          <p:attrName>ppt_w</p:attrName>
                                        </p:attrNameLst>
                                      </p:cBhvr>
                                      <p:tavLst>
                                        <p:tav tm="0">
                                          <p:val>
                                            <p:fltVal val="0"/>
                                          </p:val>
                                        </p:tav>
                                        <p:tav tm="100000">
                                          <p:val>
                                            <p:strVal val="#ppt_w"/>
                                          </p:val>
                                        </p:tav>
                                      </p:tavLst>
                                    </p:anim>
                                    <p:anim calcmode="lin" valueType="num">
                                      <p:cBhvr>
                                        <p:cTn id="150" dur="500" fill="hold"/>
                                        <p:tgtEl>
                                          <p:spTgt spid="58"/>
                                        </p:tgtEl>
                                        <p:attrNameLst>
                                          <p:attrName>ppt_h</p:attrName>
                                        </p:attrNameLst>
                                      </p:cBhvr>
                                      <p:tavLst>
                                        <p:tav tm="0">
                                          <p:val>
                                            <p:fltVal val="0"/>
                                          </p:val>
                                        </p:tav>
                                        <p:tav tm="100000">
                                          <p:val>
                                            <p:strVal val="#ppt_h"/>
                                          </p:val>
                                        </p:tav>
                                      </p:tavLst>
                                    </p:anim>
                                    <p:animEffect transition="in" filter="fade">
                                      <p:cBhvr>
                                        <p:cTn id="151" dur="500"/>
                                        <p:tgtEl>
                                          <p:spTgt spid="58"/>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122"/>
                                        </p:tgtEl>
                                        <p:attrNameLst>
                                          <p:attrName>style.visibility</p:attrName>
                                        </p:attrNameLst>
                                      </p:cBhvr>
                                      <p:to>
                                        <p:strVal val="visible"/>
                                      </p:to>
                                    </p:set>
                                    <p:anim calcmode="lin" valueType="num">
                                      <p:cBhvr>
                                        <p:cTn id="154" dur="500" fill="hold"/>
                                        <p:tgtEl>
                                          <p:spTgt spid="122"/>
                                        </p:tgtEl>
                                        <p:attrNameLst>
                                          <p:attrName>ppt_w</p:attrName>
                                        </p:attrNameLst>
                                      </p:cBhvr>
                                      <p:tavLst>
                                        <p:tav tm="0">
                                          <p:val>
                                            <p:fltVal val="0"/>
                                          </p:val>
                                        </p:tav>
                                        <p:tav tm="100000">
                                          <p:val>
                                            <p:strVal val="#ppt_w"/>
                                          </p:val>
                                        </p:tav>
                                      </p:tavLst>
                                    </p:anim>
                                    <p:anim calcmode="lin" valueType="num">
                                      <p:cBhvr>
                                        <p:cTn id="155" dur="500" fill="hold"/>
                                        <p:tgtEl>
                                          <p:spTgt spid="122"/>
                                        </p:tgtEl>
                                        <p:attrNameLst>
                                          <p:attrName>ppt_h</p:attrName>
                                        </p:attrNameLst>
                                      </p:cBhvr>
                                      <p:tavLst>
                                        <p:tav tm="0">
                                          <p:val>
                                            <p:fltVal val="0"/>
                                          </p:val>
                                        </p:tav>
                                        <p:tav tm="100000">
                                          <p:val>
                                            <p:strVal val="#ppt_h"/>
                                          </p:val>
                                        </p:tav>
                                      </p:tavLst>
                                    </p:anim>
                                    <p:animEffect transition="in" filter="fade">
                                      <p:cBhvr>
                                        <p:cTn id="156"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57" grpId="0" animBg="1"/>
      <p:bldP spid="58" grpId="0" animBg="1"/>
      <p:bldP spid="59" grpId="0" animBg="1"/>
      <p:bldP spid="60" grpId="0" animBg="1"/>
      <p:bldP spid="63" grpId="0" animBg="1"/>
      <p:bldP spid="68" grpId="0" animBg="1"/>
      <p:bldP spid="71" grpId="0" animBg="1"/>
      <p:bldP spid="72" grpId="0" animBg="1"/>
      <p:bldP spid="88" grpId="0" animBg="1"/>
      <p:bldP spid="94" grpId="0" animBg="1"/>
      <p:bldP spid="98" grpId="0" animBg="1"/>
      <p:bldP spid="113" grpId="0" animBg="1"/>
      <p:bldP spid="116" grpId="0" animBg="1"/>
      <p:bldP spid="117" grpId="0" animBg="1"/>
      <p:bldP spid="118" grpId="0" animBg="1"/>
      <p:bldP spid="120" grpId="0" animBg="1"/>
      <p:bldP spid="121" grpId="0" animBg="1"/>
      <p:bldP spid="1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1894</TotalTime>
  <Words>1404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Open Sans Light</vt:lpstr>
      <vt:lpstr>Roboto Light</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385</cp:revision>
  <dcterms:created xsi:type="dcterms:W3CDTF">2016-09-28T22:08:47Z</dcterms:created>
  <dcterms:modified xsi:type="dcterms:W3CDTF">2019-07-14T22:30:32Z</dcterms:modified>
</cp:coreProperties>
</file>