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9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0" y="1212336"/>
            <a:ext cx="11401778" cy="5645664"/>
          </a:xfrm>
          <a:prstGeom prst="triangl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4651022" y="-3"/>
            <a:ext cx="6152444" cy="3068135"/>
            <a:chOff x="4651022" y="-3"/>
            <a:chExt cx="6152444" cy="3068135"/>
          </a:xfrm>
        </p:grpSpPr>
        <p:sp>
          <p:nvSpPr>
            <p:cNvPr id="9" name="Isosceles Triangle 8"/>
            <p:cNvSpPr/>
            <p:nvPr/>
          </p:nvSpPr>
          <p:spPr>
            <a:xfrm rot="10800000">
              <a:off x="4651022" y="-3"/>
              <a:ext cx="6152444" cy="3068135"/>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046718" y="627560"/>
              <a:ext cx="3361051" cy="1169551"/>
            </a:xfrm>
            <a:prstGeom prst="rect">
              <a:avLst/>
            </a:prstGeom>
            <a:noFill/>
          </p:spPr>
          <p:txBody>
            <a:bodyPr wrap="square" rtlCol="0">
              <a:spAutoFit/>
            </a:bodyPr>
            <a:lstStyle/>
            <a:p>
              <a:pPr algn="ctr"/>
              <a:r>
                <a:rPr lang="en-US" sz="14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rgbClr val="4D4D4D"/>
                </a:solidFill>
                <a:latin typeface="Candara" panose="020E0502030303020204" pitchFamily="34" charset="0"/>
              </a:endParaRPr>
            </a:p>
          </p:txBody>
        </p:sp>
        <p:cxnSp>
          <p:nvCxnSpPr>
            <p:cNvPr id="12" name="Straight Connector 11"/>
            <p:cNvCxnSpPr/>
            <p:nvPr/>
          </p:nvCxnSpPr>
          <p:spPr>
            <a:xfrm>
              <a:off x="7394222" y="451556"/>
              <a:ext cx="640080" cy="0"/>
            </a:xfrm>
            <a:prstGeom prst="line">
              <a:avLst/>
            </a:prstGeom>
            <a:ln w="38100">
              <a:solidFill>
                <a:srgbClr val="4D4D4D"/>
              </a:solidFill>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6344356" y="2255798"/>
            <a:ext cx="4730044" cy="2350069"/>
            <a:chOff x="6344356" y="2255798"/>
            <a:chExt cx="4730044" cy="2350069"/>
          </a:xfrm>
        </p:grpSpPr>
        <p:sp>
          <p:nvSpPr>
            <p:cNvPr id="10" name="Isosceles Triangle 9"/>
            <p:cNvSpPr/>
            <p:nvPr/>
          </p:nvSpPr>
          <p:spPr>
            <a:xfrm>
              <a:off x="6344356" y="2255798"/>
              <a:ext cx="4730044" cy="2350069"/>
            </a:xfrm>
            <a:prstGeom prst="triangl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7918395" y="2840573"/>
              <a:ext cx="1581963" cy="1323439"/>
            </a:xfrm>
            <a:prstGeom prst="rect">
              <a:avLst/>
            </a:prstGeom>
            <a:noFill/>
          </p:spPr>
          <p:txBody>
            <a:bodyPr wrap="square" rtlCol="0">
              <a:spAutoFit/>
            </a:bodyPr>
            <a:lstStyle/>
            <a:p>
              <a:pPr algn="ctr"/>
              <a:r>
                <a:rPr lang="en-US" sz="8000" b="1" dirty="0">
                  <a:solidFill>
                    <a:schemeClr val="bg1"/>
                  </a:solidFill>
                </a:rPr>
                <a:t>01</a:t>
              </a:r>
            </a:p>
          </p:txBody>
        </p:sp>
        <p:sp>
          <p:nvSpPr>
            <p:cNvPr id="14" name="TextBox 13"/>
            <p:cNvSpPr txBox="1"/>
            <p:nvPr/>
          </p:nvSpPr>
          <p:spPr>
            <a:xfrm>
              <a:off x="7051430" y="4047647"/>
              <a:ext cx="3361051" cy="307777"/>
            </a:xfrm>
            <a:prstGeom prst="rect">
              <a:avLst/>
            </a:prstGeom>
            <a:noFill/>
          </p:spPr>
          <p:txBody>
            <a:bodyPr wrap="square" rtlCol="0">
              <a:spAutoFit/>
            </a:bodyPr>
            <a:lstStyle/>
            <a:p>
              <a:pPr algn="ctr"/>
              <a:r>
                <a:rPr lang="en-US" sz="1400" dirty="0">
                  <a:solidFill>
                    <a:schemeClr val="bg1">
                      <a:lumMod val="85000"/>
                    </a:schemeClr>
                  </a:solidFill>
                  <a:latin typeface="Candara" panose="020E0502030303020204" pitchFamily="34" charset="0"/>
                </a:rPr>
                <a:t>Lorem ipsum dolor sit amet</a:t>
              </a:r>
              <a:endParaRPr lang="en-US" dirty="0">
                <a:solidFill>
                  <a:schemeClr val="bg1">
                    <a:lumMod val="85000"/>
                  </a:schemeClr>
                </a:solidFill>
                <a:latin typeface="Candara" panose="020E0502030303020204" pitchFamily="34" charset="0"/>
              </a:endParaRPr>
            </a:p>
          </p:txBody>
        </p:sp>
      </p:grpSp>
      <p:grpSp>
        <p:nvGrpSpPr>
          <p:cNvPr id="15" name="Group 14"/>
          <p:cNvGrpSpPr/>
          <p:nvPr/>
        </p:nvGrpSpPr>
        <p:grpSpPr>
          <a:xfrm>
            <a:off x="84668" y="408174"/>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17" name="TextBox 1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20" name="Picture 19">
            <a:hlinkClick r:id="rId3"/>
            <a:extLst>
              <a:ext uri="{FF2B5EF4-FFF2-40B4-BE49-F238E27FC236}">
                <a16:creationId xmlns:a16="http://schemas.microsoft.com/office/drawing/2014/main" id="{15376AA8-6AEF-4A6B-B10F-B9EDB74BF35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7867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750"/>
                            </p:stCondLst>
                            <p:childTnLst>
                              <p:par>
                                <p:cTn id="14" presetID="2" presetClass="entr" presetSubtype="1"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750" fill="hold"/>
                                        <p:tgtEl>
                                          <p:spTgt spid="18"/>
                                        </p:tgtEl>
                                        <p:attrNameLst>
                                          <p:attrName>ppt_x</p:attrName>
                                        </p:attrNameLst>
                                      </p:cBhvr>
                                      <p:tavLst>
                                        <p:tav tm="0">
                                          <p:val>
                                            <p:strVal val="#ppt_x"/>
                                          </p:val>
                                        </p:tav>
                                        <p:tav tm="100000">
                                          <p:val>
                                            <p:strVal val="#ppt_x"/>
                                          </p:val>
                                        </p:tav>
                                      </p:tavLst>
                                    </p:anim>
                                    <p:anim calcmode="lin" valueType="num">
                                      <p:cBhvr additive="base">
                                        <p:cTn id="17" dur="750" fill="hold"/>
                                        <p:tgtEl>
                                          <p:spTgt spid="18"/>
                                        </p:tgtEl>
                                        <p:attrNameLst>
                                          <p:attrName>ppt_y</p:attrName>
                                        </p:attrNameLst>
                                      </p:cBhvr>
                                      <p:tavLst>
                                        <p:tav tm="0">
                                          <p:val>
                                            <p:strVal val="0-#ppt_h/2"/>
                                          </p:val>
                                        </p:tav>
                                        <p:tav tm="100000">
                                          <p:val>
                                            <p:strVal val="#ppt_y"/>
                                          </p:val>
                                        </p:tav>
                                      </p:tavLst>
                                    </p:anim>
                                  </p:childTnLst>
                                </p:cTn>
                              </p:par>
                            </p:childTnLst>
                          </p:cTn>
                        </p:par>
                        <p:par>
                          <p:cTn id="18" fill="hold">
                            <p:stCondLst>
                              <p:cond delay="2500"/>
                            </p:stCondLst>
                            <p:childTnLst>
                              <p:par>
                                <p:cTn id="19" presetID="2" presetClass="entr" presetSubtype="4" fill="hold" nodeType="after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750" fill="hold"/>
                                        <p:tgtEl>
                                          <p:spTgt spid="19"/>
                                        </p:tgtEl>
                                        <p:attrNameLst>
                                          <p:attrName>ppt_x</p:attrName>
                                        </p:attrNameLst>
                                      </p:cBhvr>
                                      <p:tavLst>
                                        <p:tav tm="0">
                                          <p:val>
                                            <p:strVal val="#ppt_x"/>
                                          </p:val>
                                        </p:tav>
                                        <p:tav tm="100000">
                                          <p:val>
                                            <p:strVal val="#ppt_x"/>
                                          </p:val>
                                        </p:tav>
                                      </p:tavLst>
                                    </p:anim>
                                    <p:anim calcmode="lin" valueType="num">
                                      <p:cBhvr additive="base">
                                        <p:cTn id="22" dur="75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1892</TotalTime>
  <Words>1310</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384</cp:revision>
  <dcterms:created xsi:type="dcterms:W3CDTF">2016-09-28T22:08:47Z</dcterms:created>
  <dcterms:modified xsi:type="dcterms:W3CDTF">2019-07-14T22:28:33Z</dcterms:modified>
</cp:coreProperties>
</file>