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04941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2E3A48E8-8117-49F8-944A-FC51D1D9B15A}"/>
              </a:ext>
            </a:extLst>
          </p:cNvPr>
          <p:cNvSpPr/>
          <p:nvPr/>
        </p:nvSpPr>
        <p:spPr>
          <a:xfrm>
            <a:off x="7741502" y="2379518"/>
            <a:ext cx="1547970" cy="1939075"/>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60AF2B6E-C6CA-4E09-88C0-3B982DAA61AB}"/>
              </a:ext>
            </a:extLst>
          </p:cNvPr>
          <p:cNvSpPr/>
          <p:nvPr/>
        </p:nvSpPr>
        <p:spPr>
          <a:xfrm rot="20279983">
            <a:off x="1421919" y="5429657"/>
            <a:ext cx="7384792" cy="1383115"/>
          </a:xfrm>
          <a:custGeom>
            <a:avLst/>
            <a:gdLst>
              <a:gd name="connsiteX0" fmla="*/ 6795816 w 7384792"/>
              <a:gd name="connsiteY0" fmla="*/ 0 h 1383115"/>
              <a:gd name="connsiteX1" fmla="*/ 7384792 w 7384792"/>
              <a:gd name="connsiteY1" fmla="*/ 237966 h 1383115"/>
              <a:gd name="connsiteX2" fmla="*/ 3423278 w 7384792"/>
              <a:gd name="connsiteY2" fmla="*/ 1383115 h 1383115"/>
              <a:gd name="connsiteX3" fmla="*/ 0 w 7384792"/>
              <a:gd name="connsiteY3" fmla="*/ 1 h 1383115"/>
            </a:gdLst>
            <a:ahLst/>
            <a:cxnLst>
              <a:cxn ang="0">
                <a:pos x="connsiteX0" y="connsiteY0"/>
              </a:cxn>
              <a:cxn ang="0">
                <a:pos x="connsiteX1" y="connsiteY1"/>
              </a:cxn>
              <a:cxn ang="0">
                <a:pos x="connsiteX2" y="connsiteY2"/>
              </a:cxn>
              <a:cxn ang="0">
                <a:pos x="connsiteX3" y="connsiteY3"/>
              </a:cxn>
            </a:cxnLst>
            <a:rect l="l" t="t" r="r" b="b"/>
            <a:pathLst>
              <a:path w="7384792" h="1383115">
                <a:moveTo>
                  <a:pt x="6795816" y="0"/>
                </a:moveTo>
                <a:lnTo>
                  <a:pt x="7384792" y="237966"/>
                </a:lnTo>
                <a:lnTo>
                  <a:pt x="3423278" y="1383115"/>
                </a:lnTo>
                <a:lnTo>
                  <a:pt x="0"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C8A557EC-6914-45B7-8F36-204DE83F7231}"/>
              </a:ext>
            </a:extLst>
          </p:cNvPr>
          <p:cNvSpPr>
            <a:spLocks noChangeAspect="1"/>
          </p:cNvSpPr>
          <p:nvPr/>
        </p:nvSpPr>
        <p:spPr>
          <a:xfrm>
            <a:off x="7344986" y="3793376"/>
            <a:ext cx="731520" cy="731520"/>
          </a:xfrm>
          <a:prstGeom prst="ellipse">
            <a:avLst/>
          </a:prstGeom>
          <a:solidFill>
            <a:srgbClr val="7A7A7A"/>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B32EA865-3142-418D-9BF4-470B2EB525EA}"/>
              </a:ext>
            </a:extLst>
          </p:cNvPr>
          <p:cNvSpPr>
            <a:spLocks noChangeAspect="1"/>
          </p:cNvSpPr>
          <p:nvPr/>
        </p:nvSpPr>
        <p:spPr>
          <a:xfrm>
            <a:off x="6366162" y="4095409"/>
            <a:ext cx="914400" cy="914400"/>
          </a:xfrm>
          <a:prstGeom prst="ellipse">
            <a:avLst/>
          </a:prstGeom>
          <a:solidFill>
            <a:srgbClr val="44546B"/>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A8234E94-B6AF-47E7-89FA-5397BA82552E}"/>
              </a:ext>
            </a:extLst>
          </p:cNvPr>
          <p:cNvSpPr>
            <a:spLocks noChangeAspect="1"/>
          </p:cNvSpPr>
          <p:nvPr/>
        </p:nvSpPr>
        <p:spPr>
          <a:xfrm>
            <a:off x="5204458" y="4524896"/>
            <a:ext cx="1097280" cy="1097280"/>
          </a:xfrm>
          <a:prstGeom prst="ellipse">
            <a:avLst/>
          </a:prstGeom>
          <a:solidFill>
            <a:srgbClr val="5C9AD3"/>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05194A51-97F1-4BF5-9835-F80DB3C75ECD}"/>
              </a:ext>
            </a:extLst>
          </p:cNvPr>
          <p:cNvSpPr>
            <a:spLocks noChangeAspect="1"/>
          </p:cNvSpPr>
          <p:nvPr/>
        </p:nvSpPr>
        <p:spPr>
          <a:xfrm>
            <a:off x="3768434" y="4936376"/>
            <a:ext cx="1371600" cy="1371600"/>
          </a:xfrm>
          <a:prstGeom prst="ellipse">
            <a:avLst/>
          </a:prstGeom>
          <a:solidFill>
            <a:srgbClr val="FE4A1E"/>
          </a:solidFill>
          <a:ln>
            <a:noFill/>
          </a:ln>
          <a:effectLst>
            <a:outerShdw blurRad="76200" dist="12700" dir="8100000" sy="-23000" kx="800400" algn="b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Группа 298">
            <a:extLst>
              <a:ext uri="{FF2B5EF4-FFF2-40B4-BE49-F238E27FC236}">
                <a16:creationId xmlns:a16="http://schemas.microsoft.com/office/drawing/2014/main" id="{35DEFFB7-98BE-4BB7-9761-8FE07F10A451}"/>
              </a:ext>
            </a:extLst>
          </p:cNvPr>
          <p:cNvGrpSpPr>
            <a:grpSpLocks noChangeAspect="1"/>
          </p:cNvGrpSpPr>
          <p:nvPr/>
        </p:nvGrpSpPr>
        <p:grpSpPr>
          <a:xfrm>
            <a:off x="5547358" y="4868916"/>
            <a:ext cx="411480" cy="409240"/>
            <a:chOff x="5848350" y="3192463"/>
            <a:chExt cx="2041525" cy="2030413"/>
          </a:xfrm>
          <a:solidFill>
            <a:schemeClr val="bg1"/>
          </a:solidFill>
          <a:effectLst/>
        </p:grpSpPr>
        <p:sp>
          <p:nvSpPr>
            <p:cNvPr id="26" name="Freeform 266">
              <a:extLst>
                <a:ext uri="{FF2B5EF4-FFF2-40B4-BE49-F238E27FC236}">
                  <a16:creationId xmlns:a16="http://schemas.microsoft.com/office/drawing/2014/main" id="{B62BF68A-E60D-49D8-954B-1AFB7DE00510}"/>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267">
              <a:extLst>
                <a:ext uri="{FF2B5EF4-FFF2-40B4-BE49-F238E27FC236}">
                  <a16:creationId xmlns:a16="http://schemas.microsoft.com/office/drawing/2014/main" id="{6E8C75D6-E0CF-4906-A4B0-ACDAE78634F7}"/>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314">
            <a:extLst>
              <a:ext uri="{FF2B5EF4-FFF2-40B4-BE49-F238E27FC236}">
                <a16:creationId xmlns:a16="http://schemas.microsoft.com/office/drawing/2014/main" id="{9CA4DE81-16F5-4445-97C2-D4DBBE8A8863}"/>
              </a:ext>
            </a:extLst>
          </p:cNvPr>
          <p:cNvGrpSpPr>
            <a:grpSpLocks noChangeAspect="1"/>
          </p:cNvGrpSpPr>
          <p:nvPr/>
        </p:nvGrpSpPr>
        <p:grpSpPr>
          <a:xfrm>
            <a:off x="6632872" y="4369729"/>
            <a:ext cx="374125" cy="365760"/>
            <a:chOff x="5829300" y="3186113"/>
            <a:chExt cx="2555875" cy="2498725"/>
          </a:xfrm>
          <a:solidFill>
            <a:schemeClr val="bg1"/>
          </a:solidFill>
          <a:effectLst/>
        </p:grpSpPr>
        <p:sp>
          <p:nvSpPr>
            <p:cNvPr id="29" name="Freeform 279">
              <a:extLst>
                <a:ext uri="{FF2B5EF4-FFF2-40B4-BE49-F238E27FC236}">
                  <a16:creationId xmlns:a16="http://schemas.microsoft.com/office/drawing/2014/main" id="{ED0482B8-C264-4144-A4B4-6A1544060D5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280">
              <a:extLst>
                <a:ext uri="{FF2B5EF4-FFF2-40B4-BE49-F238E27FC236}">
                  <a16:creationId xmlns:a16="http://schemas.microsoft.com/office/drawing/2014/main" id="{909C71BE-E71C-445A-8783-9FA6716F0A7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281">
              <a:extLst>
                <a:ext uri="{FF2B5EF4-FFF2-40B4-BE49-F238E27FC236}">
                  <a16:creationId xmlns:a16="http://schemas.microsoft.com/office/drawing/2014/main" id="{FBE54548-E521-46BD-BD01-8756AB8E8B6F}"/>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67065B89-6D93-4A48-AD16-E54A5BC25F75}"/>
              </a:ext>
            </a:extLst>
          </p:cNvPr>
          <p:cNvSpPr>
            <a:spLocks noChangeAspect="1" noEditPoints="1"/>
          </p:cNvSpPr>
          <p:nvPr/>
        </p:nvSpPr>
        <p:spPr bwMode="auto">
          <a:xfrm>
            <a:off x="7550726" y="3993765"/>
            <a:ext cx="320040" cy="324057"/>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33" name="Группа 365">
            <a:extLst>
              <a:ext uri="{FF2B5EF4-FFF2-40B4-BE49-F238E27FC236}">
                <a16:creationId xmlns:a16="http://schemas.microsoft.com/office/drawing/2014/main" id="{AF25455A-FFBE-42B8-9498-A2CF55281554}"/>
              </a:ext>
            </a:extLst>
          </p:cNvPr>
          <p:cNvGrpSpPr>
            <a:grpSpLocks noChangeAspect="1"/>
          </p:cNvGrpSpPr>
          <p:nvPr/>
        </p:nvGrpSpPr>
        <p:grpSpPr>
          <a:xfrm>
            <a:off x="4164349" y="5383185"/>
            <a:ext cx="547541" cy="457200"/>
            <a:chOff x="5824538" y="3263900"/>
            <a:chExt cx="3636963" cy="3036887"/>
          </a:xfrm>
          <a:solidFill>
            <a:schemeClr val="bg1"/>
          </a:solidFill>
          <a:effectLst/>
        </p:grpSpPr>
        <p:sp>
          <p:nvSpPr>
            <p:cNvPr id="34" name="Freeform 326">
              <a:extLst>
                <a:ext uri="{FF2B5EF4-FFF2-40B4-BE49-F238E27FC236}">
                  <a16:creationId xmlns:a16="http://schemas.microsoft.com/office/drawing/2014/main" id="{7E532FCF-9319-4694-A270-C27760B0E176}"/>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327">
              <a:extLst>
                <a:ext uri="{FF2B5EF4-FFF2-40B4-BE49-F238E27FC236}">
                  <a16:creationId xmlns:a16="http://schemas.microsoft.com/office/drawing/2014/main" id="{C7354C56-066A-46A5-A9D7-24EFAADF61C9}"/>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Group 35">
            <a:extLst>
              <a:ext uri="{FF2B5EF4-FFF2-40B4-BE49-F238E27FC236}">
                <a16:creationId xmlns:a16="http://schemas.microsoft.com/office/drawing/2014/main" id="{F235924B-7D25-400F-9A5A-C2B48618F03B}"/>
              </a:ext>
            </a:extLst>
          </p:cNvPr>
          <p:cNvGrpSpPr/>
          <p:nvPr/>
        </p:nvGrpSpPr>
        <p:grpSpPr>
          <a:xfrm rot="10800000">
            <a:off x="676006" y="4442927"/>
            <a:ext cx="3441191" cy="51094"/>
            <a:chOff x="7445377" y="1972933"/>
            <a:chExt cx="3753687" cy="55734"/>
          </a:xfrm>
          <a:solidFill>
            <a:schemeClr val="bg1"/>
          </a:solidFill>
        </p:grpSpPr>
        <p:cxnSp>
          <p:nvCxnSpPr>
            <p:cNvPr id="37" name="Straight Connector 36">
              <a:extLst>
                <a:ext uri="{FF2B5EF4-FFF2-40B4-BE49-F238E27FC236}">
                  <a16:creationId xmlns:a16="http://schemas.microsoft.com/office/drawing/2014/main" id="{9F0BF13D-B4AF-4720-802E-83C898176F0A}"/>
                </a:ext>
              </a:extLst>
            </p:cNvPr>
            <p:cNvCxnSpPr>
              <a:cxnSpLocks/>
            </p:cNvCxnSpPr>
            <p:nvPr/>
          </p:nvCxnSpPr>
          <p:spPr>
            <a:xfrm rot="10800000" flipH="1">
              <a:off x="7445377" y="1996044"/>
              <a:ext cx="3347908" cy="0"/>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8" name="Freeform 59">
              <a:extLst>
                <a:ext uri="{FF2B5EF4-FFF2-40B4-BE49-F238E27FC236}">
                  <a16:creationId xmlns:a16="http://schemas.microsoft.com/office/drawing/2014/main" id="{62DBC54E-6842-4B6F-8382-5F22068C0BCF}"/>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9" name="Straight Connector 38">
            <a:extLst>
              <a:ext uri="{FF2B5EF4-FFF2-40B4-BE49-F238E27FC236}">
                <a16:creationId xmlns:a16="http://schemas.microsoft.com/office/drawing/2014/main" id="{D10524FB-90C2-4F70-BE9B-5B7283B0490A}"/>
              </a:ext>
            </a:extLst>
          </p:cNvPr>
          <p:cNvCxnSpPr>
            <a:cxnSpLocks/>
          </p:cNvCxnSpPr>
          <p:nvPr/>
        </p:nvCxnSpPr>
        <p:spPr>
          <a:xfrm flipH="1" flipV="1">
            <a:off x="4147056" y="4478667"/>
            <a:ext cx="145091" cy="494679"/>
          </a:xfrm>
          <a:prstGeom prst="line">
            <a:avLst/>
          </a:prstGeom>
          <a:solidFill>
            <a:srgbClr val="A5A5A5"/>
          </a:solidFill>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99F57C0-448A-4754-980A-19319C671E81}"/>
              </a:ext>
            </a:extLst>
          </p:cNvPr>
          <p:cNvCxnSpPr>
            <a:cxnSpLocks/>
          </p:cNvCxnSpPr>
          <p:nvPr/>
        </p:nvCxnSpPr>
        <p:spPr>
          <a:xfrm flipH="1" flipV="1">
            <a:off x="4957955" y="3075175"/>
            <a:ext cx="754429" cy="1449026"/>
          </a:xfrm>
          <a:prstGeom prst="line">
            <a:avLst/>
          </a:prstGeom>
          <a:solidFill>
            <a:srgbClr val="A5A5A5"/>
          </a:solidFill>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E4EDD87-D403-4B2F-BA2C-C4D6310ED7DB}"/>
              </a:ext>
            </a:extLst>
          </p:cNvPr>
          <p:cNvCxnSpPr>
            <a:cxnSpLocks/>
          </p:cNvCxnSpPr>
          <p:nvPr/>
        </p:nvCxnSpPr>
        <p:spPr>
          <a:xfrm flipH="1" flipV="1">
            <a:off x="6766215" y="1926966"/>
            <a:ext cx="33467" cy="2203031"/>
          </a:xfrm>
          <a:prstGeom prst="line">
            <a:avLst/>
          </a:prstGeom>
          <a:solidFill>
            <a:srgbClr val="A5A5A5"/>
          </a:solidFill>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0EA450D2-6D46-4DD9-9DEB-E8273EC5A555}"/>
              </a:ext>
            </a:extLst>
          </p:cNvPr>
          <p:cNvGrpSpPr/>
          <p:nvPr/>
        </p:nvGrpSpPr>
        <p:grpSpPr>
          <a:xfrm rot="10800000">
            <a:off x="1717000" y="3035277"/>
            <a:ext cx="3199391" cy="51094"/>
            <a:chOff x="7709135" y="1972933"/>
            <a:chExt cx="3489929" cy="55734"/>
          </a:xfrm>
          <a:solidFill>
            <a:schemeClr val="bg1"/>
          </a:solidFill>
        </p:grpSpPr>
        <p:cxnSp>
          <p:nvCxnSpPr>
            <p:cNvPr id="47" name="Straight Connector 46">
              <a:extLst>
                <a:ext uri="{FF2B5EF4-FFF2-40B4-BE49-F238E27FC236}">
                  <a16:creationId xmlns:a16="http://schemas.microsoft.com/office/drawing/2014/main" id="{AD7CA586-8523-4D94-B483-09D20EC4AF68}"/>
                </a:ext>
              </a:extLst>
            </p:cNvPr>
            <p:cNvCxnSpPr>
              <a:cxnSpLocks/>
            </p:cNvCxnSpPr>
            <p:nvPr/>
          </p:nvCxnSpPr>
          <p:spPr>
            <a:xfrm rot="10800000" flipH="1">
              <a:off x="7709135" y="2008009"/>
              <a:ext cx="3124169" cy="20658"/>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8" name="Freeform 59">
              <a:extLst>
                <a:ext uri="{FF2B5EF4-FFF2-40B4-BE49-F238E27FC236}">
                  <a16:creationId xmlns:a16="http://schemas.microsoft.com/office/drawing/2014/main" id="{6973DB55-7F70-404D-BCB0-F8425C9A71E2}"/>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a:extLst>
              <a:ext uri="{FF2B5EF4-FFF2-40B4-BE49-F238E27FC236}">
                <a16:creationId xmlns:a16="http://schemas.microsoft.com/office/drawing/2014/main" id="{E53E8B8A-7917-4F00-810E-9A2027383381}"/>
              </a:ext>
            </a:extLst>
          </p:cNvPr>
          <p:cNvGrpSpPr/>
          <p:nvPr/>
        </p:nvGrpSpPr>
        <p:grpSpPr>
          <a:xfrm rot="10800000">
            <a:off x="3547036" y="1874415"/>
            <a:ext cx="3215130" cy="51094"/>
            <a:chOff x="7691967" y="1972933"/>
            <a:chExt cx="3507097" cy="55734"/>
          </a:xfrm>
          <a:solidFill>
            <a:schemeClr val="bg1"/>
          </a:solidFill>
        </p:grpSpPr>
        <p:cxnSp>
          <p:nvCxnSpPr>
            <p:cNvPr id="50" name="Straight Connector 49">
              <a:extLst>
                <a:ext uri="{FF2B5EF4-FFF2-40B4-BE49-F238E27FC236}">
                  <a16:creationId xmlns:a16="http://schemas.microsoft.com/office/drawing/2014/main" id="{B4D61B9F-0A1A-4A2E-BA67-35EC8BD7BB1A}"/>
                </a:ext>
              </a:extLst>
            </p:cNvPr>
            <p:cNvCxnSpPr>
              <a:cxnSpLocks/>
            </p:cNvCxnSpPr>
            <p:nvPr/>
          </p:nvCxnSpPr>
          <p:spPr>
            <a:xfrm rot="10800000" flipH="1">
              <a:off x="7691967" y="1996044"/>
              <a:ext cx="3101318" cy="4756"/>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1" name="Freeform 59">
              <a:extLst>
                <a:ext uri="{FF2B5EF4-FFF2-40B4-BE49-F238E27FC236}">
                  <a16:creationId xmlns:a16="http://schemas.microsoft.com/office/drawing/2014/main" id="{A96982CB-6D52-4C4F-96CB-9ACD668A5378}"/>
                </a:ext>
              </a:extLst>
            </p:cNvPr>
            <p:cNvSpPr>
              <a:spLocks noChangeAspect="1"/>
            </p:cNvSpPr>
            <p:nvPr/>
          </p:nvSpPr>
          <p:spPr>
            <a:xfrm>
              <a:off x="10833304" y="1972933"/>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5" name="Straight Connector 54">
            <a:extLst>
              <a:ext uri="{FF2B5EF4-FFF2-40B4-BE49-F238E27FC236}">
                <a16:creationId xmlns:a16="http://schemas.microsoft.com/office/drawing/2014/main" id="{4BD0C2B4-7705-4BBD-983F-C753B9C04949}"/>
              </a:ext>
            </a:extLst>
          </p:cNvPr>
          <p:cNvCxnSpPr>
            <a:cxnSpLocks/>
          </p:cNvCxnSpPr>
          <p:nvPr/>
        </p:nvCxnSpPr>
        <p:spPr>
          <a:xfrm flipH="1" flipV="1">
            <a:off x="7826462" y="4452376"/>
            <a:ext cx="314468" cy="825780"/>
          </a:xfrm>
          <a:prstGeom prst="line">
            <a:avLst/>
          </a:prstGeom>
          <a:solidFill>
            <a:srgbClr val="A5A5A5"/>
          </a:solidFill>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57" name="Group 56">
            <a:extLst>
              <a:ext uri="{FF2B5EF4-FFF2-40B4-BE49-F238E27FC236}">
                <a16:creationId xmlns:a16="http://schemas.microsoft.com/office/drawing/2014/main" id="{CC6BE546-CCFD-4A89-8545-F0EB3067FB83}"/>
              </a:ext>
            </a:extLst>
          </p:cNvPr>
          <p:cNvGrpSpPr/>
          <p:nvPr/>
        </p:nvGrpSpPr>
        <p:grpSpPr>
          <a:xfrm>
            <a:off x="8140929" y="5285910"/>
            <a:ext cx="3400276" cy="51094"/>
            <a:chOff x="8205373" y="1981391"/>
            <a:chExt cx="3709056" cy="55734"/>
          </a:xfrm>
          <a:solidFill>
            <a:schemeClr val="bg1"/>
          </a:solidFill>
        </p:grpSpPr>
        <p:cxnSp>
          <p:nvCxnSpPr>
            <p:cNvPr id="58" name="Straight Connector 57">
              <a:extLst>
                <a:ext uri="{FF2B5EF4-FFF2-40B4-BE49-F238E27FC236}">
                  <a16:creationId xmlns:a16="http://schemas.microsoft.com/office/drawing/2014/main" id="{FDF4D1BB-3682-4F28-A8E5-202D3B79D850}"/>
                </a:ext>
              </a:extLst>
            </p:cNvPr>
            <p:cNvCxnSpPr>
              <a:cxnSpLocks/>
              <a:endCxn id="59" idx="9"/>
            </p:cNvCxnSpPr>
            <p:nvPr/>
          </p:nvCxnSpPr>
          <p:spPr>
            <a:xfrm>
              <a:off x="8205373" y="2006399"/>
              <a:ext cx="3343296" cy="2859"/>
            </a:xfrm>
            <a:prstGeom prst="line">
              <a:avLst/>
            </a:prstGeom>
            <a:grpFill/>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9" name="Freeform 59">
              <a:extLst>
                <a:ext uri="{FF2B5EF4-FFF2-40B4-BE49-F238E27FC236}">
                  <a16:creationId xmlns:a16="http://schemas.microsoft.com/office/drawing/2014/main" id="{BEED1192-FFE3-4F64-9157-503ED5B3CAD4}"/>
                </a:ext>
              </a:extLst>
            </p:cNvPr>
            <p:cNvSpPr>
              <a:spLocks noChangeAspect="1"/>
            </p:cNvSpPr>
            <p:nvPr/>
          </p:nvSpPr>
          <p:spPr>
            <a:xfrm>
              <a:off x="11548669" y="1981391"/>
              <a:ext cx="365760" cy="55734"/>
            </a:xfrm>
            <a:custGeom>
              <a:avLst/>
              <a:gdLst>
                <a:gd name="connsiteX0" fmla="*/ 105727 w 1500187"/>
                <a:gd name="connsiteY0" fmla="*/ 0 h 228600"/>
                <a:gd name="connsiteX1" fmla="*/ 114300 w 1500187"/>
                <a:gd name="connsiteY1" fmla="*/ 0 h 228600"/>
                <a:gd name="connsiteX2" fmla="*/ 1385887 w 1500187"/>
                <a:gd name="connsiteY2" fmla="*/ 0 h 228600"/>
                <a:gd name="connsiteX3" fmla="*/ 1500187 w 1500187"/>
                <a:gd name="connsiteY3" fmla="*/ 114300 h 228600"/>
                <a:gd name="connsiteX4" fmla="*/ 1385887 w 1500187"/>
                <a:gd name="connsiteY4" fmla="*/ 228600 h 228600"/>
                <a:gd name="connsiteX5" fmla="*/ 114300 w 1500187"/>
                <a:gd name="connsiteY5" fmla="*/ 228600 h 228600"/>
                <a:gd name="connsiteX6" fmla="*/ 105727 w 1500187"/>
                <a:gd name="connsiteY6" fmla="*/ 228600 h 228600"/>
                <a:gd name="connsiteX7" fmla="*/ 105727 w 1500187"/>
                <a:gd name="connsiteY7" fmla="*/ 226869 h 228600"/>
                <a:gd name="connsiteX8" fmla="*/ 69809 w 1500187"/>
                <a:gd name="connsiteY8" fmla="*/ 219618 h 228600"/>
                <a:gd name="connsiteX9" fmla="*/ 0 w 1500187"/>
                <a:gd name="connsiteY9" fmla="*/ 114300 h 228600"/>
                <a:gd name="connsiteX10" fmla="*/ 69809 w 1500187"/>
                <a:gd name="connsiteY10" fmla="*/ 8982 h 228600"/>
                <a:gd name="connsiteX11" fmla="*/ 105727 w 1500187"/>
                <a:gd name="connsiteY11" fmla="*/ 1731 h 228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00187" h="228600">
                  <a:moveTo>
                    <a:pt x="105727" y="0"/>
                  </a:moveTo>
                  <a:lnTo>
                    <a:pt x="114300" y="0"/>
                  </a:lnTo>
                  <a:lnTo>
                    <a:pt x="1385887" y="0"/>
                  </a:lnTo>
                  <a:cubicBezTo>
                    <a:pt x="1449013" y="0"/>
                    <a:pt x="1500187" y="51174"/>
                    <a:pt x="1500187" y="114300"/>
                  </a:cubicBezTo>
                  <a:cubicBezTo>
                    <a:pt x="1500187" y="177426"/>
                    <a:pt x="1449013" y="228600"/>
                    <a:pt x="1385887" y="228600"/>
                  </a:cubicBezTo>
                  <a:lnTo>
                    <a:pt x="114300" y="228600"/>
                  </a:lnTo>
                  <a:lnTo>
                    <a:pt x="105727" y="228600"/>
                  </a:lnTo>
                  <a:lnTo>
                    <a:pt x="105727" y="226869"/>
                  </a:lnTo>
                  <a:lnTo>
                    <a:pt x="69809" y="219618"/>
                  </a:lnTo>
                  <a:cubicBezTo>
                    <a:pt x="28785" y="202266"/>
                    <a:pt x="0" y="161645"/>
                    <a:pt x="0" y="114300"/>
                  </a:cubicBezTo>
                  <a:cubicBezTo>
                    <a:pt x="0" y="66956"/>
                    <a:pt x="28785" y="26334"/>
                    <a:pt x="69809" y="8982"/>
                  </a:cubicBezTo>
                  <a:lnTo>
                    <a:pt x="105727" y="173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Text Box 10">
            <a:extLst>
              <a:ext uri="{FF2B5EF4-FFF2-40B4-BE49-F238E27FC236}">
                <a16:creationId xmlns:a16="http://schemas.microsoft.com/office/drawing/2014/main" id="{9C4A1742-E8B8-4975-91ED-6667D9D8ECB2}"/>
              </a:ext>
            </a:extLst>
          </p:cNvPr>
          <p:cNvSpPr txBox="1">
            <a:spLocks noChangeArrowheads="1"/>
          </p:cNvSpPr>
          <p:nvPr/>
        </p:nvSpPr>
        <p:spPr bwMode="auto">
          <a:xfrm>
            <a:off x="1048004" y="4119576"/>
            <a:ext cx="1828800" cy="276999"/>
          </a:xfrm>
          <a:prstGeom prst="rect">
            <a:avLst/>
          </a:prstGeom>
          <a:noFill/>
          <a:ln w="9525">
            <a:noFill/>
            <a:miter lim="800000"/>
            <a:headEnd/>
            <a:tailEnd/>
          </a:ln>
        </p:spPr>
        <p:txBody>
          <a:bodyPr wrap="square" lIns="60960" tIns="30480" rIns="60960" bIns="30480">
            <a:spAutoFit/>
          </a:bodyPr>
          <a:lstStyle/>
          <a:p>
            <a:r>
              <a:rPr lang="en-US" sz="1400" dirty="0">
                <a:solidFill>
                  <a:srgbClr val="FE4A1E"/>
                </a:solidFill>
                <a:latin typeface="Bernard MT Condensed" panose="02050806060905020404" pitchFamily="18" charset="0"/>
              </a:rPr>
              <a:t>LOREM IPSUM</a:t>
            </a:r>
          </a:p>
        </p:txBody>
      </p:sp>
      <p:sp>
        <p:nvSpPr>
          <p:cNvPr id="65" name="Text Box 10">
            <a:extLst>
              <a:ext uri="{FF2B5EF4-FFF2-40B4-BE49-F238E27FC236}">
                <a16:creationId xmlns:a16="http://schemas.microsoft.com/office/drawing/2014/main" id="{52A2B23F-387E-45E7-A986-7578F6294203}"/>
              </a:ext>
            </a:extLst>
          </p:cNvPr>
          <p:cNvSpPr txBox="1">
            <a:spLocks noChangeArrowheads="1"/>
          </p:cNvSpPr>
          <p:nvPr/>
        </p:nvSpPr>
        <p:spPr bwMode="auto">
          <a:xfrm>
            <a:off x="1048004" y="4518616"/>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 Box 10">
            <a:extLst>
              <a:ext uri="{FF2B5EF4-FFF2-40B4-BE49-F238E27FC236}">
                <a16:creationId xmlns:a16="http://schemas.microsoft.com/office/drawing/2014/main" id="{29E9844D-886E-4DD8-B454-3B6B270400C6}"/>
              </a:ext>
            </a:extLst>
          </p:cNvPr>
          <p:cNvSpPr txBox="1">
            <a:spLocks noChangeArrowheads="1"/>
          </p:cNvSpPr>
          <p:nvPr/>
        </p:nvSpPr>
        <p:spPr bwMode="auto">
          <a:xfrm>
            <a:off x="2177217" y="2713420"/>
            <a:ext cx="1828800" cy="276999"/>
          </a:xfrm>
          <a:prstGeom prst="rect">
            <a:avLst/>
          </a:prstGeom>
          <a:noFill/>
          <a:ln w="9525">
            <a:noFill/>
            <a:miter lim="800000"/>
            <a:headEnd/>
            <a:tailEnd/>
          </a:ln>
        </p:spPr>
        <p:txBody>
          <a:bodyPr wrap="square" lIns="60960" tIns="30480" rIns="60960" bIns="30480">
            <a:spAutoFit/>
          </a:bodyPr>
          <a:lstStyle/>
          <a:p>
            <a:r>
              <a:rPr lang="en-US" sz="1400" dirty="0">
                <a:solidFill>
                  <a:srgbClr val="5C9AD3"/>
                </a:solidFill>
                <a:latin typeface="Bernard MT Condensed" panose="02050806060905020404" pitchFamily="18" charset="0"/>
              </a:rPr>
              <a:t>LOREM IPSUM</a:t>
            </a:r>
          </a:p>
        </p:txBody>
      </p:sp>
      <p:sp>
        <p:nvSpPr>
          <p:cNvPr id="67" name="Text Box 10">
            <a:extLst>
              <a:ext uri="{FF2B5EF4-FFF2-40B4-BE49-F238E27FC236}">
                <a16:creationId xmlns:a16="http://schemas.microsoft.com/office/drawing/2014/main" id="{7E443222-671B-41DE-9A05-D793978BE3FA}"/>
              </a:ext>
            </a:extLst>
          </p:cNvPr>
          <p:cNvSpPr txBox="1">
            <a:spLocks noChangeArrowheads="1"/>
          </p:cNvSpPr>
          <p:nvPr/>
        </p:nvSpPr>
        <p:spPr bwMode="auto">
          <a:xfrm>
            <a:off x="2157005" y="3119347"/>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8" name="Text Box 10">
            <a:extLst>
              <a:ext uri="{FF2B5EF4-FFF2-40B4-BE49-F238E27FC236}">
                <a16:creationId xmlns:a16="http://schemas.microsoft.com/office/drawing/2014/main" id="{35F68C7C-387C-4520-8EF6-826062EC1E95}"/>
              </a:ext>
            </a:extLst>
          </p:cNvPr>
          <p:cNvSpPr txBox="1">
            <a:spLocks noChangeArrowheads="1"/>
          </p:cNvSpPr>
          <p:nvPr/>
        </p:nvSpPr>
        <p:spPr bwMode="auto">
          <a:xfrm>
            <a:off x="4022773" y="1554905"/>
            <a:ext cx="1828800" cy="276999"/>
          </a:xfrm>
          <a:prstGeom prst="rect">
            <a:avLst/>
          </a:prstGeom>
          <a:noFill/>
          <a:ln w="9525">
            <a:noFill/>
            <a:miter lim="800000"/>
            <a:headEnd/>
            <a:tailEnd/>
          </a:ln>
        </p:spPr>
        <p:txBody>
          <a:bodyPr wrap="square" lIns="60960" tIns="30480" rIns="60960" bIns="30480">
            <a:spAutoFit/>
          </a:bodyPr>
          <a:lstStyle/>
          <a:p>
            <a:r>
              <a:rPr lang="en-US" sz="1400" dirty="0">
                <a:solidFill>
                  <a:srgbClr val="44546B"/>
                </a:solidFill>
                <a:latin typeface="Bernard MT Condensed" panose="02050806060905020404" pitchFamily="18" charset="0"/>
              </a:rPr>
              <a:t>LOREM IPSUM</a:t>
            </a:r>
          </a:p>
        </p:txBody>
      </p:sp>
      <p:sp>
        <p:nvSpPr>
          <p:cNvPr id="69" name="Text Box 10">
            <a:extLst>
              <a:ext uri="{FF2B5EF4-FFF2-40B4-BE49-F238E27FC236}">
                <a16:creationId xmlns:a16="http://schemas.microsoft.com/office/drawing/2014/main" id="{25145443-B326-4F3A-8E49-1021E6D5CCE8}"/>
              </a:ext>
            </a:extLst>
          </p:cNvPr>
          <p:cNvSpPr txBox="1">
            <a:spLocks noChangeArrowheads="1"/>
          </p:cNvSpPr>
          <p:nvPr/>
        </p:nvSpPr>
        <p:spPr bwMode="auto">
          <a:xfrm>
            <a:off x="4000601" y="1948128"/>
            <a:ext cx="2790559" cy="800219"/>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 Box 10">
            <a:extLst>
              <a:ext uri="{FF2B5EF4-FFF2-40B4-BE49-F238E27FC236}">
                <a16:creationId xmlns:a16="http://schemas.microsoft.com/office/drawing/2014/main" id="{74434E05-F1E3-414D-A226-90D033D5C5C7}"/>
              </a:ext>
            </a:extLst>
          </p:cNvPr>
          <p:cNvSpPr txBox="1">
            <a:spLocks noChangeArrowheads="1"/>
          </p:cNvSpPr>
          <p:nvPr/>
        </p:nvSpPr>
        <p:spPr bwMode="auto">
          <a:xfrm>
            <a:off x="9248427" y="4958795"/>
            <a:ext cx="1828800" cy="276999"/>
          </a:xfrm>
          <a:prstGeom prst="rect">
            <a:avLst/>
          </a:prstGeom>
          <a:noFill/>
          <a:ln w="9525">
            <a:noFill/>
            <a:miter lim="800000"/>
            <a:headEnd/>
            <a:tailEnd/>
          </a:ln>
        </p:spPr>
        <p:txBody>
          <a:bodyPr wrap="square" lIns="60960" tIns="30480" rIns="60960" bIns="30480">
            <a:spAutoFit/>
          </a:bodyPr>
          <a:lstStyle/>
          <a:p>
            <a:pPr algn="r"/>
            <a:r>
              <a:rPr lang="en-US" sz="1400" dirty="0">
                <a:solidFill>
                  <a:srgbClr val="7A7A7A"/>
                </a:solidFill>
                <a:latin typeface="Bernard MT Condensed" panose="02050806060905020404" pitchFamily="18" charset="0"/>
              </a:rPr>
              <a:t>LOREM IPSUM</a:t>
            </a:r>
          </a:p>
        </p:txBody>
      </p:sp>
      <p:sp>
        <p:nvSpPr>
          <p:cNvPr id="73" name="Text Box 10">
            <a:extLst>
              <a:ext uri="{FF2B5EF4-FFF2-40B4-BE49-F238E27FC236}">
                <a16:creationId xmlns:a16="http://schemas.microsoft.com/office/drawing/2014/main" id="{2EDA4592-5A6A-4DE6-96EE-B650D41BC752}"/>
              </a:ext>
            </a:extLst>
          </p:cNvPr>
          <p:cNvSpPr txBox="1">
            <a:spLocks noChangeArrowheads="1"/>
          </p:cNvSpPr>
          <p:nvPr/>
        </p:nvSpPr>
        <p:spPr bwMode="auto">
          <a:xfrm>
            <a:off x="8323181" y="5380011"/>
            <a:ext cx="2790559" cy="800219"/>
          </a:xfrm>
          <a:prstGeom prst="rect">
            <a:avLst/>
          </a:prstGeom>
          <a:noFill/>
          <a:ln w="9525">
            <a:noFill/>
            <a:miter lim="800000"/>
            <a:headEnd/>
            <a:tailEnd/>
          </a:ln>
        </p:spPr>
        <p:txBody>
          <a:bodyPr wrap="square" lIns="60960" tIns="30480" rIns="60960" bIns="3048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4" name="Text Box 10">
            <a:extLst>
              <a:ext uri="{FF2B5EF4-FFF2-40B4-BE49-F238E27FC236}">
                <a16:creationId xmlns:a16="http://schemas.microsoft.com/office/drawing/2014/main" id="{9593AF2A-9FC9-454A-A091-220CE535F7FE}"/>
              </a:ext>
            </a:extLst>
          </p:cNvPr>
          <p:cNvSpPr txBox="1">
            <a:spLocks noChangeArrowheads="1"/>
          </p:cNvSpPr>
          <p:nvPr/>
        </p:nvSpPr>
        <p:spPr bwMode="auto">
          <a:xfrm>
            <a:off x="8691614" y="1588412"/>
            <a:ext cx="1828800" cy="677108"/>
          </a:xfrm>
          <a:prstGeom prst="rect">
            <a:avLst/>
          </a:prstGeom>
          <a:noFill/>
          <a:ln w="9525">
            <a:noFill/>
            <a:miter lim="800000"/>
            <a:headEnd/>
            <a:tailEnd/>
          </a:ln>
        </p:spPr>
        <p:txBody>
          <a:bodyPr wrap="square" lIns="60960" tIns="30480" rIns="60960" bIns="30480">
            <a:spAutoFit/>
          </a:bodyPr>
          <a:lstStyle/>
          <a:p>
            <a:r>
              <a:rPr lang="en-US" sz="2000" dirty="0">
                <a:solidFill>
                  <a:schemeClr val="bg1"/>
                </a:solidFill>
                <a:latin typeface="Bernard MT Condensed" panose="02050806060905020404" pitchFamily="18" charset="0"/>
              </a:rPr>
              <a:t>LOREM IPSUM DOLOR</a:t>
            </a:r>
          </a:p>
        </p:txBody>
      </p:sp>
      <p:pic>
        <p:nvPicPr>
          <p:cNvPr id="45" name="Picture 44">
            <a:hlinkClick r:id="rId2"/>
            <a:extLst>
              <a:ext uri="{FF2B5EF4-FFF2-40B4-BE49-F238E27FC236}">
                <a16:creationId xmlns:a16="http://schemas.microsoft.com/office/drawing/2014/main" id="{8D55C303-E53F-4129-9670-10636EBE1E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4750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500"/>
                                        <p:tgtEl>
                                          <p:spTgt spid="19"/>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down)">
                                      <p:cBhvr>
                                        <p:cTn id="15" dur="500"/>
                                        <p:tgtEl>
                                          <p:spTgt spid="13"/>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74"/>
                                        </p:tgtEl>
                                        <p:attrNameLst>
                                          <p:attrName>style.visibility</p:attrName>
                                        </p:attrNameLst>
                                      </p:cBhvr>
                                      <p:to>
                                        <p:strVal val="visible"/>
                                      </p:to>
                                    </p:set>
                                    <p:anim calcmode="lin" valueType="num">
                                      <p:cBhvr>
                                        <p:cTn id="19" dur="500" fill="hold"/>
                                        <p:tgtEl>
                                          <p:spTgt spid="74"/>
                                        </p:tgtEl>
                                        <p:attrNameLst>
                                          <p:attrName>ppt_w</p:attrName>
                                        </p:attrNameLst>
                                      </p:cBhvr>
                                      <p:tavLst>
                                        <p:tav tm="0">
                                          <p:val>
                                            <p:fltVal val="0"/>
                                          </p:val>
                                        </p:tav>
                                        <p:tav tm="100000">
                                          <p:val>
                                            <p:strVal val="#ppt_w"/>
                                          </p:val>
                                        </p:tav>
                                      </p:tavLst>
                                    </p:anim>
                                    <p:anim calcmode="lin" valueType="num">
                                      <p:cBhvr>
                                        <p:cTn id="20" dur="500" fill="hold"/>
                                        <p:tgtEl>
                                          <p:spTgt spid="74"/>
                                        </p:tgtEl>
                                        <p:attrNameLst>
                                          <p:attrName>ppt_h</p:attrName>
                                        </p:attrNameLst>
                                      </p:cBhvr>
                                      <p:tavLst>
                                        <p:tav tm="0">
                                          <p:val>
                                            <p:fltVal val="0"/>
                                          </p:val>
                                        </p:tav>
                                        <p:tav tm="100000">
                                          <p:val>
                                            <p:strVal val="#ppt_h"/>
                                          </p:val>
                                        </p:tav>
                                      </p:tavLst>
                                    </p:anim>
                                    <p:animEffect transition="in" filter="fade">
                                      <p:cBhvr>
                                        <p:cTn id="21" dur="500"/>
                                        <p:tgtEl>
                                          <p:spTgt spid="74"/>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fltVal val="0"/>
                                          </p:val>
                                        </p:tav>
                                        <p:tav tm="100000">
                                          <p:val>
                                            <p:strVal val="#ppt_w"/>
                                          </p:val>
                                        </p:tav>
                                      </p:tavLst>
                                    </p:anim>
                                    <p:anim calcmode="lin" valueType="num">
                                      <p:cBhvr>
                                        <p:cTn id="26" dur="500" fill="hold"/>
                                        <p:tgtEl>
                                          <p:spTgt spid="21"/>
                                        </p:tgtEl>
                                        <p:attrNameLst>
                                          <p:attrName>ppt_h</p:attrName>
                                        </p:attrNameLst>
                                      </p:cBhvr>
                                      <p:tavLst>
                                        <p:tav tm="0">
                                          <p:val>
                                            <p:fltVal val="0"/>
                                          </p:val>
                                        </p:tav>
                                        <p:tav tm="100000">
                                          <p:val>
                                            <p:strVal val="#ppt_h"/>
                                          </p:val>
                                        </p:tav>
                                      </p:tavLst>
                                    </p:anim>
                                    <p:animEffect transition="in" filter="fade">
                                      <p:cBhvr>
                                        <p:cTn id="27" dur="500"/>
                                        <p:tgtEl>
                                          <p:spTgt spid="21"/>
                                        </p:tgtEl>
                                      </p:cBhvr>
                                    </p:animEffect>
                                  </p:childTnLst>
                                </p:cTn>
                              </p:par>
                              <p:par>
                                <p:cTn id="28" presetID="53" presetClass="entr" presetSubtype="16" fill="hold" nodeType="withEffect">
                                  <p:stCondLst>
                                    <p:cond delay="0"/>
                                  </p:stCondLst>
                                  <p:childTnLst>
                                    <p:set>
                                      <p:cBhvr>
                                        <p:cTn id="29" dur="1" fill="hold">
                                          <p:stCondLst>
                                            <p:cond delay="0"/>
                                          </p:stCondLst>
                                        </p:cTn>
                                        <p:tgtEl>
                                          <p:spTgt spid="33"/>
                                        </p:tgtEl>
                                        <p:attrNameLst>
                                          <p:attrName>style.visibility</p:attrName>
                                        </p:attrNameLst>
                                      </p:cBhvr>
                                      <p:to>
                                        <p:strVal val="visible"/>
                                      </p:to>
                                    </p:set>
                                    <p:anim calcmode="lin" valueType="num">
                                      <p:cBhvr>
                                        <p:cTn id="30" dur="500" fill="hold"/>
                                        <p:tgtEl>
                                          <p:spTgt spid="33"/>
                                        </p:tgtEl>
                                        <p:attrNameLst>
                                          <p:attrName>ppt_w</p:attrName>
                                        </p:attrNameLst>
                                      </p:cBhvr>
                                      <p:tavLst>
                                        <p:tav tm="0">
                                          <p:val>
                                            <p:fltVal val="0"/>
                                          </p:val>
                                        </p:tav>
                                        <p:tav tm="100000">
                                          <p:val>
                                            <p:strVal val="#ppt_w"/>
                                          </p:val>
                                        </p:tav>
                                      </p:tavLst>
                                    </p:anim>
                                    <p:anim calcmode="lin" valueType="num">
                                      <p:cBhvr>
                                        <p:cTn id="31" dur="500" fill="hold"/>
                                        <p:tgtEl>
                                          <p:spTgt spid="33"/>
                                        </p:tgtEl>
                                        <p:attrNameLst>
                                          <p:attrName>ppt_h</p:attrName>
                                        </p:attrNameLst>
                                      </p:cBhvr>
                                      <p:tavLst>
                                        <p:tav tm="0">
                                          <p:val>
                                            <p:fltVal val="0"/>
                                          </p:val>
                                        </p:tav>
                                        <p:tav tm="100000">
                                          <p:val>
                                            <p:strVal val="#ppt_h"/>
                                          </p:val>
                                        </p:tav>
                                      </p:tavLst>
                                    </p:anim>
                                    <p:animEffect transition="in" filter="fade">
                                      <p:cBhvr>
                                        <p:cTn id="32" dur="500"/>
                                        <p:tgtEl>
                                          <p:spTgt spid="33"/>
                                        </p:tgtEl>
                                      </p:cBhvr>
                                    </p:animEffect>
                                  </p:childTnLst>
                                </p:cTn>
                              </p:par>
                            </p:childTnLst>
                          </p:cTn>
                        </p:par>
                        <p:par>
                          <p:cTn id="33" fill="hold">
                            <p:stCondLst>
                              <p:cond delay="2500"/>
                            </p:stCondLst>
                            <p:childTnLst>
                              <p:par>
                                <p:cTn id="34" presetID="22" presetClass="entr" presetSubtype="4" fill="hold" nodeType="after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wipe(down)">
                                      <p:cBhvr>
                                        <p:cTn id="36" dur="250"/>
                                        <p:tgtEl>
                                          <p:spTgt spid="39"/>
                                        </p:tgtEl>
                                      </p:cBhvr>
                                    </p:animEffect>
                                  </p:childTnLst>
                                </p:cTn>
                              </p:par>
                            </p:childTnLst>
                          </p:cTn>
                        </p:par>
                        <p:par>
                          <p:cTn id="37" fill="hold">
                            <p:stCondLst>
                              <p:cond delay="2750"/>
                            </p:stCondLst>
                            <p:childTnLst>
                              <p:par>
                                <p:cTn id="38" presetID="22" presetClass="entr" presetSubtype="2" fill="hold"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wipe(right)">
                                      <p:cBhvr>
                                        <p:cTn id="40" dur="500"/>
                                        <p:tgtEl>
                                          <p:spTgt spid="36"/>
                                        </p:tgtEl>
                                      </p:cBhvr>
                                    </p:animEffect>
                                  </p:childTnLst>
                                </p:cTn>
                              </p:par>
                            </p:childTnLst>
                          </p:cTn>
                        </p:par>
                        <p:par>
                          <p:cTn id="41" fill="hold">
                            <p:stCondLst>
                              <p:cond delay="3250"/>
                            </p:stCondLst>
                            <p:childTnLst>
                              <p:par>
                                <p:cTn id="42" presetID="42" presetClass="entr" presetSubtype="0" fill="hold" grpId="0" nodeType="after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fade">
                                      <p:cBhvr>
                                        <p:cTn id="44" dur="1000"/>
                                        <p:tgtEl>
                                          <p:spTgt spid="64"/>
                                        </p:tgtEl>
                                      </p:cBhvr>
                                    </p:animEffect>
                                    <p:anim calcmode="lin" valueType="num">
                                      <p:cBhvr>
                                        <p:cTn id="45" dur="1000" fill="hold"/>
                                        <p:tgtEl>
                                          <p:spTgt spid="64"/>
                                        </p:tgtEl>
                                        <p:attrNameLst>
                                          <p:attrName>ppt_x</p:attrName>
                                        </p:attrNameLst>
                                      </p:cBhvr>
                                      <p:tavLst>
                                        <p:tav tm="0">
                                          <p:val>
                                            <p:strVal val="#ppt_x"/>
                                          </p:val>
                                        </p:tav>
                                        <p:tav tm="100000">
                                          <p:val>
                                            <p:strVal val="#ppt_x"/>
                                          </p:val>
                                        </p:tav>
                                      </p:tavLst>
                                    </p:anim>
                                    <p:anim calcmode="lin" valueType="num">
                                      <p:cBhvr>
                                        <p:cTn id="46" dur="1000" fill="hold"/>
                                        <p:tgtEl>
                                          <p:spTgt spid="64"/>
                                        </p:tgtEl>
                                        <p:attrNameLst>
                                          <p:attrName>ppt_y</p:attrName>
                                        </p:attrNameLst>
                                      </p:cBhvr>
                                      <p:tavLst>
                                        <p:tav tm="0">
                                          <p:val>
                                            <p:strVal val="#ppt_y+.1"/>
                                          </p:val>
                                        </p:tav>
                                        <p:tav tm="100000">
                                          <p:val>
                                            <p:strVal val="#ppt_y"/>
                                          </p:val>
                                        </p:tav>
                                      </p:tavLst>
                                    </p:anim>
                                  </p:childTnLst>
                                </p:cTn>
                              </p:par>
                            </p:childTnLst>
                          </p:cTn>
                        </p:par>
                        <p:par>
                          <p:cTn id="47" fill="hold">
                            <p:stCondLst>
                              <p:cond delay="4250"/>
                            </p:stCondLst>
                            <p:childTnLst>
                              <p:par>
                                <p:cTn id="48" presetID="22" presetClass="entr" presetSubtype="1" fill="hold" grpId="0" nodeType="afterEffect">
                                  <p:stCondLst>
                                    <p:cond delay="0"/>
                                  </p:stCondLst>
                                  <p:childTnLst>
                                    <p:set>
                                      <p:cBhvr>
                                        <p:cTn id="49" dur="1" fill="hold">
                                          <p:stCondLst>
                                            <p:cond delay="0"/>
                                          </p:stCondLst>
                                        </p:cTn>
                                        <p:tgtEl>
                                          <p:spTgt spid="65"/>
                                        </p:tgtEl>
                                        <p:attrNameLst>
                                          <p:attrName>style.visibility</p:attrName>
                                        </p:attrNameLst>
                                      </p:cBhvr>
                                      <p:to>
                                        <p:strVal val="visible"/>
                                      </p:to>
                                    </p:set>
                                    <p:animEffect transition="in" filter="wipe(up)">
                                      <p:cBhvr>
                                        <p:cTn id="50" dur="500"/>
                                        <p:tgtEl>
                                          <p:spTgt spid="65"/>
                                        </p:tgtEl>
                                      </p:cBhvr>
                                    </p:animEffect>
                                  </p:childTnLst>
                                </p:cTn>
                              </p:par>
                            </p:childTnLst>
                          </p:cTn>
                        </p:par>
                        <p:par>
                          <p:cTn id="51" fill="hold">
                            <p:stCondLst>
                              <p:cond delay="4750"/>
                            </p:stCondLst>
                            <p:childTnLst>
                              <p:par>
                                <p:cTn id="52" presetID="53" presetClass="entr" presetSubtype="16" fill="hold" grpId="0" nodeType="after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500" fill="hold"/>
                                        <p:tgtEl>
                                          <p:spTgt spid="22"/>
                                        </p:tgtEl>
                                        <p:attrNameLst>
                                          <p:attrName>ppt_w</p:attrName>
                                        </p:attrNameLst>
                                      </p:cBhvr>
                                      <p:tavLst>
                                        <p:tav tm="0">
                                          <p:val>
                                            <p:fltVal val="0"/>
                                          </p:val>
                                        </p:tav>
                                        <p:tav tm="100000">
                                          <p:val>
                                            <p:strVal val="#ppt_w"/>
                                          </p:val>
                                        </p:tav>
                                      </p:tavLst>
                                    </p:anim>
                                    <p:anim calcmode="lin" valueType="num">
                                      <p:cBhvr>
                                        <p:cTn id="55" dur="500" fill="hold"/>
                                        <p:tgtEl>
                                          <p:spTgt spid="22"/>
                                        </p:tgtEl>
                                        <p:attrNameLst>
                                          <p:attrName>ppt_h</p:attrName>
                                        </p:attrNameLst>
                                      </p:cBhvr>
                                      <p:tavLst>
                                        <p:tav tm="0">
                                          <p:val>
                                            <p:fltVal val="0"/>
                                          </p:val>
                                        </p:tav>
                                        <p:tav tm="100000">
                                          <p:val>
                                            <p:strVal val="#ppt_h"/>
                                          </p:val>
                                        </p:tav>
                                      </p:tavLst>
                                    </p:anim>
                                    <p:animEffect transition="in" filter="fade">
                                      <p:cBhvr>
                                        <p:cTn id="56" dur="500"/>
                                        <p:tgtEl>
                                          <p:spTgt spid="22"/>
                                        </p:tgtEl>
                                      </p:cBhvr>
                                    </p:animEffect>
                                  </p:childTnLst>
                                </p:cTn>
                              </p:par>
                              <p:par>
                                <p:cTn id="57" presetID="53" presetClass="entr" presetSubtype="16" fill="hold" nodeType="with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animEffect transition="in" filter="fade">
                                      <p:cBhvr>
                                        <p:cTn id="61" dur="500"/>
                                        <p:tgtEl>
                                          <p:spTgt spid="25"/>
                                        </p:tgtEl>
                                      </p:cBhvr>
                                    </p:animEffect>
                                  </p:childTnLst>
                                </p:cTn>
                              </p:par>
                            </p:childTnLst>
                          </p:cTn>
                        </p:par>
                        <p:par>
                          <p:cTn id="62" fill="hold">
                            <p:stCondLst>
                              <p:cond delay="5250"/>
                            </p:stCondLst>
                            <p:childTnLst>
                              <p:par>
                                <p:cTn id="63" presetID="22" presetClass="entr" presetSubtype="4" fill="hold" nodeType="afterEffect">
                                  <p:stCondLst>
                                    <p:cond delay="0"/>
                                  </p:stCondLst>
                                  <p:childTnLst>
                                    <p:set>
                                      <p:cBhvr>
                                        <p:cTn id="64" dur="1" fill="hold">
                                          <p:stCondLst>
                                            <p:cond delay="0"/>
                                          </p:stCondLst>
                                        </p:cTn>
                                        <p:tgtEl>
                                          <p:spTgt spid="42"/>
                                        </p:tgtEl>
                                        <p:attrNameLst>
                                          <p:attrName>style.visibility</p:attrName>
                                        </p:attrNameLst>
                                      </p:cBhvr>
                                      <p:to>
                                        <p:strVal val="visible"/>
                                      </p:to>
                                    </p:set>
                                    <p:animEffect transition="in" filter="wipe(down)">
                                      <p:cBhvr>
                                        <p:cTn id="65" dur="500"/>
                                        <p:tgtEl>
                                          <p:spTgt spid="42"/>
                                        </p:tgtEl>
                                      </p:cBhvr>
                                    </p:animEffect>
                                  </p:childTnLst>
                                </p:cTn>
                              </p:par>
                            </p:childTnLst>
                          </p:cTn>
                        </p:par>
                        <p:par>
                          <p:cTn id="66" fill="hold">
                            <p:stCondLst>
                              <p:cond delay="5750"/>
                            </p:stCondLst>
                            <p:childTnLst>
                              <p:par>
                                <p:cTn id="67" presetID="22" presetClass="entr" presetSubtype="2" fill="hold" nodeType="after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wipe(right)">
                                      <p:cBhvr>
                                        <p:cTn id="69" dur="500"/>
                                        <p:tgtEl>
                                          <p:spTgt spid="46"/>
                                        </p:tgtEl>
                                      </p:cBhvr>
                                    </p:animEffect>
                                  </p:childTnLst>
                                </p:cTn>
                              </p:par>
                            </p:childTnLst>
                          </p:cTn>
                        </p:par>
                        <p:par>
                          <p:cTn id="70" fill="hold">
                            <p:stCondLst>
                              <p:cond delay="6250"/>
                            </p:stCondLst>
                            <p:childTnLst>
                              <p:par>
                                <p:cTn id="71" presetID="42" presetClass="entr" presetSubtype="0" fill="hold" grpId="0" nodeType="afterEffect">
                                  <p:stCondLst>
                                    <p:cond delay="0"/>
                                  </p:stCondLst>
                                  <p:childTnLst>
                                    <p:set>
                                      <p:cBhvr>
                                        <p:cTn id="72" dur="1" fill="hold">
                                          <p:stCondLst>
                                            <p:cond delay="0"/>
                                          </p:stCondLst>
                                        </p:cTn>
                                        <p:tgtEl>
                                          <p:spTgt spid="66"/>
                                        </p:tgtEl>
                                        <p:attrNameLst>
                                          <p:attrName>style.visibility</p:attrName>
                                        </p:attrNameLst>
                                      </p:cBhvr>
                                      <p:to>
                                        <p:strVal val="visible"/>
                                      </p:to>
                                    </p:set>
                                    <p:animEffect transition="in" filter="fade">
                                      <p:cBhvr>
                                        <p:cTn id="73" dur="1000"/>
                                        <p:tgtEl>
                                          <p:spTgt spid="66"/>
                                        </p:tgtEl>
                                      </p:cBhvr>
                                    </p:animEffect>
                                    <p:anim calcmode="lin" valueType="num">
                                      <p:cBhvr>
                                        <p:cTn id="74" dur="1000" fill="hold"/>
                                        <p:tgtEl>
                                          <p:spTgt spid="66"/>
                                        </p:tgtEl>
                                        <p:attrNameLst>
                                          <p:attrName>ppt_x</p:attrName>
                                        </p:attrNameLst>
                                      </p:cBhvr>
                                      <p:tavLst>
                                        <p:tav tm="0">
                                          <p:val>
                                            <p:strVal val="#ppt_x"/>
                                          </p:val>
                                        </p:tav>
                                        <p:tav tm="100000">
                                          <p:val>
                                            <p:strVal val="#ppt_x"/>
                                          </p:val>
                                        </p:tav>
                                      </p:tavLst>
                                    </p:anim>
                                    <p:anim calcmode="lin" valueType="num">
                                      <p:cBhvr>
                                        <p:cTn id="75" dur="1000" fill="hold"/>
                                        <p:tgtEl>
                                          <p:spTgt spid="66"/>
                                        </p:tgtEl>
                                        <p:attrNameLst>
                                          <p:attrName>ppt_y</p:attrName>
                                        </p:attrNameLst>
                                      </p:cBhvr>
                                      <p:tavLst>
                                        <p:tav tm="0">
                                          <p:val>
                                            <p:strVal val="#ppt_y+.1"/>
                                          </p:val>
                                        </p:tav>
                                        <p:tav tm="100000">
                                          <p:val>
                                            <p:strVal val="#ppt_y"/>
                                          </p:val>
                                        </p:tav>
                                      </p:tavLst>
                                    </p:anim>
                                  </p:childTnLst>
                                </p:cTn>
                              </p:par>
                            </p:childTnLst>
                          </p:cTn>
                        </p:par>
                        <p:par>
                          <p:cTn id="76" fill="hold">
                            <p:stCondLst>
                              <p:cond delay="7250"/>
                            </p:stCondLst>
                            <p:childTnLst>
                              <p:par>
                                <p:cTn id="77" presetID="22" presetClass="entr" presetSubtype="1" fill="hold" grpId="0" nodeType="afterEffect">
                                  <p:stCondLst>
                                    <p:cond delay="0"/>
                                  </p:stCondLst>
                                  <p:childTnLst>
                                    <p:set>
                                      <p:cBhvr>
                                        <p:cTn id="78" dur="1" fill="hold">
                                          <p:stCondLst>
                                            <p:cond delay="0"/>
                                          </p:stCondLst>
                                        </p:cTn>
                                        <p:tgtEl>
                                          <p:spTgt spid="67"/>
                                        </p:tgtEl>
                                        <p:attrNameLst>
                                          <p:attrName>style.visibility</p:attrName>
                                        </p:attrNameLst>
                                      </p:cBhvr>
                                      <p:to>
                                        <p:strVal val="visible"/>
                                      </p:to>
                                    </p:set>
                                    <p:animEffect transition="in" filter="wipe(up)">
                                      <p:cBhvr>
                                        <p:cTn id="79" dur="500"/>
                                        <p:tgtEl>
                                          <p:spTgt spid="67"/>
                                        </p:tgtEl>
                                      </p:cBhvr>
                                    </p:animEffect>
                                  </p:childTnLst>
                                </p:cTn>
                              </p:par>
                            </p:childTnLst>
                          </p:cTn>
                        </p:par>
                        <p:par>
                          <p:cTn id="80" fill="hold">
                            <p:stCondLst>
                              <p:cond delay="7750"/>
                            </p:stCondLst>
                            <p:childTnLst>
                              <p:par>
                                <p:cTn id="81" presetID="53" presetClass="entr" presetSubtype="16"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 calcmode="lin" valueType="num">
                                      <p:cBhvr>
                                        <p:cTn id="83" dur="500" fill="hold"/>
                                        <p:tgtEl>
                                          <p:spTgt spid="24"/>
                                        </p:tgtEl>
                                        <p:attrNameLst>
                                          <p:attrName>ppt_w</p:attrName>
                                        </p:attrNameLst>
                                      </p:cBhvr>
                                      <p:tavLst>
                                        <p:tav tm="0">
                                          <p:val>
                                            <p:fltVal val="0"/>
                                          </p:val>
                                        </p:tav>
                                        <p:tav tm="100000">
                                          <p:val>
                                            <p:strVal val="#ppt_w"/>
                                          </p:val>
                                        </p:tav>
                                      </p:tavLst>
                                    </p:anim>
                                    <p:anim calcmode="lin" valueType="num">
                                      <p:cBhvr>
                                        <p:cTn id="84" dur="500" fill="hold"/>
                                        <p:tgtEl>
                                          <p:spTgt spid="24"/>
                                        </p:tgtEl>
                                        <p:attrNameLst>
                                          <p:attrName>ppt_h</p:attrName>
                                        </p:attrNameLst>
                                      </p:cBhvr>
                                      <p:tavLst>
                                        <p:tav tm="0">
                                          <p:val>
                                            <p:fltVal val="0"/>
                                          </p:val>
                                        </p:tav>
                                        <p:tav tm="100000">
                                          <p:val>
                                            <p:strVal val="#ppt_h"/>
                                          </p:val>
                                        </p:tav>
                                      </p:tavLst>
                                    </p:anim>
                                    <p:animEffect transition="in" filter="fade">
                                      <p:cBhvr>
                                        <p:cTn id="85" dur="500"/>
                                        <p:tgtEl>
                                          <p:spTgt spid="24"/>
                                        </p:tgtEl>
                                      </p:cBhvr>
                                    </p:animEffect>
                                  </p:childTnLst>
                                </p:cTn>
                              </p:par>
                              <p:par>
                                <p:cTn id="86" presetID="53" presetClass="entr" presetSubtype="16" fill="hold" nodeType="with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500" fill="hold"/>
                                        <p:tgtEl>
                                          <p:spTgt spid="28"/>
                                        </p:tgtEl>
                                        <p:attrNameLst>
                                          <p:attrName>ppt_w</p:attrName>
                                        </p:attrNameLst>
                                      </p:cBhvr>
                                      <p:tavLst>
                                        <p:tav tm="0">
                                          <p:val>
                                            <p:fltVal val="0"/>
                                          </p:val>
                                        </p:tav>
                                        <p:tav tm="100000">
                                          <p:val>
                                            <p:strVal val="#ppt_w"/>
                                          </p:val>
                                        </p:tav>
                                      </p:tavLst>
                                    </p:anim>
                                    <p:anim calcmode="lin" valueType="num">
                                      <p:cBhvr>
                                        <p:cTn id="89" dur="500" fill="hold"/>
                                        <p:tgtEl>
                                          <p:spTgt spid="28"/>
                                        </p:tgtEl>
                                        <p:attrNameLst>
                                          <p:attrName>ppt_h</p:attrName>
                                        </p:attrNameLst>
                                      </p:cBhvr>
                                      <p:tavLst>
                                        <p:tav tm="0">
                                          <p:val>
                                            <p:fltVal val="0"/>
                                          </p:val>
                                        </p:tav>
                                        <p:tav tm="100000">
                                          <p:val>
                                            <p:strVal val="#ppt_h"/>
                                          </p:val>
                                        </p:tav>
                                      </p:tavLst>
                                    </p:anim>
                                    <p:animEffect transition="in" filter="fade">
                                      <p:cBhvr>
                                        <p:cTn id="90" dur="500"/>
                                        <p:tgtEl>
                                          <p:spTgt spid="28"/>
                                        </p:tgtEl>
                                      </p:cBhvr>
                                    </p:animEffect>
                                  </p:childTnLst>
                                </p:cTn>
                              </p:par>
                            </p:childTnLst>
                          </p:cTn>
                        </p:par>
                        <p:par>
                          <p:cTn id="91" fill="hold">
                            <p:stCondLst>
                              <p:cond delay="8250"/>
                            </p:stCondLst>
                            <p:childTnLst>
                              <p:par>
                                <p:cTn id="92" presetID="22" presetClass="entr" presetSubtype="4" fill="hold" nodeType="afterEffect">
                                  <p:stCondLst>
                                    <p:cond delay="0"/>
                                  </p:stCondLst>
                                  <p:childTnLst>
                                    <p:set>
                                      <p:cBhvr>
                                        <p:cTn id="93" dur="1" fill="hold">
                                          <p:stCondLst>
                                            <p:cond delay="0"/>
                                          </p:stCondLst>
                                        </p:cTn>
                                        <p:tgtEl>
                                          <p:spTgt spid="44"/>
                                        </p:tgtEl>
                                        <p:attrNameLst>
                                          <p:attrName>style.visibility</p:attrName>
                                        </p:attrNameLst>
                                      </p:cBhvr>
                                      <p:to>
                                        <p:strVal val="visible"/>
                                      </p:to>
                                    </p:set>
                                    <p:animEffect transition="in" filter="wipe(down)">
                                      <p:cBhvr>
                                        <p:cTn id="94" dur="500"/>
                                        <p:tgtEl>
                                          <p:spTgt spid="44"/>
                                        </p:tgtEl>
                                      </p:cBhvr>
                                    </p:animEffect>
                                  </p:childTnLst>
                                </p:cTn>
                              </p:par>
                            </p:childTnLst>
                          </p:cTn>
                        </p:par>
                        <p:par>
                          <p:cTn id="95" fill="hold">
                            <p:stCondLst>
                              <p:cond delay="8750"/>
                            </p:stCondLst>
                            <p:childTnLst>
                              <p:par>
                                <p:cTn id="96" presetID="22" presetClass="entr" presetSubtype="2"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Effect transition="in" filter="wipe(right)">
                                      <p:cBhvr>
                                        <p:cTn id="98" dur="500"/>
                                        <p:tgtEl>
                                          <p:spTgt spid="49"/>
                                        </p:tgtEl>
                                      </p:cBhvr>
                                    </p:animEffect>
                                  </p:childTnLst>
                                </p:cTn>
                              </p:par>
                            </p:childTnLst>
                          </p:cTn>
                        </p:par>
                        <p:par>
                          <p:cTn id="99" fill="hold">
                            <p:stCondLst>
                              <p:cond delay="9250"/>
                            </p:stCondLst>
                            <p:childTnLst>
                              <p:par>
                                <p:cTn id="100" presetID="42" presetClass="entr" presetSubtype="0" fill="hold" grpId="0" nodeType="afterEffect">
                                  <p:stCondLst>
                                    <p:cond delay="0"/>
                                  </p:stCondLst>
                                  <p:childTnLst>
                                    <p:set>
                                      <p:cBhvr>
                                        <p:cTn id="101" dur="1" fill="hold">
                                          <p:stCondLst>
                                            <p:cond delay="0"/>
                                          </p:stCondLst>
                                        </p:cTn>
                                        <p:tgtEl>
                                          <p:spTgt spid="68"/>
                                        </p:tgtEl>
                                        <p:attrNameLst>
                                          <p:attrName>style.visibility</p:attrName>
                                        </p:attrNameLst>
                                      </p:cBhvr>
                                      <p:to>
                                        <p:strVal val="visible"/>
                                      </p:to>
                                    </p:set>
                                    <p:animEffect transition="in" filter="fade">
                                      <p:cBhvr>
                                        <p:cTn id="102" dur="1000"/>
                                        <p:tgtEl>
                                          <p:spTgt spid="68"/>
                                        </p:tgtEl>
                                      </p:cBhvr>
                                    </p:animEffect>
                                    <p:anim calcmode="lin" valueType="num">
                                      <p:cBhvr>
                                        <p:cTn id="103" dur="1000" fill="hold"/>
                                        <p:tgtEl>
                                          <p:spTgt spid="68"/>
                                        </p:tgtEl>
                                        <p:attrNameLst>
                                          <p:attrName>ppt_x</p:attrName>
                                        </p:attrNameLst>
                                      </p:cBhvr>
                                      <p:tavLst>
                                        <p:tav tm="0">
                                          <p:val>
                                            <p:strVal val="#ppt_x"/>
                                          </p:val>
                                        </p:tav>
                                        <p:tav tm="100000">
                                          <p:val>
                                            <p:strVal val="#ppt_x"/>
                                          </p:val>
                                        </p:tav>
                                      </p:tavLst>
                                    </p:anim>
                                    <p:anim calcmode="lin" valueType="num">
                                      <p:cBhvr>
                                        <p:cTn id="104" dur="1000" fill="hold"/>
                                        <p:tgtEl>
                                          <p:spTgt spid="68"/>
                                        </p:tgtEl>
                                        <p:attrNameLst>
                                          <p:attrName>ppt_y</p:attrName>
                                        </p:attrNameLst>
                                      </p:cBhvr>
                                      <p:tavLst>
                                        <p:tav tm="0">
                                          <p:val>
                                            <p:strVal val="#ppt_y+.1"/>
                                          </p:val>
                                        </p:tav>
                                        <p:tav tm="100000">
                                          <p:val>
                                            <p:strVal val="#ppt_y"/>
                                          </p:val>
                                        </p:tav>
                                      </p:tavLst>
                                    </p:anim>
                                  </p:childTnLst>
                                </p:cTn>
                              </p:par>
                            </p:childTnLst>
                          </p:cTn>
                        </p:par>
                        <p:par>
                          <p:cTn id="105" fill="hold">
                            <p:stCondLst>
                              <p:cond delay="10250"/>
                            </p:stCondLst>
                            <p:childTnLst>
                              <p:par>
                                <p:cTn id="106" presetID="22" presetClass="entr" presetSubtype="1" fill="hold" grpId="0" nodeType="afterEffect">
                                  <p:stCondLst>
                                    <p:cond delay="0"/>
                                  </p:stCondLst>
                                  <p:childTnLst>
                                    <p:set>
                                      <p:cBhvr>
                                        <p:cTn id="107" dur="1" fill="hold">
                                          <p:stCondLst>
                                            <p:cond delay="0"/>
                                          </p:stCondLst>
                                        </p:cTn>
                                        <p:tgtEl>
                                          <p:spTgt spid="69"/>
                                        </p:tgtEl>
                                        <p:attrNameLst>
                                          <p:attrName>style.visibility</p:attrName>
                                        </p:attrNameLst>
                                      </p:cBhvr>
                                      <p:to>
                                        <p:strVal val="visible"/>
                                      </p:to>
                                    </p:set>
                                    <p:animEffect transition="in" filter="wipe(up)">
                                      <p:cBhvr>
                                        <p:cTn id="108" dur="500"/>
                                        <p:tgtEl>
                                          <p:spTgt spid="69"/>
                                        </p:tgtEl>
                                      </p:cBhvr>
                                    </p:animEffect>
                                  </p:childTnLst>
                                </p:cTn>
                              </p:par>
                            </p:childTnLst>
                          </p:cTn>
                        </p:par>
                        <p:par>
                          <p:cTn id="109" fill="hold">
                            <p:stCondLst>
                              <p:cond delay="10750"/>
                            </p:stCondLst>
                            <p:childTnLst>
                              <p:par>
                                <p:cTn id="110" presetID="53" presetClass="entr" presetSubtype="16"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 calcmode="lin" valueType="num">
                                      <p:cBhvr>
                                        <p:cTn id="112" dur="500" fill="hold"/>
                                        <p:tgtEl>
                                          <p:spTgt spid="23"/>
                                        </p:tgtEl>
                                        <p:attrNameLst>
                                          <p:attrName>ppt_w</p:attrName>
                                        </p:attrNameLst>
                                      </p:cBhvr>
                                      <p:tavLst>
                                        <p:tav tm="0">
                                          <p:val>
                                            <p:fltVal val="0"/>
                                          </p:val>
                                        </p:tav>
                                        <p:tav tm="100000">
                                          <p:val>
                                            <p:strVal val="#ppt_w"/>
                                          </p:val>
                                        </p:tav>
                                      </p:tavLst>
                                    </p:anim>
                                    <p:anim calcmode="lin" valueType="num">
                                      <p:cBhvr>
                                        <p:cTn id="113" dur="500" fill="hold"/>
                                        <p:tgtEl>
                                          <p:spTgt spid="23"/>
                                        </p:tgtEl>
                                        <p:attrNameLst>
                                          <p:attrName>ppt_h</p:attrName>
                                        </p:attrNameLst>
                                      </p:cBhvr>
                                      <p:tavLst>
                                        <p:tav tm="0">
                                          <p:val>
                                            <p:fltVal val="0"/>
                                          </p:val>
                                        </p:tav>
                                        <p:tav tm="100000">
                                          <p:val>
                                            <p:strVal val="#ppt_h"/>
                                          </p:val>
                                        </p:tav>
                                      </p:tavLst>
                                    </p:anim>
                                    <p:animEffect transition="in" filter="fade">
                                      <p:cBhvr>
                                        <p:cTn id="114" dur="500"/>
                                        <p:tgtEl>
                                          <p:spTgt spid="23"/>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32"/>
                                        </p:tgtEl>
                                        <p:attrNameLst>
                                          <p:attrName>style.visibility</p:attrName>
                                        </p:attrNameLst>
                                      </p:cBhvr>
                                      <p:to>
                                        <p:strVal val="visible"/>
                                      </p:to>
                                    </p:set>
                                    <p:anim calcmode="lin" valueType="num">
                                      <p:cBhvr>
                                        <p:cTn id="117" dur="500" fill="hold"/>
                                        <p:tgtEl>
                                          <p:spTgt spid="32"/>
                                        </p:tgtEl>
                                        <p:attrNameLst>
                                          <p:attrName>ppt_w</p:attrName>
                                        </p:attrNameLst>
                                      </p:cBhvr>
                                      <p:tavLst>
                                        <p:tav tm="0">
                                          <p:val>
                                            <p:fltVal val="0"/>
                                          </p:val>
                                        </p:tav>
                                        <p:tav tm="100000">
                                          <p:val>
                                            <p:strVal val="#ppt_w"/>
                                          </p:val>
                                        </p:tav>
                                      </p:tavLst>
                                    </p:anim>
                                    <p:anim calcmode="lin" valueType="num">
                                      <p:cBhvr>
                                        <p:cTn id="118" dur="500" fill="hold"/>
                                        <p:tgtEl>
                                          <p:spTgt spid="32"/>
                                        </p:tgtEl>
                                        <p:attrNameLst>
                                          <p:attrName>ppt_h</p:attrName>
                                        </p:attrNameLst>
                                      </p:cBhvr>
                                      <p:tavLst>
                                        <p:tav tm="0">
                                          <p:val>
                                            <p:fltVal val="0"/>
                                          </p:val>
                                        </p:tav>
                                        <p:tav tm="100000">
                                          <p:val>
                                            <p:strVal val="#ppt_h"/>
                                          </p:val>
                                        </p:tav>
                                      </p:tavLst>
                                    </p:anim>
                                    <p:animEffect transition="in" filter="fade">
                                      <p:cBhvr>
                                        <p:cTn id="119" dur="500"/>
                                        <p:tgtEl>
                                          <p:spTgt spid="32"/>
                                        </p:tgtEl>
                                      </p:cBhvr>
                                    </p:animEffect>
                                  </p:childTnLst>
                                </p:cTn>
                              </p:par>
                            </p:childTnLst>
                          </p:cTn>
                        </p:par>
                        <p:par>
                          <p:cTn id="120" fill="hold">
                            <p:stCondLst>
                              <p:cond delay="11250"/>
                            </p:stCondLst>
                            <p:childTnLst>
                              <p:par>
                                <p:cTn id="121" presetID="22" presetClass="entr" presetSubtype="1" fill="hold" nodeType="afterEffect">
                                  <p:stCondLst>
                                    <p:cond delay="0"/>
                                  </p:stCondLst>
                                  <p:childTnLst>
                                    <p:set>
                                      <p:cBhvr>
                                        <p:cTn id="122" dur="1" fill="hold">
                                          <p:stCondLst>
                                            <p:cond delay="0"/>
                                          </p:stCondLst>
                                        </p:cTn>
                                        <p:tgtEl>
                                          <p:spTgt spid="55"/>
                                        </p:tgtEl>
                                        <p:attrNameLst>
                                          <p:attrName>style.visibility</p:attrName>
                                        </p:attrNameLst>
                                      </p:cBhvr>
                                      <p:to>
                                        <p:strVal val="visible"/>
                                      </p:to>
                                    </p:set>
                                    <p:animEffect transition="in" filter="wipe(up)">
                                      <p:cBhvr>
                                        <p:cTn id="123" dur="500"/>
                                        <p:tgtEl>
                                          <p:spTgt spid="55"/>
                                        </p:tgtEl>
                                      </p:cBhvr>
                                    </p:animEffect>
                                  </p:childTnLst>
                                </p:cTn>
                              </p:par>
                            </p:childTnLst>
                          </p:cTn>
                        </p:par>
                        <p:par>
                          <p:cTn id="124" fill="hold">
                            <p:stCondLst>
                              <p:cond delay="11750"/>
                            </p:stCondLst>
                            <p:childTnLst>
                              <p:par>
                                <p:cTn id="125" presetID="22" presetClass="entr" presetSubtype="8" fill="hold" nodeType="after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wipe(left)">
                                      <p:cBhvr>
                                        <p:cTn id="127" dur="500"/>
                                        <p:tgtEl>
                                          <p:spTgt spid="57"/>
                                        </p:tgtEl>
                                      </p:cBhvr>
                                    </p:animEffect>
                                  </p:childTnLst>
                                </p:cTn>
                              </p:par>
                            </p:childTnLst>
                          </p:cTn>
                        </p:par>
                        <p:par>
                          <p:cTn id="128" fill="hold">
                            <p:stCondLst>
                              <p:cond delay="12250"/>
                            </p:stCondLst>
                            <p:childTnLst>
                              <p:par>
                                <p:cTn id="129" presetID="42" presetClass="entr" presetSubtype="0" fill="hold" grpId="0" nodeType="afterEffect">
                                  <p:stCondLst>
                                    <p:cond delay="0"/>
                                  </p:stCondLst>
                                  <p:childTnLst>
                                    <p:set>
                                      <p:cBhvr>
                                        <p:cTn id="130" dur="1" fill="hold">
                                          <p:stCondLst>
                                            <p:cond delay="0"/>
                                          </p:stCondLst>
                                        </p:cTn>
                                        <p:tgtEl>
                                          <p:spTgt spid="72"/>
                                        </p:tgtEl>
                                        <p:attrNameLst>
                                          <p:attrName>style.visibility</p:attrName>
                                        </p:attrNameLst>
                                      </p:cBhvr>
                                      <p:to>
                                        <p:strVal val="visible"/>
                                      </p:to>
                                    </p:set>
                                    <p:animEffect transition="in" filter="fade">
                                      <p:cBhvr>
                                        <p:cTn id="131" dur="1000"/>
                                        <p:tgtEl>
                                          <p:spTgt spid="72"/>
                                        </p:tgtEl>
                                      </p:cBhvr>
                                    </p:animEffect>
                                    <p:anim calcmode="lin" valueType="num">
                                      <p:cBhvr>
                                        <p:cTn id="132" dur="1000" fill="hold"/>
                                        <p:tgtEl>
                                          <p:spTgt spid="72"/>
                                        </p:tgtEl>
                                        <p:attrNameLst>
                                          <p:attrName>ppt_x</p:attrName>
                                        </p:attrNameLst>
                                      </p:cBhvr>
                                      <p:tavLst>
                                        <p:tav tm="0">
                                          <p:val>
                                            <p:strVal val="#ppt_x"/>
                                          </p:val>
                                        </p:tav>
                                        <p:tav tm="100000">
                                          <p:val>
                                            <p:strVal val="#ppt_x"/>
                                          </p:val>
                                        </p:tav>
                                      </p:tavLst>
                                    </p:anim>
                                    <p:anim calcmode="lin" valueType="num">
                                      <p:cBhvr>
                                        <p:cTn id="133" dur="1000" fill="hold"/>
                                        <p:tgtEl>
                                          <p:spTgt spid="72"/>
                                        </p:tgtEl>
                                        <p:attrNameLst>
                                          <p:attrName>ppt_y</p:attrName>
                                        </p:attrNameLst>
                                      </p:cBhvr>
                                      <p:tavLst>
                                        <p:tav tm="0">
                                          <p:val>
                                            <p:strVal val="#ppt_y+.1"/>
                                          </p:val>
                                        </p:tav>
                                        <p:tav tm="100000">
                                          <p:val>
                                            <p:strVal val="#ppt_y"/>
                                          </p:val>
                                        </p:tav>
                                      </p:tavLst>
                                    </p:anim>
                                  </p:childTnLst>
                                </p:cTn>
                              </p:par>
                            </p:childTnLst>
                          </p:cTn>
                        </p:par>
                        <p:par>
                          <p:cTn id="134" fill="hold">
                            <p:stCondLst>
                              <p:cond delay="13250"/>
                            </p:stCondLst>
                            <p:childTnLst>
                              <p:par>
                                <p:cTn id="135" presetID="22" presetClass="entr" presetSubtype="1" fill="hold" grpId="0" nodeType="afterEffect">
                                  <p:stCondLst>
                                    <p:cond delay="0"/>
                                  </p:stCondLst>
                                  <p:childTnLst>
                                    <p:set>
                                      <p:cBhvr>
                                        <p:cTn id="136" dur="1" fill="hold">
                                          <p:stCondLst>
                                            <p:cond delay="0"/>
                                          </p:stCondLst>
                                        </p:cTn>
                                        <p:tgtEl>
                                          <p:spTgt spid="73"/>
                                        </p:tgtEl>
                                        <p:attrNameLst>
                                          <p:attrName>style.visibility</p:attrName>
                                        </p:attrNameLst>
                                      </p:cBhvr>
                                      <p:to>
                                        <p:strVal val="visible"/>
                                      </p:to>
                                    </p:set>
                                    <p:animEffect transition="in" filter="wipe(up)">
                                      <p:cBhvr>
                                        <p:cTn id="13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9" grpId="0" animBg="1"/>
      <p:bldP spid="23" grpId="0" animBg="1"/>
      <p:bldP spid="24" grpId="0" animBg="1"/>
      <p:bldP spid="22" grpId="0" animBg="1"/>
      <p:bldP spid="21" grpId="0" animBg="1"/>
      <p:bldP spid="32" grpId="0" animBg="1"/>
      <p:bldP spid="64" grpId="0"/>
      <p:bldP spid="65" grpId="0"/>
      <p:bldP spid="66" grpId="0"/>
      <p:bldP spid="67" grpId="0"/>
      <p:bldP spid="68" grpId="0"/>
      <p:bldP spid="69"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1890</TotalTime>
  <Words>1371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2019-07-14T22:26:53Z</dcterms:modified>
</cp:coreProperties>
</file>