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532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5D13FDD-9851-49BE-9E57-13552BE84609}"/>
              </a:ext>
            </a:extLst>
          </p:cNvPr>
          <p:cNvSpPr/>
          <p:nvPr/>
        </p:nvSpPr>
        <p:spPr>
          <a:xfrm>
            <a:off x="1127052" y="3700140"/>
            <a:ext cx="2392326" cy="627321"/>
          </a:xfrm>
          <a:prstGeom prst="round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01 | Lorem Ipsum</a:t>
            </a:r>
          </a:p>
        </p:txBody>
      </p:sp>
      <p:sp>
        <p:nvSpPr>
          <p:cNvPr id="3" name="Isosceles Triangle 2">
            <a:extLst>
              <a:ext uri="{FF2B5EF4-FFF2-40B4-BE49-F238E27FC236}">
                <a16:creationId xmlns:a16="http://schemas.microsoft.com/office/drawing/2014/main" id="{9B33CC06-F796-4BA9-9F77-C01155CB4959}"/>
              </a:ext>
            </a:extLst>
          </p:cNvPr>
          <p:cNvSpPr/>
          <p:nvPr/>
        </p:nvSpPr>
        <p:spPr>
          <a:xfrm>
            <a:off x="1371601" y="3285471"/>
            <a:ext cx="404038" cy="276446"/>
          </a:xfrm>
          <a:prstGeom prst="triangl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53144ACD-D28E-49D2-B0BF-5702E8D1D475}"/>
              </a:ext>
            </a:extLst>
          </p:cNvPr>
          <p:cNvSpPr/>
          <p:nvPr/>
        </p:nvSpPr>
        <p:spPr>
          <a:xfrm>
            <a:off x="1153634" y="2210014"/>
            <a:ext cx="839971" cy="818707"/>
          </a:xfrm>
          <a:prstGeom prst="round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2012</a:t>
            </a:r>
          </a:p>
        </p:txBody>
      </p:sp>
      <p:grpSp>
        <p:nvGrpSpPr>
          <p:cNvPr id="8" name="Group 7">
            <a:extLst>
              <a:ext uri="{FF2B5EF4-FFF2-40B4-BE49-F238E27FC236}">
                <a16:creationId xmlns:a16="http://schemas.microsoft.com/office/drawing/2014/main" id="{7D42D622-B571-4C21-8E85-7F6F0702C8B4}"/>
              </a:ext>
            </a:extLst>
          </p:cNvPr>
          <p:cNvGrpSpPr/>
          <p:nvPr/>
        </p:nvGrpSpPr>
        <p:grpSpPr>
          <a:xfrm>
            <a:off x="1032154" y="4569985"/>
            <a:ext cx="2511930" cy="1799696"/>
            <a:chOff x="7142434" y="1608448"/>
            <a:chExt cx="2511930" cy="1799696"/>
          </a:xfrm>
        </p:grpSpPr>
        <p:sp>
          <p:nvSpPr>
            <p:cNvPr id="9" name="TextBox 8">
              <a:extLst>
                <a:ext uri="{FF2B5EF4-FFF2-40B4-BE49-F238E27FC236}">
                  <a16:creationId xmlns:a16="http://schemas.microsoft.com/office/drawing/2014/main" id="{FF4DF3E6-5B4D-48CB-B80C-D27C3E0BB286}"/>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0" name="TextBox 9">
              <a:extLst>
                <a:ext uri="{FF2B5EF4-FFF2-40B4-BE49-F238E27FC236}">
                  <a16:creationId xmlns:a16="http://schemas.microsoft.com/office/drawing/2014/main" id="{5ED1DEEB-2BC0-4AA7-AE41-1D0BA1A8128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Title Here</a:t>
              </a:r>
            </a:p>
          </p:txBody>
        </p:sp>
      </p:grpSp>
      <p:sp>
        <p:nvSpPr>
          <p:cNvPr id="11" name="Rectangle: Rounded Corners 10">
            <a:extLst>
              <a:ext uri="{FF2B5EF4-FFF2-40B4-BE49-F238E27FC236}">
                <a16:creationId xmlns:a16="http://schemas.microsoft.com/office/drawing/2014/main" id="{5911309F-C7E7-4E27-89ED-B731D4DF364B}"/>
              </a:ext>
            </a:extLst>
          </p:cNvPr>
          <p:cNvSpPr/>
          <p:nvPr/>
        </p:nvSpPr>
        <p:spPr>
          <a:xfrm>
            <a:off x="6176410" y="3700140"/>
            <a:ext cx="2392326" cy="627321"/>
          </a:xfrm>
          <a:prstGeom prst="round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03 | Lorem Ipsum</a:t>
            </a:r>
          </a:p>
        </p:txBody>
      </p:sp>
      <p:sp>
        <p:nvSpPr>
          <p:cNvPr id="12" name="Isosceles Triangle 11">
            <a:extLst>
              <a:ext uri="{FF2B5EF4-FFF2-40B4-BE49-F238E27FC236}">
                <a16:creationId xmlns:a16="http://schemas.microsoft.com/office/drawing/2014/main" id="{FAD67213-24C8-41AE-96F7-536E52124025}"/>
              </a:ext>
            </a:extLst>
          </p:cNvPr>
          <p:cNvSpPr/>
          <p:nvPr/>
        </p:nvSpPr>
        <p:spPr>
          <a:xfrm>
            <a:off x="6420959" y="3285471"/>
            <a:ext cx="404038" cy="276446"/>
          </a:xfrm>
          <a:prstGeom prst="triangl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E9E15F87-F845-48AC-9DB7-44C6A31F2FCA}"/>
              </a:ext>
            </a:extLst>
          </p:cNvPr>
          <p:cNvSpPr/>
          <p:nvPr/>
        </p:nvSpPr>
        <p:spPr>
          <a:xfrm>
            <a:off x="6202992" y="2210014"/>
            <a:ext cx="839971" cy="818707"/>
          </a:xfrm>
          <a:prstGeom prst="round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2016</a:t>
            </a:r>
          </a:p>
        </p:txBody>
      </p:sp>
      <p:grpSp>
        <p:nvGrpSpPr>
          <p:cNvPr id="14" name="Group 13">
            <a:extLst>
              <a:ext uri="{FF2B5EF4-FFF2-40B4-BE49-F238E27FC236}">
                <a16:creationId xmlns:a16="http://schemas.microsoft.com/office/drawing/2014/main" id="{3CDFFFFA-30E1-4144-A0C6-50BD6FF546DA}"/>
              </a:ext>
            </a:extLst>
          </p:cNvPr>
          <p:cNvGrpSpPr/>
          <p:nvPr/>
        </p:nvGrpSpPr>
        <p:grpSpPr>
          <a:xfrm>
            <a:off x="6096000" y="4569985"/>
            <a:ext cx="2511930" cy="1799696"/>
            <a:chOff x="7142434" y="1608448"/>
            <a:chExt cx="2511930" cy="1799696"/>
          </a:xfrm>
        </p:grpSpPr>
        <p:sp>
          <p:nvSpPr>
            <p:cNvPr id="15" name="TextBox 14">
              <a:extLst>
                <a:ext uri="{FF2B5EF4-FFF2-40B4-BE49-F238E27FC236}">
                  <a16:creationId xmlns:a16="http://schemas.microsoft.com/office/drawing/2014/main" id="{7228E550-DA6B-44DD-812D-416237505D6E}"/>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6" name="TextBox 15">
              <a:extLst>
                <a:ext uri="{FF2B5EF4-FFF2-40B4-BE49-F238E27FC236}">
                  <a16:creationId xmlns:a16="http://schemas.microsoft.com/office/drawing/2014/main" id="{CDAF78D2-B988-4372-9751-14347D44CD63}"/>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Title Here</a:t>
              </a:r>
            </a:p>
          </p:txBody>
        </p:sp>
      </p:grpSp>
      <p:sp>
        <p:nvSpPr>
          <p:cNvPr id="17" name="Rectangle: Rounded Corners 16">
            <a:extLst>
              <a:ext uri="{FF2B5EF4-FFF2-40B4-BE49-F238E27FC236}">
                <a16:creationId xmlns:a16="http://schemas.microsoft.com/office/drawing/2014/main" id="{F87C048C-C0C4-47F0-9982-63892A41B994}"/>
              </a:ext>
            </a:extLst>
          </p:cNvPr>
          <p:cNvSpPr/>
          <p:nvPr/>
        </p:nvSpPr>
        <p:spPr>
          <a:xfrm>
            <a:off x="3651731" y="3700140"/>
            <a:ext cx="2392326" cy="627321"/>
          </a:xfrm>
          <a:prstGeom prst="round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02 | Lorem Ipsum</a:t>
            </a:r>
          </a:p>
        </p:txBody>
      </p:sp>
      <p:sp>
        <p:nvSpPr>
          <p:cNvPr id="18" name="Isosceles Triangle 17">
            <a:extLst>
              <a:ext uri="{FF2B5EF4-FFF2-40B4-BE49-F238E27FC236}">
                <a16:creationId xmlns:a16="http://schemas.microsoft.com/office/drawing/2014/main" id="{EB7EF7F9-7E34-49ED-A6E6-07B551FD29F6}"/>
              </a:ext>
            </a:extLst>
          </p:cNvPr>
          <p:cNvSpPr/>
          <p:nvPr/>
        </p:nvSpPr>
        <p:spPr>
          <a:xfrm rot="10800000">
            <a:off x="3884671" y="4478137"/>
            <a:ext cx="404038" cy="276446"/>
          </a:xfrm>
          <a:prstGeom prst="triangl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F0D8BC0D-7E15-46C7-B539-E88BB13FEDFC}"/>
              </a:ext>
            </a:extLst>
          </p:cNvPr>
          <p:cNvSpPr/>
          <p:nvPr/>
        </p:nvSpPr>
        <p:spPr>
          <a:xfrm>
            <a:off x="3666705" y="5013577"/>
            <a:ext cx="839971" cy="818707"/>
          </a:xfrm>
          <a:prstGeom prst="round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2014</a:t>
            </a:r>
          </a:p>
        </p:txBody>
      </p:sp>
      <p:grpSp>
        <p:nvGrpSpPr>
          <p:cNvPr id="20" name="Group 19">
            <a:extLst>
              <a:ext uri="{FF2B5EF4-FFF2-40B4-BE49-F238E27FC236}">
                <a16:creationId xmlns:a16="http://schemas.microsoft.com/office/drawing/2014/main" id="{DF45723D-654C-412F-9D5A-51A52B297CB3}"/>
              </a:ext>
            </a:extLst>
          </p:cNvPr>
          <p:cNvGrpSpPr/>
          <p:nvPr/>
        </p:nvGrpSpPr>
        <p:grpSpPr>
          <a:xfrm>
            <a:off x="3591929" y="1540650"/>
            <a:ext cx="2511930" cy="1799696"/>
            <a:chOff x="7142434" y="1608448"/>
            <a:chExt cx="2511930" cy="1799696"/>
          </a:xfrm>
        </p:grpSpPr>
        <p:sp>
          <p:nvSpPr>
            <p:cNvPr id="21" name="TextBox 20">
              <a:extLst>
                <a:ext uri="{FF2B5EF4-FFF2-40B4-BE49-F238E27FC236}">
                  <a16:creationId xmlns:a16="http://schemas.microsoft.com/office/drawing/2014/main" id="{56C4A79D-C4DB-4162-8587-8720BDCB019C}"/>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2" name="TextBox 21">
              <a:extLst>
                <a:ext uri="{FF2B5EF4-FFF2-40B4-BE49-F238E27FC236}">
                  <a16:creationId xmlns:a16="http://schemas.microsoft.com/office/drawing/2014/main" id="{DE088A4B-3FE6-44ED-879F-B8A53F9E595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Title Here</a:t>
              </a:r>
            </a:p>
          </p:txBody>
        </p:sp>
      </p:grpSp>
      <p:sp>
        <p:nvSpPr>
          <p:cNvPr id="23" name="Rectangle: Rounded Corners 22">
            <a:extLst>
              <a:ext uri="{FF2B5EF4-FFF2-40B4-BE49-F238E27FC236}">
                <a16:creationId xmlns:a16="http://schemas.microsoft.com/office/drawing/2014/main" id="{0AB22899-D36B-4321-B8F0-1D67D64EA420}"/>
              </a:ext>
            </a:extLst>
          </p:cNvPr>
          <p:cNvSpPr/>
          <p:nvPr/>
        </p:nvSpPr>
        <p:spPr>
          <a:xfrm>
            <a:off x="8698765" y="3700140"/>
            <a:ext cx="2392326" cy="627321"/>
          </a:xfrm>
          <a:prstGeom prst="round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04 | Lorem Ipsum</a:t>
            </a:r>
          </a:p>
        </p:txBody>
      </p:sp>
      <p:sp>
        <p:nvSpPr>
          <p:cNvPr id="24" name="Isosceles Triangle 23">
            <a:extLst>
              <a:ext uri="{FF2B5EF4-FFF2-40B4-BE49-F238E27FC236}">
                <a16:creationId xmlns:a16="http://schemas.microsoft.com/office/drawing/2014/main" id="{5C0604E3-4476-402F-8F6D-A8548E284AAC}"/>
              </a:ext>
            </a:extLst>
          </p:cNvPr>
          <p:cNvSpPr/>
          <p:nvPr/>
        </p:nvSpPr>
        <p:spPr>
          <a:xfrm rot="10800000">
            <a:off x="8931705" y="4478137"/>
            <a:ext cx="404038" cy="276446"/>
          </a:xfrm>
          <a:prstGeom prst="triangle">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45DC1354-C565-434F-8986-464ED11512E0}"/>
              </a:ext>
            </a:extLst>
          </p:cNvPr>
          <p:cNvSpPr/>
          <p:nvPr/>
        </p:nvSpPr>
        <p:spPr>
          <a:xfrm>
            <a:off x="8713739" y="5013577"/>
            <a:ext cx="839971" cy="818707"/>
          </a:xfrm>
          <a:prstGeom prst="round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2018</a:t>
            </a:r>
          </a:p>
        </p:txBody>
      </p:sp>
      <p:grpSp>
        <p:nvGrpSpPr>
          <p:cNvPr id="26" name="Group 25">
            <a:extLst>
              <a:ext uri="{FF2B5EF4-FFF2-40B4-BE49-F238E27FC236}">
                <a16:creationId xmlns:a16="http://schemas.microsoft.com/office/drawing/2014/main" id="{25578067-C26C-495F-B6FE-A83A066BDAB0}"/>
              </a:ext>
            </a:extLst>
          </p:cNvPr>
          <p:cNvGrpSpPr/>
          <p:nvPr/>
        </p:nvGrpSpPr>
        <p:grpSpPr>
          <a:xfrm>
            <a:off x="8638963" y="1540650"/>
            <a:ext cx="2511930" cy="1799696"/>
            <a:chOff x="7142434" y="1608448"/>
            <a:chExt cx="2511930" cy="1799696"/>
          </a:xfrm>
        </p:grpSpPr>
        <p:sp>
          <p:nvSpPr>
            <p:cNvPr id="27" name="TextBox 26">
              <a:extLst>
                <a:ext uri="{FF2B5EF4-FFF2-40B4-BE49-F238E27FC236}">
                  <a16:creationId xmlns:a16="http://schemas.microsoft.com/office/drawing/2014/main" id="{BCEA6EBE-8E2C-44BE-978E-AE3188B83CA4}"/>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8" name="TextBox 27">
              <a:extLst>
                <a:ext uri="{FF2B5EF4-FFF2-40B4-BE49-F238E27FC236}">
                  <a16:creationId xmlns:a16="http://schemas.microsoft.com/office/drawing/2014/main" id="{1392D24D-FE28-4A47-AA79-77D386F33B9E}"/>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Title Here</a:t>
              </a:r>
            </a:p>
          </p:txBody>
        </p:sp>
      </p:grpSp>
      <p:sp>
        <p:nvSpPr>
          <p:cNvPr id="29" name="TextBox 28">
            <a:extLst>
              <a:ext uri="{FF2B5EF4-FFF2-40B4-BE49-F238E27FC236}">
                <a16:creationId xmlns:a16="http://schemas.microsoft.com/office/drawing/2014/main" id="{96C6B21C-7F66-4F23-8338-08842FF14A72}"/>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2DC27164-95A9-4651-8391-321AC80EF4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3831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2500"/>
                            </p:stCondLst>
                            <p:childTnLst>
                              <p:par>
                                <p:cTn id="26" presetID="22" presetClass="entr" presetSubtype="1"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par>
                          <p:cTn id="29" fill="hold">
                            <p:stCondLst>
                              <p:cond delay="3000"/>
                            </p:stCondLst>
                            <p:childTnLst>
                              <p:par>
                                <p:cTn id="30" presetID="2" presetClass="entr" presetSubtype="2"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1+#ppt_w/2"/>
                                          </p:val>
                                        </p:tav>
                                        <p:tav tm="100000">
                                          <p:val>
                                            <p:strVal val="#ppt_x"/>
                                          </p:val>
                                        </p:tav>
                                      </p:tavLst>
                                    </p:anim>
                                    <p:anim calcmode="lin" valueType="num">
                                      <p:cBhvr additive="base">
                                        <p:cTn id="33" dur="5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1000"/>
                                        <p:tgtEl>
                                          <p:spTgt spid="18"/>
                                        </p:tgtEl>
                                      </p:cBhvr>
                                    </p:animEffect>
                                    <p:anim calcmode="lin" valueType="num">
                                      <p:cBhvr>
                                        <p:cTn id="38" dur="1000" fill="hold"/>
                                        <p:tgtEl>
                                          <p:spTgt spid="18"/>
                                        </p:tgtEl>
                                        <p:attrNameLst>
                                          <p:attrName>ppt_x</p:attrName>
                                        </p:attrNameLst>
                                      </p:cBhvr>
                                      <p:tavLst>
                                        <p:tav tm="0">
                                          <p:val>
                                            <p:strVal val="#ppt_x"/>
                                          </p:val>
                                        </p:tav>
                                        <p:tav tm="100000">
                                          <p:val>
                                            <p:strVal val="#ppt_x"/>
                                          </p:val>
                                        </p:tav>
                                      </p:tavLst>
                                    </p:anim>
                                    <p:anim calcmode="lin" valueType="num">
                                      <p:cBhvr>
                                        <p:cTn id="39" dur="1000" fill="hold"/>
                                        <p:tgtEl>
                                          <p:spTgt spid="18"/>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ppt_w</p:attrName>
                                        </p:attrNameLst>
                                      </p:cBhvr>
                                      <p:tavLst>
                                        <p:tav tm="0">
                                          <p:val>
                                            <p:fltVal val="0"/>
                                          </p:val>
                                        </p:tav>
                                        <p:tav tm="100000">
                                          <p:val>
                                            <p:strVal val="#ppt_w"/>
                                          </p:val>
                                        </p:tav>
                                      </p:tavLst>
                                    </p:anim>
                                    <p:anim calcmode="lin" valueType="num">
                                      <p:cBhvr>
                                        <p:cTn id="44" dur="500" fill="hold"/>
                                        <p:tgtEl>
                                          <p:spTgt spid="19"/>
                                        </p:tgtEl>
                                        <p:attrNameLst>
                                          <p:attrName>ppt_h</p:attrName>
                                        </p:attrNameLst>
                                      </p:cBhvr>
                                      <p:tavLst>
                                        <p:tav tm="0">
                                          <p:val>
                                            <p:fltVal val="0"/>
                                          </p:val>
                                        </p:tav>
                                        <p:tav tm="100000">
                                          <p:val>
                                            <p:strVal val="#ppt_h"/>
                                          </p:val>
                                        </p:tav>
                                      </p:tavLst>
                                    </p:anim>
                                    <p:animEffect transition="in" filter="fade">
                                      <p:cBhvr>
                                        <p:cTn id="45" dur="500"/>
                                        <p:tgtEl>
                                          <p:spTgt spid="19"/>
                                        </p:tgtEl>
                                      </p:cBhvr>
                                    </p:animEffect>
                                  </p:childTnLst>
                                </p:cTn>
                              </p:par>
                            </p:childTnLst>
                          </p:cTn>
                        </p:par>
                        <p:par>
                          <p:cTn id="46" fill="hold">
                            <p:stCondLst>
                              <p:cond delay="5000"/>
                            </p:stCondLst>
                            <p:childTnLst>
                              <p:par>
                                <p:cTn id="47" presetID="22" presetClass="entr" presetSubtype="4"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childTnLst>
                          </p:cTn>
                        </p:par>
                        <p:par>
                          <p:cTn id="50" fill="hold">
                            <p:stCondLst>
                              <p:cond delay="5500"/>
                            </p:stCondLst>
                            <p:childTnLst>
                              <p:par>
                                <p:cTn id="51" presetID="2" presetClass="entr" presetSubtype="2"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1+#ppt_w/2"/>
                                          </p:val>
                                        </p:tav>
                                        <p:tav tm="100000">
                                          <p:val>
                                            <p:strVal val="#ppt_x"/>
                                          </p:val>
                                        </p:tav>
                                      </p:tavLst>
                                    </p:anim>
                                    <p:anim calcmode="lin" valueType="num">
                                      <p:cBhvr additive="base">
                                        <p:cTn id="54" dur="500" fill="hold"/>
                                        <p:tgtEl>
                                          <p:spTgt spid="11"/>
                                        </p:tgtEl>
                                        <p:attrNameLst>
                                          <p:attrName>ppt_y</p:attrName>
                                        </p:attrNameLst>
                                      </p:cBhvr>
                                      <p:tavLst>
                                        <p:tav tm="0">
                                          <p:val>
                                            <p:strVal val="#ppt_y"/>
                                          </p:val>
                                        </p:tav>
                                        <p:tav tm="100000">
                                          <p:val>
                                            <p:strVal val="#ppt_y"/>
                                          </p:val>
                                        </p:tav>
                                      </p:tavLst>
                                    </p:anim>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1000"/>
                                        <p:tgtEl>
                                          <p:spTgt spid="12"/>
                                        </p:tgtEl>
                                      </p:cBhvr>
                                    </p:animEffect>
                                    <p:anim calcmode="lin" valueType="num">
                                      <p:cBhvr>
                                        <p:cTn id="59" dur="1000" fill="hold"/>
                                        <p:tgtEl>
                                          <p:spTgt spid="12"/>
                                        </p:tgtEl>
                                        <p:attrNameLst>
                                          <p:attrName>ppt_x</p:attrName>
                                        </p:attrNameLst>
                                      </p:cBhvr>
                                      <p:tavLst>
                                        <p:tav tm="0">
                                          <p:val>
                                            <p:strVal val="#ppt_x"/>
                                          </p:val>
                                        </p:tav>
                                        <p:tav tm="100000">
                                          <p:val>
                                            <p:strVal val="#ppt_x"/>
                                          </p:val>
                                        </p:tav>
                                      </p:tavLst>
                                    </p:anim>
                                    <p:anim calcmode="lin" valueType="num">
                                      <p:cBhvr>
                                        <p:cTn id="60" dur="1000" fill="hold"/>
                                        <p:tgtEl>
                                          <p:spTgt spid="12"/>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p:cTn id="64" dur="500" fill="hold"/>
                                        <p:tgtEl>
                                          <p:spTgt spid="13"/>
                                        </p:tgtEl>
                                        <p:attrNameLst>
                                          <p:attrName>ppt_w</p:attrName>
                                        </p:attrNameLst>
                                      </p:cBhvr>
                                      <p:tavLst>
                                        <p:tav tm="0">
                                          <p:val>
                                            <p:fltVal val="0"/>
                                          </p:val>
                                        </p:tav>
                                        <p:tav tm="100000">
                                          <p:val>
                                            <p:strVal val="#ppt_w"/>
                                          </p:val>
                                        </p:tav>
                                      </p:tavLst>
                                    </p:anim>
                                    <p:anim calcmode="lin" valueType="num">
                                      <p:cBhvr>
                                        <p:cTn id="65" dur="500" fill="hold"/>
                                        <p:tgtEl>
                                          <p:spTgt spid="13"/>
                                        </p:tgtEl>
                                        <p:attrNameLst>
                                          <p:attrName>ppt_h</p:attrName>
                                        </p:attrNameLst>
                                      </p:cBhvr>
                                      <p:tavLst>
                                        <p:tav tm="0">
                                          <p:val>
                                            <p:fltVal val="0"/>
                                          </p:val>
                                        </p:tav>
                                        <p:tav tm="100000">
                                          <p:val>
                                            <p:strVal val="#ppt_h"/>
                                          </p:val>
                                        </p:tav>
                                      </p:tavLst>
                                    </p:anim>
                                    <p:animEffect transition="in" filter="fade">
                                      <p:cBhvr>
                                        <p:cTn id="66" dur="500"/>
                                        <p:tgtEl>
                                          <p:spTgt spid="13"/>
                                        </p:tgtEl>
                                      </p:cBhvr>
                                    </p:animEffect>
                                  </p:childTnLst>
                                </p:cTn>
                              </p:par>
                            </p:childTnLst>
                          </p:cTn>
                        </p:par>
                        <p:par>
                          <p:cTn id="67" fill="hold">
                            <p:stCondLst>
                              <p:cond delay="7500"/>
                            </p:stCondLst>
                            <p:childTnLst>
                              <p:par>
                                <p:cTn id="68" presetID="22" presetClass="entr" presetSubtype="1" fill="hold" nodeType="after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wipe(up)">
                                      <p:cBhvr>
                                        <p:cTn id="70" dur="500"/>
                                        <p:tgtEl>
                                          <p:spTgt spid="14"/>
                                        </p:tgtEl>
                                      </p:cBhvr>
                                    </p:animEffect>
                                  </p:childTnLst>
                                </p:cTn>
                              </p:par>
                            </p:childTnLst>
                          </p:cTn>
                        </p:par>
                        <p:par>
                          <p:cTn id="71" fill="hold">
                            <p:stCondLst>
                              <p:cond delay="8000"/>
                            </p:stCondLst>
                            <p:childTnLst>
                              <p:par>
                                <p:cTn id="72" presetID="2" presetClass="entr" presetSubtype="2" fill="hold" grpId="0" nodeType="after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additive="base">
                                        <p:cTn id="74" dur="500" fill="hold"/>
                                        <p:tgtEl>
                                          <p:spTgt spid="23"/>
                                        </p:tgtEl>
                                        <p:attrNameLst>
                                          <p:attrName>ppt_x</p:attrName>
                                        </p:attrNameLst>
                                      </p:cBhvr>
                                      <p:tavLst>
                                        <p:tav tm="0">
                                          <p:val>
                                            <p:strVal val="1+#ppt_w/2"/>
                                          </p:val>
                                        </p:tav>
                                        <p:tav tm="100000">
                                          <p:val>
                                            <p:strVal val="#ppt_x"/>
                                          </p:val>
                                        </p:tav>
                                      </p:tavLst>
                                    </p:anim>
                                    <p:anim calcmode="lin" valueType="num">
                                      <p:cBhvr additive="base">
                                        <p:cTn id="75" dur="500" fill="hold"/>
                                        <p:tgtEl>
                                          <p:spTgt spid="23"/>
                                        </p:tgtEl>
                                        <p:attrNameLst>
                                          <p:attrName>ppt_y</p:attrName>
                                        </p:attrNameLst>
                                      </p:cBhvr>
                                      <p:tavLst>
                                        <p:tav tm="0">
                                          <p:val>
                                            <p:strVal val="#ppt_y"/>
                                          </p:val>
                                        </p:tav>
                                        <p:tav tm="100000">
                                          <p:val>
                                            <p:strVal val="#ppt_y"/>
                                          </p:val>
                                        </p:tav>
                                      </p:tavLst>
                                    </p:anim>
                                  </p:childTnLst>
                                </p:cTn>
                              </p:par>
                            </p:childTnLst>
                          </p:cTn>
                        </p:par>
                        <p:par>
                          <p:cTn id="76" fill="hold">
                            <p:stCondLst>
                              <p:cond delay="8500"/>
                            </p:stCondLst>
                            <p:childTnLst>
                              <p:par>
                                <p:cTn id="77" presetID="47" presetClass="entr" presetSubtype="0"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fade">
                                      <p:cBhvr>
                                        <p:cTn id="79" dur="1000"/>
                                        <p:tgtEl>
                                          <p:spTgt spid="24"/>
                                        </p:tgtEl>
                                      </p:cBhvr>
                                    </p:animEffect>
                                    <p:anim calcmode="lin" valueType="num">
                                      <p:cBhvr>
                                        <p:cTn id="80" dur="1000" fill="hold"/>
                                        <p:tgtEl>
                                          <p:spTgt spid="24"/>
                                        </p:tgtEl>
                                        <p:attrNameLst>
                                          <p:attrName>ppt_x</p:attrName>
                                        </p:attrNameLst>
                                      </p:cBhvr>
                                      <p:tavLst>
                                        <p:tav tm="0">
                                          <p:val>
                                            <p:strVal val="#ppt_x"/>
                                          </p:val>
                                        </p:tav>
                                        <p:tav tm="100000">
                                          <p:val>
                                            <p:strVal val="#ppt_x"/>
                                          </p:val>
                                        </p:tav>
                                      </p:tavLst>
                                    </p:anim>
                                    <p:anim calcmode="lin" valueType="num">
                                      <p:cBhvr>
                                        <p:cTn id="81" dur="1000" fill="hold"/>
                                        <p:tgtEl>
                                          <p:spTgt spid="24"/>
                                        </p:tgtEl>
                                        <p:attrNameLst>
                                          <p:attrName>ppt_y</p:attrName>
                                        </p:attrNameLst>
                                      </p:cBhvr>
                                      <p:tavLst>
                                        <p:tav tm="0">
                                          <p:val>
                                            <p:strVal val="#ppt_y-.1"/>
                                          </p:val>
                                        </p:tav>
                                        <p:tav tm="100000">
                                          <p:val>
                                            <p:strVal val="#ppt_y"/>
                                          </p:val>
                                        </p:tav>
                                      </p:tavLst>
                                    </p:anim>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0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animBg="1"/>
      <p:bldP spid="12" grpId="0" animBg="1"/>
      <p:bldP spid="13" grpId="0" animBg="1"/>
      <p:bldP spid="17" grpId="0" animBg="1"/>
      <p:bldP spid="18" grpId="0" animBg="1"/>
      <p:bldP spid="19" grpId="0" animBg="1"/>
      <p:bldP spid="23" grpId="0" animBg="1"/>
      <p:bldP spid="24" grpId="0" animBg="1"/>
      <p:bldP spid="25"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1362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2018-01-01T23:03:40Z</dcterms:modified>
</cp:coreProperties>
</file>