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88125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2" name="Group 261">
            <a:extLst>
              <a:ext uri="{FF2B5EF4-FFF2-40B4-BE49-F238E27FC236}">
                <a16:creationId xmlns:a16="http://schemas.microsoft.com/office/drawing/2014/main" id="{9B36BC91-FF6D-4CA8-9F71-2CD2C766A8EE}"/>
              </a:ext>
            </a:extLst>
          </p:cNvPr>
          <p:cNvGrpSpPr/>
          <p:nvPr/>
        </p:nvGrpSpPr>
        <p:grpSpPr>
          <a:xfrm>
            <a:off x="6415572" y="1947672"/>
            <a:ext cx="5486400" cy="3566160"/>
            <a:chOff x="7726680" y="1490472"/>
            <a:chExt cx="3657600" cy="3790436"/>
          </a:xfrm>
        </p:grpSpPr>
        <p:cxnSp>
          <p:nvCxnSpPr>
            <p:cNvPr id="263" name="Straight Connector 262">
              <a:extLst>
                <a:ext uri="{FF2B5EF4-FFF2-40B4-BE49-F238E27FC236}">
                  <a16:creationId xmlns:a16="http://schemas.microsoft.com/office/drawing/2014/main" id="{EEFD7480-7903-4903-A5EF-AE5C2C3A6CB8}"/>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14C63F81-D306-4979-83ED-EC4EB0E74228}"/>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5" name="Straight Connector 264">
              <a:extLst>
                <a:ext uri="{FF2B5EF4-FFF2-40B4-BE49-F238E27FC236}">
                  <a16:creationId xmlns:a16="http://schemas.microsoft.com/office/drawing/2014/main" id="{99A85C8B-FB52-44A4-87DA-37E1C62EBF72}"/>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6" name="Straight Connector 265">
              <a:extLst>
                <a:ext uri="{FF2B5EF4-FFF2-40B4-BE49-F238E27FC236}">
                  <a16:creationId xmlns:a16="http://schemas.microsoft.com/office/drawing/2014/main" id="{D0C6141A-75B7-4A48-9C04-4D134E08FBA9}"/>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7" name="Straight Connector 266">
              <a:extLst>
                <a:ext uri="{FF2B5EF4-FFF2-40B4-BE49-F238E27FC236}">
                  <a16:creationId xmlns:a16="http://schemas.microsoft.com/office/drawing/2014/main" id="{620A0448-5F4D-4845-8697-297B8D37D18E}"/>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B2B78D2F-69E1-4C02-8D72-25AC7046BC44}"/>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9" name="Straight Connector 268">
              <a:extLst>
                <a:ext uri="{FF2B5EF4-FFF2-40B4-BE49-F238E27FC236}">
                  <a16:creationId xmlns:a16="http://schemas.microsoft.com/office/drawing/2014/main" id="{8252FB79-7260-451A-80F1-4672E5F5E741}"/>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DA7CD990-8AFE-4D4E-903E-22DE546BC9A4}"/>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5D44627F-BFBB-480C-B7C2-334D346EA5E9}"/>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7C1A1F8C-985A-4C95-96EE-613133209B75}"/>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id="{147A9C21-A376-4C0B-B593-5680F8FDEEAA}"/>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grpSp>
        <p:nvGrpSpPr>
          <p:cNvPr id="54" name="Group 53">
            <a:extLst>
              <a:ext uri="{FF2B5EF4-FFF2-40B4-BE49-F238E27FC236}">
                <a16:creationId xmlns:a16="http://schemas.microsoft.com/office/drawing/2014/main" id="{441FC4E3-FBC3-4D00-B48D-4BA38E99F860}"/>
              </a:ext>
            </a:extLst>
          </p:cNvPr>
          <p:cNvGrpSpPr>
            <a:grpSpLocks noChangeAspect="1"/>
          </p:cNvGrpSpPr>
          <p:nvPr/>
        </p:nvGrpSpPr>
        <p:grpSpPr>
          <a:xfrm>
            <a:off x="9966960" y="5212080"/>
            <a:ext cx="1188720" cy="675994"/>
            <a:chOff x="3319046" y="1124712"/>
            <a:chExt cx="6854411" cy="3897897"/>
          </a:xfrm>
          <a:effectLst>
            <a:outerShdw blurRad="50800" dist="38100" dir="8100000" algn="tr" rotWithShape="0">
              <a:prstClr val="black">
                <a:alpha val="40000"/>
              </a:prstClr>
            </a:outerShdw>
          </a:effectLst>
        </p:grpSpPr>
        <p:sp>
          <p:nvSpPr>
            <p:cNvPr id="52" name="Freeform: Shape 51">
              <a:extLst>
                <a:ext uri="{FF2B5EF4-FFF2-40B4-BE49-F238E27FC236}">
                  <a16:creationId xmlns:a16="http://schemas.microsoft.com/office/drawing/2014/main" id="{6DC3E8CC-2A11-4E7B-8468-BDDC07A0EEBD}"/>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DC17A08A-BCBB-464F-8030-E83C3D4C9B45}"/>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4173659D-185F-4979-AD94-8A159A2CDA0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93939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1AD8C0C8-B12D-4169-A92F-34AAF357BB09}"/>
              </a:ext>
            </a:extLst>
          </p:cNvPr>
          <p:cNvGrpSpPr>
            <a:grpSpLocks noChangeAspect="1"/>
          </p:cNvGrpSpPr>
          <p:nvPr/>
        </p:nvGrpSpPr>
        <p:grpSpPr>
          <a:xfrm>
            <a:off x="9966960" y="4815840"/>
            <a:ext cx="1188720" cy="675994"/>
            <a:chOff x="3319046" y="1124712"/>
            <a:chExt cx="6854411" cy="3897897"/>
          </a:xfrm>
          <a:effectLst>
            <a:outerShdw blurRad="50800" dist="38100" dir="8100000" algn="tr" rotWithShape="0">
              <a:prstClr val="black">
                <a:alpha val="40000"/>
              </a:prstClr>
            </a:outerShdw>
          </a:effectLst>
        </p:grpSpPr>
        <p:sp>
          <p:nvSpPr>
            <p:cNvPr id="56" name="Freeform: Shape 55">
              <a:extLst>
                <a:ext uri="{FF2B5EF4-FFF2-40B4-BE49-F238E27FC236}">
                  <a16:creationId xmlns:a16="http://schemas.microsoft.com/office/drawing/2014/main" id="{5116449D-2E4F-4133-BC9B-4D9643AA80F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0D74BCD3-9D51-4323-8145-9C48543CD05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5088C10D-1EFC-4AF1-B356-838C85201009}"/>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93939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9" name="Group 58">
            <a:extLst>
              <a:ext uri="{FF2B5EF4-FFF2-40B4-BE49-F238E27FC236}">
                <a16:creationId xmlns:a16="http://schemas.microsoft.com/office/drawing/2014/main" id="{1D2C9BF0-CB39-45FF-B352-2BE0F9830DFF}"/>
              </a:ext>
            </a:extLst>
          </p:cNvPr>
          <p:cNvGrpSpPr>
            <a:grpSpLocks noChangeAspect="1"/>
          </p:cNvGrpSpPr>
          <p:nvPr/>
        </p:nvGrpSpPr>
        <p:grpSpPr>
          <a:xfrm>
            <a:off x="9966960" y="4419600"/>
            <a:ext cx="1188720" cy="675994"/>
            <a:chOff x="3319046" y="1124712"/>
            <a:chExt cx="6854411" cy="3897897"/>
          </a:xfrm>
          <a:effectLst>
            <a:outerShdw blurRad="50800" dist="38100" dir="8100000" algn="tr" rotWithShape="0">
              <a:prstClr val="black">
                <a:alpha val="40000"/>
              </a:prstClr>
            </a:outerShdw>
          </a:effectLst>
        </p:grpSpPr>
        <p:sp>
          <p:nvSpPr>
            <p:cNvPr id="60" name="Freeform: Shape 59">
              <a:extLst>
                <a:ext uri="{FF2B5EF4-FFF2-40B4-BE49-F238E27FC236}">
                  <a16:creationId xmlns:a16="http://schemas.microsoft.com/office/drawing/2014/main" id="{63F892BB-77D3-401C-AFF8-628A2641679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E28563DB-EFC3-4100-86E3-E90D22BC245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8146BE2C-A1AA-429B-A8C8-54CB0954B2A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93939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3" name="Group 62">
            <a:extLst>
              <a:ext uri="{FF2B5EF4-FFF2-40B4-BE49-F238E27FC236}">
                <a16:creationId xmlns:a16="http://schemas.microsoft.com/office/drawing/2014/main" id="{4F794DFD-0686-4DBB-98AB-8AB0400E46F9}"/>
              </a:ext>
            </a:extLst>
          </p:cNvPr>
          <p:cNvGrpSpPr>
            <a:grpSpLocks noChangeAspect="1"/>
          </p:cNvGrpSpPr>
          <p:nvPr/>
        </p:nvGrpSpPr>
        <p:grpSpPr>
          <a:xfrm>
            <a:off x="9966960" y="4023360"/>
            <a:ext cx="1188720" cy="675994"/>
            <a:chOff x="3319046" y="1124712"/>
            <a:chExt cx="6854411" cy="3897897"/>
          </a:xfrm>
          <a:effectLst>
            <a:outerShdw blurRad="50800" dist="38100" dir="8100000" algn="tr" rotWithShape="0">
              <a:prstClr val="black">
                <a:alpha val="40000"/>
              </a:prstClr>
            </a:outerShdw>
          </a:effectLst>
        </p:grpSpPr>
        <p:sp>
          <p:nvSpPr>
            <p:cNvPr id="64" name="Freeform: Shape 63">
              <a:extLst>
                <a:ext uri="{FF2B5EF4-FFF2-40B4-BE49-F238E27FC236}">
                  <a16:creationId xmlns:a16="http://schemas.microsoft.com/office/drawing/2014/main" id="{545DE838-C0A1-4397-BA86-3BA7B91CB13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DFD1A497-EF15-4465-9F08-15A37EBFCF6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E9B8D78E-28BA-45B3-BC26-3A608DCACDA6}"/>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93939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7" name="Group 66">
            <a:extLst>
              <a:ext uri="{FF2B5EF4-FFF2-40B4-BE49-F238E27FC236}">
                <a16:creationId xmlns:a16="http://schemas.microsoft.com/office/drawing/2014/main" id="{6E211608-1FA6-4FA5-9508-8F4AD017BCB9}"/>
              </a:ext>
            </a:extLst>
          </p:cNvPr>
          <p:cNvGrpSpPr>
            <a:grpSpLocks noChangeAspect="1"/>
          </p:cNvGrpSpPr>
          <p:nvPr/>
        </p:nvGrpSpPr>
        <p:grpSpPr>
          <a:xfrm>
            <a:off x="9966960" y="3627120"/>
            <a:ext cx="1188720" cy="675994"/>
            <a:chOff x="3319046" y="1124712"/>
            <a:chExt cx="6854411" cy="3897897"/>
          </a:xfrm>
          <a:effectLst>
            <a:outerShdw blurRad="50800" dist="38100" dir="8100000" algn="tr" rotWithShape="0">
              <a:prstClr val="black">
                <a:alpha val="40000"/>
              </a:prstClr>
            </a:outerShdw>
          </a:effectLst>
        </p:grpSpPr>
        <p:sp>
          <p:nvSpPr>
            <p:cNvPr id="68" name="Freeform: Shape 67">
              <a:extLst>
                <a:ext uri="{FF2B5EF4-FFF2-40B4-BE49-F238E27FC236}">
                  <a16:creationId xmlns:a16="http://schemas.microsoft.com/office/drawing/2014/main" id="{540EB990-C60C-4E41-B9E9-11D8ADA901C1}"/>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AA30DE09-7FBB-45B3-94F9-5C8BD34CA32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839B18E1-0994-42E6-8622-AFEFCA5EE410}"/>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93939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70">
            <a:extLst>
              <a:ext uri="{FF2B5EF4-FFF2-40B4-BE49-F238E27FC236}">
                <a16:creationId xmlns:a16="http://schemas.microsoft.com/office/drawing/2014/main" id="{4762EBC7-317A-40E5-9702-91183FF4097C}"/>
              </a:ext>
            </a:extLst>
          </p:cNvPr>
          <p:cNvGrpSpPr>
            <a:grpSpLocks noChangeAspect="1"/>
          </p:cNvGrpSpPr>
          <p:nvPr/>
        </p:nvGrpSpPr>
        <p:grpSpPr>
          <a:xfrm>
            <a:off x="9966960" y="3230880"/>
            <a:ext cx="1188720" cy="675994"/>
            <a:chOff x="3319046" y="1124712"/>
            <a:chExt cx="6854411" cy="3897897"/>
          </a:xfrm>
          <a:effectLst>
            <a:outerShdw blurRad="50800" dist="38100" dir="8100000" algn="tr" rotWithShape="0">
              <a:prstClr val="black">
                <a:alpha val="40000"/>
              </a:prstClr>
            </a:outerShdw>
          </a:effectLst>
        </p:grpSpPr>
        <p:sp>
          <p:nvSpPr>
            <p:cNvPr id="72" name="Freeform: Shape 71">
              <a:extLst>
                <a:ext uri="{FF2B5EF4-FFF2-40B4-BE49-F238E27FC236}">
                  <a16:creationId xmlns:a16="http://schemas.microsoft.com/office/drawing/2014/main" id="{759EAC00-FF03-4F51-B6C0-A9FB4213C2C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B24DEE1F-CC1E-4697-BF9A-336A8391869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23AAAABF-B103-4600-8A02-20777354D39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93939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5" name="Group 74">
            <a:extLst>
              <a:ext uri="{FF2B5EF4-FFF2-40B4-BE49-F238E27FC236}">
                <a16:creationId xmlns:a16="http://schemas.microsoft.com/office/drawing/2014/main" id="{0AA70AD7-A385-4DF1-8425-ECCE49DE8C0C}"/>
              </a:ext>
            </a:extLst>
          </p:cNvPr>
          <p:cNvGrpSpPr>
            <a:grpSpLocks noChangeAspect="1"/>
          </p:cNvGrpSpPr>
          <p:nvPr/>
        </p:nvGrpSpPr>
        <p:grpSpPr>
          <a:xfrm>
            <a:off x="9966960" y="2834640"/>
            <a:ext cx="1188720" cy="675994"/>
            <a:chOff x="3319046" y="1124712"/>
            <a:chExt cx="6854411" cy="3897897"/>
          </a:xfrm>
          <a:effectLst>
            <a:outerShdw blurRad="50800" dist="38100" dir="8100000" algn="tr" rotWithShape="0">
              <a:prstClr val="black">
                <a:alpha val="40000"/>
              </a:prstClr>
            </a:outerShdw>
          </a:effectLst>
        </p:grpSpPr>
        <p:sp>
          <p:nvSpPr>
            <p:cNvPr id="76" name="Freeform: Shape 75">
              <a:extLst>
                <a:ext uri="{FF2B5EF4-FFF2-40B4-BE49-F238E27FC236}">
                  <a16:creationId xmlns:a16="http://schemas.microsoft.com/office/drawing/2014/main" id="{ED81AE25-F58C-4E2F-8F64-C574CF081FFF}"/>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152C3CC8-5DF8-4FE8-A6EA-5ACE86BDF98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FDAD8522-6CCF-4961-9A80-5359ECAA4B1E}"/>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93939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9" name="Group 78">
            <a:extLst>
              <a:ext uri="{FF2B5EF4-FFF2-40B4-BE49-F238E27FC236}">
                <a16:creationId xmlns:a16="http://schemas.microsoft.com/office/drawing/2014/main" id="{B579E692-1FB5-45F9-8899-B48D49E3A423}"/>
              </a:ext>
            </a:extLst>
          </p:cNvPr>
          <p:cNvGrpSpPr>
            <a:grpSpLocks noChangeAspect="1"/>
          </p:cNvGrpSpPr>
          <p:nvPr/>
        </p:nvGrpSpPr>
        <p:grpSpPr>
          <a:xfrm>
            <a:off x="9966960" y="2438400"/>
            <a:ext cx="1188720" cy="675994"/>
            <a:chOff x="3319046" y="1124712"/>
            <a:chExt cx="6854411" cy="3897897"/>
          </a:xfrm>
          <a:effectLst>
            <a:outerShdw blurRad="50800" dist="38100" dir="8100000" algn="tr" rotWithShape="0">
              <a:prstClr val="black">
                <a:alpha val="40000"/>
              </a:prstClr>
            </a:outerShdw>
          </a:effectLst>
        </p:grpSpPr>
        <p:sp>
          <p:nvSpPr>
            <p:cNvPr id="80" name="Freeform: Shape 79">
              <a:extLst>
                <a:ext uri="{FF2B5EF4-FFF2-40B4-BE49-F238E27FC236}">
                  <a16:creationId xmlns:a16="http://schemas.microsoft.com/office/drawing/2014/main" id="{CBEDE1C6-14F9-4F76-AD98-AC7729E7E75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7A86013E-0A46-4BD1-ACF6-2C2A12B1A46E}"/>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73C7B173-39DF-44EF-B16F-8E5C2D05663A}"/>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93939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3" name="TextBox 92">
            <a:extLst>
              <a:ext uri="{FF2B5EF4-FFF2-40B4-BE49-F238E27FC236}">
                <a16:creationId xmlns:a16="http://schemas.microsoft.com/office/drawing/2014/main" id="{EC761D9F-EB33-4B2F-A4E8-CCB011B7D61A}"/>
              </a:ext>
            </a:extLst>
          </p:cNvPr>
          <p:cNvSpPr txBox="1"/>
          <p:nvPr/>
        </p:nvSpPr>
        <p:spPr>
          <a:xfrm>
            <a:off x="365760" y="1905000"/>
            <a:ext cx="4870305" cy="892552"/>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6867E93F-A4A3-4005-9062-53A88D1E86F5}"/>
              </a:ext>
            </a:extLst>
          </p:cNvPr>
          <p:cNvSpPr txBox="1"/>
          <p:nvPr/>
        </p:nvSpPr>
        <p:spPr>
          <a:xfrm>
            <a:off x="365760" y="2910840"/>
            <a:ext cx="4870305" cy="892552"/>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5" name="TextBox 94">
            <a:extLst>
              <a:ext uri="{FF2B5EF4-FFF2-40B4-BE49-F238E27FC236}">
                <a16:creationId xmlns:a16="http://schemas.microsoft.com/office/drawing/2014/main" id="{DDD28AE0-EC02-4C8E-B13E-D314B75E8862}"/>
              </a:ext>
            </a:extLst>
          </p:cNvPr>
          <p:cNvSpPr txBox="1"/>
          <p:nvPr/>
        </p:nvSpPr>
        <p:spPr>
          <a:xfrm>
            <a:off x="365760" y="3916680"/>
            <a:ext cx="4870305" cy="892552"/>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6" name="TextBox 95">
            <a:extLst>
              <a:ext uri="{FF2B5EF4-FFF2-40B4-BE49-F238E27FC236}">
                <a16:creationId xmlns:a16="http://schemas.microsoft.com/office/drawing/2014/main" id="{F2E8DF95-CBAF-461A-A4DB-03FCFD12907A}"/>
              </a:ext>
            </a:extLst>
          </p:cNvPr>
          <p:cNvSpPr txBox="1"/>
          <p:nvPr/>
        </p:nvSpPr>
        <p:spPr>
          <a:xfrm>
            <a:off x="362094" y="4922520"/>
            <a:ext cx="4870305" cy="892552"/>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9" name="Group 98">
            <a:extLst>
              <a:ext uri="{FF2B5EF4-FFF2-40B4-BE49-F238E27FC236}">
                <a16:creationId xmlns:a16="http://schemas.microsoft.com/office/drawing/2014/main" id="{BF5296EC-AF94-414C-A810-166CB6E859F8}"/>
              </a:ext>
            </a:extLst>
          </p:cNvPr>
          <p:cNvGrpSpPr>
            <a:grpSpLocks noChangeAspect="1"/>
          </p:cNvGrpSpPr>
          <p:nvPr/>
        </p:nvGrpSpPr>
        <p:grpSpPr>
          <a:xfrm>
            <a:off x="9235440" y="5212080"/>
            <a:ext cx="1188720" cy="675994"/>
            <a:chOff x="3319046" y="1124712"/>
            <a:chExt cx="6854411" cy="3897897"/>
          </a:xfrm>
          <a:effectLst>
            <a:outerShdw blurRad="50800" dist="38100" dir="8100000" algn="tr" rotWithShape="0">
              <a:prstClr val="black">
                <a:alpha val="40000"/>
              </a:prstClr>
            </a:outerShdw>
          </a:effectLst>
        </p:grpSpPr>
        <p:sp>
          <p:nvSpPr>
            <p:cNvPr id="136" name="Freeform: Shape 135">
              <a:extLst>
                <a:ext uri="{FF2B5EF4-FFF2-40B4-BE49-F238E27FC236}">
                  <a16:creationId xmlns:a16="http://schemas.microsoft.com/office/drawing/2014/main" id="{EEEBF27A-822E-4184-B63D-8896A89D67E3}"/>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reeform: Shape 136">
              <a:extLst>
                <a:ext uri="{FF2B5EF4-FFF2-40B4-BE49-F238E27FC236}">
                  <a16:creationId xmlns:a16="http://schemas.microsoft.com/office/drawing/2014/main" id="{57DE4F37-480D-482C-AE6F-DA5404F9B16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reeform: Shape 137">
              <a:extLst>
                <a:ext uri="{FF2B5EF4-FFF2-40B4-BE49-F238E27FC236}">
                  <a16:creationId xmlns:a16="http://schemas.microsoft.com/office/drawing/2014/main" id="{306A847E-CCE7-4CFB-B480-AF4105FCDD9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7A7A7A"/>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0" name="Group 99">
            <a:extLst>
              <a:ext uri="{FF2B5EF4-FFF2-40B4-BE49-F238E27FC236}">
                <a16:creationId xmlns:a16="http://schemas.microsoft.com/office/drawing/2014/main" id="{624C1414-72F3-4E90-8B06-AA28F8D8D4D1}"/>
              </a:ext>
            </a:extLst>
          </p:cNvPr>
          <p:cNvGrpSpPr>
            <a:grpSpLocks noChangeAspect="1"/>
          </p:cNvGrpSpPr>
          <p:nvPr/>
        </p:nvGrpSpPr>
        <p:grpSpPr>
          <a:xfrm>
            <a:off x="9235440" y="4815840"/>
            <a:ext cx="1188720" cy="675994"/>
            <a:chOff x="3319046" y="1124712"/>
            <a:chExt cx="6854411" cy="3897897"/>
          </a:xfrm>
          <a:effectLst>
            <a:outerShdw blurRad="50800" dist="38100" dir="8100000" algn="tr" rotWithShape="0">
              <a:prstClr val="black">
                <a:alpha val="40000"/>
              </a:prstClr>
            </a:outerShdw>
          </a:effectLst>
        </p:grpSpPr>
        <p:sp>
          <p:nvSpPr>
            <p:cNvPr id="133" name="Freeform: Shape 132">
              <a:extLst>
                <a:ext uri="{FF2B5EF4-FFF2-40B4-BE49-F238E27FC236}">
                  <a16:creationId xmlns:a16="http://schemas.microsoft.com/office/drawing/2014/main" id="{EBB208E2-4906-4DDD-BC34-54E32341440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Shape 133">
              <a:extLst>
                <a:ext uri="{FF2B5EF4-FFF2-40B4-BE49-F238E27FC236}">
                  <a16:creationId xmlns:a16="http://schemas.microsoft.com/office/drawing/2014/main" id="{28AAE7FC-6095-42BF-BB5F-6F66F126F542}"/>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Freeform: Shape 134">
              <a:extLst>
                <a:ext uri="{FF2B5EF4-FFF2-40B4-BE49-F238E27FC236}">
                  <a16:creationId xmlns:a16="http://schemas.microsoft.com/office/drawing/2014/main" id="{56A0358E-89E2-494C-8C36-82F4AABBC3D4}"/>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7A7A7A"/>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1" name="Group 100">
            <a:extLst>
              <a:ext uri="{FF2B5EF4-FFF2-40B4-BE49-F238E27FC236}">
                <a16:creationId xmlns:a16="http://schemas.microsoft.com/office/drawing/2014/main" id="{800302E8-5C11-4118-8FF7-70525781455E}"/>
              </a:ext>
            </a:extLst>
          </p:cNvPr>
          <p:cNvGrpSpPr>
            <a:grpSpLocks noChangeAspect="1"/>
          </p:cNvGrpSpPr>
          <p:nvPr/>
        </p:nvGrpSpPr>
        <p:grpSpPr>
          <a:xfrm>
            <a:off x="9235440" y="4419600"/>
            <a:ext cx="1188720" cy="675994"/>
            <a:chOff x="3319046" y="1124712"/>
            <a:chExt cx="6854411" cy="3897897"/>
          </a:xfrm>
          <a:effectLst>
            <a:outerShdw blurRad="50800" dist="38100" dir="8100000" algn="tr" rotWithShape="0">
              <a:prstClr val="black">
                <a:alpha val="40000"/>
              </a:prstClr>
            </a:outerShdw>
          </a:effectLst>
        </p:grpSpPr>
        <p:sp>
          <p:nvSpPr>
            <p:cNvPr id="130" name="Freeform: Shape 129">
              <a:extLst>
                <a:ext uri="{FF2B5EF4-FFF2-40B4-BE49-F238E27FC236}">
                  <a16:creationId xmlns:a16="http://schemas.microsoft.com/office/drawing/2014/main" id="{091510E5-01A0-4C32-B1D2-68B792A044D1}"/>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8E68CB11-EF40-4E1F-A790-5F7B17210CF8}"/>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Freeform: Shape 131">
              <a:extLst>
                <a:ext uri="{FF2B5EF4-FFF2-40B4-BE49-F238E27FC236}">
                  <a16:creationId xmlns:a16="http://schemas.microsoft.com/office/drawing/2014/main" id="{E48AB04F-5BD1-405C-AB80-FF8152BD639D}"/>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7A7A7A"/>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101">
            <a:extLst>
              <a:ext uri="{FF2B5EF4-FFF2-40B4-BE49-F238E27FC236}">
                <a16:creationId xmlns:a16="http://schemas.microsoft.com/office/drawing/2014/main" id="{B2FAB77D-AC93-45DD-8C6E-8A3743D2164C}"/>
              </a:ext>
            </a:extLst>
          </p:cNvPr>
          <p:cNvGrpSpPr>
            <a:grpSpLocks noChangeAspect="1"/>
          </p:cNvGrpSpPr>
          <p:nvPr/>
        </p:nvGrpSpPr>
        <p:grpSpPr>
          <a:xfrm>
            <a:off x="9235440" y="4023360"/>
            <a:ext cx="1188720" cy="675994"/>
            <a:chOff x="3319046" y="1124712"/>
            <a:chExt cx="6854411" cy="3897897"/>
          </a:xfrm>
          <a:effectLst>
            <a:outerShdw blurRad="50800" dist="38100" dir="8100000" algn="tr" rotWithShape="0">
              <a:prstClr val="black">
                <a:alpha val="40000"/>
              </a:prstClr>
            </a:outerShdw>
          </a:effectLst>
        </p:grpSpPr>
        <p:sp>
          <p:nvSpPr>
            <p:cNvPr id="127" name="Freeform: Shape 126">
              <a:extLst>
                <a:ext uri="{FF2B5EF4-FFF2-40B4-BE49-F238E27FC236}">
                  <a16:creationId xmlns:a16="http://schemas.microsoft.com/office/drawing/2014/main" id="{6F5EBB1F-1E92-4FF7-A503-AADFB276816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C42EB874-E25D-47E8-8138-8EAD9BFD1B7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E3D58341-C003-4DFB-8F4D-CD79A2F41BC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7A7A7A"/>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102">
            <a:extLst>
              <a:ext uri="{FF2B5EF4-FFF2-40B4-BE49-F238E27FC236}">
                <a16:creationId xmlns:a16="http://schemas.microsoft.com/office/drawing/2014/main" id="{6F05153B-3700-4F9C-B8B9-6C9732EC7B7A}"/>
              </a:ext>
            </a:extLst>
          </p:cNvPr>
          <p:cNvGrpSpPr>
            <a:grpSpLocks noChangeAspect="1"/>
          </p:cNvGrpSpPr>
          <p:nvPr/>
        </p:nvGrpSpPr>
        <p:grpSpPr>
          <a:xfrm>
            <a:off x="9235440" y="3627120"/>
            <a:ext cx="1188720" cy="675994"/>
            <a:chOff x="3319046" y="1124712"/>
            <a:chExt cx="6854411" cy="3897897"/>
          </a:xfrm>
          <a:effectLst>
            <a:outerShdw blurRad="50800" dist="38100" dir="8100000" algn="tr" rotWithShape="0">
              <a:prstClr val="black">
                <a:alpha val="40000"/>
              </a:prstClr>
            </a:outerShdw>
          </a:effectLst>
        </p:grpSpPr>
        <p:sp>
          <p:nvSpPr>
            <p:cNvPr id="124" name="Freeform: Shape 123">
              <a:extLst>
                <a:ext uri="{FF2B5EF4-FFF2-40B4-BE49-F238E27FC236}">
                  <a16:creationId xmlns:a16="http://schemas.microsoft.com/office/drawing/2014/main" id="{61830DF6-52E4-4C7C-A537-AA44885EA70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E1FD6F6C-2F17-47BC-BE6B-DFB0D79AA98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A1D16E25-09AD-4618-BE09-D1F7C57D1856}"/>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7A7A7A"/>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0" name="Group 139">
            <a:extLst>
              <a:ext uri="{FF2B5EF4-FFF2-40B4-BE49-F238E27FC236}">
                <a16:creationId xmlns:a16="http://schemas.microsoft.com/office/drawing/2014/main" id="{9A2ED8C1-D90D-4D05-88D9-C97E30112BAA}"/>
              </a:ext>
            </a:extLst>
          </p:cNvPr>
          <p:cNvGrpSpPr>
            <a:grpSpLocks noChangeAspect="1"/>
          </p:cNvGrpSpPr>
          <p:nvPr/>
        </p:nvGrpSpPr>
        <p:grpSpPr>
          <a:xfrm>
            <a:off x="8503920" y="5212080"/>
            <a:ext cx="1188720" cy="675994"/>
            <a:chOff x="3319046" y="1124712"/>
            <a:chExt cx="6854411" cy="3897897"/>
          </a:xfrm>
          <a:effectLst>
            <a:outerShdw blurRad="50800" dist="38100" dir="8100000" algn="tr" rotWithShape="0">
              <a:prstClr val="black">
                <a:alpha val="40000"/>
              </a:prstClr>
            </a:outerShdw>
          </a:effectLst>
        </p:grpSpPr>
        <p:sp>
          <p:nvSpPr>
            <p:cNvPr id="177" name="Freeform: Shape 176">
              <a:extLst>
                <a:ext uri="{FF2B5EF4-FFF2-40B4-BE49-F238E27FC236}">
                  <a16:creationId xmlns:a16="http://schemas.microsoft.com/office/drawing/2014/main" id="{0DCAD638-AFF6-402A-9FC4-1EB31042B29A}"/>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Freeform: Shape 177">
              <a:extLst>
                <a:ext uri="{FF2B5EF4-FFF2-40B4-BE49-F238E27FC236}">
                  <a16:creationId xmlns:a16="http://schemas.microsoft.com/office/drawing/2014/main" id="{1CAB72F5-2165-43E4-AD6F-D9F6BD11D4DC}"/>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Freeform: Shape 178">
              <a:extLst>
                <a:ext uri="{FF2B5EF4-FFF2-40B4-BE49-F238E27FC236}">
                  <a16:creationId xmlns:a16="http://schemas.microsoft.com/office/drawing/2014/main" id="{640637B7-0188-4E3E-8005-660B46DAAB8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4546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1" name="Group 140">
            <a:extLst>
              <a:ext uri="{FF2B5EF4-FFF2-40B4-BE49-F238E27FC236}">
                <a16:creationId xmlns:a16="http://schemas.microsoft.com/office/drawing/2014/main" id="{6382B23B-05C2-4085-A6D3-81499AE62626}"/>
              </a:ext>
            </a:extLst>
          </p:cNvPr>
          <p:cNvGrpSpPr>
            <a:grpSpLocks noChangeAspect="1"/>
          </p:cNvGrpSpPr>
          <p:nvPr/>
        </p:nvGrpSpPr>
        <p:grpSpPr>
          <a:xfrm>
            <a:off x="8503920" y="4815840"/>
            <a:ext cx="1188720" cy="675994"/>
            <a:chOff x="3319046" y="1124712"/>
            <a:chExt cx="6854411" cy="3897897"/>
          </a:xfrm>
          <a:effectLst>
            <a:outerShdw blurRad="50800" dist="38100" dir="8100000" algn="tr" rotWithShape="0">
              <a:prstClr val="black">
                <a:alpha val="40000"/>
              </a:prstClr>
            </a:outerShdw>
          </a:effectLst>
        </p:grpSpPr>
        <p:sp>
          <p:nvSpPr>
            <p:cNvPr id="174" name="Freeform: Shape 173">
              <a:extLst>
                <a:ext uri="{FF2B5EF4-FFF2-40B4-BE49-F238E27FC236}">
                  <a16:creationId xmlns:a16="http://schemas.microsoft.com/office/drawing/2014/main" id="{892A927A-2F92-4698-9382-91CF4D5B7D9C}"/>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Shape 174">
              <a:extLst>
                <a:ext uri="{FF2B5EF4-FFF2-40B4-BE49-F238E27FC236}">
                  <a16:creationId xmlns:a16="http://schemas.microsoft.com/office/drawing/2014/main" id="{8BEC6592-0342-4DD7-B482-EC6A43C4E7A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Freeform: Shape 175">
              <a:extLst>
                <a:ext uri="{FF2B5EF4-FFF2-40B4-BE49-F238E27FC236}">
                  <a16:creationId xmlns:a16="http://schemas.microsoft.com/office/drawing/2014/main" id="{55B1867A-E2AF-453D-B5ED-DDF7F1495040}"/>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4546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2" name="Group 141">
            <a:extLst>
              <a:ext uri="{FF2B5EF4-FFF2-40B4-BE49-F238E27FC236}">
                <a16:creationId xmlns:a16="http://schemas.microsoft.com/office/drawing/2014/main" id="{75C2967E-DBE2-406E-A489-B6603952FE0C}"/>
              </a:ext>
            </a:extLst>
          </p:cNvPr>
          <p:cNvGrpSpPr>
            <a:grpSpLocks noChangeAspect="1"/>
          </p:cNvGrpSpPr>
          <p:nvPr/>
        </p:nvGrpSpPr>
        <p:grpSpPr>
          <a:xfrm>
            <a:off x="8503920" y="4419600"/>
            <a:ext cx="1188720" cy="675994"/>
            <a:chOff x="3319046" y="1124712"/>
            <a:chExt cx="6854411" cy="3897897"/>
          </a:xfrm>
          <a:effectLst>
            <a:outerShdw blurRad="50800" dist="38100" dir="8100000" algn="tr" rotWithShape="0">
              <a:prstClr val="black">
                <a:alpha val="40000"/>
              </a:prstClr>
            </a:outerShdw>
          </a:effectLst>
        </p:grpSpPr>
        <p:sp>
          <p:nvSpPr>
            <p:cNvPr id="171" name="Freeform: Shape 170">
              <a:extLst>
                <a:ext uri="{FF2B5EF4-FFF2-40B4-BE49-F238E27FC236}">
                  <a16:creationId xmlns:a16="http://schemas.microsoft.com/office/drawing/2014/main" id="{19B86D81-A6D7-4F8E-9497-DB8B130AA7C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Freeform: Shape 171">
              <a:extLst>
                <a:ext uri="{FF2B5EF4-FFF2-40B4-BE49-F238E27FC236}">
                  <a16:creationId xmlns:a16="http://schemas.microsoft.com/office/drawing/2014/main" id="{8C6C64A5-323D-4491-97ED-BC3C9232A50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Freeform: Shape 172">
              <a:extLst>
                <a:ext uri="{FF2B5EF4-FFF2-40B4-BE49-F238E27FC236}">
                  <a16:creationId xmlns:a16="http://schemas.microsoft.com/office/drawing/2014/main" id="{D8920C21-20F0-4C97-9653-E93739D255FD}"/>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4546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3" name="Group 142">
            <a:extLst>
              <a:ext uri="{FF2B5EF4-FFF2-40B4-BE49-F238E27FC236}">
                <a16:creationId xmlns:a16="http://schemas.microsoft.com/office/drawing/2014/main" id="{D6465D78-619E-4EBC-BB85-9A00461C5D41}"/>
              </a:ext>
            </a:extLst>
          </p:cNvPr>
          <p:cNvGrpSpPr>
            <a:grpSpLocks noChangeAspect="1"/>
          </p:cNvGrpSpPr>
          <p:nvPr/>
        </p:nvGrpSpPr>
        <p:grpSpPr>
          <a:xfrm>
            <a:off x="8503920" y="4023360"/>
            <a:ext cx="1188720" cy="675994"/>
            <a:chOff x="3319046" y="1124712"/>
            <a:chExt cx="6854411" cy="3897897"/>
          </a:xfrm>
          <a:effectLst>
            <a:outerShdw blurRad="50800" dist="38100" dir="8100000" algn="tr" rotWithShape="0">
              <a:prstClr val="black">
                <a:alpha val="40000"/>
              </a:prstClr>
            </a:outerShdw>
          </a:effectLst>
        </p:grpSpPr>
        <p:sp>
          <p:nvSpPr>
            <p:cNvPr id="168" name="Freeform: Shape 167">
              <a:extLst>
                <a:ext uri="{FF2B5EF4-FFF2-40B4-BE49-F238E27FC236}">
                  <a16:creationId xmlns:a16="http://schemas.microsoft.com/office/drawing/2014/main" id="{58B39396-9FF9-4ABB-86E6-CFC47C91F28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9B350C1B-FD62-44C4-BAC6-94012A5FC4B4}"/>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27017BE5-4DA0-4056-ABB7-F1BA25DC193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4546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4" name="Group 143">
            <a:extLst>
              <a:ext uri="{FF2B5EF4-FFF2-40B4-BE49-F238E27FC236}">
                <a16:creationId xmlns:a16="http://schemas.microsoft.com/office/drawing/2014/main" id="{4C676D89-8455-4B5A-AD8F-C435A77FDC9B}"/>
              </a:ext>
            </a:extLst>
          </p:cNvPr>
          <p:cNvGrpSpPr>
            <a:grpSpLocks noChangeAspect="1"/>
          </p:cNvGrpSpPr>
          <p:nvPr/>
        </p:nvGrpSpPr>
        <p:grpSpPr>
          <a:xfrm>
            <a:off x="8503920" y="3627120"/>
            <a:ext cx="1188720" cy="675994"/>
            <a:chOff x="3319046" y="1124712"/>
            <a:chExt cx="6854411" cy="3897897"/>
          </a:xfrm>
          <a:effectLst>
            <a:outerShdw blurRad="50800" dist="38100" dir="8100000" algn="tr" rotWithShape="0">
              <a:prstClr val="black">
                <a:alpha val="40000"/>
              </a:prstClr>
            </a:outerShdw>
          </a:effectLst>
        </p:grpSpPr>
        <p:sp>
          <p:nvSpPr>
            <p:cNvPr id="165" name="Freeform: Shape 164">
              <a:extLst>
                <a:ext uri="{FF2B5EF4-FFF2-40B4-BE49-F238E27FC236}">
                  <a16:creationId xmlns:a16="http://schemas.microsoft.com/office/drawing/2014/main" id="{652FDCF5-DC42-463F-AD56-47A870270F4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29DEE0F3-1284-4B89-AD8C-5344E0FF0D94}"/>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Shape 166">
              <a:extLst>
                <a:ext uri="{FF2B5EF4-FFF2-40B4-BE49-F238E27FC236}">
                  <a16:creationId xmlns:a16="http://schemas.microsoft.com/office/drawing/2014/main" id="{9AE6DC4F-165A-4072-A423-879389E87974}"/>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4546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5" name="Group 144">
            <a:extLst>
              <a:ext uri="{FF2B5EF4-FFF2-40B4-BE49-F238E27FC236}">
                <a16:creationId xmlns:a16="http://schemas.microsoft.com/office/drawing/2014/main" id="{B8078F01-C106-45F4-B0AF-3E993DD9A4D3}"/>
              </a:ext>
            </a:extLst>
          </p:cNvPr>
          <p:cNvGrpSpPr>
            <a:grpSpLocks noChangeAspect="1"/>
          </p:cNvGrpSpPr>
          <p:nvPr/>
        </p:nvGrpSpPr>
        <p:grpSpPr>
          <a:xfrm>
            <a:off x="8503920" y="3230880"/>
            <a:ext cx="1188720" cy="675994"/>
            <a:chOff x="3319046" y="1124712"/>
            <a:chExt cx="6854411" cy="3897897"/>
          </a:xfrm>
          <a:effectLst>
            <a:outerShdw blurRad="50800" dist="38100" dir="8100000" algn="tr" rotWithShape="0">
              <a:prstClr val="black">
                <a:alpha val="40000"/>
              </a:prstClr>
            </a:outerShdw>
          </a:effectLst>
        </p:grpSpPr>
        <p:sp>
          <p:nvSpPr>
            <p:cNvPr id="162" name="Freeform: Shape 161">
              <a:extLst>
                <a:ext uri="{FF2B5EF4-FFF2-40B4-BE49-F238E27FC236}">
                  <a16:creationId xmlns:a16="http://schemas.microsoft.com/office/drawing/2014/main" id="{FB1B1BCB-19CF-4683-8D2D-4DE1D39AE2D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Shape 162">
              <a:extLst>
                <a:ext uri="{FF2B5EF4-FFF2-40B4-BE49-F238E27FC236}">
                  <a16:creationId xmlns:a16="http://schemas.microsoft.com/office/drawing/2014/main" id="{4923692B-5915-4F5F-947F-27C659826A8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A235A5B0-51C7-4BA3-921B-8549857989C3}"/>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4546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6" name="Group 145">
            <a:extLst>
              <a:ext uri="{FF2B5EF4-FFF2-40B4-BE49-F238E27FC236}">
                <a16:creationId xmlns:a16="http://schemas.microsoft.com/office/drawing/2014/main" id="{EE532614-2DC1-4873-9346-D2745A59267B}"/>
              </a:ext>
            </a:extLst>
          </p:cNvPr>
          <p:cNvGrpSpPr>
            <a:grpSpLocks noChangeAspect="1"/>
          </p:cNvGrpSpPr>
          <p:nvPr/>
        </p:nvGrpSpPr>
        <p:grpSpPr>
          <a:xfrm>
            <a:off x="8503920" y="2834640"/>
            <a:ext cx="1188720" cy="675994"/>
            <a:chOff x="3319046" y="1124712"/>
            <a:chExt cx="6854411" cy="3897897"/>
          </a:xfrm>
          <a:effectLst>
            <a:outerShdw blurRad="50800" dist="38100" dir="8100000" algn="tr" rotWithShape="0">
              <a:prstClr val="black">
                <a:alpha val="40000"/>
              </a:prstClr>
            </a:outerShdw>
          </a:effectLst>
        </p:grpSpPr>
        <p:sp>
          <p:nvSpPr>
            <p:cNvPr id="159" name="Freeform: Shape 158">
              <a:extLst>
                <a:ext uri="{FF2B5EF4-FFF2-40B4-BE49-F238E27FC236}">
                  <a16:creationId xmlns:a16="http://schemas.microsoft.com/office/drawing/2014/main" id="{B1B27DE0-3FA5-4935-AD39-76C3BCAD455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Freeform: Shape 159">
              <a:extLst>
                <a:ext uri="{FF2B5EF4-FFF2-40B4-BE49-F238E27FC236}">
                  <a16:creationId xmlns:a16="http://schemas.microsoft.com/office/drawing/2014/main" id="{5181635E-1175-4E2F-80F2-343A76C5578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Shape 160">
              <a:extLst>
                <a:ext uri="{FF2B5EF4-FFF2-40B4-BE49-F238E27FC236}">
                  <a16:creationId xmlns:a16="http://schemas.microsoft.com/office/drawing/2014/main" id="{0C08D886-3632-4602-BDA6-2E252813E66F}"/>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4546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7" name="Group 146">
            <a:extLst>
              <a:ext uri="{FF2B5EF4-FFF2-40B4-BE49-F238E27FC236}">
                <a16:creationId xmlns:a16="http://schemas.microsoft.com/office/drawing/2014/main" id="{9C5A7AC3-F91B-4369-8506-709A50A15D27}"/>
              </a:ext>
            </a:extLst>
          </p:cNvPr>
          <p:cNvGrpSpPr>
            <a:grpSpLocks noChangeAspect="1"/>
          </p:cNvGrpSpPr>
          <p:nvPr/>
        </p:nvGrpSpPr>
        <p:grpSpPr>
          <a:xfrm>
            <a:off x="8503920" y="2438400"/>
            <a:ext cx="1188720" cy="675994"/>
            <a:chOff x="3319046" y="1124712"/>
            <a:chExt cx="6854411" cy="3897897"/>
          </a:xfrm>
          <a:effectLst>
            <a:outerShdw blurRad="50800" dist="38100" dir="8100000" algn="tr" rotWithShape="0">
              <a:prstClr val="black">
                <a:alpha val="40000"/>
              </a:prstClr>
            </a:outerShdw>
          </a:effectLst>
        </p:grpSpPr>
        <p:sp>
          <p:nvSpPr>
            <p:cNvPr id="156" name="Freeform: Shape 155">
              <a:extLst>
                <a:ext uri="{FF2B5EF4-FFF2-40B4-BE49-F238E27FC236}">
                  <a16:creationId xmlns:a16="http://schemas.microsoft.com/office/drawing/2014/main" id="{09902A53-798B-43BB-9089-BEE4A34D21C4}"/>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1B0628B3-BCCE-424D-8689-8E6D6B5F2B0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Freeform: Shape 157">
              <a:extLst>
                <a:ext uri="{FF2B5EF4-FFF2-40B4-BE49-F238E27FC236}">
                  <a16:creationId xmlns:a16="http://schemas.microsoft.com/office/drawing/2014/main" id="{C4253B9D-F291-425C-90A6-40799BA99B4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4546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8" name="Group 147">
            <a:extLst>
              <a:ext uri="{FF2B5EF4-FFF2-40B4-BE49-F238E27FC236}">
                <a16:creationId xmlns:a16="http://schemas.microsoft.com/office/drawing/2014/main" id="{2FE03F7E-B12F-4412-A606-13334C3566BC}"/>
              </a:ext>
            </a:extLst>
          </p:cNvPr>
          <p:cNvGrpSpPr>
            <a:grpSpLocks noChangeAspect="1"/>
          </p:cNvGrpSpPr>
          <p:nvPr/>
        </p:nvGrpSpPr>
        <p:grpSpPr>
          <a:xfrm>
            <a:off x="8503920" y="2042160"/>
            <a:ext cx="1188720" cy="675994"/>
            <a:chOff x="3319046" y="1124712"/>
            <a:chExt cx="6854411" cy="3897897"/>
          </a:xfrm>
          <a:effectLst>
            <a:outerShdw blurRad="50800" dist="38100" dir="8100000" algn="tr" rotWithShape="0">
              <a:prstClr val="black">
                <a:alpha val="40000"/>
              </a:prstClr>
            </a:outerShdw>
          </a:effectLst>
        </p:grpSpPr>
        <p:sp>
          <p:nvSpPr>
            <p:cNvPr id="153" name="Freeform: Shape 152">
              <a:extLst>
                <a:ext uri="{FF2B5EF4-FFF2-40B4-BE49-F238E27FC236}">
                  <a16:creationId xmlns:a16="http://schemas.microsoft.com/office/drawing/2014/main" id="{8E37DDBD-A091-469F-A33F-FE9DFE364DA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Freeform: Shape 153">
              <a:extLst>
                <a:ext uri="{FF2B5EF4-FFF2-40B4-BE49-F238E27FC236}">
                  <a16:creationId xmlns:a16="http://schemas.microsoft.com/office/drawing/2014/main" id="{9669AD65-98E6-4CE7-921F-72EDECF73AE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reeform: Shape 154">
              <a:extLst>
                <a:ext uri="{FF2B5EF4-FFF2-40B4-BE49-F238E27FC236}">
                  <a16:creationId xmlns:a16="http://schemas.microsoft.com/office/drawing/2014/main" id="{7D8D176C-EA39-4253-9FA8-EA1AF2340D3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4546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1" name="Group 180">
            <a:extLst>
              <a:ext uri="{FF2B5EF4-FFF2-40B4-BE49-F238E27FC236}">
                <a16:creationId xmlns:a16="http://schemas.microsoft.com/office/drawing/2014/main" id="{815A9EF8-B194-4CB7-8DA9-A316D061C2D2}"/>
              </a:ext>
            </a:extLst>
          </p:cNvPr>
          <p:cNvGrpSpPr>
            <a:grpSpLocks noChangeAspect="1"/>
          </p:cNvGrpSpPr>
          <p:nvPr/>
        </p:nvGrpSpPr>
        <p:grpSpPr>
          <a:xfrm>
            <a:off x="7772400" y="5212080"/>
            <a:ext cx="1188720" cy="675994"/>
            <a:chOff x="3319046" y="1124712"/>
            <a:chExt cx="6854411" cy="3897897"/>
          </a:xfrm>
          <a:effectLst>
            <a:outerShdw blurRad="50800" dist="38100" dir="8100000" algn="tr" rotWithShape="0">
              <a:prstClr val="black">
                <a:alpha val="40000"/>
              </a:prstClr>
            </a:outerShdw>
          </a:effectLst>
        </p:grpSpPr>
        <p:sp>
          <p:nvSpPr>
            <p:cNvPr id="218" name="Freeform: Shape 217">
              <a:extLst>
                <a:ext uri="{FF2B5EF4-FFF2-40B4-BE49-F238E27FC236}">
                  <a16:creationId xmlns:a16="http://schemas.microsoft.com/office/drawing/2014/main" id="{22E6AEFD-7EFF-4F95-88C7-40F3C3CF59E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Freeform: Shape 218">
              <a:extLst>
                <a:ext uri="{FF2B5EF4-FFF2-40B4-BE49-F238E27FC236}">
                  <a16:creationId xmlns:a16="http://schemas.microsoft.com/office/drawing/2014/main" id="{8AB5DA4C-3460-4342-A159-9F8DA92CF58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Freeform: Shape 219">
              <a:extLst>
                <a:ext uri="{FF2B5EF4-FFF2-40B4-BE49-F238E27FC236}">
                  <a16:creationId xmlns:a16="http://schemas.microsoft.com/office/drawing/2014/main" id="{03D11C52-F519-47CF-843F-FCBB87B5C81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C9AD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2" name="Group 181">
            <a:extLst>
              <a:ext uri="{FF2B5EF4-FFF2-40B4-BE49-F238E27FC236}">
                <a16:creationId xmlns:a16="http://schemas.microsoft.com/office/drawing/2014/main" id="{8A44727C-3578-4472-9321-5FBB7F4ABC86}"/>
              </a:ext>
            </a:extLst>
          </p:cNvPr>
          <p:cNvGrpSpPr>
            <a:grpSpLocks noChangeAspect="1"/>
          </p:cNvGrpSpPr>
          <p:nvPr/>
        </p:nvGrpSpPr>
        <p:grpSpPr>
          <a:xfrm>
            <a:off x="7772400" y="4815840"/>
            <a:ext cx="1188720" cy="675994"/>
            <a:chOff x="3319046" y="1124712"/>
            <a:chExt cx="6854411" cy="3897897"/>
          </a:xfrm>
          <a:effectLst>
            <a:outerShdw blurRad="50800" dist="38100" dir="8100000" algn="tr" rotWithShape="0">
              <a:prstClr val="black">
                <a:alpha val="40000"/>
              </a:prstClr>
            </a:outerShdw>
          </a:effectLst>
        </p:grpSpPr>
        <p:sp>
          <p:nvSpPr>
            <p:cNvPr id="215" name="Freeform: Shape 214">
              <a:extLst>
                <a:ext uri="{FF2B5EF4-FFF2-40B4-BE49-F238E27FC236}">
                  <a16:creationId xmlns:a16="http://schemas.microsoft.com/office/drawing/2014/main" id="{FEE925D5-AF46-4690-BB15-C8BAD34863D7}"/>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Shape 215">
              <a:extLst>
                <a:ext uri="{FF2B5EF4-FFF2-40B4-BE49-F238E27FC236}">
                  <a16:creationId xmlns:a16="http://schemas.microsoft.com/office/drawing/2014/main" id="{8C141839-220F-4BF9-A203-D7EA08F5E3D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Freeform: Shape 216">
              <a:extLst>
                <a:ext uri="{FF2B5EF4-FFF2-40B4-BE49-F238E27FC236}">
                  <a16:creationId xmlns:a16="http://schemas.microsoft.com/office/drawing/2014/main" id="{610BB5E6-4A4F-4495-9C9E-314E060879C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C9AD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3" name="Group 182">
            <a:extLst>
              <a:ext uri="{FF2B5EF4-FFF2-40B4-BE49-F238E27FC236}">
                <a16:creationId xmlns:a16="http://schemas.microsoft.com/office/drawing/2014/main" id="{2BEF495A-0008-45C3-96E0-61F1B85C16DC}"/>
              </a:ext>
            </a:extLst>
          </p:cNvPr>
          <p:cNvGrpSpPr>
            <a:grpSpLocks noChangeAspect="1"/>
          </p:cNvGrpSpPr>
          <p:nvPr/>
        </p:nvGrpSpPr>
        <p:grpSpPr>
          <a:xfrm>
            <a:off x="7772400" y="4419600"/>
            <a:ext cx="1188720" cy="675994"/>
            <a:chOff x="3319046" y="1124712"/>
            <a:chExt cx="6854411" cy="3897897"/>
          </a:xfrm>
          <a:effectLst>
            <a:outerShdw blurRad="50800" dist="38100" dir="8100000" algn="tr" rotWithShape="0">
              <a:prstClr val="black">
                <a:alpha val="40000"/>
              </a:prstClr>
            </a:outerShdw>
          </a:effectLst>
        </p:grpSpPr>
        <p:sp>
          <p:nvSpPr>
            <p:cNvPr id="212" name="Freeform: Shape 211">
              <a:extLst>
                <a:ext uri="{FF2B5EF4-FFF2-40B4-BE49-F238E27FC236}">
                  <a16:creationId xmlns:a16="http://schemas.microsoft.com/office/drawing/2014/main" id="{94C89389-0E46-4593-894B-5EB5506571A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Shape 212">
              <a:extLst>
                <a:ext uri="{FF2B5EF4-FFF2-40B4-BE49-F238E27FC236}">
                  <a16:creationId xmlns:a16="http://schemas.microsoft.com/office/drawing/2014/main" id="{E491799B-D760-4913-B20E-7DCFA7F00F66}"/>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3">
              <a:extLst>
                <a:ext uri="{FF2B5EF4-FFF2-40B4-BE49-F238E27FC236}">
                  <a16:creationId xmlns:a16="http://schemas.microsoft.com/office/drawing/2014/main" id="{7D502ED6-C396-4E40-9118-FDDA62C4C35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C9AD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4" name="Group 183">
            <a:extLst>
              <a:ext uri="{FF2B5EF4-FFF2-40B4-BE49-F238E27FC236}">
                <a16:creationId xmlns:a16="http://schemas.microsoft.com/office/drawing/2014/main" id="{6CE80C02-11CB-414A-9472-8E50A5E6470D}"/>
              </a:ext>
            </a:extLst>
          </p:cNvPr>
          <p:cNvGrpSpPr>
            <a:grpSpLocks noChangeAspect="1"/>
          </p:cNvGrpSpPr>
          <p:nvPr/>
        </p:nvGrpSpPr>
        <p:grpSpPr>
          <a:xfrm>
            <a:off x="7772400" y="4023360"/>
            <a:ext cx="1188720" cy="675994"/>
            <a:chOff x="3319046" y="1124712"/>
            <a:chExt cx="6854411" cy="3897897"/>
          </a:xfrm>
          <a:effectLst>
            <a:outerShdw blurRad="50800" dist="38100" dir="8100000" algn="tr" rotWithShape="0">
              <a:prstClr val="black">
                <a:alpha val="40000"/>
              </a:prstClr>
            </a:outerShdw>
          </a:effectLst>
        </p:grpSpPr>
        <p:sp>
          <p:nvSpPr>
            <p:cNvPr id="209" name="Freeform: Shape 208">
              <a:extLst>
                <a:ext uri="{FF2B5EF4-FFF2-40B4-BE49-F238E27FC236}">
                  <a16:creationId xmlns:a16="http://schemas.microsoft.com/office/drawing/2014/main" id="{384FB578-6A36-48A9-B9DA-83C6EAAA2AE4}"/>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Freeform: Shape 209">
              <a:extLst>
                <a:ext uri="{FF2B5EF4-FFF2-40B4-BE49-F238E27FC236}">
                  <a16:creationId xmlns:a16="http://schemas.microsoft.com/office/drawing/2014/main" id="{5B8BEDD8-F46B-4D44-B310-FBCA3BE2E9B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Freeform: Shape 210">
              <a:extLst>
                <a:ext uri="{FF2B5EF4-FFF2-40B4-BE49-F238E27FC236}">
                  <a16:creationId xmlns:a16="http://schemas.microsoft.com/office/drawing/2014/main" id="{492DD138-218B-44ED-8F86-EB32201B1E3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C9AD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5" name="Group 184">
            <a:extLst>
              <a:ext uri="{FF2B5EF4-FFF2-40B4-BE49-F238E27FC236}">
                <a16:creationId xmlns:a16="http://schemas.microsoft.com/office/drawing/2014/main" id="{F42D2908-D17A-4239-AA62-C153D491F3FF}"/>
              </a:ext>
            </a:extLst>
          </p:cNvPr>
          <p:cNvGrpSpPr>
            <a:grpSpLocks noChangeAspect="1"/>
          </p:cNvGrpSpPr>
          <p:nvPr/>
        </p:nvGrpSpPr>
        <p:grpSpPr>
          <a:xfrm>
            <a:off x="7772400" y="3627120"/>
            <a:ext cx="1188720" cy="675994"/>
            <a:chOff x="3319046" y="1124712"/>
            <a:chExt cx="6854411" cy="3897897"/>
          </a:xfrm>
          <a:effectLst>
            <a:outerShdw blurRad="50800" dist="38100" dir="8100000" algn="tr" rotWithShape="0">
              <a:prstClr val="black">
                <a:alpha val="40000"/>
              </a:prstClr>
            </a:outerShdw>
          </a:effectLst>
        </p:grpSpPr>
        <p:sp>
          <p:nvSpPr>
            <p:cNvPr id="206" name="Freeform: Shape 205">
              <a:extLst>
                <a:ext uri="{FF2B5EF4-FFF2-40B4-BE49-F238E27FC236}">
                  <a16:creationId xmlns:a16="http://schemas.microsoft.com/office/drawing/2014/main" id="{9C9D2A56-E1A3-4ED0-94DF-7515AB02B047}"/>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Freeform: Shape 206">
              <a:extLst>
                <a:ext uri="{FF2B5EF4-FFF2-40B4-BE49-F238E27FC236}">
                  <a16:creationId xmlns:a16="http://schemas.microsoft.com/office/drawing/2014/main" id="{719AE4D5-20BB-4425-A11B-C06A637C8F4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Freeform: Shape 207">
              <a:extLst>
                <a:ext uri="{FF2B5EF4-FFF2-40B4-BE49-F238E27FC236}">
                  <a16:creationId xmlns:a16="http://schemas.microsoft.com/office/drawing/2014/main" id="{1D86B501-D327-4E51-9CCC-5FFB6CAECDD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C9AD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6" name="Group 185">
            <a:extLst>
              <a:ext uri="{FF2B5EF4-FFF2-40B4-BE49-F238E27FC236}">
                <a16:creationId xmlns:a16="http://schemas.microsoft.com/office/drawing/2014/main" id="{9AD7CD0A-F75F-4966-9969-C7044D02D00A}"/>
              </a:ext>
            </a:extLst>
          </p:cNvPr>
          <p:cNvGrpSpPr>
            <a:grpSpLocks noChangeAspect="1"/>
          </p:cNvGrpSpPr>
          <p:nvPr/>
        </p:nvGrpSpPr>
        <p:grpSpPr>
          <a:xfrm>
            <a:off x="7772400" y="3230880"/>
            <a:ext cx="1188720" cy="675994"/>
            <a:chOff x="3319046" y="1124712"/>
            <a:chExt cx="6854411" cy="3897897"/>
          </a:xfrm>
          <a:effectLst>
            <a:outerShdw blurRad="50800" dist="38100" dir="8100000" algn="tr" rotWithShape="0">
              <a:prstClr val="black">
                <a:alpha val="40000"/>
              </a:prstClr>
            </a:outerShdw>
          </a:effectLst>
        </p:grpSpPr>
        <p:sp>
          <p:nvSpPr>
            <p:cNvPr id="203" name="Freeform: Shape 202">
              <a:extLst>
                <a:ext uri="{FF2B5EF4-FFF2-40B4-BE49-F238E27FC236}">
                  <a16:creationId xmlns:a16="http://schemas.microsoft.com/office/drawing/2014/main" id="{A722AB31-3CBC-4257-B81B-7191C3D7DF3E}"/>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Freeform: Shape 203">
              <a:extLst>
                <a:ext uri="{FF2B5EF4-FFF2-40B4-BE49-F238E27FC236}">
                  <a16:creationId xmlns:a16="http://schemas.microsoft.com/office/drawing/2014/main" id="{2F3575D6-B369-4BC4-9D0C-D14859C6CE4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Shape 204">
              <a:extLst>
                <a:ext uri="{FF2B5EF4-FFF2-40B4-BE49-F238E27FC236}">
                  <a16:creationId xmlns:a16="http://schemas.microsoft.com/office/drawing/2014/main" id="{D2748453-173A-4987-A514-488E1E85C77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C9AD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7" name="Group 186">
            <a:extLst>
              <a:ext uri="{FF2B5EF4-FFF2-40B4-BE49-F238E27FC236}">
                <a16:creationId xmlns:a16="http://schemas.microsoft.com/office/drawing/2014/main" id="{BBFC2A56-C576-4CFD-9B3A-8052460E8733}"/>
              </a:ext>
            </a:extLst>
          </p:cNvPr>
          <p:cNvGrpSpPr>
            <a:grpSpLocks noChangeAspect="1"/>
          </p:cNvGrpSpPr>
          <p:nvPr/>
        </p:nvGrpSpPr>
        <p:grpSpPr>
          <a:xfrm>
            <a:off x="7772400" y="2834640"/>
            <a:ext cx="1188720" cy="675994"/>
            <a:chOff x="3319046" y="1124712"/>
            <a:chExt cx="6854411" cy="3897897"/>
          </a:xfrm>
          <a:effectLst>
            <a:outerShdw blurRad="50800" dist="38100" dir="8100000" algn="tr" rotWithShape="0">
              <a:prstClr val="black">
                <a:alpha val="40000"/>
              </a:prstClr>
            </a:outerShdw>
          </a:effectLst>
        </p:grpSpPr>
        <p:sp>
          <p:nvSpPr>
            <p:cNvPr id="200" name="Freeform: Shape 199">
              <a:extLst>
                <a:ext uri="{FF2B5EF4-FFF2-40B4-BE49-F238E27FC236}">
                  <a16:creationId xmlns:a16="http://schemas.microsoft.com/office/drawing/2014/main" id="{179C9F96-CBEC-497F-8C67-DB138C1B40CE}"/>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Freeform: Shape 200">
              <a:extLst>
                <a:ext uri="{FF2B5EF4-FFF2-40B4-BE49-F238E27FC236}">
                  <a16:creationId xmlns:a16="http://schemas.microsoft.com/office/drawing/2014/main" id="{58A2A4DA-2C3A-4712-83FE-3156E0DD38C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1">
              <a:extLst>
                <a:ext uri="{FF2B5EF4-FFF2-40B4-BE49-F238E27FC236}">
                  <a16:creationId xmlns:a16="http://schemas.microsoft.com/office/drawing/2014/main" id="{018ACEA0-5C9F-450E-AD0C-128FA2E62A5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C9AD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2" name="Group 221">
            <a:extLst>
              <a:ext uri="{FF2B5EF4-FFF2-40B4-BE49-F238E27FC236}">
                <a16:creationId xmlns:a16="http://schemas.microsoft.com/office/drawing/2014/main" id="{83837F82-3B88-42FB-B1E2-C3531B6E7EB6}"/>
              </a:ext>
            </a:extLst>
          </p:cNvPr>
          <p:cNvGrpSpPr>
            <a:grpSpLocks noChangeAspect="1"/>
          </p:cNvGrpSpPr>
          <p:nvPr/>
        </p:nvGrpSpPr>
        <p:grpSpPr>
          <a:xfrm>
            <a:off x="7040880" y="5212080"/>
            <a:ext cx="1188720" cy="675994"/>
            <a:chOff x="3319046" y="1124712"/>
            <a:chExt cx="6854411" cy="3897897"/>
          </a:xfrm>
          <a:effectLst>
            <a:outerShdw blurRad="50800" dist="38100" dir="8100000" algn="tr" rotWithShape="0">
              <a:prstClr val="black">
                <a:alpha val="40000"/>
              </a:prstClr>
            </a:outerShdw>
          </a:effectLst>
        </p:grpSpPr>
        <p:sp>
          <p:nvSpPr>
            <p:cNvPr id="259" name="Freeform: Shape 258">
              <a:extLst>
                <a:ext uri="{FF2B5EF4-FFF2-40B4-BE49-F238E27FC236}">
                  <a16:creationId xmlns:a16="http://schemas.microsoft.com/office/drawing/2014/main" id="{FF9F02CC-F781-4857-A6D6-1D613E1B1CC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Freeform: Shape 259">
              <a:extLst>
                <a:ext uri="{FF2B5EF4-FFF2-40B4-BE49-F238E27FC236}">
                  <a16:creationId xmlns:a16="http://schemas.microsoft.com/office/drawing/2014/main" id="{0A41AE13-A1A1-482A-941B-2D3556B9354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Freeform: Shape 260">
              <a:extLst>
                <a:ext uri="{FF2B5EF4-FFF2-40B4-BE49-F238E27FC236}">
                  <a16:creationId xmlns:a16="http://schemas.microsoft.com/office/drawing/2014/main" id="{E57263A2-2B49-4019-A30A-1EAF8888733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E4A1E"/>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3" name="Group 222">
            <a:extLst>
              <a:ext uri="{FF2B5EF4-FFF2-40B4-BE49-F238E27FC236}">
                <a16:creationId xmlns:a16="http://schemas.microsoft.com/office/drawing/2014/main" id="{371C122E-4598-45CA-ABC6-7C4F8296963D}"/>
              </a:ext>
            </a:extLst>
          </p:cNvPr>
          <p:cNvGrpSpPr>
            <a:grpSpLocks noChangeAspect="1"/>
          </p:cNvGrpSpPr>
          <p:nvPr/>
        </p:nvGrpSpPr>
        <p:grpSpPr>
          <a:xfrm>
            <a:off x="7040880" y="4815840"/>
            <a:ext cx="1188720" cy="675994"/>
            <a:chOff x="3319046" y="1124712"/>
            <a:chExt cx="6854411" cy="3897897"/>
          </a:xfrm>
          <a:effectLst>
            <a:outerShdw blurRad="50800" dist="38100" dir="8100000" algn="tr" rotWithShape="0">
              <a:prstClr val="black">
                <a:alpha val="40000"/>
              </a:prstClr>
            </a:outerShdw>
          </a:effectLst>
        </p:grpSpPr>
        <p:sp>
          <p:nvSpPr>
            <p:cNvPr id="256" name="Freeform: Shape 255">
              <a:extLst>
                <a:ext uri="{FF2B5EF4-FFF2-40B4-BE49-F238E27FC236}">
                  <a16:creationId xmlns:a16="http://schemas.microsoft.com/office/drawing/2014/main" id="{7A911409-5959-47CE-B8D1-401EFE09049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Freeform: Shape 256">
              <a:extLst>
                <a:ext uri="{FF2B5EF4-FFF2-40B4-BE49-F238E27FC236}">
                  <a16:creationId xmlns:a16="http://schemas.microsoft.com/office/drawing/2014/main" id="{E0AE1C70-61F9-4EC0-A8E4-38A9F26A826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Freeform: Shape 257">
              <a:extLst>
                <a:ext uri="{FF2B5EF4-FFF2-40B4-BE49-F238E27FC236}">
                  <a16:creationId xmlns:a16="http://schemas.microsoft.com/office/drawing/2014/main" id="{D11DB15D-5FA6-4ACB-A81D-BBF4A265501A}"/>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E4A1E"/>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4" name="Group 223">
            <a:extLst>
              <a:ext uri="{FF2B5EF4-FFF2-40B4-BE49-F238E27FC236}">
                <a16:creationId xmlns:a16="http://schemas.microsoft.com/office/drawing/2014/main" id="{1BB4E2BA-EA82-4360-BB4B-666685B0A07C}"/>
              </a:ext>
            </a:extLst>
          </p:cNvPr>
          <p:cNvGrpSpPr>
            <a:grpSpLocks noChangeAspect="1"/>
          </p:cNvGrpSpPr>
          <p:nvPr/>
        </p:nvGrpSpPr>
        <p:grpSpPr>
          <a:xfrm>
            <a:off x="7040880" y="4419600"/>
            <a:ext cx="1188720" cy="675994"/>
            <a:chOff x="3319046" y="1124712"/>
            <a:chExt cx="6854411" cy="3897897"/>
          </a:xfrm>
          <a:effectLst>
            <a:outerShdw blurRad="50800" dist="38100" dir="8100000" algn="tr" rotWithShape="0">
              <a:prstClr val="black">
                <a:alpha val="40000"/>
              </a:prstClr>
            </a:outerShdw>
          </a:effectLst>
        </p:grpSpPr>
        <p:sp>
          <p:nvSpPr>
            <p:cNvPr id="253" name="Freeform: Shape 252">
              <a:extLst>
                <a:ext uri="{FF2B5EF4-FFF2-40B4-BE49-F238E27FC236}">
                  <a16:creationId xmlns:a16="http://schemas.microsoft.com/office/drawing/2014/main" id="{E9BB624E-D6C9-4EDF-AE66-9CC019685F5B}"/>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Freeform: Shape 253">
              <a:extLst>
                <a:ext uri="{FF2B5EF4-FFF2-40B4-BE49-F238E27FC236}">
                  <a16:creationId xmlns:a16="http://schemas.microsoft.com/office/drawing/2014/main" id="{8090D6B6-8644-470F-A269-6B65F1727F3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Freeform: Shape 254">
              <a:extLst>
                <a:ext uri="{FF2B5EF4-FFF2-40B4-BE49-F238E27FC236}">
                  <a16:creationId xmlns:a16="http://schemas.microsoft.com/office/drawing/2014/main" id="{EFDFBF81-292D-4C2C-B2A1-7502BD1753E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E4A1E"/>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5" name="Group 224">
            <a:extLst>
              <a:ext uri="{FF2B5EF4-FFF2-40B4-BE49-F238E27FC236}">
                <a16:creationId xmlns:a16="http://schemas.microsoft.com/office/drawing/2014/main" id="{EEF87BFF-1CC0-4002-BD29-8616BC91F004}"/>
              </a:ext>
            </a:extLst>
          </p:cNvPr>
          <p:cNvGrpSpPr>
            <a:grpSpLocks noChangeAspect="1"/>
          </p:cNvGrpSpPr>
          <p:nvPr/>
        </p:nvGrpSpPr>
        <p:grpSpPr>
          <a:xfrm>
            <a:off x="7040880" y="4023360"/>
            <a:ext cx="1188720" cy="675994"/>
            <a:chOff x="3319046" y="1124712"/>
            <a:chExt cx="6854411" cy="3897897"/>
          </a:xfrm>
          <a:effectLst>
            <a:outerShdw blurRad="50800" dist="38100" dir="8100000" algn="tr" rotWithShape="0">
              <a:prstClr val="black">
                <a:alpha val="40000"/>
              </a:prstClr>
            </a:outerShdw>
          </a:effectLst>
        </p:grpSpPr>
        <p:sp>
          <p:nvSpPr>
            <p:cNvPr id="250" name="Freeform: Shape 249">
              <a:extLst>
                <a:ext uri="{FF2B5EF4-FFF2-40B4-BE49-F238E27FC236}">
                  <a16:creationId xmlns:a16="http://schemas.microsoft.com/office/drawing/2014/main" id="{21D84C92-959A-4AC8-8247-2D950659171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Freeform: Shape 250">
              <a:extLst>
                <a:ext uri="{FF2B5EF4-FFF2-40B4-BE49-F238E27FC236}">
                  <a16:creationId xmlns:a16="http://schemas.microsoft.com/office/drawing/2014/main" id="{4382A47A-98B9-404A-8B18-47FAD193860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Freeform: Shape 251">
              <a:extLst>
                <a:ext uri="{FF2B5EF4-FFF2-40B4-BE49-F238E27FC236}">
                  <a16:creationId xmlns:a16="http://schemas.microsoft.com/office/drawing/2014/main" id="{1712AFB5-7F01-4A35-B425-48DA96BEC62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E4A1E"/>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6" name="Group 225">
            <a:extLst>
              <a:ext uri="{FF2B5EF4-FFF2-40B4-BE49-F238E27FC236}">
                <a16:creationId xmlns:a16="http://schemas.microsoft.com/office/drawing/2014/main" id="{0AB9500E-56EF-4CDA-811D-3DC986FFF7C4}"/>
              </a:ext>
            </a:extLst>
          </p:cNvPr>
          <p:cNvGrpSpPr>
            <a:grpSpLocks noChangeAspect="1"/>
          </p:cNvGrpSpPr>
          <p:nvPr/>
        </p:nvGrpSpPr>
        <p:grpSpPr>
          <a:xfrm>
            <a:off x="7040880" y="3627120"/>
            <a:ext cx="1188720" cy="675994"/>
            <a:chOff x="3319046" y="1124712"/>
            <a:chExt cx="6854411" cy="3897897"/>
          </a:xfrm>
          <a:effectLst>
            <a:outerShdw blurRad="50800" dist="38100" dir="8100000" algn="tr" rotWithShape="0">
              <a:prstClr val="black">
                <a:alpha val="40000"/>
              </a:prstClr>
            </a:outerShdw>
          </a:effectLst>
        </p:grpSpPr>
        <p:sp>
          <p:nvSpPr>
            <p:cNvPr id="247" name="Freeform: Shape 246">
              <a:extLst>
                <a:ext uri="{FF2B5EF4-FFF2-40B4-BE49-F238E27FC236}">
                  <a16:creationId xmlns:a16="http://schemas.microsoft.com/office/drawing/2014/main" id="{6E44DFDA-3903-4AC6-98F8-F1E6E6C2D34D}"/>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Freeform: Shape 247">
              <a:extLst>
                <a:ext uri="{FF2B5EF4-FFF2-40B4-BE49-F238E27FC236}">
                  <a16:creationId xmlns:a16="http://schemas.microsoft.com/office/drawing/2014/main" id="{47B73C5E-EAF1-44D3-A767-E2A644B04E7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Freeform: Shape 248">
              <a:extLst>
                <a:ext uri="{FF2B5EF4-FFF2-40B4-BE49-F238E27FC236}">
                  <a16:creationId xmlns:a16="http://schemas.microsoft.com/office/drawing/2014/main" id="{2C1EFC42-0A28-4533-A436-D3AA28F6E33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E4A1E"/>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7" name="Group 226">
            <a:extLst>
              <a:ext uri="{FF2B5EF4-FFF2-40B4-BE49-F238E27FC236}">
                <a16:creationId xmlns:a16="http://schemas.microsoft.com/office/drawing/2014/main" id="{73F5BBBC-ED9F-47E1-A317-E51F22E2603C}"/>
              </a:ext>
            </a:extLst>
          </p:cNvPr>
          <p:cNvGrpSpPr>
            <a:grpSpLocks noChangeAspect="1"/>
          </p:cNvGrpSpPr>
          <p:nvPr/>
        </p:nvGrpSpPr>
        <p:grpSpPr>
          <a:xfrm>
            <a:off x="7040880" y="3230880"/>
            <a:ext cx="1188720" cy="675994"/>
            <a:chOff x="3319046" y="1124712"/>
            <a:chExt cx="6854411" cy="3897897"/>
          </a:xfrm>
          <a:effectLst>
            <a:outerShdw blurRad="50800" dist="38100" dir="8100000" algn="tr" rotWithShape="0">
              <a:prstClr val="black">
                <a:alpha val="40000"/>
              </a:prstClr>
            </a:outerShdw>
          </a:effectLst>
        </p:grpSpPr>
        <p:sp>
          <p:nvSpPr>
            <p:cNvPr id="244" name="Freeform: Shape 243">
              <a:extLst>
                <a:ext uri="{FF2B5EF4-FFF2-40B4-BE49-F238E27FC236}">
                  <a16:creationId xmlns:a16="http://schemas.microsoft.com/office/drawing/2014/main" id="{CF80418A-9A30-4FA4-B7F8-584F7DAA8D7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Freeform: Shape 244">
              <a:extLst>
                <a:ext uri="{FF2B5EF4-FFF2-40B4-BE49-F238E27FC236}">
                  <a16:creationId xmlns:a16="http://schemas.microsoft.com/office/drawing/2014/main" id="{5E46C43B-F12F-4A58-BBFB-A8803ECC7BB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Freeform: Shape 245">
              <a:extLst>
                <a:ext uri="{FF2B5EF4-FFF2-40B4-BE49-F238E27FC236}">
                  <a16:creationId xmlns:a16="http://schemas.microsoft.com/office/drawing/2014/main" id="{E6F619AC-768B-4BD7-8E85-C3B9C40392FE}"/>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E4A1E"/>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3" name="Group 272">
            <a:extLst>
              <a:ext uri="{FF2B5EF4-FFF2-40B4-BE49-F238E27FC236}">
                <a16:creationId xmlns:a16="http://schemas.microsoft.com/office/drawing/2014/main" id="{7004425A-3611-43ED-BD9F-D13D42BA7A1B}"/>
              </a:ext>
            </a:extLst>
          </p:cNvPr>
          <p:cNvGrpSpPr/>
          <p:nvPr/>
        </p:nvGrpSpPr>
        <p:grpSpPr>
          <a:xfrm>
            <a:off x="5668464" y="1840852"/>
            <a:ext cx="729867" cy="3840480"/>
            <a:chOff x="7060821" y="1325971"/>
            <a:chExt cx="729867" cy="4127843"/>
          </a:xfrm>
        </p:grpSpPr>
        <p:sp>
          <p:nvSpPr>
            <p:cNvPr id="274" name="TextBox 273">
              <a:extLst>
                <a:ext uri="{FF2B5EF4-FFF2-40B4-BE49-F238E27FC236}">
                  <a16:creationId xmlns:a16="http://schemas.microsoft.com/office/drawing/2014/main" id="{B6517F18-5BEA-4FFA-B361-5659CA06630D}"/>
                </a:ext>
              </a:extLst>
            </p:cNvPr>
            <p:cNvSpPr txBox="1"/>
            <p:nvPr/>
          </p:nvSpPr>
          <p:spPr>
            <a:xfrm>
              <a:off x="7150608" y="5102938"/>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$1,000</a:t>
              </a:r>
            </a:p>
          </p:txBody>
        </p:sp>
        <p:sp>
          <p:nvSpPr>
            <p:cNvPr id="275" name="TextBox 274">
              <a:extLst>
                <a:ext uri="{FF2B5EF4-FFF2-40B4-BE49-F238E27FC236}">
                  <a16:creationId xmlns:a16="http://schemas.microsoft.com/office/drawing/2014/main" id="{DE4C5D46-C02A-4544-90C8-B6133B142ED3}"/>
                </a:ext>
              </a:extLst>
            </p:cNvPr>
            <p:cNvSpPr txBox="1"/>
            <p:nvPr/>
          </p:nvSpPr>
          <p:spPr>
            <a:xfrm>
              <a:off x="7150608" y="4688048"/>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$2,000</a:t>
              </a:r>
            </a:p>
          </p:txBody>
        </p:sp>
        <p:sp>
          <p:nvSpPr>
            <p:cNvPr id="276" name="TextBox 275">
              <a:extLst>
                <a:ext uri="{FF2B5EF4-FFF2-40B4-BE49-F238E27FC236}">
                  <a16:creationId xmlns:a16="http://schemas.microsoft.com/office/drawing/2014/main" id="{0E6FE49C-CBC1-4AC4-9EB2-806F8FC614BB}"/>
                </a:ext>
              </a:extLst>
            </p:cNvPr>
            <p:cNvSpPr txBox="1"/>
            <p:nvPr/>
          </p:nvSpPr>
          <p:spPr>
            <a:xfrm>
              <a:off x="7150608" y="4266457"/>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$3,000</a:t>
              </a:r>
            </a:p>
          </p:txBody>
        </p:sp>
        <p:sp>
          <p:nvSpPr>
            <p:cNvPr id="277" name="TextBox 276">
              <a:extLst>
                <a:ext uri="{FF2B5EF4-FFF2-40B4-BE49-F238E27FC236}">
                  <a16:creationId xmlns:a16="http://schemas.microsoft.com/office/drawing/2014/main" id="{C934FA9A-A345-4598-BE86-00B34CB2A535}"/>
                </a:ext>
              </a:extLst>
            </p:cNvPr>
            <p:cNvSpPr txBox="1"/>
            <p:nvPr/>
          </p:nvSpPr>
          <p:spPr>
            <a:xfrm>
              <a:off x="7150608" y="3849174"/>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$4,000</a:t>
              </a:r>
            </a:p>
          </p:txBody>
        </p:sp>
        <p:sp>
          <p:nvSpPr>
            <p:cNvPr id="278" name="TextBox 277">
              <a:extLst>
                <a:ext uri="{FF2B5EF4-FFF2-40B4-BE49-F238E27FC236}">
                  <a16:creationId xmlns:a16="http://schemas.microsoft.com/office/drawing/2014/main" id="{118E5C01-73F7-4935-A577-8BA884C44E61}"/>
                </a:ext>
              </a:extLst>
            </p:cNvPr>
            <p:cNvSpPr txBox="1"/>
            <p:nvPr/>
          </p:nvSpPr>
          <p:spPr>
            <a:xfrm>
              <a:off x="7150608" y="3420442"/>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$5,000</a:t>
              </a:r>
            </a:p>
          </p:txBody>
        </p:sp>
        <p:sp>
          <p:nvSpPr>
            <p:cNvPr id="279" name="TextBox 278">
              <a:extLst>
                <a:ext uri="{FF2B5EF4-FFF2-40B4-BE49-F238E27FC236}">
                  <a16:creationId xmlns:a16="http://schemas.microsoft.com/office/drawing/2014/main" id="{229BDCE2-1FEA-44F2-9460-D32107D1B96C}"/>
                </a:ext>
              </a:extLst>
            </p:cNvPr>
            <p:cNvSpPr txBox="1"/>
            <p:nvPr/>
          </p:nvSpPr>
          <p:spPr>
            <a:xfrm>
              <a:off x="7150608" y="3004585"/>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$6,000</a:t>
              </a:r>
            </a:p>
          </p:txBody>
        </p:sp>
        <p:sp>
          <p:nvSpPr>
            <p:cNvPr id="280" name="TextBox 279">
              <a:extLst>
                <a:ext uri="{FF2B5EF4-FFF2-40B4-BE49-F238E27FC236}">
                  <a16:creationId xmlns:a16="http://schemas.microsoft.com/office/drawing/2014/main" id="{5914CC9E-2357-4085-99F7-50E98D83B042}"/>
                </a:ext>
              </a:extLst>
            </p:cNvPr>
            <p:cNvSpPr txBox="1"/>
            <p:nvPr/>
          </p:nvSpPr>
          <p:spPr>
            <a:xfrm>
              <a:off x="7150608" y="2578045"/>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$7,000</a:t>
              </a:r>
            </a:p>
          </p:txBody>
        </p:sp>
        <p:sp>
          <p:nvSpPr>
            <p:cNvPr id="281" name="TextBox 280">
              <a:extLst>
                <a:ext uri="{FF2B5EF4-FFF2-40B4-BE49-F238E27FC236}">
                  <a16:creationId xmlns:a16="http://schemas.microsoft.com/office/drawing/2014/main" id="{C5B625D8-FD61-4E54-AB4F-9478589C6A0D}"/>
                </a:ext>
              </a:extLst>
            </p:cNvPr>
            <p:cNvSpPr txBox="1"/>
            <p:nvPr/>
          </p:nvSpPr>
          <p:spPr>
            <a:xfrm>
              <a:off x="7150608" y="2160042"/>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$8,000</a:t>
              </a:r>
            </a:p>
          </p:txBody>
        </p:sp>
        <p:sp>
          <p:nvSpPr>
            <p:cNvPr id="282" name="TextBox 281">
              <a:extLst>
                <a:ext uri="{FF2B5EF4-FFF2-40B4-BE49-F238E27FC236}">
                  <a16:creationId xmlns:a16="http://schemas.microsoft.com/office/drawing/2014/main" id="{EEB88653-6C32-4FE5-A5CB-7147D3D8E0E7}"/>
                </a:ext>
              </a:extLst>
            </p:cNvPr>
            <p:cNvSpPr txBox="1"/>
            <p:nvPr/>
          </p:nvSpPr>
          <p:spPr>
            <a:xfrm>
              <a:off x="7150608" y="1744239"/>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$9,000</a:t>
              </a:r>
            </a:p>
          </p:txBody>
        </p:sp>
        <p:sp>
          <p:nvSpPr>
            <p:cNvPr id="283" name="TextBox 282">
              <a:extLst>
                <a:ext uri="{FF2B5EF4-FFF2-40B4-BE49-F238E27FC236}">
                  <a16:creationId xmlns:a16="http://schemas.microsoft.com/office/drawing/2014/main" id="{58A37A3D-C94D-4A56-BB49-29F3D97D2DBE}"/>
                </a:ext>
              </a:extLst>
            </p:cNvPr>
            <p:cNvSpPr txBox="1"/>
            <p:nvPr/>
          </p:nvSpPr>
          <p:spPr>
            <a:xfrm>
              <a:off x="7060821" y="1325971"/>
              <a:ext cx="729867"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$10,000</a:t>
              </a:r>
            </a:p>
          </p:txBody>
        </p:sp>
      </p:grpSp>
      <p:sp>
        <p:nvSpPr>
          <p:cNvPr id="284" name="TextBox 283">
            <a:extLst>
              <a:ext uri="{FF2B5EF4-FFF2-40B4-BE49-F238E27FC236}">
                <a16:creationId xmlns:a16="http://schemas.microsoft.com/office/drawing/2014/main" id="{C788F3B2-A44D-4AAB-9AEA-08C3D5F80D9F}"/>
              </a:ext>
            </a:extLst>
          </p:cNvPr>
          <p:cNvSpPr txBox="1"/>
          <p:nvPr/>
        </p:nvSpPr>
        <p:spPr>
          <a:xfrm>
            <a:off x="10687290"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05</a:t>
            </a:r>
          </a:p>
        </p:txBody>
      </p:sp>
      <p:sp>
        <p:nvSpPr>
          <p:cNvPr id="288" name="TextBox 287">
            <a:extLst>
              <a:ext uri="{FF2B5EF4-FFF2-40B4-BE49-F238E27FC236}">
                <a16:creationId xmlns:a16="http://schemas.microsoft.com/office/drawing/2014/main" id="{13DBC882-4218-4FAD-A946-3D7F28FC007A}"/>
              </a:ext>
            </a:extLst>
          </p:cNvPr>
          <p:cNvSpPr txBox="1"/>
          <p:nvPr/>
        </p:nvSpPr>
        <p:spPr>
          <a:xfrm>
            <a:off x="9945363"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04</a:t>
            </a:r>
          </a:p>
        </p:txBody>
      </p:sp>
      <p:sp>
        <p:nvSpPr>
          <p:cNvPr id="289" name="TextBox 288">
            <a:extLst>
              <a:ext uri="{FF2B5EF4-FFF2-40B4-BE49-F238E27FC236}">
                <a16:creationId xmlns:a16="http://schemas.microsoft.com/office/drawing/2014/main" id="{59459C57-F5A5-42C3-968F-3781F5E29436}"/>
              </a:ext>
            </a:extLst>
          </p:cNvPr>
          <p:cNvSpPr txBox="1"/>
          <p:nvPr/>
        </p:nvSpPr>
        <p:spPr>
          <a:xfrm>
            <a:off x="9224250"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03</a:t>
            </a:r>
          </a:p>
        </p:txBody>
      </p:sp>
      <p:sp>
        <p:nvSpPr>
          <p:cNvPr id="290" name="TextBox 289">
            <a:extLst>
              <a:ext uri="{FF2B5EF4-FFF2-40B4-BE49-F238E27FC236}">
                <a16:creationId xmlns:a16="http://schemas.microsoft.com/office/drawing/2014/main" id="{4A192B33-5250-46BE-9673-7FB68CC5B866}"/>
              </a:ext>
            </a:extLst>
          </p:cNvPr>
          <p:cNvSpPr txBox="1"/>
          <p:nvPr/>
        </p:nvSpPr>
        <p:spPr>
          <a:xfrm>
            <a:off x="8492730"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02</a:t>
            </a:r>
          </a:p>
        </p:txBody>
      </p:sp>
      <p:sp>
        <p:nvSpPr>
          <p:cNvPr id="291" name="TextBox 290">
            <a:extLst>
              <a:ext uri="{FF2B5EF4-FFF2-40B4-BE49-F238E27FC236}">
                <a16:creationId xmlns:a16="http://schemas.microsoft.com/office/drawing/2014/main" id="{8F665DBF-0493-419A-8087-681F6C4C0307}"/>
              </a:ext>
            </a:extLst>
          </p:cNvPr>
          <p:cNvSpPr txBox="1"/>
          <p:nvPr/>
        </p:nvSpPr>
        <p:spPr>
          <a:xfrm>
            <a:off x="7761210"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01</a:t>
            </a:r>
          </a:p>
        </p:txBody>
      </p:sp>
      <p:sp>
        <p:nvSpPr>
          <p:cNvPr id="292" name="TextBox 291">
            <a:extLst>
              <a:ext uri="{FF2B5EF4-FFF2-40B4-BE49-F238E27FC236}">
                <a16:creationId xmlns:a16="http://schemas.microsoft.com/office/drawing/2014/main" id="{339EEACB-461D-49D8-97DF-AA9397377E86}"/>
              </a:ext>
            </a:extLst>
          </p:cNvPr>
          <p:cNvSpPr txBox="1"/>
          <p:nvPr/>
        </p:nvSpPr>
        <p:spPr>
          <a:xfrm>
            <a:off x="365760" y="5836920"/>
            <a:ext cx="4870305" cy="892552"/>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80" name="Picture 179">
            <a:hlinkClick r:id="rId2"/>
            <a:extLst>
              <a:ext uri="{FF2B5EF4-FFF2-40B4-BE49-F238E27FC236}">
                <a16:creationId xmlns:a16="http://schemas.microsoft.com/office/drawing/2014/main" id="{AEC1F64F-41F2-4309-B0AF-0FA30DC008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23394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73"/>
                                        </p:tgtEl>
                                        <p:attrNameLst>
                                          <p:attrName>style.visibility</p:attrName>
                                        </p:attrNameLst>
                                      </p:cBhvr>
                                      <p:to>
                                        <p:strVal val="visible"/>
                                      </p:to>
                                    </p:set>
                                    <p:anim calcmode="lin" valueType="num">
                                      <p:cBhvr additive="base">
                                        <p:cTn id="11" dur="1000" fill="hold"/>
                                        <p:tgtEl>
                                          <p:spTgt spid="273"/>
                                        </p:tgtEl>
                                        <p:attrNameLst>
                                          <p:attrName>ppt_x</p:attrName>
                                        </p:attrNameLst>
                                      </p:cBhvr>
                                      <p:tavLst>
                                        <p:tav tm="0">
                                          <p:val>
                                            <p:strVal val="#ppt_x"/>
                                          </p:val>
                                        </p:tav>
                                        <p:tav tm="100000">
                                          <p:val>
                                            <p:strVal val="#ppt_x"/>
                                          </p:val>
                                        </p:tav>
                                      </p:tavLst>
                                    </p:anim>
                                    <p:anim calcmode="lin" valueType="num">
                                      <p:cBhvr additive="base">
                                        <p:cTn id="12" dur="1000" fill="hold"/>
                                        <p:tgtEl>
                                          <p:spTgt spid="27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2"/>
                                        </p:tgtEl>
                                        <p:attrNameLst>
                                          <p:attrName>style.visibility</p:attrName>
                                        </p:attrNameLst>
                                      </p:cBhvr>
                                      <p:to>
                                        <p:strVal val="visible"/>
                                      </p:to>
                                    </p:set>
                                    <p:anim calcmode="lin" valueType="num">
                                      <p:cBhvr additive="base">
                                        <p:cTn id="15" dur="1000" fill="hold"/>
                                        <p:tgtEl>
                                          <p:spTgt spid="262"/>
                                        </p:tgtEl>
                                        <p:attrNameLst>
                                          <p:attrName>ppt_x</p:attrName>
                                        </p:attrNameLst>
                                      </p:cBhvr>
                                      <p:tavLst>
                                        <p:tav tm="0">
                                          <p:val>
                                            <p:strVal val="#ppt_x"/>
                                          </p:val>
                                        </p:tav>
                                        <p:tav tm="100000">
                                          <p:val>
                                            <p:strVal val="#ppt_x"/>
                                          </p:val>
                                        </p:tav>
                                      </p:tavLst>
                                    </p:anim>
                                    <p:anim calcmode="lin" valueType="num">
                                      <p:cBhvr additive="base">
                                        <p:cTn id="16" dur="1000" fill="hold"/>
                                        <p:tgtEl>
                                          <p:spTgt spid="262"/>
                                        </p:tgtEl>
                                        <p:attrNameLst>
                                          <p:attrName>ppt_y</p:attrName>
                                        </p:attrNameLst>
                                      </p:cBhvr>
                                      <p:tavLst>
                                        <p:tav tm="0">
                                          <p:val>
                                            <p:strVal val="1+#ppt_h/2"/>
                                          </p:val>
                                        </p:tav>
                                        <p:tav tm="100000">
                                          <p:val>
                                            <p:strVal val="#ppt_y"/>
                                          </p:val>
                                        </p:tav>
                                      </p:tavLst>
                                    </p:anim>
                                  </p:child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93"/>
                                        </p:tgtEl>
                                        <p:attrNameLst>
                                          <p:attrName>style.visibility</p:attrName>
                                        </p:attrNameLst>
                                      </p:cBhvr>
                                      <p:to>
                                        <p:strVal val="visible"/>
                                      </p:to>
                                    </p:set>
                                    <p:animEffect transition="in" filter="fade">
                                      <p:cBhvr>
                                        <p:cTn id="20" dur="1000"/>
                                        <p:tgtEl>
                                          <p:spTgt spid="93"/>
                                        </p:tgtEl>
                                      </p:cBhvr>
                                    </p:animEffect>
                                    <p:anim calcmode="lin" valueType="num">
                                      <p:cBhvr>
                                        <p:cTn id="21" dur="1000" fill="hold"/>
                                        <p:tgtEl>
                                          <p:spTgt spid="93"/>
                                        </p:tgtEl>
                                        <p:attrNameLst>
                                          <p:attrName>ppt_x</p:attrName>
                                        </p:attrNameLst>
                                      </p:cBhvr>
                                      <p:tavLst>
                                        <p:tav tm="0">
                                          <p:val>
                                            <p:strVal val="#ppt_x"/>
                                          </p:val>
                                        </p:tav>
                                        <p:tav tm="100000">
                                          <p:val>
                                            <p:strVal val="#ppt_x"/>
                                          </p:val>
                                        </p:tav>
                                      </p:tavLst>
                                    </p:anim>
                                    <p:anim calcmode="lin" valueType="num">
                                      <p:cBhvr>
                                        <p:cTn id="22" dur="1000" fill="hold"/>
                                        <p:tgtEl>
                                          <p:spTgt spid="93"/>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291"/>
                                        </p:tgtEl>
                                        <p:attrNameLst>
                                          <p:attrName>style.visibility</p:attrName>
                                        </p:attrNameLst>
                                      </p:cBhvr>
                                      <p:to>
                                        <p:strVal val="visible"/>
                                      </p:to>
                                    </p:set>
                                    <p:animEffect transition="in" filter="fade">
                                      <p:cBhvr>
                                        <p:cTn id="26" dur="1000"/>
                                        <p:tgtEl>
                                          <p:spTgt spid="291"/>
                                        </p:tgtEl>
                                      </p:cBhvr>
                                    </p:animEffect>
                                    <p:anim calcmode="lin" valueType="num">
                                      <p:cBhvr>
                                        <p:cTn id="27" dur="1000" fill="hold"/>
                                        <p:tgtEl>
                                          <p:spTgt spid="291"/>
                                        </p:tgtEl>
                                        <p:attrNameLst>
                                          <p:attrName>ppt_x</p:attrName>
                                        </p:attrNameLst>
                                      </p:cBhvr>
                                      <p:tavLst>
                                        <p:tav tm="0">
                                          <p:val>
                                            <p:strVal val="#ppt_x"/>
                                          </p:val>
                                        </p:tav>
                                        <p:tav tm="100000">
                                          <p:val>
                                            <p:strVal val="#ppt_x"/>
                                          </p:val>
                                        </p:tav>
                                      </p:tavLst>
                                    </p:anim>
                                    <p:anim calcmode="lin" valueType="num">
                                      <p:cBhvr>
                                        <p:cTn id="28" dur="1000" fill="hold"/>
                                        <p:tgtEl>
                                          <p:spTgt spid="291"/>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2" presetClass="entr" presetSubtype="1" fill="hold" nodeType="afterEffect">
                                  <p:stCondLst>
                                    <p:cond delay="0"/>
                                  </p:stCondLst>
                                  <p:childTnLst>
                                    <p:set>
                                      <p:cBhvr>
                                        <p:cTn id="31" dur="1" fill="hold">
                                          <p:stCondLst>
                                            <p:cond delay="0"/>
                                          </p:stCondLst>
                                        </p:cTn>
                                        <p:tgtEl>
                                          <p:spTgt spid="222"/>
                                        </p:tgtEl>
                                        <p:attrNameLst>
                                          <p:attrName>style.visibility</p:attrName>
                                        </p:attrNameLst>
                                      </p:cBhvr>
                                      <p:to>
                                        <p:strVal val="visible"/>
                                      </p:to>
                                    </p:set>
                                    <p:anim calcmode="lin" valueType="num">
                                      <p:cBhvr additive="base">
                                        <p:cTn id="32" dur="1000" fill="hold"/>
                                        <p:tgtEl>
                                          <p:spTgt spid="222"/>
                                        </p:tgtEl>
                                        <p:attrNameLst>
                                          <p:attrName>ppt_x</p:attrName>
                                        </p:attrNameLst>
                                      </p:cBhvr>
                                      <p:tavLst>
                                        <p:tav tm="0">
                                          <p:val>
                                            <p:strVal val="#ppt_x"/>
                                          </p:val>
                                        </p:tav>
                                        <p:tav tm="100000">
                                          <p:val>
                                            <p:strVal val="#ppt_x"/>
                                          </p:val>
                                        </p:tav>
                                      </p:tavLst>
                                    </p:anim>
                                    <p:anim calcmode="lin" valueType="num">
                                      <p:cBhvr additive="base">
                                        <p:cTn id="33" dur="1000" fill="hold"/>
                                        <p:tgtEl>
                                          <p:spTgt spid="222"/>
                                        </p:tgtEl>
                                        <p:attrNameLst>
                                          <p:attrName>ppt_y</p:attrName>
                                        </p:attrNameLst>
                                      </p:cBhvr>
                                      <p:tavLst>
                                        <p:tav tm="0">
                                          <p:val>
                                            <p:strVal val="0-#ppt_h/2"/>
                                          </p:val>
                                        </p:tav>
                                        <p:tav tm="100000">
                                          <p:val>
                                            <p:strVal val="#ppt_y"/>
                                          </p:val>
                                        </p:tav>
                                      </p:tavLst>
                                    </p:anim>
                                  </p:childTnLst>
                                </p:cTn>
                              </p:par>
                              <p:par>
                                <p:cTn id="34" presetID="2" presetClass="entr" presetSubtype="1" fill="hold" nodeType="withEffect">
                                  <p:stCondLst>
                                    <p:cond delay="0"/>
                                  </p:stCondLst>
                                  <p:childTnLst>
                                    <p:set>
                                      <p:cBhvr>
                                        <p:cTn id="35" dur="1" fill="hold">
                                          <p:stCondLst>
                                            <p:cond delay="0"/>
                                          </p:stCondLst>
                                        </p:cTn>
                                        <p:tgtEl>
                                          <p:spTgt spid="223"/>
                                        </p:tgtEl>
                                        <p:attrNameLst>
                                          <p:attrName>style.visibility</p:attrName>
                                        </p:attrNameLst>
                                      </p:cBhvr>
                                      <p:to>
                                        <p:strVal val="visible"/>
                                      </p:to>
                                    </p:set>
                                    <p:anim calcmode="lin" valueType="num">
                                      <p:cBhvr additive="base">
                                        <p:cTn id="36" dur="1000" fill="hold"/>
                                        <p:tgtEl>
                                          <p:spTgt spid="223"/>
                                        </p:tgtEl>
                                        <p:attrNameLst>
                                          <p:attrName>ppt_x</p:attrName>
                                        </p:attrNameLst>
                                      </p:cBhvr>
                                      <p:tavLst>
                                        <p:tav tm="0">
                                          <p:val>
                                            <p:strVal val="#ppt_x"/>
                                          </p:val>
                                        </p:tav>
                                        <p:tav tm="100000">
                                          <p:val>
                                            <p:strVal val="#ppt_x"/>
                                          </p:val>
                                        </p:tav>
                                      </p:tavLst>
                                    </p:anim>
                                    <p:anim calcmode="lin" valueType="num">
                                      <p:cBhvr additive="base">
                                        <p:cTn id="37" dur="1000" fill="hold"/>
                                        <p:tgtEl>
                                          <p:spTgt spid="223"/>
                                        </p:tgtEl>
                                        <p:attrNameLst>
                                          <p:attrName>ppt_y</p:attrName>
                                        </p:attrNameLst>
                                      </p:cBhvr>
                                      <p:tavLst>
                                        <p:tav tm="0">
                                          <p:val>
                                            <p:strVal val="0-#ppt_h/2"/>
                                          </p:val>
                                        </p:tav>
                                        <p:tav tm="100000">
                                          <p:val>
                                            <p:strVal val="#ppt_y"/>
                                          </p:val>
                                        </p:tav>
                                      </p:tavLst>
                                    </p:anim>
                                  </p:childTnLst>
                                </p:cTn>
                              </p:par>
                              <p:par>
                                <p:cTn id="38" presetID="2" presetClass="entr" presetSubtype="1" fill="hold" nodeType="withEffect">
                                  <p:stCondLst>
                                    <p:cond delay="0"/>
                                  </p:stCondLst>
                                  <p:childTnLst>
                                    <p:set>
                                      <p:cBhvr>
                                        <p:cTn id="39" dur="1" fill="hold">
                                          <p:stCondLst>
                                            <p:cond delay="0"/>
                                          </p:stCondLst>
                                        </p:cTn>
                                        <p:tgtEl>
                                          <p:spTgt spid="224"/>
                                        </p:tgtEl>
                                        <p:attrNameLst>
                                          <p:attrName>style.visibility</p:attrName>
                                        </p:attrNameLst>
                                      </p:cBhvr>
                                      <p:to>
                                        <p:strVal val="visible"/>
                                      </p:to>
                                    </p:set>
                                    <p:anim calcmode="lin" valueType="num">
                                      <p:cBhvr additive="base">
                                        <p:cTn id="40" dur="1000" fill="hold"/>
                                        <p:tgtEl>
                                          <p:spTgt spid="224"/>
                                        </p:tgtEl>
                                        <p:attrNameLst>
                                          <p:attrName>ppt_x</p:attrName>
                                        </p:attrNameLst>
                                      </p:cBhvr>
                                      <p:tavLst>
                                        <p:tav tm="0">
                                          <p:val>
                                            <p:strVal val="#ppt_x"/>
                                          </p:val>
                                        </p:tav>
                                        <p:tav tm="100000">
                                          <p:val>
                                            <p:strVal val="#ppt_x"/>
                                          </p:val>
                                        </p:tav>
                                      </p:tavLst>
                                    </p:anim>
                                    <p:anim calcmode="lin" valueType="num">
                                      <p:cBhvr additive="base">
                                        <p:cTn id="41" dur="1000" fill="hold"/>
                                        <p:tgtEl>
                                          <p:spTgt spid="224"/>
                                        </p:tgtEl>
                                        <p:attrNameLst>
                                          <p:attrName>ppt_y</p:attrName>
                                        </p:attrNameLst>
                                      </p:cBhvr>
                                      <p:tavLst>
                                        <p:tav tm="0">
                                          <p:val>
                                            <p:strVal val="0-#ppt_h/2"/>
                                          </p:val>
                                        </p:tav>
                                        <p:tav tm="100000">
                                          <p:val>
                                            <p:strVal val="#ppt_y"/>
                                          </p:val>
                                        </p:tav>
                                      </p:tavLst>
                                    </p:anim>
                                  </p:childTnLst>
                                </p:cTn>
                              </p:par>
                              <p:par>
                                <p:cTn id="42" presetID="2" presetClass="entr" presetSubtype="1" fill="hold" nodeType="withEffect">
                                  <p:stCondLst>
                                    <p:cond delay="0"/>
                                  </p:stCondLst>
                                  <p:childTnLst>
                                    <p:set>
                                      <p:cBhvr>
                                        <p:cTn id="43" dur="1" fill="hold">
                                          <p:stCondLst>
                                            <p:cond delay="0"/>
                                          </p:stCondLst>
                                        </p:cTn>
                                        <p:tgtEl>
                                          <p:spTgt spid="225"/>
                                        </p:tgtEl>
                                        <p:attrNameLst>
                                          <p:attrName>style.visibility</p:attrName>
                                        </p:attrNameLst>
                                      </p:cBhvr>
                                      <p:to>
                                        <p:strVal val="visible"/>
                                      </p:to>
                                    </p:set>
                                    <p:anim calcmode="lin" valueType="num">
                                      <p:cBhvr additive="base">
                                        <p:cTn id="44" dur="1000" fill="hold"/>
                                        <p:tgtEl>
                                          <p:spTgt spid="225"/>
                                        </p:tgtEl>
                                        <p:attrNameLst>
                                          <p:attrName>ppt_x</p:attrName>
                                        </p:attrNameLst>
                                      </p:cBhvr>
                                      <p:tavLst>
                                        <p:tav tm="0">
                                          <p:val>
                                            <p:strVal val="#ppt_x"/>
                                          </p:val>
                                        </p:tav>
                                        <p:tav tm="100000">
                                          <p:val>
                                            <p:strVal val="#ppt_x"/>
                                          </p:val>
                                        </p:tav>
                                      </p:tavLst>
                                    </p:anim>
                                    <p:anim calcmode="lin" valueType="num">
                                      <p:cBhvr additive="base">
                                        <p:cTn id="45" dur="1000" fill="hold"/>
                                        <p:tgtEl>
                                          <p:spTgt spid="225"/>
                                        </p:tgtEl>
                                        <p:attrNameLst>
                                          <p:attrName>ppt_y</p:attrName>
                                        </p:attrNameLst>
                                      </p:cBhvr>
                                      <p:tavLst>
                                        <p:tav tm="0">
                                          <p:val>
                                            <p:strVal val="0-#ppt_h/2"/>
                                          </p:val>
                                        </p:tav>
                                        <p:tav tm="100000">
                                          <p:val>
                                            <p:strVal val="#ppt_y"/>
                                          </p:val>
                                        </p:tav>
                                      </p:tavLst>
                                    </p:anim>
                                  </p:childTnLst>
                                </p:cTn>
                              </p:par>
                              <p:par>
                                <p:cTn id="46" presetID="2" presetClass="entr" presetSubtype="1" fill="hold" nodeType="withEffect">
                                  <p:stCondLst>
                                    <p:cond delay="0"/>
                                  </p:stCondLst>
                                  <p:childTnLst>
                                    <p:set>
                                      <p:cBhvr>
                                        <p:cTn id="47" dur="1" fill="hold">
                                          <p:stCondLst>
                                            <p:cond delay="0"/>
                                          </p:stCondLst>
                                        </p:cTn>
                                        <p:tgtEl>
                                          <p:spTgt spid="226"/>
                                        </p:tgtEl>
                                        <p:attrNameLst>
                                          <p:attrName>style.visibility</p:attrName>
                                        </p:attrNameLst>
                                      </p:cBhvr>
                                      <p:to>
                                        <p:strVal val="visible"/>
                                      </p:to>
                                    </p:set>
                                    <p:anim calcmode="lin" valueType="num">
                                      <p:cBhvr additive="base">
                                        <p:cTn id="48" dur="1000" fill="hold"/>
                                        <p:tgtEl>
                                          <p:spTgt spid="226"/>
                                        </p:tgtEl>
                                        <p:attrNameLst>
                                          <p:attrName>ppt_x</p:attrName>
                                        </p:attrNameLst>
                                      </p:cBhvr>
                                      <p:tavLst>
                                        <p:tav tm="0">
                                          <p:val>
                                            <p:strVal val="#ppt_x"/>
                                          </p:val>
                                        </p:tav>
                                        <p:tav tm="100000">
                                          <p:val>
                                            <p:strVal val="#ppt_x"/>
                                          </p:val>
                                        </p:tav>
                                      </p:tavLst>
                                    </p:anim>
                                    <p:anim calcmode="lin" valueType="num">
                                      <p:cBhvr additive="base">
                                        <p:cTn id="49" dur="1000" fill="hold"/>
                                        <p:tgtEl>
                                          <p:spTgt spid="226"/>
                                        </p:tgtEl>
                                        <p:attrNameLst>
                                          <p:attrName>ppt_y</p:attrName>
                                        </p:attrNameLst>
                                      </p:cBhvr>
                                      <p:tavLst>
                                        <p:tav tm="0">
                                          <p:val>
                                            <p:strVal val="0-#ppt_h/2"/>
                                          </p:val>
                                        </p:tav>
                                        <p:tav tm="100000">
                                          <p:val>
                                            <p:strVal val="#ppt_y"/>
                                          </p:val>
                                        </p:tav>
                                      </p:tavLst>
                                    </p:anim>
                                  </p:childTnLst>
                                </p:cTn>
                              </p:par>
                              <p:par>
                                <p:cTn id="50" presetID="2" presetClass="entr" presetSubtype="1" fill="hold" nodeType="withEffect">
                                  <p:stCondLst>
                                    <p:cond delay="0"/>
                                  </p:stCondLst>
                                  <p:childTnLst>
                                    <p:set>
                                      <p:cBhvr>
                                        <p:cTn id="51" dur="1" fill="hold">
                                          <p:stCondLst>
                                            <p:cond delay="0"/>
                                          </p:stCondLst>
                                        </p:cTn>
                                        <p:tgtEl>
                                          <p:spTgt spid="227"/>
                                        </p:tgtEl>
                                        <p:attrNameLst>
                                          <p:attrName>style.visibility</p:attrName>
                                        </p:attrNameLst>
                                      </p:cBhvr>
                                      <p:to>
                                        <p:strVal val="visible"/>
                                      </p:to>
                                    </p:set>
                                    <p:anim calcmode="lin" valueType="num">
                                      <p:cBhvr additive="base">
                                        <p:cTn id="52" dur="1000" fill="hold"/>
                                        <p:tgtEl>
                                          <p:spTgt spid="227"/>
                                        </p:tgtEl>
                                        <p:attrNameLst>
                                          <p:attrName>ppt_x</p:attrName>
                                        </p:attrNameLst>
                                      </p:cBhvr>
                                      <p:tavLst>
                                        <p:tav tm="0">
                                          <p:val>
                                            <p:strVal val="#ppt_x"/>
                                          </p:val>
                                        </p:tav>
                                        <p:tav tm="100000">
                                          <p:val>
                                            <p:strVal val="#ppt_x"/>
                                          </p:val>
                                        </p:tav>
                                      </p:tavLst>
                                    </p:anim>
                                    <p:anim calcmode="lin" valueType="num">
                                      <p:cBhvr additive="base">
                                        <p:cTn id="53" dur="1000" fill="hold"/>
                                        <p:tgtEl>
                                          <p:spTgt spid="227"/>
                                        </p:tgtEl>
                                        <p:attrNameLst>
                                          <p:attrName>ppt_y</p:attrName>
                                        </p:attrNameLst>
                                      </p:cBhvr>
                                      <p:tavLst>
                                        <p:tav tm="0">
                                          <p:val>
                                            <p:strVal val="0-#ppt_h/2"/>
                                          </p:val>
                                        </p:tav>
                                        <p:tav tm="100000">
                                          <p:val>
                                            <p:strVal val="#ppt_y"/>
                                          </p:val>
                                        </p:tav>
                                      </p:tavLst>
                                    </p:anim>
                                  </p:childTnLst>
                                </p:cTn>
                              </p:par>
                            </p:childTnLst>
                          </p:cTn>
                        </p:par>
                        <p:par>
                          <p:cTn id="54" fill="hold">
                            <p:stCondLst>
                              <p:cond delay="5000"/>
                            </p:stCondLst>
                            <p:childTnLst>
                              <p:par>
                                <p:cTn id="55" presetID="42" presetClass="entr" presetSubtype="0" fill="hold" grpId="0" nodeType="afterEffect">
                                  <p:stCondLst>
                                    <p:cond delay="0"/>
                                  </p:stCondLst>
                                  <p:childTnLst>
                                    <p:set>
                                      <p:cBhvr>
                                        <p:cTn id="56" dur="1" fill="hold">
                                          <p:stCondLst>
                                            <p:cond delay="0"/>
                                          </p:stCondLst>
                                        </p:cTn>
                                        <p:tgtEl>
                                          <p:spTgt spid="94"/>
                                        </p:tgtEl>
                                        <p:attrNameLst>
                                          <p:attrName>style.visibility</p:attrName>
                                        </p:attrNameLst>
                                      </p:cBhvr>
                                      <p:to>
                                        <p:strVal val="visible"/>
                                      </p:to>
                                    </p:set>
                                    <p:animEffect transition="in" filter="fade">
                                      <p:cBhvr>
                                        <p:cTn id="57" dur="1000"/>
                                        <p:tgtEl>
                                          <p:spTgt spid="94"/>
                                        </p:tgtEl>
                                      </p:cBhvr>
                                    </p:animEffect>
                                    <p:anim calcmode="lin" valueType="num">
                                      <p:cBhvr>
                                        <p:cTn id="58" dur="1000" fill="hold"/>
                                        <p:tgtEl>
                                          <p:spTgt spid="94"/>
                                        </p:tgtEl>
                                        <p:attrNameLst>
                                          <p:attrName>ppt_x</p:attrName>
                                        </p:attrNameLst>
                                      </p:cBhvr>
                                      <p:tavLst>
                                        <p:tav tm="0">
                                          <p:val>
                                            <p:strVal val="#ppt_x"/>
                                          </p:val>
                                        </p:tav>
                                        <p:tav tm="100000">
                                          <p:val>
                                            <p:strVal val="#ppt_x"/>
                                          </p:val>
                                        </p:tav>
                                      </p:tavLst>
                                    </p:anim>
                                    <p:anim calcmode="lin" valueType="num">
                                      <p:cBhvr>
                                        <p:cTn id="59" dur="1000" fill="hold"/>
                                        <p:tgtEl>
                                          <p:spTgt spid="94"/>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42" presetClass="entr" presetSubtype="0" fill="hold" grpId="0" nodeType="afterEffect">
                                  <p:stCondLst>
                                    <p:cond delay="0"/>
                                  </p:stCondLst>
                                  <p:childTnLst>
                                    <p:set>
                                      <p:cBhvr>
                                        <p:cTn id="62" dur="1" fill="hold">
                                          <p:stCondLst>
                                            <p:cond delay="0"/>
                                          </p:stCondLst>
                                        </p:cTn>
                                        <p:tgtEl>
                                          <p:spTgt spid="290"/>
                                        </p:tgtEl>
                                        <p:attrNameLst>
                                          <p:attrName>style.visibility</p:attrName>
                                        </p:attrNameLst>
                                      </p:cBhvr>
                                      <p:to>
                                        <p:strVal val="visible"/>
                                      </p:to>
                                    </p:set>
                                    <p:animEffect transition="in" filter="fade">
                                      <p:cBhvr>
                                        <p:cTn id="63" dur="1000"/>
                                        <p:tgtEl>
                                          <p:spTgt spid="290"/>
                                        </p:tgtEl>
                                      </p:cBhvr>
                                    </p:animEffect>
                                    <p:anim calcmode="lin" valueType="num">
                                      <p:cBhvr>
                                        <p:cTn id="64" dur="1000" fill="hold"/>
                                        <p:tgtEl>
                                          <p:spTgt spid="290"/>
                                        </p:tgtEl>
                                        <p:attrNameLst>
                                          <p:attrName>ppt_x</p:attrName>
                                        </p:attrNameLst>
                                      </p:cBhvr>
                                      <p:tavLst>
                                        <p:tav tm="0">
                                          <p:val>
                                            <p:strVal val="#ppt_x"/>
                                          </p:val>
                                        </p:tav>
                                        <p:tav tm="100000">
                                          <p:val>
                                            <p:strVal val="#ppt_x"/>
                                          </p:val>
                                        </p:tav>
                                      </p:tavLst>
                                    </p:anim>
                                    <p:anim calcmode="lin" valueType="num">
                                      <p:cBhvr>
                                        <p:cTn id="65" dur="1000" fill="hold"/>
                                        <p:tgtEl>
                                          <p:spTgt spid="290"/>
                                        </p:tgtEl>
                                        <p:attrNameLst>
                                          <p:attrName>ppt_y</p:attrName>
                                        </p:attrNameLst>
                                      </p:cBhvr>
                                      <p:tavLst>
                                        <p:tav tm="0">
                                          <p:val>
                                            <p:strVal val="#ppt_y+.1"/>
                                          </p:val>
                                        </p:tav>
                                        <p:tav tm="100000">
                                          <p:val>
                                            <p:strVal val="#ppt_y"/>
                                          </p:val>
                                        </p:tav>
                                      </p:tavLst>
                                    </p:anim>
                                  </p:childTnLst>
                                </p:cTn>
                              </p:par>
                            </p:childTnLst>
                          </p:cTn>
                        </p:par>
                        <p:par>
                          <p:cTn id="66" fill="hold">
                            <p:stCondLst>
                              <p:cond delay="7000"/>
                            </p:stCondLst>
                            <p:childTnLst>
                              <p:par>
                                <p:cTn id="67" presetID="2" presetClass="entr" presetSubtype="1" fill="hold" nodeType="afterEffect">
                                  <p:stCondLst>
                                    <p:cond delay="0"/>
                                  </p:stCondLst>
                                  <p:childTnLst>
                                    <p:set>
                                      <p:cBhvr>
                                        <p:cTn id="68" dur="1" fill="hold">
                                          <p:stCondLst>
                                            <p:cond delay="0"/>
                                          </p:stCondLst>
                                        </p:cTn>
                                        <p:tgtEl>
                                          <p:spTgt spid="187"/>
                                        </p:tgtEl>
                                        <p:attrNameLst>
                                          <p:attrName>style.visibility</p:attrName>
                                        </p:attrNameLst>
                                      </p:cBhvr>
                                      <p:to>
                                        <p:strVal val="visible"/>
                                      </p:to>
                                    </p:set>
                                    <p:anim calcmode="lin" valueType="num">
                                      <p:cBhvr additive="base">
                                        <p:cTn id="69" dur="1000" fill="hold"/>
                                        <p:tgtEl>
                                          <p:spTgt spid="187"/>
                                        </p:tgtEl>
                                        <p:attrNameLst>
                                          <p:attrName>ppt_x</p:attrName>
                                        </p:attrNameLst>
                                      </p:cBhvr>
                                      <p:tavLst>
                                        <p:tav tm="0">
                                          <p:val>
                                            <p:strVal val="#ppt_x"/>
                                          </p:val>
                                        </p:tav>
                                        <p:tav tm="100000">
                                          <p:val>
                                            <p:strVal val="#ppt_x"/>
                                          </p:val>
                                        </p:tav>
                                      </p:tavLst>
                                    </p:anim>
                                    <p:anim calcmode="lin" valueType="num">
                                      <p:cBhvr additive="base">
                                        <p:cTn id="70" dur="1000" fill="hold"/>
                                        <p:tgtEl>
                                          <p:spTgt spid="187"/>
                                        </p:tgtEl>
                                        <p:attrNameLst>
                                          <p:attrName>ppt_y</p:attrName>
                                        </p:attrNameLst>
                                      </p:cBhvr>
                                      <p:tavLst>
                                        <p:tav tm="0">
                                          <p:val>
                                            <p:strVal val="0-#ppt_h/2"/>
                                          </p:val>
                                        </p:tav>
                                        <p:tav tm="100000">
                                          <p:val>
                                            <p:strVal val="#ppt_y"/>
                                          </p:val>
                                        </p:tav>
                                      </p:tavLst>
                                    </p:anim>
                                  </p:childTnLst>
                                </p:cTn>
                              </p:par>
                              <p:par>
                                <p:cTn id="71" presetID="2" presetClass="entr" presetSubtype="1" fill="hold" nodeType="withEffect">
                                  <p:stCondLst>
                                    <p:cond delay="0"/>
                                  </p:stCondLst>
                                  <p:childTnLst>
                                    <p:set>
                                      <p:cBhvr>
                                        <p:cTn id="72" dur="1" fill="hold">
                                          <p:stCondLst>
                                            <p:cond delay="0"/>
                                          </p:stCondLst>
                                        </p:cTn>
                                        <p:tgtEl>
                                          <p:spTgt spid="186"/>
                                        </p:tgtEl>
                                        <p:attrNameLst>
                                          <p:attrName>style.visibility</p:attrName>
                                        </p:attrNameLst>
                                      </p:cBhvr>
                                      <p:to>
                                        <p:strVal val="visible"/>
                                      </p:to>
                                    </p:set>
                                    <p:anim calcmode="lin" valueType="num">
                                      <p:cBhvr additive="base">
                                        <p:cTn id="73" dur="1000" fill="hold"/>
                                        <p:tgtEl>
                                          <p:spTgt spid="186"/>
                                        </p:tgtEl>
                                        <p:attrNameLst>
                                          <p:attrName>ppt_x</p:attrName>
                                        </p:attrNameLst>
                                      </p:cBhvr>
                                      <p:tavLst>
                                        <p:tav tm="0">
                                          <p:val>
                                            <p:strVal val="#ppt_x"/>
                                          </p:val>
                                        </p:tav>
                                        <p:tav tm="100000">
                                          <p:val>
                                            <p:strVal val="#ppt_x"/>
                                          </p:val>
                                        </p:tav>
                                      </p:tavLst>
                                    </p:anim>
                                    <p:anim calcmode="lin" valueType="num">
                                      <p:cBhvr additive="base">
                                        <p:cTn id="74" dur="1000" fill="hold"/>
                                        <p:tgtEl>
                                          <p:spTgt spid="186"/>
                                        </p:tgtEl>
                                        <p:attrNameLst>
                                          <p:attrName>ppt_y</p:attrName>
                                        </p:attrNameLst>
                                      </p:cBhvr>
                                      <p:tavLst>
                                        <p:tav tm="0">
                                          <p:val>
                                            <p:strVal val="0-#ppt_h/2"/>
                                          </p:val>
                                        </p:tav>
                                        <p:tav tm="100000">
                                          <p:val>
                                            <p:strVal val="#ppt_y"/>
                                          </p:val>
                                        </p:tav>
                                      </p:tavLst>
                                    </p:anim>
                                  </p:childTnLst>
                                </p:cTn>
                              </p:par>
                              <p:par>
                                <p:cTn id="75" presetID="2" presetClass="entr" presetSubtype="1" fill="hold" nodeType="withEffect">
                                  <p:stCondLst>
                                    <p:cond delay="0"/>
                                  </p:stCondLst>
                                  <p:childTnLst>
                                    <p:set>
                                      <p:cBhvr>
                                        <p:cTn id="76" dur="1" fill="hold">
                                          <p:stCondLst>
                                            <p:cond delay="0"/>
                                          </p:stCondLst>
                                        </p:cTn>
                                        <p:tgtEl>
                                          <p:spTgt spid="185"/>
                                        </p:tgtEl>
                                        <p:attrNameLst>
                                          <p:attrName>style.visibility</p:attrName>
                                        </p:attrNameLst>
                                      </p:cBhvr>
                                      <p:to>
                                        <p:strVal val="visible"/>
                                      </p:to>
                                    </p:set>
                                    <p:anim calcmode="lin" valueType="num">
                                      <p:cBhvr additive="base">
                                        <p:cTn id="77" dur="1000" fill="hold"/>
                                        <p:tgtEl>
                                          <p:spTgt spid="185"/>
                                        </p:tgtEl>
                                        <p:attrNameLst>
                                          <p:attrName>ppt_x</p:attrName>
                                        </p:attrNameLst>
                                      </p:cBhvr>
                                      <p:tavLst>
                                        <p:tav tm="0">
                                          <p:val>
                                            <p:strVal val="#ppt_x"/>
                                          </p:val>
                                        </p:tav>
                                        <p:tav tm="100000">
                                          <p:val>
                                            <p:strVal val="#ppt_x"/>
                                          </p:val>
                                        </p:tav>
                                      </p:tavLst>
                                    </p:anim>
                                    <p:anim calcmode="lin" valueType="num">
                                      <p:cBhvr additive="base">
                                        <p:cTn id="78" dur="1000" fill="hold"/>
                                        <p:tgtEl>
                                          <p:spTgt spid="185"/>
                                        </p:tgtEl>
                                        <p:attrNameLst>
                                          <p:attrName>ppt_y</p:attrName>
                                        </p:attrNameLst>
                                      </p:cBhvr>
                                      <p:tavLst>
                                        <p:tav tm="0">
                                          <p:val>
                                            <p:strVal val="0-#ppt_h/2"/>
                                          </p:val>
                                        </p:tav>
                                        <p:tav tm="100000">
                                          <p:val>
                                            <p:strVal val="#ppt_y"/>
                                          </p:val>
                                        </p:tav>
                                      </p:tavLst>
                                    </p:anim>
                                  </p:childTnLst>
                                </p:cTn>
                              </p:par>
                              <p:par>
                                <p:cTn id="79" presetID="2" presetClass="entr" presetSubtype="1" fill="hold" nodeType="withEffect">
                                  <p:stCondLst>
                                    <p:cond delay="0"/>
                                  </p:stCondLst>
                                  <p:childTnLst>
                                    <p:set>
                                      <p:cBhvr>
                                        <p:cTn id="80" dur="1" fill="hold">
                                          <p:stCondLst>
                                            <p:cond delay="0"/>
                                          </p:stCondLst>
                                        </p:cTn>
                                        <p:tgtEl>
                                          <p:spTgt spid="184"/>
                                        </p:tgtEl>
                                        <p:attrNameLst>
                                          <p:attrName>style.visibility</p:attrName>
                                        </p:attrNameLst>
                                      </p:cBhvr>
                                      <p:to>
                                        <p:strVal val="visible"/>
                                      </p:to>
                                    </p:set>
                                    <p:anim calcmode="lin" valueType="num">
                                      <p:cBhvr additive="base">
                                        <p:cTn id="81" dur="1000" fill="hold"/>
                                        <p:tgtEl>
                                          <p:spTgt spid="184"/>
                                        </p:tgtEl>
                                        <p:attrNameLst>
                                          <p:attrName>ppt_x</p:attrName>
                                        </p:attrNameLst>
                                      </p:cBhvr>
                                      <p:tavLst>
                                        <p:tav tm="0">
                                          <p:val>
                                            <p:strVal val="#ppt_x"/>
                                          </p:val>
                                        </p:tav>
                                        <p:tav tm="100000">
                                          <p:val>
                                            <p:strVal val="#ppt_x"/>
                                          </p:val>
                                        </p:tav>
                                      </p:tavLst>
                                    </p:anim>
                                    <p:anim calcmode="lin" valueType="num">
                                      <p:cBhvr additive="base">
                                        <p:cTn id="82" dur="1000" fill="hold"/>
                                        <p:tgtEl>
                                          <p:spTgt spid="184"/>
                                        </p:tgtEl>
                                        <p:attrNameLst>
                                          <p:attrName>ppt_y</p:attrName>
                                        </p:attrNameLst>
                                      </p:cBhvr>
                                      <p:tavLst>
                                        <p:tav tm="0">
                                          <p:val>
                                            <p:strVal val="0-#ppt_h/2"/>
                                          </p:val>
                                        </p:tav>
                                        <p:tav tm="100000">
                                          <p:val>
                                            <p:strVal val="#ppt_y"/>
                                          </p:val>
                                        </p:tav>
                                      </p:tavLst>
                                    </p:anim>
                                  </p:childTnLst>
                                </p:cTn>
                              </p:par>
                              <p:par>
                                <p:cTn id="83" presetID="2" presetClass="entr" presetSubtype="1" fill="hold" nodeType="withEffect">
                                  <p:stCondLst>
                                    <p:cond delay="0"/>
                                  </p:stCondLst>
                                  <p:childTnLst>
                                    <p:set>
                                      <p:cBhvr>
                                        <p:cTn id="84" dur="1" fill="hold">
                                          <p:stCondLst>
                                            <p:cond delay="0"/>
                                          </p:stCondLst>
                                        </p:cTn>
                                        <p:tgtEl>
                                          <p:spTgt spid="183"/>
                                        </p:tgtEl>
                                        <p:attrNameLst>
                                          <p:attrName>style.visibility</p:attrName>
                                        </p:attrNameLst>
                                      </p:cBhvr>
                                      <p:to>
                                        <p:strVal val="visible"/>
                                      </p:to>
                                    </p:set>
                                    <p:anim calcmode="lin" valueType="num">
                                      <p:cBhvr additive="base">
                                        <p:cTn id="85" dur="1000" fill="hold"/>
                                        <p:tgtEl>
                                          <p:spTgt spid="183"/>
                                        </p:tgtEl>
                                        <p:attrNameLst>
                                          <p:attrName>ppt_x</p:attrName>
                                        </p:attrNameLst>
                                      </p:cBhvr>
                                      <p:tavLst>
                                        <p:tav tm="0">
                                          <p:val>
                                            <p:strVal val="#ppt_x"/>
                                          </p:val>
                                        </p:tav>
                                        <p:tav tm="100000">
                                          <p:val>
                                            <p:strVal val="#ppt_x"/>
                                          </p:val>
                                        </p:tav>
                                      </p:tavLst>
                                    </p:anim>
                                    <p:anim calcmode="lin" valueType="num">
                                      <p:cBhvr additive="base">
                                        <p:cTn id="86" dur="1000" fill="hold"/>
                                        <p:tgtEl>
                                          <p:spTgt spid="183"/>
                                        </p:tgtEl>
                                        <p:attrNameLst>
                                          <p:attrName>ppt_y</p:attrName>
                                        </p:attrNameLst>
                                      </p:cBhvr>
                                      <p:tavLst>
                                        <p:tav tm="0">
                                          <p:val>
                                            <p:strVal val="0-#ppt_h/2"/>
                                          </p:val>
                                        </p:tav>
                                        <p:tav tm="100000">
                                          <p:val>
                                            <p:strVal val="#ppt_y"/>
                                          </p:val>
                                        </p:tav>
                                      </p:tavLst>
                                    </p:anim>
                                  </p:childTnLst>
                                </p:cTn>
                              </p:par>
                              <p:par>
                                <p:cTn id="87" presetID="2" presetClass="entr" presetSubtype="1" fill="hold" nodeType="withEffect">
                                  <p:stCondLst>
                                    <p:cond delay="0"/>
                                  </p:stCondLst>
                                  <p:childTnLst>
                                    <p:set>
                                      <p:cBhvr>
                                        <p:cTn id="88" dur="1" fill="hold">
                                          <p:stCondLst>
                                            <p:cond delay="0"/>
                                          </p:stCondLst>
                                        </p:cTn>
                                        <p:tgtEl>
                                          <p:spTgt spid="182"/>
                                        </p:tgtEl>
                                        <p:attrNameLst>
                                          <p:attrName>style.visibility</p:attrName>
                                        </p:attrNameLst>
                                      </p:cBhvr>
                                      <p:to>
                                        <p:strVal val="visible"/>
                                      </p:to>
                                    </p:set>
                                    <p:anim calcmode="lin" valueType="num">
                                      <p:cBhvr additive="base">
                                        <p:cTn id="89" dur="1000" fill="hold"/>
                                        <p:tgtEl>
                                          <p:spTgt spid="182"/>
                                        </p:tgtEl>
                                        <p:attrNameLst>
                                          <p:attrName>ppt_x</p:attrName>
                                        </p:attrNameLst>
                                      </p:cBhvr>
                                      <p:tavLst>
                                        <p:tav tm="0">
                                          <p:val>
                                            <p:strVal val="#ppt_x"/>
                                          </p:val>
                                        </p:tav>
                                        <p:tav tm="100000">
                                          <p:val>
                                            <p:strVal val="#ppt_x"/>
                                          </p:val>
                                        </p:tav>
                                      </p:tavLst>
                                    </p:anim>
                                    <p:anim calcmode="lin" valueType="num">
                                      <p:cBhvr additive="base">
                                        <p:cTn id="90" dur="1000" fill="hold"/>
                                        <p:tgtEl>
                                          <p:spTgt spid="182"/>
                                        </p:tgtEl>
                                        <p:attrNameLst>
                                          <p:attrName>ppt_y</p:attrName>
                                        </p:attrNameLst>
                                      </p:cBhvr>
                                      <p:tavLst>
                                        <p:tav tm="0">
                                          <p:val>
                                            <p:strVal val="0-#ppt_h/2"/>
                                          </p:val>
                                        </p:tav>
                                        <p:tav tm="100000">
                                          <p:val>
                                            <p:strVal val="#ppt_y"/>
                                          </p:val>
                                        </p:tav>
                                      </p:tavLst>
                                    </p:anim>
                                  </p:childTnLst>
                                </p:cTn>
                              </p:par>
                              <p:par>
                                <p:cTn id="91" presetID="2" presetClass="entr" presetSubtype="1" fill="hold" nodeType="withEffect">
                                  <p:stCondLst>
                                    <p:cond delay="0"/>
                                  </p:stCondLst>
                                  <p:childTnLst>
                                    <p:set>
                                      <p:cBhvr>
                                        <p:cTn id="92" dur="1" fill="hold">
                                          <p:stCondLst>
                                            <p:cond delay="0"/>
                                          </p:stCondLst>
                                        </p:cTn>
                                        <p:tgtEl>
                                          <p:spTgt spid="181"/>
                                        </p:tgtEl>
                                        <p:attrNameLst>
                                          <p:attrName>style.visibility</p:attrName>
                                        </p:attrNameLst>
                                      </p:cBhvr>
                                      <p:to>
                                        <p:strVal val="visible"/>
                                      </p:to>
                                    </p:set>
                                    <p:anim calcmode="lin" valueType="num">
                                      <p:cBhvr additive="base">
                                        <p:cTn id="93" dur="1000" fill="hold"/>
                                        <p:tgtEl>
                                          <p:spTgt spid="181"/>
                                        </p:tgtEl>
                                        <p:attrNameLst>
                                          <p:attrName>ppt_x</p:attrName>
                                        </p:attrNameLst>
                                      </p:cBhvr>
                                      <p:tavLst>
                                        <p:tav tm="0">
                                          <p:val>
                                            <p:strVal val="#ppt_x"/>
                                          </p:val>
                                        </p:tav>
                                        <p:tav tm="100000">
                                          <p:val>
                                            <p:strVal val="#ppt_x"/>
                                          </p:val>
                                        </p:tav>
                                      </p:tavLst>
                                    </p:anim>
                                    <p:anim calcmode="lin" valueType="num">
                                      <p:cBhvr additive="base">
                                        <p:cTn id="94" dur="1000" fill="hold"/>
                                        <p:tgtEl>
                                          <p:spTgt spid="181"/>
                                        </p:tgtEl>
                                        <p:attrNameLst>
                                          <p:attrName>ppt_y</p:attrName>
                                        </p:attrNameLst>
                                      </p:cBhvr>
                                      <p:tavLst>
                                        <p:tav tm="0">
                                          <p:val>
                                            <p:strVal val="0-#ppt_h/2"/>
                                          </p:val>
                                        </p:tav>
                                        <p:tav tm="100000">
                                          <p:val>
                                            <p:strVal val="#ppt_y"/>
                                          </p:val>
                                        </p:tav>
                                      </p:tavLst>
                                    </p:anim>
                                  </p:childTnLst>
                                </p:cTn>
                              </p:par>
                            </p:childTnLst>
                          </p:cTn>
                        </p:par>
                        <p:par>
                          <p:cTn id="95" fill="hold">
                            <p:stCondLst>
                              <p:cond delay="8000"/>
                            </p:stCondLst>
                            <p:childTnLst>
                              <p:par>
                                <p:cTn id="96" presetID="42" presetClass="entr" presetSubtype="0" fill="hold" grpId="0" nodeType="after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fade">
                                      <p:cBhvr>
                                        <p:cTn id="98" dur="1000"/>
                                        <p:tgtEl>
                                          <p:spTgt spid="95"/>
                                        </p:tgtEl>
                                      </p:cBhvr>
                                    </p:animEffect>
                                    <p:anim calcmode="lin" valueType="num">
                                      <p:cBhvr>
                                        <p:cTn id="99" dur="1000" fill="hold"/>
                                        <p:tgtEl>
                                          <p:spTgt spid="95"/>
                                        </p:tgtEl>
                                        <p:attrNameLst>
                                          <p:attrName>ppt_x</p:attrName>
                                        </p:attrNameLst>
                                      </p:cBhvr>
                                      <p:tavLst>
                                        <p:tav tm="0">
                                          <p:val>
                                            <p:strVal val="#ppt_x"/>
                                          </p:val>
                                        </p:tav>
                                        <p:tav tm="100000">
                                          <p:val>
                                            <p:strVal val="#ppt_x"/>
                                          </p:val>
                                        </p:tav>
                                      </p:tavLst>
                                    </p:anim>
                                    <p:anim calcmode="lin" valueType="num">
                                      <p:cBhvr>
                                        <p:cTn id="100" dur="1000" fill="hold"/>
                                        <p:tgtEl>
                                          <p:spTgt spid="95"/>
                                        </p:tgtEl>
                                        <p:attrNameLst>
                                          <p:attrName>ppt_y</p:attrName>
                                        </p:attrNameLst>
                                      </p:cBhvr>
                                      <p:tavLst>
                                        <p:tav tm="0">
                                          <p:val>
                                            <p:strVal val="#ppt_y+.1"/>
                                          </p:val>
                                        </p:tav>
                                        <p:tav tm="100000">
                                          <p:val>
                                            <p:strVal val="#ppt_y"/>
                                          </p:val>
                                        </p:tav>
                                      </p:tavLst>
                                    </p:anim>
                                  </p:childTnLst>
                                </p:cTn>
                              </p:par>
                            </p:childTnLst>
                          </p:cTn>
                        </p:par>
                        <p:par>
                          <p:cTn id="101" fill="hold">
                            <p:stCondLst>
                              <p:cond delay="9000"/>
                            </p:stCondLst>
                            <p:childTnLst>
                              <p:par>
                                <p:cTn id="102" presetID="42" presetClass="entr" presetSubtype="0" fill="hold" grpId="0" nodeType="afterEffect">
                                  <p:stCondLst>
                                    <p:cond delay="0"/>
                                  </p:stCondLst>
                                  <p:childTnLst>
                                    <p:set>
                                      <p:cBhvr>
                                        <p:cTn id="103" dur="1" fill="hold">
                                          <p:stCondLst>
                                            <p:cond delay="0"/>
                                          </p:stCondLst>
                                        </p:cTn>
                                        <p:tgtEl>
                                          <p:spTgt spid="289"/>
                                        </p:tgtEl>
                                        <p:attrNameLst>
                                          <p:attrName>style.visibility</p:attrName>
                                        </p:attrNameLst>
                                      </p:cBhvr>
                                      <p:to>
                                        <p:strVal val="visible"/>
                                      </p:to>
                                    </p:set>
                                    <p:animEffect transition="in" filter="fade">
                                      <p:cBhvr>
                                        <p:cTn id="104" dur="1000"/>
                                        <p:tgtEl>
                                          <p:spTgt spid="289"/>
                                        </p:tgtEl>
                                      </p:cBhvr>
                                    </p:animEffect>
                                    <p:anim calcmode="lin" valueType="num">
                                      <p:cBhvr>
                                        <p:cTn id="105" dur="1000" fill="hold"/>
                                        <p:tgtEl>
                                          <p:spTgt spid="289"/>
                                        </p:tgtEl>
                                        <p:attrNameLst>
                                          <p:attrName>ppt_x</p:attrName>
                                        </p:attrNameLst>
                                      </p:cBhvr>
                                      <p:tavLst>
                                        <p:tav tm="0">
                                          <p:val>
                                            <p:strVal val="#ppt_x"/>
                                          </p:val>
                                        </p:tav>
                                        <p:tav tm="100000">
                                          <p:val>
                                            <p:strVal val="#ppt_x"/>
                                          </p:val>
                                        </p:tav>
                                      </p:tavLst>
                                    </p:anim>
                                    <p:anim calcmode="lin" valueType="num">
                                      <p:cBhvr>
                                        <p:cTn id="106" dur="1000" fill="hold"/>
                                        <p:tgtEl>
                                          <p:spTgt spid="289"/>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2" presetClass="entr" presetSubtype="1" fill="hold" nodeType="afterEffect">
                                  <p:stCondLst>
                                    <p:cond delay="0"/>
                                  </p:stCondLst>
                                  <p:childTnLst>
                                    <p:set>
                                      <p:cBhvr>
                                        <p:cTn id="109" dur="1" fill="hold">
                                          <p:stCondLst>
                                            <p:cond delay="0"/>
                                          </p:stCondLst>
                                        </p:cTn>
                                        <p:tgtEl>
                                          <p:spTgt spid="148"/>
                                        </p:tgtEl>
                                        <p:attrNameLst>
                                          <p:attrName>style.visibility</p:attrName>
                                        </p:attrNameLst>
                                      </p:cBhvr>
                                      <p:to>
                                        <p:strVal val="visible"/>
                                      </p:to>
                                    </p:set>
                                    <p:anim calcmode="lin" valueType="num">
                                      <p:cBhvr additive="base">
                                        <p:cTn id="110" dur="1000" fill="hold"/>
                                        <p:tgtEl>
                                          <p:spTgt spid="148"/>
                                        </p:tgtEl>
                                        <p:attrNameLst>
                                          <p:attrName>ppt_x</p:attrName>
                                        </p:attrNameLst>
                                      </p:cBhvr>
                                      <p:tavLst>
                                        <p:tav tm="0">
                                          <p:val>
                                            <p:strVal val="#ppt_x"/>
                                          </p:val>
                                        </p:tav>
                                        <p:tav tm="100000">
                                          <p:val>
                                            <p:strVal val="#ppt_x"/>
                                          </p:val>
                                        </p:tav>
                                      </p:tavLst>
                                    </p:anim>
                                    <p:anim calcmode="lin" valueType="num">
                                      <p:cBhvr additive="base">
                                        <p:cTn id="111" dur="1000" fill="hold"/>
                                        <p:tgtEl>
                                          <p:spTgt spid="148"/>
                                        </p:tgtEl>
                                        <p:attrNameLst>
                                          <p:attrName>ppt_y</p:attrName>
                                        </p:attrNameLst>
                                      </p:cBhvr>
                                      <p:tavLst>
                                        <p:tav tm="0">
                                          <p:val>
                                            <p:strVal val="0-#ppt_h/2"/>
                                          </p:val>
                                        </p:tav>
                                        <p:tav tm="100000">
                                          <p:val>
                                            <p:strVal val="#ppt_y"/>
                                          </p:val>
                                        </p:tav>
                                      </p:tavLst>
                                    </p:anim>
                                  </p:childTnLst>
                                </p:cTn>
                              </p:par>
                              <p:par>
                                <p:cTn id="112" presetID="2" presetClass="entr" presetSubtype="1" fill="hold" nodeType="withEffect">
                                  <p:stCondLst>
                                    <p:cond delay="0"/>
                                  </p:stCondLst>
                                  <p:childTnLst>
                                    <p:set>
                                      <p:cBhvr>
                                        <p:cTn id="113" dur="1" fill="hold">
                                          <p:stCondLst>
                                            <p:cond delay="0"/>
                                          </p:stCondLst>
                                        </p:cTn>
                                        <p:tgtEl>
                                          <p:spTgt spid="147"/>
                                        </p:tgtEl>
                                        <p:attrNameLst>
                                          <p:attrName>style.visibility</p:attrName>
                                        </p:attrNameLst>
                                      </p:cBhvr>
                                      <p:to>
                                        <p:strVal val="visible"/>
                                      </p:to>
                                    </p:set>
                                    <p:anim calcmode="lin" valueType="num">
                                      <p:cBhvr additive="base">
                                        <p:cTn id="114" dur="1000" fill="hold"/>
                                        <p:tgtEl>
                                          <p:spTgt spid="147"/>
                                        </p:tgtEl>
                                        <p:attrNameLst>
                                          <p:attrName>ppt_x</p:attrName>
                                        </p:attrNameLst>
                                      </p:cBhvr>
                                      <p:tavLst>
                                        <p:tav tm="0">
                                          <p:val>
                                            <p:strVal val="#ppt_x"/>
                                          </p:val>
                                        </p:tav>
                                        <p:tav tm="100000">
                                          <p:val>
                                            <p:strVal val="#ppt_x"/>
                                          </p:val>
                                        </p:tav>
                                      </p:tavLst>
                                    </p:anim>
                                    <p:anim calcmode="lin" valueType="num">
                                      <p:cBhvr additive="base">
                                        <p:cTn id="115" dur="1000" fill="hold"/>
                                        <p:tgtEl>
                                          <p:spTgt spid="147"/>
                                        </p:tgtEl>
                                        <p:attrNameLst>
                                          <p:attrName>ppt_y</p:attrName>
                                        </p:attrNameLst>
                                      </p:cBhvr>
                                      <p:tavLst>
                                        <p:tav tm="0">
                                          <p:val>
                                            <p:strVal val="0-#ppt_h/2"/>
                                          </p:val>
                                        </p:tav>
                                        <p:tav tm="100000">
                                          <p:val>
                                            <p:strVal val="#ppt_y"/>
                                          </p:val>
                                        </p:tav>
                                      </p:tavLst>
                                    </p:anim>
                                  </p:childTnLst>
                                </p:cTn>
                              </p:par>
                              <p:par>
                                <p:cTn id="116" presetID="2" presetClass="entr" presetSubtype="1" fill="hold" nodeType="withEffect">
                                  <p:stCondLst>
                                    <p:cond delay="0"/>
                                  </p:stCondLst>
                                  <p:childTnLst>
                                    <p:set>
                                      <p:cBhvr>
                                        <p:cTn id="117" dur="1" fill="hold">
                                          <p:stCondLst>
                                            <p:cond delay="0"/>
                                          </p:stCondLst>
                                        </p:cTn>
                                        <p:tgtEl>
                                          <p:spTgt spid="146"/>
                                        </p:tgtEl>
                                        <p:attrNameLst>
                                          <p:attrName>style.visibility</p:attrName>
                                        </p:attrNameLst>
                                      </p:cBhvr>
                                      <p:to>
                                        <p:strVal val="visible"/>
                                      </p:to>
                                    </p:set>
                                    <p:anim calcmode="lin" valueType="num">
                                      <p:cBhvr additive="base">
                                        <p:cTn id="118" dur="1000" fill="hold"/>
                                        <p:tgtEl>
                                          <p:spTgt spid="146"/>
                                        </p:tgtEl>
                                        <p:attrNameLst>
                                          <p:attrName>ppt_x</p:attrName>
                                        </p:attrNameLst>
                                      </p:cBhvr>
                                      <p:tavLst>
                                        <p:tav tm="0">
                                          <p:val>
                                            <p:strVal val="#ppt_x"/>
                                          </p:val>
                                        </p:tav>
                                        <p:tav tm="100000">
                                          <p:val>
                                            <p:strVal val="#ppt_x"/>
                                          </p:val>
                                        </p:tav>
                                      </p:tavLst>
                                    </p:anim>
                                    <p:anim calcmode="lin" valueType="num">
                                      <p:cBhvr additive="base">
                                        <p:cTn id="119" dur="1000" fill="hold"/>
                                        <p:tgtEl>
                                          <p:spTgt spid="146"/>
                                        </p:tgtEl>
                                        <p:attrNameLst>
                                          <p:attrName>ppt_y</p:attrName>
                                        </p:attrNameLst>
                                      </p:cBhvr>
                                      <p:tavLst>
                                        <p:tav tm="0">
                                          <p:val>
                                            <p:strVal val="0-#ppt_h/2"/>
                                          </p:val>
                                        </p:tav>
                                        <p:tav tm="100000">
                                          <p:val>
                                            <p:strVal val="#ppt_y"/>
                                          </p:val>
                                        </p:tav>
                                      </p:tavLst>
                                    </p:anim>
                                  </p:childTnLst>
                                </p:cTn>
                              </p:par>
                              <p:par>
                                <p:cTn id="120" presetID="2" presetClass="entr" presetSubtype="1" fill="hold" nodeType="withEffect">
                                  <p:stCondLst>
                                    <p:cond delay="0"/>
                                  </p:stCondLst>
                                  <p:childTnLst>
                                    <p:set>
                                      <p:cBhvr>
                                        <p:cTn id="121" dur="1" fill="hold">
                                          <p:stCondLst>
                                            <p:cond delay="0"/>
                                          </p:stCondLst>
                                        </p:cTn>
                                        <p:tgtEl>
                                          <p:spTgt spid="145"/>
                                        </p:tgtEl>
                                        <p:attrNameLst>
                                          <p:attrName>style.visibility</p:attrName>
                                        </p:attrNameLst>
                                      </p:cBhvr>
                                      <p:to>
                                        <p:strVal val="visible"/>
                                      </p:to>
                                    </p:set>
                                    <p:anim calcmode="lin" valueType="num">
                                      <p:cBhvr additive="base">
                                        <p:cTn id="122" dur="1000" fill="hold"/>
                                        <p:tgtEl>
                                          <p:spTgt spid="145"/>
                                        </p:tgtEl>
                                        <p:attrNameLst>
                                          <p:attrName>ppt_x</p:attrName>
                                        </p:attrNameLst>
                                      </p:cBhvr>
                                      <p:tavLst>
                                        <p:tav tm="0">
                                          <p:val>
                                            <p:strVal val="#ppt_x"/>
                                          </p:val>
                                        </p:tav>
                                        <p:tav tm="100000">
                                          <p:val>
                                            <p:strVal val="#ppt_x"/>
                                          </p:val>
                                        </p:tav>
                                      </p:tavLst>
                                    </p:anim>
                                    <p:anim calcmode="lin" valueType="num">
                                      <p:cBhvr additive="base">
                                        <p:cTn id="123" dur="1000" fill="hold"/>
                                        <p:tgtEl>
                                          <p:spTgt spid="145"/>
                                        </p:tgtEl>
                                        <p:attrNameLst>
                                          <p:attrName>ppt_y</p:attrName>
                                        </p:attrNameLst>
                                      </p:cBhvr>
                                      <p:tavLst>
                                        <p:tav tm="0">
                                          <p:val>
                                            <p:strVal val="0-#ppt_h/2"/>
                                          </p:val>
                                        </p:tav>
                                        <p:tav tm="100000">
                                          <p:val>
                                            <p:strVal val="#ppt_y"/>
                                          </p:val>
                                        </p:tav>
                                      </p:tavLst>
                                    </p:anim>
                                  </p:childTnLst>
                                </p:cTn>
                              </p:par>
                              <p:par>
                                <p:cTn id="124" presetID="2" presetClass="entr" presetSubtype="1" fill="hold" nodeType="withEffect">
                                  <p:stCondLst>
                                    <p:cond delay="0"/>
                                  </p:stCondLst>
                                  <p:childTnLst>
                                    <p:set>
                                      <p:cBhvr>
                                        <p:cTn id="125" dur="1" fill="hold">
                                          <p:stCondLst>
                                            <p:cond delay="0"/>
                                          </p:stCondLst>
                                        </p:cTn>
                                        <p:tgtEl>
                                          <p:spTgt spid="144"/>
                                        </p:tgtEl>
                                        <p:attrNameLst>
                                          <p:attrName>style.visibility</p:attrName>
                                        </p:attrNameLst>
                                      </p:cBhvr>
                                      <p:to>
                                        <p:strVal val="visible"/>
                                      </p:to>
                                    </p:set>
                                    <p:anim calcmode="lin" valueType="num">
                                      <p:cBhvr additive="base">
                                        <p:cTn id="126" dur="1000" fill="hold"/>
                                        <p:tgtEl>
                                          <p:spTgt spid="144"/>
                                        </p:tgtEl>
                                        <p:attrNameLst>
                                          <p:attrName>ppt_x</p:attrName>
                                        </p:attrNameLst>
                                      </p:cBhvr>
                                      <p:tavLst>
                                        <p:tav tm="0">
                                          <p:val>
                                            <p:strVal val="#ppt_x"/>
                                          </p:val>
                                        </p:tav>
                                        <p:tav tm="100000">
                                          <p:val>
                                            <p:strVal val="#ppt_x"/>
                                          </p:val>
                                        </p:tav>
                                      </p:tavLst>
                                    </p:anim>
                                    <p:anim calcmode="lin" valueType="num">
                                      <p:cBhvr additive="base">
                                        <p:cTn id="127" dur="1000" fill="hold"/>
                                        <p:tgtEl>
                                          <p:spTgt spid="144"/>
                                        </p:tgtEl>
                                        <p:attrNameLst>
                                          <p:attrName>ppt_y</p:attrName>
                                        </p:attrNameLst>
                                      </p:cBhvr>
                                      <p:tavLst>
                                        <p:tav tm="0">
                                          <p:val>
                                            <p:strVal val="0-#ppt_h/2"/>
                                          </p:val>
                                        </p:tav>
                                        <p:tav tm="100000">
                                          <p:val>
                                            <p:strVal val="#ppt_y"/>
                                          </p:val>
                                        </p:tav>
                                      </p:tavLst>
                                    </p:anim>
                                  </p:childTnLst>
                                </p:cTn>
                              </p:par>
                              <p:par>
                                <p:cTn id="128" presetID="2" presetClass="entr" presetSubtype="1" fill="hold" nodeType="withEffect">
                                  <p:stCondLst>
                                    <p:cond delay="0"/>
                                  </p:stCondLst>
                                  <p:childTnLst>
                                    <p:set>
                                      <p:cBhvr>
                                        <p:cTn id="129" dur="1" fill="hold">
                                          <p:stCondLst>
                                            <p:cond delay="0"/>
                                          </p:stCondLst>
                                        </p:cTn>
                                        <p:tgtEl>
                                          <p:spTgt spid="143"/>
                                        </p:tgtEl>
                                        <p:attrNameLst>
                                          <p:attrName>style.visibility</p:attrName>
                                        </p:attrNameLst>
                                      </p:cBhvr>
                                      <p:to>
                                        <p:strVal val="visible"/>
                                      </p:to>
                                    </p:set>
                                    <p:anim calcmode="lin" valueType="num">
                                      <p:cBhvr additive="base">
                                        <p:cTn id="130" dur="1000" fill="hold"/>
                                        <p:tgtEl>
                                          <p:spTgt spid="143"/>
                                        </p:tgtEl>
                                        <p:attrNameLst>
                                          <p:attrName>ppt_x</p:attrName>
                                        </p:attrNameLst>
                                      </p:cBhvr>
                                      <p:tavLst>
                                        <p:tav tm="0">
                                          <p:val>
                                            <p:strVal val="#ppt_x"/>
                                          </p:val>
                                        </p:tav>
                                        <p:tav tm="100000">
                                          <p:val>
                                            <p:strVal val="#ppt_x"/>
                                          </p:val>
                                        </p:tav>
                                      </p:tavLst>
                                    </p:anim>
                                    <p:anim calcmode="lin" valueType="num">
                                      <p:cBhvr additive="base">
                                        <p:cTn id="131" dur="1000" fill="hold"/>
                                        <p:tgtEl>
                                          <p:spTgt spid="143"/>
                                        </p:tgtEl>
                                        <p:attrNameLst>
                                          <p:attrName>ppt_y</p:attrName>
                                        </p:attrNameLst>
                                      </p:cBhvr>
                                      <p:tavLst>
                                        <p:tav tm="0">
                                          <p:val>
                                            <p:strVal val="0-#ppt_h/2"/>
                                          </p:val>
                                        </p:tav>
                                        <p:tav tm="100000">
                                          <p:val>
                                            <p:strVal val="#ppt_y"/>
                                          </p:val>
                                        </p:tav>
                                      </p:tavLst>
                                    </p:anim>
                                  </p:childTnLst>
                                </p:cTn>
                              </p:par>
                              <p:par>
                                <p:cTn id="132" presetID="2" presetClass="entr" presetSubtype="1" fill="hold" nodeType="withEffect">
                                  <p:stCondLst>
                                    <p:cond delay="0"/>
                                  </p:stCondLst>
                                  <p:childTnLst>
                                    <p:set>
                                      <p:cBhvr>
                                        <p:cTn id="133" dur="1" fill="hold">
                                          <p:stCondLst>
                                            <p:cond delay="0"/>
                                          </p:stCondLst>
                                        </p:cTn>
                                        <p:tgtEl>
                                          <p:spTgt spid="142"/>
                                        </p:tgtEl>
                                        <p:attrNameLst>
                                          <p:attrName>style.visibility</p:attrName>
                                        </p:attrNameLst>
                                      </p:cBhvr>
                                      <p:to>
                                        <p:strVal val="visible"/>
                                      </p:to>
                                    </p:set>
                                    <p:anim calcmode="lin" valueType="num">
                                      <p:cBhvr additive="base">
                                        <p:cTn id="134" dur="1000" fill="hold"/>
                                        <p:tgtEl>
                                          <p:spTgt spid="142"/>
                                        </p:tgtEl>
                                        <p:attrNameLst>
                                          <p:attrName>ppt_x</p:attrName>
                                        </p:attrNameLst>
                                      </p:cBhvr>
                                      <p:tavLst>
                                        <p:tav tm="0">
                                          <p:val>
                                            <p:strVal val="#ppt_x"/>
                                          </p:val>
                                        </p:tav>
                                        <p:tav tm="100000">
                                          <p:val>
                                            <p:strVal val="#ppt_x"/>
                                          </p:val>
                                        </p:tav>
                                      </p:tavLst>
                                    </p:anim>
                                    <p:anim calcmode="lin" valueType="num">
                                      <p:cBhvr additive="base">
                                        <p:cTn id="135" dur="1000" fill="hold"/>
                                        <p:tgtEl>
                                          <p:spTgt spid="142"/>
                                        </p:tgtEl>
                                        <p:attrNameLst>
                                          <p:attrName>ppt_y</p:attrName>
                                        </p:attrNameLst>
                                      </p:cBhvr>
                                      <p:tavLst>
                                        <p:tav tm="0">
                                          <p:val>
                                            <p:strVal val="0-#ppt_h/2"/>
                                          </p:val>
                                        </p:tav>
                                        <p:tav tm="100000">
                                          <p:val>
                                            <p:strVal val="#ppt_y"/>
                                          </p:val>
                                        </p:tav>
                                      </p:tavLst>
                                    </p:anim>
                                  </p:childTnLst>
                                </p:cTn>
                              </p:par>
                              <p:par>
                                <p:cTn id="136" presetID="2" presetClass="entr" presetSubtype="1" fill="hold" nodeType="withEffect">
                                  <p:stCondLst>
                                    <p:cond delay="0"/>
                                  </p:stCondLst>
                                  <p:childTnLst>
                                    <p:set>
                                      <p:cBhvr>
                                        <p:cTn id="137" dur="1" fill="hold">
                                          <p:stCondLst>
                                            <p:cond delay="0"/>
                                          </p:stCondLst>
                                        </p:cTn>
                                        <p:tgtEl>
                                          <p:spTgt spid="141"/>
                                        </p:tgtEl>
                                        <p:attrNameLst>
                                          <p:attrName>style.visibility</p:attrName>
                                        </p:attrNameLst>
                                      </p:cBhvr>
                                      <p:to>
                                        <p:strVal val="visible"/>
                                      </p:to>
                                    </p:set>
                                    <p:anim calcmode="lin" valueType="num">
                                      <p:cBhvr additive="base">
                                        <p:cTn id="138" dur="1000" fill="hold"/>
                                        <p:tgtEl>
                                          <p:spTgt spid="141"/>
                                        </p:tgtEl>
                                        <p:attrNameLst>
                                          <p:attrName>ppt_x</p:attrName>
                                        </p:attrNameLst>
                                      </p:cBhvr>
                                      <p:tavLst>
                                        <p:tav tm="0">
                                          <p:val>
                                            <p:strVal val="#ppt_x"/>
                                          </p:val>
                                        </p:tav>
                                        <p:tav tm="100000">
                                          <p:val>
                                            <p:strVal val="#ppt_x"/>
                                          </p:val>
                                        </p:tav>
                                      </p:tavLst>
                                    </p:anim>
                                    <p:anim calcmode="lin" valueType="num">
                                      <p:cBhvr additive="base">
                                        <p:cTn id="139" dur="1000" fill="hold"/>
                                        <p:tgtEl>
                                          <p:spTgt spid="141"/>
                                        </p:tgtEl>
                                        <p:attrNameLst>
                                          <p:attrName>ppt_y</p:attrName>
                                        </p:attrNameLst>
                                      </p:cBhvr>
                                      <p:tavLst>
                                        <p:tav tm="0">
                                          <p:val>
                                            <p:strVal val="0-#ppt_h/2"/>
                                          </p:val>
                                        </p:tav>
                                        <p:tav tm="100000">
                                          <p:val>
                                            <p:strVal val="#ppt_y"/>
                                          </p:val>
                                        </p:tav>
                                      </p:tavLst>
                                    </p:anim>
                                  </p:childTnLst>
                                </p:cTn>
                              </p:par>
                              <p:par>
                                <p:cTn id="140" presetID="2" presetClass="entr" presetSubtype="1" fill="hold" nodeType="withEffect">
                                  <p:stCondLst>
                                    <p:cond delay="0"/>
                                  </p:stCondLst>
                                  <p:childTnLst>
                                    <p:set>
                                      <p:cBhvr>
                                        <p:cTn id="141" dur="1" fill="hold">
                                          <p:stCondLst>
                                            <p:cond delay="0"/>
                                          </p:stCondLst>
                                        </p:cTn>
                                        <p:tgtEl>
                                          <p:spTgt spid="140"/>
                                        </p:tgtEl>
                                        <p:attrNameLst>
                                          <p:attrName>style.visibility</p:attrName>
                                        </p:attrNameLst>
                                      </p:cBhvr>
                                      <p:to>
                                        <p:strVal val="visible"/>
                                      </p:to>
                                    </p:set>
                                    <p:anim calcmode="lin" valueType="num">
                                      <p:cBhvr additive="base">
                                        <p:cTn id="142" dur="1000" fill="hold"/>
                                        <p:tgtEl>
                                          <p:spTgt spid="140"/>
                                        </p:tgtEl>
                                        <p:attrNameLst>
                                          <p:attrName>ppt_x</p:attrName>
                                        </p:attrNameLst>
                                      </p:cBhvr>
                                      <p:tavLst>
                                        <p:tav tm="0">
                                          <p:val>
                                            <p:strVal val="#ppt_x"/>
                                          </p:val>
                                        </p:tav>
                                        <p:tav tm="100000">
                                          <p:val>
                                            <p:strVal val="#ppt_x"/>
                                          </p:val>
                                        </p:tav>
                                      </p:tavLst>
                                    </p:anim>
                                    <p:anim calcmode="lin" valueType="num">
                                      <p:cBhvr additive="base">
                                        <p:cTn id="143" dur="1000" fill="hold"/>
                                        <p:tgtEl>
                                          <p:spTgt spid="140"/>
                                        </p:tgtEl>
                                        <p:attrNameLst>
                                          <p:attrName>ppt_y</p:attrName>
                                        </p:attrNameLst>
                                      </p:cBhvr>
                                      <p:tavLst>
                                        <p:tav tm="0">
                                          <p:val>
                                            <p:strVal val="0-#ppt_h/2"/>
                                          </p:val>
                                        </p:tav>
                                        <p:tav tm="100000">
                                          <p:val>
                                            <p:strVal val="#ppt_y"/>
                                          </p:val>
                                        </p:tav>
                                      </p:tavLst>
                                    </p:anim>
                                  </p:childTnLst>
                                </p:cTn>
                              </p:par>
                            </p:childTnLst>
                          </p:cTn>
                        </p:par>
                        <p:par>
                          <p:cTn id="144" fill="hold">
                            <p:stCondLst>
                              <p:cond delay="11000"/>
                            </p:stCondLst>
                            <p:childTnLst>
                              <p:par>
                                <p:cTn id="145" presetID="42" presetClass="entr" presetSubtype="0" fill="hold" grpId="0" nodeType="afterEffect">
                                  <p:stCondLst>
                                    <p:cond delay="0"/>
                                  </p:stCondLst>
                                  <p:childTnLst>
                                    <p:set>
                                      <p:cBhvr>
                                        <p:cTn id="146" dur="1" fill="hold">
                                          <p:stCondLst>
                                            <p:cond delay="0"/>
                                          </p:stCondLst>
                                        </p:cTn>
                                        <p:tgtEl>
                                          <p:spTgt spid="96"/>
                                        </p:tgtEl>
                                        <p:attrNameLst>
                                          <p:attrName>style.visibility</p:attrName>
                                        </p:attrNameLst>
                                      </p:cBhvr>
                                      <p:to>
                                        <p:strVal val="visible"/>
                                      </p:to>
                                    </p:set>
                                    <p:animEffect transition="in" filter="fade">
                                      <p:cBhvr>
                                        <p:cTn id="147" dur="1000"/>
                                        <p:tgtEl>
                                          <p:spTgt spid="96"/>
                                        </p:tgtEl>
                                      </p:cBhvr>
                                    </p:animEffect>
                                    <p:anim calcmode="lin" valueType="num">
                                      <p:cBhvr>
                                        <p:cTn id="148" dur="1000" fill="hold"/>
                                        <p:tgtEl>
                                          <p:spTgt spid="96"/>
                                        </p:tgtEl>
                                        <p:attrNameLst>
                                          <p:attrName>ppt_x</p:attrName>
                                        </p:attrNameLst>
                                      </p:cBhvr>
                                      <p:tavLst>
                                        <p:tav tm="0">
                                          <p:val>
                                            <p:strVal val="#ppt_x"/>
                                          </p:val>
                                        </p:tav>
                                        <p:tav tm="100000">
                                          <p:val>
                                            <p:strVal val="#ppt_x"/>
                                          </p:val>
                                        </p:tav>
                                      </p:tavLst>
                                    </p:anim>
                                    <p:anim calcmode="lin" valueType="num">
                                      <p:cBhvr>
                                        <p:cTn id="149" dur="1000" fill="hold"/>
                                        <p:tgtEl>
                                          <p:spTgt spid="96"/>
                                        </p:tgtEl>
                                        <p:attrNameLst>
                                          <p:attrName>ppt_y</p:attrName>
                                        </p:attrNameLst>
                                      </p:cBhvr>
                                      <p:tavLst>
                                        <p:tav tm="0">
                                          <p:val>
                                            <p:strVal val="#ppt_y+.1"/>
                                          </p:val>
                                        </p:tav>
                                        <p:tav tm="100000">
                                          <p:val>
                                            <p:strVal val="#ppt_y"/>
                                          </p:val>
                                        </p:tav>
                                      </p:tavLst>
                                    </p:anim>
                                  </p:childTnLst>
                                </p:cTn>
                              </p:par>
                            </p:childTnLst>
                          </p:cTn>
                        </p:par>
                        <p:par>
                          <p:cTn id="150" fill="hold">
                            <p:stCondLst>
                              <p:cond delay="12000"/>
                            </p:stCondLst>
                            <p:childTnLst>
                              <p:par>
                                <p:cTn id="151" presetID="42" presetClass="entr" presetSubtype="0" fill="hold" grpId="0" nodeType="afterEffect">
                                  <p:stCondLst>
                                    <p:cond delay="0"/>
                                  </p:stCondLst>
                                  <p:childTnLst>
                                    <p:set>
                                      <p:cBhvr>
                                        <p:cTn id="152" dur="1" fill="hold">
                                          <p:stCondLst>
                                            <p:cond delay="0"/>
                                          </p:stCondLst>
                                        </p:cTn>
                                        <p:tgtEl>
                                          <p:spTgt spid="288"/>
                                        </p:tgtEl>
                                        <p:attrNameLst>
                                          <p:attrName>style.visibility</p:attrName>
                                        </p:attrNameLst>
                                      </p:cBhvr>
                                      <p:to>
                                        <p:strVal val="visible"/>
                                      </p:to>
                                    </p:set>
                                    <p:animEffect transition="in" filter="fade">
                                      <p:cBhvr>
                                        <p:cTn id="153" dur="1000"/>
                                        <p:tgtEl>
                                          <p:spTgt spid="288"/>
                                        </p:tgtEl>
                                      </p:cBhvr>
                                    </p:animEffect>
                                    <p:anim calcmode="lin" valueType="num">
                                      <p:cBhvr>
                                        <p:cTn id="154" dur="1000" fill="hold"/>
                                        <p:tgtEl>
                                          <p:spTgt spid="288"/>
                                        </p:tgtEl>
                                        <p:attrNameLst>
                                          <p:attrName>ppt_x</p:attrName>
                                        </p:attrNameLst>
                                      </p:cBhvr>
                                      <p:tavLst>
                                        <p:tav tm="0">
                                          <p:val>
                                            <p:strVal val="#ppt_x"/>
                                          </p:val>
                                        </p:tav>
                                        <p:tav tm="100000">
                                          <p:val>
                                            <p:strVal val="#ppt_x"/>
                                          </p:val>
                                        </p:tav>
                                      </p:tavLst>
                                    </p:anim>
                                    <p:anim calcmode="lin" valueType="num">
                                      <p:cBhvr>
                                        <p:cTn id="155" dur="1000" fill="hold"/>
                                        <p:tgtEl>
                                          <p:spTgt spid="288"/>
                                        </p:tgtEl>
                                        <p:attrNameLst>
                                          <p:attrName>ppt_y</p:attrName>
                                        </p:attrNameLst>
                                      </p:cBhvr>
                                      <p:tavLst>
                                        <p:tav tm="0">
                                          <p:val>
                                            <p:strVal val="#ppt_y+.1"/>
                                          </p:val>
                                        </p:tav>
                                        <p:tav tm="100000">
                                          <p:val>
                                            <p:strVal val="#ppt_y"/>
                                          </p:val>
                                        </p:tav>
                                      </p:tavLst>
                                    </p:anim>
                                  </p:childTnLst>
                                </p:cTn>
                              </p:par>
                            </p:childTnLst>
                          </p:cTn>
                        </p:par>
                        <p:par>
                          <p:cTn id="156" fill="hold">
                            <p:stCondLst>
                              <p:cond delay="13000"/>
                            </p:stCondLst>
                            <p:childTnLst>
                              <p:par>
                                <p:cTn id="157" presetID="2" presetClass="entr" presetSubtype="1" fill="hold" nodeType="afterEffect">
                                  <p:stCondLst>
                                    <p:cond delay="0"/>
                                  </p:stCondLst>
                                  <p:childTnLst>
                                    <p:set>
                                      <p:cBhvr>
                                        <p:cTn id="158" dur="1" fill="hold">
                                          <p:stCondLst>
                                            <p:cond delay="0"/>
                                          </p:stCondLst>
                                        </p:cTn>
                                        <p:tgtEl>
                                          <p:spTgt spid="103"/>
                                        </p:tgtEl>
                                        <p:attrNameLst>
                                          <p:attrName>style.visibility</p:attrName>
                                        </p:attrNameLst>
                                      </p:cBhvr>
                                      <p:to>
                                        <p:strVal val="visible"/>
                                      </p:to>
                                    </p:set>
                                    <p:anim calcmode="lin" valueType="num">
                                      <p:cBhvr additive="base">
                                        <p:cTn id="159" dur="1000" fill="hold"/>
                                        <p:tgtEl>
                                          <p:spTgt spid="103"/>
                                        </p:tgtEl>
                                        <p:attrNameLst>
                                          <p:attrName>ppt_x</p:attrName>
                                        </p:attrNameLst>
                                      </p:cBhvr>
                                      <p:tavLst>
                                        <p:tav tm="0">
                                          <p:val>
                                            <p:strVal val="#ppt_x"/>
                                          </p:val>
                                        </p:tav>
                                        <p:tav tm="100000">
                                          <p:val>
                                            <p:strVal val="#ppt_x"/>
                                          </p:val>
                                        </p:tav>
                                      </p:tavLst>
                                    </p:anim>
                                    <p:anim calcmode="lin" valueType="num">
                                      <p:cBhvr additive="base">
                                        <p:cTn id="160" dur="1000" fill="hold"/>
                                        <p:tgtEl>
                                          <p:spTgt spid="103"/>
                                        </p:tgtEl>
                                        <p:attrNameLst>
                                          <p:attrName>ppt_y</p:attrName>
                                        </p:attrNameLst>
                                      </p:cBhvr>
                                      <p:tavLst>
                                        <p:tav tm="0">
                                          <p:val>
                                            <p:strVal val="0-#ppt_h/2"/>
                                          </p:val>
                                        </p:tav>
                                        <p:tav tm="100000">
                                          <p:val>
                                            <p:strVal val="#ppt_y"/>
                                          </p:val>
                                        </p:tav>
                                      </p:tavLst>
                                    </p:anim>
                                  </p:childTnLst>
                                </p:cTn>
                              </p:par>
                              <p:par>
                                <p:cTn id="161" presetID="2" presetClass="entr" presetSubtype="1" fill="hold" nodeType="withEffect">
                                  <p:stCondLst>
                                    <p:cond delay="0"/>
                                  </p:stCondLst>
                                  <p:childTnLst>
                                    <p:set>
                                      <p:cBhvr>
                                        <p:cTn id="162" dur="1" fill="hold">
                                          <p:stCondLst>
                                            <p:cond delay="0"/>
                                          </p:stCondLst>
                                        </p:cTn>
                                        <p:tgtEl>
                                          <p:spTgt spid="102"/>
                                        </p:tgtEl>
                                        <p:attrNameLst>
                                          <p:attrName>style.visibility</p:attrName>
                                        </p:attrNameLst>
                                      </p:cBhvr>
                                      <p:to>
                                        <p:strVal val="visible"/>
                                      </p:to>
                                    </p:set>
                                    <p:anim calcmode="lin" valueType="num">
                                      <p:cBhvr additive="base">
                                        <p:cTn id="163" dur="1000" fill="hold"/>
                                        <p:tgtEl>
                                          <p:spTgt spid="102"/>
                                        </p:tgtEl>
                                        <p:attrNameLst>
                                          <p:attrName>ppt_x</p:attrName>
                                        </p:attrNameLst>
                                      </p:cBhvr>
                                      <p:tavLst>
                                        <p:tav tm="0">
                                          <p:val>
                                            <p:strVal val="#ppt_x"/>
                                          </p:val>
                                        </p:tav>
                                        <p:tav tm="100000">
                                          <p:val>
                                            <p:strVal val="#ppt_x"/>
                                          </p:val>
                                        </p:tav>
                                      </p:tavLst>
                                    </p:anim>
                                    <p:anim calcmode="lin" valueType="num">
                                      <p:cBhvr additive="base">
                                        <p:cTn id="164" dur="1000" fill="hold"/>
                                        <p:tgtEl>
                                          <p:spTgt spid="102"/>
                                        </p:tgtEl>
                                        <p:attrNameLst>
                                          <p:attrName>ppt_y</p:attrName>
                                        </p:attrNameLst>
                                      </p:cBhvr>
                                      <p:tavLst>
                                        <p:tav tm="0">
                                          <p:val>
                                            <p:strVal val="0-#ppt_h/2"/>
                                          </p:val>
                                        </p:tav>
                                        <p:tav tm="100000">
                                          <p:val>
                                            <p:strVal val="#ppt_y"/>
                                          </p:val>
                                        </p:tav>
                                      </p:tavLst>
                                    </p:anim>
                                  </p:childTnLst>
                                </p:cTn>
                              </p:par>
                              <p:par>
                                <p:cTn id="165" presetID="2" presetClass="entr" presetSubtype="1" fill="hold" nodeType="withEffect">
                                  <p:stCondLst>
                                    <p:cond delay="0"/>
                                  </p:stCondLst>
                                  <p:childTnLst>
                                    <p:set>
                                      <p:cBhvr>
                                        <p:cTn id="166" dur="1" fill="hold">
                                          <p:stCondLst>
                                            <p:cond delay="0"/>
                                          </p:stCondLst>
                                        </p:cTn>
                                        <p:tgtEl>
                                          <p:spTgt spid="101"/>
                                        </p:tgtEl>
                                        <p:attrNameLst>
                                          <p:attrName>style.visibility</p:attrName>
                                        </p:attrNameLst>
                                      </p:cBhvr>
                                      <p:to>
                                        <p:strVal val="visible"/>
                                      </p:to>
                                    </p:set>
                                    <p:anim calcmode="lin" valueType="num">
                                      <p:cBhvr additive="base">
                                        <p:cTn id="167" dur="1000" fill="hold"/>
                                        <p:tgtEl>
                                          <p:spTgt spid="101"/>
                                        </p:tgtEl>
                                        <p:attrNameLst>
                                          <p:attrName>ppt_x</p:attrName>
                                        </p:attrNameLst>
                                      </p:cBhvr>
                                      <p:tavLst>
                                        <p:tav tm="0">
                                          <p:val>
                                            <p:strVal val="#ppt_x"/>
                                          </p:val>
                                        </p:tav>
                                        <p:tav tm="100000">
                                          <p:val>
                                            <p:strVal val="#ppt_x"/>
                                          </p:val>
                                        </p:tav>
                                      </p:tavLst>
                                    </p:anim>
                                    <p:anim calcmode="lin" valueType="num">
                                      <p:cBhvr additive="base">
                                        <p:cTn id="168" dur="1000" fill="hold"/>
                                        <p:tgtEl>
                                          <p:spTgt spid="101"/>
                                        </p:tgtEl>
                                        <p:attrNameLst>
                                          <p:attrName>ppt_y</p:attrName>
                                        </p:attrNameLst>
                                      </p:cBhvr>
                                      <p:tavLst>
                                        <p:tav tm="0">
                                          <p:val>
                                            <p:strVal val="0-#ppt_h/2"/>
                                          </p:val>
                                        </p:tav>
                                        <p:tav tm="100000">
                                          <p:val>
                                            <p:strVal val="#ppt_y"/>
                                          </p:val>
                                        </p:tav>
                                      </p:tavLst>
                                    </p:anim>
                                  </p:childTnLst>
                                </p:cTn>
                              </p:par>
                              <p:par>
                                <p:cTn id="169" presetID="2" presetClass="entr" presetSubtype="1" fill="hold" nodeType="withEffect">
                                  <p:stCondLst>
                                    <p:cond delay="0"/>
                                  </p:stCondLst>
                                  <p:childTnLst>
                                    <p:set>
                                      <p:cBhvr>
                                        <p:cTn id="170" dur="1" fill="hold">
                                          <p:stCondLst>
                                            <p:cond delay="0"/>
                                          </p:stCondLst>
                                        </p:cTn>
                                        <p:tgtEl>
                                          <p:spTgt spid="100"/>
                                        </p:tgtEl>
                                        <p:attrNameLst>
                                          <p:attrName>style.visibility</p:attrName>
                                        </p:attrNameLst>
                                      </p:cBhvr>
                                      <p:to>
                                        <p:strVal val="visible"/>
                                      </p:to>
                                    </p:set>
                                    <p:anim calcmode="lin" valueType="num">
                                      <p:cBhvr additive="base">
                                        <p:cTn id="171" dur="1000" fill="hold"/>
                                        <p:tgtEl>
                                          <p:spTgt spid="100"/>
                                        </p:tgtEl>
                                        <p:attrNameLst>
                                          <p:attrName>ppt_x</p:attrName>
                                        </p:attrNameLst>
                                      </p:cBhvr>
                                      <p:tavLst>
                                        <p:tav tm="0">
                                          <p:val>
                                            <p:strVal val="#ppt_x"/>
                                          </p:val>
                                        </p:tav>
                                        <p:tav tm="100000">
                                          <p:val>
                                            <p:strVal val="#ppt_x"/>
                                          </p:val>
                                        </p:tav>
                                      </p:tavLst>
                                    </p:anim>
                                    <p:anim calcmode="lin" valueType="num">
                                      <p:cBhvr additive="base">
                                        <p:cTn id="172" dur="1000" fill="hold"/>
                                        <p:tgtEl>
                                          <p:spTgt spid="100"/>
                                        </p:tgtEl>
                                        <p:attrNameLst>
                                          <p:attrName>ppt_y</p:attrName>
                                        </p:attrNameLst>
                                      </p:cBhvr>
                                      <p:tavLst>
                                        <p:tav tm="0">
                                          <p:val>
                                            <p:strVal val="0-#ppt_h/2"/>
                                          </p:val>
                                        </p:tav>
                                        <p:tav tm="100000">
                                          <p:val>
                                            <p:strVal val="#ppt_y"/>
                                          </p:val>
                                        </p:tav>
                                      </p:tavLst>
                                    </p:anim>
                                  </p:childTnLst>
                                </p:cTn>
                              </p:par>
                              <p:par>
                                <p:cTn id="173" presetID="2" presetClass="entr" presetSubtype="1" fill="hold" nodeType="withEffect">
                                  <p:stCondLst>
                                    <p:cond delay="0"/>
                                  </p:stCondLst>
                                  <p:childTnLst>
                                    <p:set>
                                      <p:cBhvr>
                                        <p:cTn id="174" dur="1" fill="hold">
                                          <p:stCondLst>
                                            <p:cond delay="0"/>
                                          </p:stCondLst>
                                        </p:cTn>
                                        <p:tgtEl>
                                          <p:spTgt spid="99"/>
                                        </p:tgtEl>
                                        <p:attrNameLst>
                                          <p:attrName>style.visibility</p:attrName>
                                        </p:attrNameLst>
                                      </p:cBhvr>
                                      <p:to>
                                        <p:strVal val="visible"/>
                                      </p:to>
                                    </p:set>
                                    <p:anim calcmode="lin" valueType="num">
                                      <p:cBhvr additive="base">
                                        <p:cTn id="175" dur="1000" fill="hold"/>
                                        <p:tgtEl>
                                          <p:spTgt spid="99"/>
                                        </p:tgtEl>
                                        <p:attrNameLst>
                                          <p:attrName>ppt_x</p:attrName>
                                        </p:attrNameLst>
                                      </p:cBhvr>
                                      <p:tavLst>
                                        <p:tav tm="0">
                                          <p:val>
                                            <p:strVal val="#ppt_x"/>
                                          </p:val>
                                        </p:tav>
                                        <p:tav tm="100000">
                                          <p:val>
                                            <p:strVal val="#ppt_x"/>
                                          </p:val>
                                        </p:tav>
                                      </p:tavLst>
                                    </p:anim>
                                    <p:anim calcmode="lin" valueType="num">
                                      <p:cBhvr additive="base">
                                        <p:cTn id="176" dur="1000" fill="hold"/>
                                        <p:tgtEl>
                                          <p:spTgt spid="99"/>
                                        </p:tgtEl>
                                        <p:attrNameLst>
                                          <p:attrName>ppt_y</p:attrName>
                                        </p:attrNameLst>
                                      </p:cBhvr>
                                      <p:tavLst>
                                        <p:tav tm="0">
                                          <p:val>
                                            <p:strVal val="0-#ppt_h/2"/>
                                          </p:val>
                                        </p:tav>
                                        <p:tav tm="100000">
                                          <p:val>
                                            <p:strVal val="#ppt_y"/>
                                          </p:val>
                                        </p:tav>
                                      </p:tavLst>
                                    </p:anim>
                                  </p:childTnLst>
                                </p:cTn>
                              </p:par>
                            </p:childTnLst>
                          </p:cTn>
                        </p:par>
                        <p:par>
                          <p:cTn id="177" fill="hold">
                            <p:stCondLst>
                              <p:cond delay="14000"/>
                            </p:stCondLst>
                            <p:childTnLst>
                              <p:par>
                                <p:cTn id="178" presetID="42" presetClass="entr" presetSubtype="0" fill="hold" grpId="0" nodeType="afterEffect">
                                  <p:stCondLst>
                                    <p:cond delay="0"/>
                                  </p:stCondLst>
                                  <p:childTnLst>
                                    <p:set>
                                      <p:cBhvr>
                                        <p:cTn id="179" dur="1" fill="hold">
                                          <p:stCondLst>
                                            <p:cond delay="0"/>
                                          </p:stCondLst>
                                        </p:cTn>
                                        <p:tgtEl>
                                          <p:spTgt spid="292"/>
                                        </p:tgtEl>
                                        <p:attrNameLst>
                                          <p:attrName>style.visibility</p:attrName>
                                        </p:attrNameLst>
                                      </p:cBhvr>
                                      <p:to>
                                        <p:strVal val="visible"/>
                                      </p:to>
                                    </p:set>
                                    <p:animEffect transition="in" filter="fade">
                                      <p:cBhvr>
                                        <p:cTn id="180" dur="1000"/>
                                        <p:tgtEl>
                                          <p:spTgt spid="292"/>
                                        </p:tgtEl>
                                      </p:cBhvr>
                                    </p:animEffect>
                                    <p:anim calcmode="lin" valueType="num">
                                      <p:cBhvr>
                                        <p:cTn id="181" dur="1000" fill="hold"/>
                                        <p:tgtEl>
                                          <p:spTgt spid="292"/>
                                        </p:tgtEl>
                                        <p:attrNameLst>
                                          <p:attrName>ppt_x</p:attrName>
                                        </p:attrNameLst>
                                      </p:cBhvr>
                                      <p:tavLst>
                                        <p:tav tm="0">
                                          <p:val>
                                            <p:strVal val="#ppt_x"/>
                                          </p:val>
                                        </p:tav>
                                        <p:tav tm="100000">
                                          <p:val>
                                            <p:strVal val="#ppt_x"/>
                                          </p:val>
                                        </p:tav>
                                      </p:tavLst>
                                    </p:anim>
                                    <p:anim calcmode="lin" valueType="num">
                                      <p:cBhvr>
                                        <p:cTn id="182" dur="1000" fill="hold"/>
                                        <p:tgtEl>
                                          <p:spTgt spid="292"/>
                                        </p:tgtEl>
                                        <p:attrNameLst>
                                          <p:attrName>ppt_y</p:attrName>
                                        </p:attrNameLst>
                                      </p:cBhvr>
                                      <p:tavLst>
                                        <p:tav tm="0">
                                          <p:val>
                                            <p:strVal val="#ppt_y+.1"/>
                                          </p:val>
                                        </p:tav>
                                        <p:tav tm="100000">
                                          <p:val>
                                            <p:strVal val="#ppt_y"/>
                                          </p:val>
                                        </p:tav>
                                      </p:tavLst>
                                    </p:anim>
                                  </p:childTnLst>
                                </p:cTn>
                              </p:par>
                            </p:childTnLst>
                          </p:cTn>
                        </p:par>
                        <p:par>
                          <p:cTn id="183" fill="hold">
                            <p:stCondLst>
                              <p:cond delay="15000"/>
                            </p:stCondLst>
                            <p:childTnLst>
                              <p:par>
                                <p:cTn id="184" presetID="42" presetClass="entr" presetSubtype="0" fill="hold" grpId="0" nodeType="afterEffect">
                                  <p:stCondLst>
                                    <p:cond delay="0"/>
                                  </p:stCondLst>
                                  <p:childTnLst>
                                    <p:set>
                                      <p:cBhvr>
                                        <p:cTn id="185" dur="1" fill="hold">
                                          <p:stCondLst>
                                            <p:cond delay="0"/>
                                          </p:stCondLst>
                                        </p:cTn>
                                        <p:tgtEl>
                                          <p:spTgt spid="284"/>
                                        </p:tgtEl>
                                        <p:attrNameLst>
                                          <p:attrName>style.visibility</p:attrName>
                                        </p:attrNameLst>
                                      </p:cBhvr>
                                      <p:to>
                                        <p:strVal val="visible"/>
                                      </p:to>
                                    </p:set>
                                    <p:animEffect transition="in" filter="fade">
                                      <p:cBhvr>
                                        <p:cTn id="186" dur="1000"/>
                                        <p:tgtEl>
                                          <p:spTgt spid="284"/>
                                        </p:tgtEl>
                                      </p:cBhvr>
                                    </p:animEffect>
                                    <p:anim calcmode="lin" valueType="num">
                                      <p:cBhvr>
                                        <p:cTn id="187" dur="1000" fill="hold"/>
                                        <p:tgtEl>
                                          <p:spTgt spid="284"/>
                                        </p:tgtEl>
                                        <p:attrNameLst>
                                          <p:attrName>ppt_x</p:attrName>
                                        </p:attrNameLst>
                                      </p:cBhvr>
                                      <p:tavLst>
                                        <p:tav tm="0">
                                          <p:val>
                                            <p:strVal val="#ppt_x"/>
                                          </p:val>
                                        </p:tav>
                                        <p:tav tm="100000">
                                          <p:val>
                                            <p:strVal val="#ppt_x"/>
                                          </p:val>
                                        </p:tav>
                                      </p:tavLst>
                                    </p:anim>
                                    <p:anim calcmode="lin" valueType="num">
                                      <p:cBhvr>
                                        <p:cTn id="188" dur="1000" fill="hold"/>
                                        <p:tgtEl>
                                          <p:spTgt spid="284"/>
                                        </p:tgtEl>
                                        <p:attrNameLst>
                                          <p:attrName>ppt_y</p:attrName>
                                        </p:attrNameLst>
                                      </p:cBhvr>
                                      <p:tavLst>
                                        <p:tav tm="0">
                                          <p:val>
                                            <p:strVal val="#ppt_y+.1"/>
                                          </p:val>
                                        </p:tav>
                                        <p:tav tm="100000">
                                          <p:val>
                                            <p:strVal val="#ppt_y"/>
                                          </p:val>
                                        </p:tav>
                                      </p:tavLst>
                                    </p:anim>
                                  </p:childTnLst>
                                </p:cTn>
                              </p:par>
                            </p:childTnLst>
                          </p:cTn>
                        </p:par>
                        <p:par>
                          <p:cTn id="189" fill="hold">
                            <p:stCondLst>
                              <p:cond delay="16000"/>
                            </p:stCondLst>
                            <p:childTnLst>
                              <p:par>
                                <p:cTn id="190" presetID="2" presetClass="entr" presetSubtype="1" fill="hold" nodeType="afterEffect">
                                  <p:stCondLst>
                                    <p:cond delay="0"/>
                                  </p:stCondLst>
                                  <p:childTnLst>
                                    <p:set>
                                      <p:cBhvr>
                                        <p:cTn id="191" dur="1" fill="hold">
                                          <p:stCondLst>
                                            <p:cond delay="0"/>
                                          </p:stCondLst>
                                        </p:cTn>
                                        <p:tgtEl>
                                          <p:spTgt spid="79"/>
                                        </p:tgtEl>
                                        <p:attrNameLst>
                                          <p:attrName>style.visibility</p:attrName>
                                        </p:attrNameLst>
                                      </p:cBhvr>
                                      <p:to>
                                        <p:strVal val="visible"/>
                                      </p:to>
                                    </p:set>
                                    <p:anim calcmode="lin" valueType="num">
                                      <p:cBhvr additive="base">
                                        <p:cTn id="192" dur="1000" fill="hold"/>
                                        <p:tgtEl>
                                          <p:spTgt spid="79"/>
                                        </p:tgtEl>
                                        <p:attrNameLst>
                                          <p:attrName>ppt_x</p:attrName>
                                        </p:attrNameLst>
                                      </p:cBhvr>
                                      <p:tavLst>
                                        <p:tav tm="0">
                                          <p:val>
                                            <p:strVal val="#ppt_x"/>
                                          </p:val>
                                        </p:tav>
                                        <p:tav tm="100000">
                                          <p:val>
                                            <p:strVal val="#ppt_x"/>
                                          </p:val>
                                        </p:tav>
                                      </p:tavLst>
                                    </p:anim>
                                    <p:anim calcmode="lin" valueType="num">
                                      <p:cBhvr additive="base">
                                        <p:cTn id="193" dur="1000" fill="hold"/>
                                        <p:tgtEl>
                                          <p:spTgt spid="79"/>
                                        </p:tgtEl>
                                        <p:attrNameLst>
                                          <p:attrName>ppt_y</p:attrName>
                                        </p:attrNameLst>
                                      </p:cBhvr>
                                      <p:tavLst>
                                        <p:tav tm="0">
                                          <p:val>
                                            <p:strVal val="0-#ppt_h/2"/>
                                          </p:val>
                                        </p:tav>
                                        <p:tav tm="100000">
                                          <p:val>
                                            <p:strVal val="#ppt_y"/>
                                          </p:val>
                                        </p:tav>
                                      </p:tavLst>
                                    </p:anim>
                                  </p:childTnLst>
                                </p:cTn>
                              </p:par>
                              <p:par>
                                <p:cTn id="194" presetID="2" presetClass="entr" presetSubtype="1" fill="hold" nodeType="withEffect">
                                  <p:stCondLst>
                                    <p:cond delay="0"/>
                                  </p:stCondLst>
                                  <p:childTnLst>
                                    <p:set>
                                      <p:cBhvr>
                                        <p:cTn id="195" dur="1" fill="hold">
                                          <p:stCondLst>
                                            <p:cond delay="0"/>
                                          </p:stCondLst>
                                        </p:cTn>
                                        <p:tgtEl>
                                          <p:spTgt spid="75"/>
                                        </p:tgtEl>
                                        <p:attrNameLst>
                                          <p:attrName>style.visibility</p:attrName>
                                        </p:attrNameLst>
                                      </p:cBhvr>
                                      <p:to>
                                        <p:strVal val="visible"/>
                                      </p:to>
                                    </p:set>
                                    <p:anim calcmode="lin" valueType="num">
                                      <p:cBhvr additive="base">
                                        <p:cTn id="196" dur="1000" fill="hold"/>
                                        <p:tgtEl>
                                          <p:spTgt spid="75"/>
                                        </p:tgtEl>
                                        <p:attrNameLst>
                                          <p:attrName>ppt_x</p:attrName>
                                        </p:attrNameLst>
                                      </p:cBhvr>
                                      <p:tavLst>
                                        <p:tav tm="0">
                                          <p:val>
                                            <p:strVal val="#ppt_x"/>
                                          </p:val>
                                        </p:tav>
                                        <p:tav tm="100000">
                                          <p:val>
                                            <p:strVal val="#ppt_x"/>
                                          </p:val>
                                        </p:tav>
                                      </p:tavLst>
                                    </p:anim>
                                    <p:anim calcmode="lin" valueType="num">
                                      <p:cBhvr additive="base">
                                        <p:cTn id="197" dur="1000" fill="hold"/>
                                        <p:tgtEl>
                                          <p:spTgt spid="75"/>
                                        </p:tgtEl>
                                        <p:attrNameLst>
                                          <p:attrName>ppt_y</p:attrName>
                                        </p:attrNameLst>
                                      </p:cBhvr>
                                      <p:tavLst>
                                        <p:tav tm="0">
                                          <p:val>
                                            <p:strVal val="0-#ppt_h/2"/>
                                          </p:val>
                                        </p:tav>
                                        <p:tav tm="100000">
                                          <p:val>
                                            <p:strVal val="#ppt_y"/>
                                          </p:val>
                                        </p:tav>
                                      </p:tavLst>
                                    </p:anim>
                                  </p:childTnLst>
                                </p:cTn>
                              </p:par>
                              <p:par>
                                <p:cTn id="198" presetID="2" presetClass="entr" presetSubtype="1" fill="hold" nodeType="withEffect">
                                  <p:stCondLst>
                                    <p:cond delay="0"/>
                                  </p:stCondLst>
                                  <p:childTnLst>
                                    <p:set>
                                      <p:cBhvr>
                                        <p:cTn id="199" dur="1" fill="hold">
                                          <p:stCondLst>
                                            <p:cond delay="0"/>
                                          </p:stCondLst>
                                        </p:cTn>
                                        <p:tgtEl>
                                          <p:spTgt spid="71"/>
                                        </p:tgtEl>
                                        <p:attrNameLst>
                                          <p:attrName>style.visibility</p:attrName>
                                        </p:attrNameLst>
                                      </p:cBhvr>
                                      <p:to>
                                        <p:strVal val="visible"/>
                                      </p:to>
                                    </p:set>
                                    <p:anim calcmode="lin" valueType="num">
                                      <p:cBhvr additive="base">
                                        <p:cTn id="200" dur="1000" fill="hold"/>
                                        <p:tgtEl>
                                          <p:spTgt spid="71"/>
                                        </p:tgtEl>
                                        <p:attrNameLst>
                                          <p:attrName>ppt_x</p:attrName>
                                        </p:attrNameLst>
                                      </p:cBhvr>
                                      <p:tavLst>
                                        <p:tav tm="0">
                                          <p:val>
                                            <p:strVal val="#ppt_x"/>
                                          </p:val>
                                        </p:tav>
                                        <p:tav tm="100000">
                                          <p:val>
                                            <p:strVal val="#ppt_x"/>
                                          </p:val>
                                        </p:tav>
                                      </p:tavLst>
                                    </p:anim>
                                    <p:anim calcmode="lin" valueType="num">
                                      <p:cBhvr additive="base">
                                        <p:cTn id="201" dur="1000" fill="hold"/>
                                        <p:tgtEl>
                                          <p:spTgt spid="71"/>
                                        </p:tgtEl>
                                        <p:attrNameLst>
                                          <p:attrName>ppt_y</p:attrName>
                                        </p:attrNameLst>
                                      </p:cBhvr>
                                      <p:tavLst>
                                        <p:tav tm="0">
                                          <p:val>
                                            <p:strVal val="0-#ppt_h/2"/>
                                          </p:val>
                                        </p:tav>
                                        <p:tav tm="100000">
                                          <p:val>
                                            <p:strVal val="#ppt_y"/>
                                          </p:val>
                                        </p:tav>
                                      </p:tavLst>
                                    </p:anim>
                                  </p:childTnLst>
                                </p:cTn>
                              </p:par>
                              <p:par>
                                <p:cTn id="202" presetID="2" presetClass="entr" presetSubtype="1" fill="hold" nodeType="withEffect">
                                  <p:stCondLst>
                                    <p:cond delay="0"/>
                                  </p:stCondLst>
                                  <p:childTnLst>
                                    <p:set>
                                      <p:cBhvr>
                                        <p:cTn id="203" dur="1" fill="hold">
                                          <p:stCondLst>
                                            <p:cond delay="0"/>
                                          </p:stCondLst>
                                        </p:cTn>
                                        <p:tgtEl>
                                          <p:spTgt spid="67"/>
                                        </p:tgtEl>
                                        <p:attrNameLst>
                                          <p:attrName>style.visibility</p:attrName>
                                        </p:attrNameLst>
                                      </p:cBhvr>
                                      <p:to>
                                        <p:strVal val="visible"/>
                                      </p:to>
                                    </p:set>
                                    <p:anim calcmode="lin" valueType="num">
                                      <p:cBhvr additive="base">
                                        <p:cTn id="204" dur="1000" fill="hold"/>
                                        <p:tgtEl>
                                          <p:spTgt spid="67"/>
                                        </p:tgtEl>
                                        <p:attrNameLst>
                                          <p:attrName>ppt_x</p:attrName>
                                        </p:attrNameLst>
                                      </p:cBhvr>
                                      <p:tavLst>
                                        <p:tav tm="0">
                                          <p:val>
                                            <p:strVal val="#ppt_x"/>
                                          </p:val>
                                        </p:tav>
                                        <p:tav tm="100000">
                                          <p:val>
                                            <p:strVal val="#ppt_x"/>
                                          </p:val>
                                        </p:tav>
                                      </p:tavLst>
                                    </p:anim>
                                    <p:anim calcmode="lin" valueType="num">
                                      <p:cBhvr additive="base">
                                        <p:cTn id="205" dur="1000" fill="hold"/>
                                        <p:tgtEl>
                                          <p:spTgt spid="67"/>
                                        </p:tgtEl>
                                        <p:attrNameLst>
                                          <p:attrName>ppt_y</p:attrName>
                                        </p:attrNameLst>
                                      </p:cBhvr>
                                      <p:tavLst>
                                        <p:tav tm="0">
                                          <p:val>
                                            <p:strVal val="0-#ppt_h/2"/>
                                          </p:val>
                                        </p:tav>
                                        <p:tav tm="100000">
                                          <p:val>
                                            <p:strVal val="#ppt_y"/>
                                          </p:val>
                                        </p:tav>
                                      </p:tavLst>
                                    </p:anim>
                                  </p:childTnLst>
                                </p:cTn>
                              </p:par>
                              <p:par>
                                <p:cTn id="206" presetID="2" presetClass="entr" presetSubtype="1" fill="hold" nodeType="withEffect">
                                  <p:stCondLst>
                                    <p:cond delay="0"/>
                                  </p:stCondLst>
                                  <p:childTnLst>
                                    <p:set>
                                      <p:cBhvr>
                                        <p:cTn id="207" dur="1" fill="hold">
                                          <p:stCondLst>
                                            <p:cond delay="0"/>
                                          </p:stCondLst>
                                        </p:cTn>
                                        <p:tgtEl>
                                          <p:spTgt spid="63"/>
                                        </p:tgtEl>
                                        <p:attrNameLst>
                                          <p:attrName>style.visibility</p:attrName>
                                        </p:attrNameLst>
                                      </p:cBhvr>
                                      <p:to>
                                        <p:strVal val="visible"/>
                                      </p:to>
                                    </p:set>
                                    <p:anim calcmode="lin" valueType="num">
                                      <p:cBhvr additive="base">
                                        <p:cTn id="208" dur="1000" fill="hold"/>
                                        <p:tgtEl>
                                          <p:spTgt spid="63"/>
                                        </p:tgtEl>
                                        <p:attrNameLst>
                                          <p:attrName>ppt_x</p:attrName>
                                        </p:attrNameLst>
                                      </p:cBhvr>
                                      <p:tavLst>
                                        <p:tav tm="0">
                                          <p:val>
                                            <p:strVal val="#ppt_x"/>
                                          </p:val>
                                        </p:tav>
                                        <p:tav tm="100000">
                                          <p:val>
                                            <p:strVal val="#ppt_x"/>
                                          </p:val>
                                        </p:tav>
                                      </p:tavLst>
                                    </p:anim>
                                    <p:anim calcmode="lin" valueType="num">
                                      <p:cBhvr additive="base">
                                        <p:cTn id="209" dur="1000" fill="hold"/>
                                        <p:tgtEl>
                                          <p:spTgt spid="63"/>
                                        </p:tgtEl>
                                        <p:attrNameLst>
                                          <p:attrName>ppt_y</p:attrName>
                                        </p:attrNameLst>
                                      </p:cBhvr>
                                      <p:tavLst>
                                        <p:tav tm="0">
                                          <p:val>
                                            <p:strVal val="0-#ppt_h/2"/>
                                          </p:val>
                                        </p:tav>
                                        <p:tav tm="100000">
                                          <p:val>
                                            <p:strVal val="#ppt_y"/>
                                          </p:val>
                                        </p:tav>
                                      </p:tavLst>
                                    </p:anim>
                                  </p:childTnLst>
                                </p:cTn>
                              </p:par>
                              <p:par>
                                <p:cTn id="210" presetID="2" presetClass="entr" presetSubtype="1" fill="hold" nodeType="withEffect">
                                  <p:stCondLst>
                                    <p:cond delay="0"/>
                                  </p:stCondLst>
                                  <p:childTnLst>
                                    <p:set>
                                      <p:cBhvr>
                                        <p:cTn id="211" dur="1" fill="hold">
                                          <p:stCondLst>
                                            <p:cond delay="0"/>
                                          </p:stCondLst>
                                        </p:cTn>
                                        <p:tgtEl>
                                          <p:spTgt spid="59"/>
                                        </p:tgtEl>
                                        <p:attrNameLst>
                                          <p:attrName>style.visibility</p:attrName>
                                        </p:attrNameLst>
                                      </p:cBhvr>
                                      <p:to>
                                        <p:strVal val="visible"/>
                                      </p:to>
                                    </p:set>
                                    <p:anim calcmode="lin" valueType="num">
                                      <p:cBhvr additive="base">
                                        <p:cTn id="212" dur="1000" fill="hold"/>
                                        <p:tgtEl>
                                          <p:spTgt spid="59"/>
                                        </p:tgtEl>
                                        <p:attrNameLst>
                                          <p:attrName>ppt_x</p:attrName>
                                        </p:attrNameLst>
                                      </p:cBhvr>
                                      <p:tavLst>
                                        <p:tav tm="0">
                                          <p:val>
                                            <p:strVal val="#ppt_x"/>
                                          </p:val>
                                        </p:tav>
                                        <p:tav tm="100000">
                                          <p:val>
                                            <p:strVal val="#ppt_x"/>
                                          </p:val>
                                        </p:tav>
                                      </p:tavLst>
                                    </p:anim>
                                    <p:anim calcmode="lin" valueType="num">
                                      <p:cBhvr additive="base">
                                        <p:cTn id="213" dur="1000" fill="hold"/>
                                        <p:tgtEl>
                                          <p:spTgt spid="59"/>
                                        </p:tgtEl>
                                        <p:attrNameLst>
                                          <p:attrName>ppt_y</p:attrName>
                                        </p:attrNameLst>
                                      </p:cBhvr>
                                      <p:tavLst>
                                        <p:tav tm="0">
                                          <p:val>
                                            <p:strVal val="0-#ppt_h/2"/>
                                          </p:val>
                                        </p:tav>
                                        <p:tav tm="100000">
                                          <p:val>
                                            <p:strVal val="#ppt_y"/>
                                          </p:val>
                                        </p:tav>
                                      </p:tavLst>
                                    </p:anim>
                                  </p:childTnLst>
                                </p:cTn>
                              </p:par>
                              <p:par>
                                <p:cTn id="214" presetID="2" presetClass="entr" presetSubtype="1" fill="hold" nodeType="withEffect">
                                  <p:stCondLst>
                                    <p:cond delay="0"/>
                                  </p:stCondLst>
                                  <p:childTnLst>
                                    <p:set>
                                      <p:cBhvr>
                                        <p:cTn id="215" dur="1" fill="hold">
                                          <p:stCondLst>
                                            <p:cond delay="0"/>
                                          </p:stCondLst>
                                        </p:cTn>
                                        <p:tgtEl>
                                          <p:spTgt spid="55"/>
                                        </p:tgtEl>
                                        <p:attrNameLst>
                                          <p:attrName>style.visibility</p:attrName>
                                        </p:attrNameLst>
                                      </p:cBhvr>
                                      <p:to>
                                        <p:strVal val="visible"/>
                                      </p:to>
                                    </p:set>
                                    <p:anim calcmode="lin" valueType="num">
                                      <p:cBhvr additive="base">
                                        <p:cTn id="216" dur="1000" fill="hold"/>
                                        <p:tgtEl>
                                          <p:spTgt spid="55"/>
                                        </p:tgtEl>
                                        <p:attrNameLst>
                                          <p:attrName>ppt_x</p:attrName>
                                        </p:attrNameLst>
                                      </p:cBhvr>
                                      <p:tavLst>
                                        <p:tav tm="0">
                                          <p:val>
                                            <p:strVal val="#ppt_x"/>
                                          </p:val>
                                        </p:tav>
                                        <p:tav tm="100000">
                                          <p:val>
                                            <p:strVal val="#ppt_x"/>
                                          </p:val>
                                        </p:tav>
                                      </p:tavLst>
                                    </p:anim>
                                    <p:anim calcmode="lin" valueType="num">
                                      <p:cBhvr additive="base">
                                        <p:cTn id="217" dur="1000" fill="hold"/>
                                        <p:tgtEl>
                                          <p:spTgt spid="55"/>
                                        </p:tgtEl>
                                        <p:attrNameLst>
                                          <p:attrName>ppt_y</p:attrName>
                                        </p:attrNameLst>
                                      </p:cBhvr>
                                      <p:tavLst>
                                        <p:tav tm="0">
                                          <p:val>
                                            <p:strVal val="0-#ppt_h/2"/>
                                          </p:val>
                                        </p:tav>
                                        <p:tav tm="100000">
                                          <p:val>
                                            <p:strVal val="#ppt_y"/>
                                          </p:val>
                                        </p:tav>
                                      </p:tavLst>
                                    </p:anim>
                                  </p:childTnLst>
                                </p:cTn>
                              </p:par>
                              <p:par>
                                <p:cTn id="218" presetID="2" presetClass="entr" presetSubtype="1" fill="hold" nodeType="withEffect">
                                  <p:stCondLst>
                                    <p:cond delay="0"/>
                                  </p:stCondLst>
                                  <p:childTnLst>
                                    <p:set>
                                      <p:cBhvr>
                                        <p:cTn id="219" dur="1" fill="hold">
                                          <p:stCondLst>
                                            <p:cond delay="0"/>
                                          </p:stCondLst>
                                        </p:cTn>
                                        <p:tgtEl>
                                          <p:spTgt spid="54"/>
                                        </p:tgtEl>
                                        <p:attrNameLst>
                                          <p:attrName>style.visibility</p:attrName>
                                        </p:attrNameLst>
                                      </p:cBhvr>
                                      <p:to>
                                        <p:strVal val="visible"/>
                                      </p:to>
                                    </p:set>
                                    <p:anim calcmode="lin" valueType="num">
                                      <p:cBhvr additive="base">
                                        <p:cTn id="220" dur="1000" fill="hold"/>
                                        <p:tgtEl>
                                          <p:spTgt spid="54"/>
                                        </p:tgtEl>
                                        <p:attrNameLst>
                                          <p:attrName>ppt_x</p:attrName>
                                        </p:attrNameLst>
                                      </p:cBhvr>
                                      <p:tavLst>
                                        <p:tav tm="0">
                                          <p:val>
                                            <p:strVal val="#ppt_x"/>
                                          </p:val>
                                        </p:tav>
                                        <p:tav tm="100000">
                                          <p:val>
                                            <p:strVal val="#ppt_x"/>
                                          </p:val>
                                        </p:tav>
                                      </p:tavLst>
                                    </p:anim>
                                    <p:anim calcmode="lin" valueType="num">
                                      <p:cBhvr additive="base">
                                        <p:cTn id="221" dur="1000" fill="hold"/>
                                        <p:tgtEl>
                                          <p:spTgt spid="5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3" grpId="0"/>
      <p:bldP spid="94" grpId="0"/>
      <p:bldP spid="95" grpId="0"/>
      <p:bldP spid="96" grpId="0"/>
      <p:bldP spid="284" grpId="0"/>
      <p:bldP spid="288" grpId="0"/>
      <p:bldP spid="289" grpId="0"/>
      <p:bldP spid="290" grpId="0"/>
      <p:bldP spid="291" grpId="0"/>
      <p:bldP spid="29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1887</TotalTime>
  <Words>1487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381</cp:revision>
  <dcterms:created xsi:type="dcterms:W3CDTF">2016-09-28T22:08:47Z</dcterms:created>
  <dcterms:modified xsi:type="dcterms:W3CDTF">2019-07-14T22:23:48Z</dcterms:modified>
</cp:coreProperties>
</file>