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9800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32" name="Group 10"/>
          <p:cNvGrpSpPr>
            <a:grpSpLocks noChangeAspect="1"/>
          </p:cNvGrpSpPr>
          <p:nvPr/>
        </p:nvGrpSpPr>
        <p:grpSpPr>
          <a:xfrm>
            <a:off x="1504544" y="3443539"/>
            <a:ext cx="648512" cy="595061"/>
            <a:chOff x="647700" y="1295400"/>
            <a:chExt cx="838200" cy="670560"/>
          </a:xfrm>
          <a:effectLst/>
          <a:scene3d>
            <a:camera prst="orthographicFront">
              <a:rot lat="0" lon="0" rev="0"/>
            </a:camera>
            <a:lightRig rig="brightRoom" dir="t">
              <a:rot lat="0" lon="0" rev="600000"/>
            </a:lightRig>
          </a:scene3d>
        </p:grpSpPr>
        <p:sp>
          <p:nvSpPr>
            <p:cNvPr id="33" name="Rectangle 32"/>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a:effectLst/>
          <a:scene3d>
            <a:camera prst="orthographicFront">
              <a:rot lat="0" lon="0" rev="0"/>
            </a:camera>
            <a:lightRig rig="brightRoom" dir="t">
              <a:rot lat="0" lon="0" rev="600000"/>
            </a:lightRig>
          </a:scene3d>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a:effectLst/>
          <a:scene3d>
            <a:camera prst="orthographicFront">
              <a:rot lat="0" lon="0" rev="0"/>
            </a:camera>
            <a:lightRig rig="brightRoom" dir="t">
              <a:rot lat="0" lon="0" rev="600000"/>
            </a:lightRig>
          </a:scene3d>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a:effectLst/>
          <a:scene3d>
            <a:camera prst="orthographicFront">
              <a:rot lat="0" lon="0" rev="0"/>
            </a:camera>
            <a:lightRig rig="brightRoom" dir="t">
              <a:rot lat="0" lon="0" rev="600000"/>
            </a:lightRig>
          </a:scene3d>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9393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a:effectLst/>
          <a:scene3d>
            <a:camera prst="orthographicFront">
              <a:rot lat="0" lon="0" rev="0"/>
            </a:camera>
            <a:lightRig rig="brightRoom" dir="t">
              <a:rot lat="0" lon="0" rev="600000"/>
            </a:lightRig>
          </a:scene3d>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84C2F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6C7C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a:effectLst/>
          <a:scene3d>
            <a:camera prst="orthographicFront">
              <a:rot lat="0" lon="0" rev="0"/>
            </a:camera>
            <a:lightRig rig="brightRoom" dir="t">
              <a:rot lat="0" lon="0" rev="600000"/>
            </a:lightRig>
          </a:scene3d>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6C7C9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FF7C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D4D4D"/>
                </a:solidFill>
                <a:latin typeface="Candara" panose="020E0502030303020204" pitchFamily="34" charset="0"/>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a:effectLst/>
          <a:scene3d>
            <a:camera prst="orthographicFront">
              <a:rot lat="0" lon="0" rev="0"/>
            </a:camera>
            <a:lightRig rig="brightRoom" dir="t">
              <a:rot lat="0" lon="0" rev="600000"/>
            </a:lightRig>
          </a:scene3d>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rgbClr val="4D4D4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FF7C5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00F0A67D-D57F-4DD9-8A06-1195BD8B7B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1886</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380</cp:revision>
  <dcterms:created xsi:type="dcterms:W3CDTF">2016-09-28T22:08:47Z</dcterms:created>
  <dcterms:modified xsi:type="dcterms:W3CDTF">2019-07-14T22:22:44Z</dcterms:modified>
</cp:coreProperties>
</file>