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814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2365653" y="4132358"/>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970638" y="4132357"/>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7566442" y="4132356"/>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7A7A7A"/>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10158325" y="4118728"/>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44546B"/>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5C9AD3"/>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FE4A1E"/>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CAF0FBA3-E79C-4532-9D9E-542F2B49449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5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1412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2019-07-14T22:21:59Z</dcterms:modified>
</cp:coreProperties>
</file>