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5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C9AD3"/>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660E-41ED-9375-96FBE47D357C}"/>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660E-41ED-9375-96FBE47D357C}"/>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660E-41ED-9375-96FBE47D357C}"/>
              </c:ext>
            </c:extLst>
          </c:dPt>
          <c:dPt>
            <c:idx val="3"/>
            <c:bubble3D val="0"/>
            <c:extLst>
              <c:ext xmlns:c16="http://schemas.microsoft.com/office/drawing/2014/chart" uri="{C3380CC4-5D6E-409C-BE32-E72D297353CC}">
                <c16:uniqueId val="{00000006-660E-41ED-9375-96FBE47D357C}"/>
              </c:ext>
            </c:extLst>
          </c:dPt>
          <c:dPt>
            <c:idx val="4"/>
            <c:bubble3D val="0"/>
            <c:extLst>
              <c:ext xmlns:c16="http://schemas.microsoft.com/office/drawing/2014/chart" uri="{C3380CC4-5D6E-409C-BE32-E72D297353CC}">
                <c16:uniqueId val="{00000007-660E-41ED-9375-96FBE47D357C}"/>
              </c:ext>
            </c:extLst>
          </c:dPt>
          <c:dPt>
            <c:idx val="5"/>
            <c:bubble3D val="0"/>
            <c:extLst>
              <c:ext xmlns:c16="http://schemas.microsoft.com/office/drawing/2014/chart" uri="{C3380CC4-5D6E-409C-BE32-E72D297353CC}">
                <c16:uniqueId val="{00000008-660E-41ED-9375-96FBE47D357C}"/>
              </c:ext>
            </c:extLst>
          </c:dPt>
          <c:dPt>
            <c:idx val="6"/>
            <c:bubble3D val="0"/>
            <c:extLst>
              <c:ext xmlns:c16="http://schemas.microsoft.com/office/drawing/2014/chart" uri="{C3380CC4-5D6E-409C-BE32-E72D297353CC}">
                <c16:uniqueId val="{00000009-660E-41ED-9375-96FBE47D357C}"/>
              </c:ext>
            </c:extLst>
          </c:dPt>
          <c:dPt>
            <c:idx val="7"/>
            <c:bubble3D val="0"/>
            <c:extLst>
              <c:ext xmlns:c16="http://schemas.microsoft.com/office/drawing/2014/chart" uri="{C3380CC4-5D6E-409C-BE32-E72D297353CC}">
                <c16:uniqueId val="{0000000A-660E-41ED-9375-96FBE47D357C}"/>
              </c:ext>
            </c:extLst>
          </c:dPt>
          <c:dPt>
            <c:idx val="8"/>
            <c:bubble3D val="0"/>
            <c:extLst>
              <c:ext xmlns:c16="http://schemas.microsoft.com/office/drawing/2014/chart" uri="{C3380CC4-5D6E-409C-BE32-E72D297353CC}">
                <c16:uniqueId val="{0000000B-660E-41ED-9375-96FBE47D357C}"/>
              </c:ext>
            </c:extLst>
          </c:dPt>
          <c:dPt>
            <c:idx val="9"/>
            <c:bubble3D val="0"/>
            <c:extLst>
              <c:ext xmlns:c16="http://schemas.microsoft.com/office/drawing/2014/chart" uri="{C3380CC4-5D6E-409C-BE32-E72D297353CC}">
                <c16:uniqueId val="{0000000C-660E-41ED-9375-96FBE47D357C}"/>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660E-41ED-9375-96FBE47D357C}"/>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FE4A1E"/>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435-4467-A7C1-C0BBAEC414A2}"/>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435-4467-A7C1-C0BBAEC414A2}"/>
              </c:ext>
            </c:extLst>
          </c:dPt>
          <c:dPt>
            <c:idx val="2"/>
            <c:bubble3D val="0"/>
            <c:extLst>
              <c:ext xmlns:c16="http://schemas.microsoft.com/office/drawing/2014/chart" uri="{C3380CC4-5D6E-409C-BE32-E72D297353CC}">
                <c16:uniqueId val="{00000004-2435-4467-A7C1-C0BBAEC414A2}"/>
              </c:ext>
            </c:extLst>
          </c:dPt>
          <c:dPt>
            <c:idx val="3"/>
            <c:bubble3D val="0"/>
            <c:extLst>
              <c:ext xmlns:c16="http://schemas.microsoft.com/office/drawing/2014/chart" uri="{C3380CC4-5D6E-409C-BE32-E72D297353CC}">
                <c16:uniqueId val="{00000005-2435-4467-A7C1-C0BBAEC414A2}"/>
              </c:ext>
            </c:extLst>
          </c:dPt>
          <c:dPt>
            <c:idx val="4"/>
            <c:bubble3D val="0"/>
            <c:extLst>
              <c:ext xmlns:c16="http://schemas.microsoft.com/office/drawing/2014/chart" uri="{C3380CC4-5D6E-409C-BE32-E72D297353CC}">
                <c16:uniqueId val="{00000006-2435-4467-A7C1-C0BBAEC414A2}"/>
              </c:ext>
            </c:extLst>
          </c:dPt>
          <c:dPt>
            <c:idx val="5"/>
            <c:bubble3D val="0"/>
            <c:extLst>
              <c:ext xmlns:c16="http://schemas.microsoft.com/office/drawing/2014/chart" uri="{C3380CC4-5D6E-409C-BE32-E72D297353CC}">
                <c16:uniqueId val="{00000007-2435-4467-A7C1-C0BBAEC414A2}"/>
              </c:ext>
            </c:extLst>
          </c:dPt>
          <c:dPt>
            <c:idx val="6"/>
            <c:bubble3D val="0"/>
            <c:extLst>
              <c:ext xmlns:c16="http://schemas.microsoft.com/office/drawing/2014/chart" uri="{C3380CC4-5D6E-409C-BE32-E72D297353CC}">
                <c16:uniqueId val="{00000008-2435-4467-A7C1-C0BBAEC414A2}"/>
              </c:ext>
            </c:extLst>
          </c:dPt>
          <c:dPt>
            <c:idx val="7"/>
            <c:bubble3D val="0"/>
            <c:extLst>
              <c:ext xmlns:c16="http://schemas.microsoft.com/office/drawing/2014/chart" uri="{C3380CC4-5D6E-409C-BE32-E72D297353CC}">
                <c16:uniqueId val="{00000009-2435-4467-A7C1-C0BBAEC414A2}"/>
              </c:ext>
            </c:extLst>
          </c:dPt>
          <c:dPt>
            <c:idx val="8"/>
            <c:bubble3D val="0"/>
            <c:extLst>
              <c:ext xmlns:c16="http://schemas.microsoft.com/office/drawing/2014/chart" uri="{C3380CC4-5D6E-409C-BE32-E72D297353CC}">
                <c16:uniqueId val="{0000000A-2435-4467-A7C1-C0BBAEC414A2}"/>
              </c:ext>
            </c:extLst>
          </c:dPt>
          <c:dPt>
            <c:idx val="9"/>
            <c:bubble3D val="0"/>
            <c:extLst>
              <c:ext xmlns:c16="http://schemas.microsoft.com/office/drawing/2014/chart" uri="{C3380CC4-5D6E-409C-BE32-E72D297353CC}">
                <c16:uniqueId val="{0000000B-2435-4467-A7C1-C0BBAEC414A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C-2435-4467-A7C1-C0BBAEC414A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8CA-4AED-8764-A73223B035D5}"/>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8CA-4AED-8764-A73223B035D5}"/>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28CA-4AED-8764-A73223B035D5}"/>
              </c:ext>
            </c:extLst>
          </c:dPt>
          <c:dPt>
            <c:idx val="3"/>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28CA-4AED-8764-A73223B035D5}"/>
              </c:ext>
            </c:extLst>
          </c:dPt>
          <c:dPt>
            <c:idx val="4"/>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28CA-4AED-8764-A73223B035D5}"/>
              </c:ext>
            </c:extLst>
          </c:dPt>
          <c:dPt>
            <c:idx val="5"/>
            <c:bubble3D val="0"/>
            <c:extLst>
              <c:ext xmlns:c16="http://schemas.microsoft.com/office/drawing/2014/chart" uri="{C3380CC4-5D6E-409C-BE32-E72D297353CC}">
                <c16:uniqueId val="{0000000A-28CA-4AED-8764-A73223B035D5}"/>
              </c:ext>
            </c:extLst>
          </c:dPt>
          <c:dPt>
            <c:idx val="6"/>
            <c:bubble3D val="0"/>
            <c:extLst>
              <c:ext xmlns:c16="http://schemas.microsoft.com/office/drawing/2014/chart" uri="{C3380CC4-5D6E-409C-BE32-E72D297353CC}">
                <c16:uniqueId val="{0000000B-28CA-4AED-8764-A73223B035D5}"/>
              </c:ext>
            </c:extLst>
          </c:dPt>
          <c:dPt>
            <c:idx val="7"/>
            <c:bubble3D val="0"/>
            <c:extLst>
              <c:ext xmlns:c16="http://schemas.microsoft.com/office/drawing/2014/chart" uri="{C3380CC4-5D6E-409C-BE32-E72D297353CC}">
                <c16:uniqueId val="{0000000C-28CA-4AED-8764-A73223B035D5}"/>
              </c:ext>
            </c:extLst>
          </c:dPt>
          <c:dPt>
            <c:idx val="8"/>
            <c:bubble3D val="0"/>
            <c:extLst>
              <c:ext xmlns:c16="http://schemas.microsoft.com/office/drawing/2014/chart" uri="{C3380CC4-5D6E-409C-BE32-E72D297353CC}">
                <c16:uniqueId val="{0000000D-28CA-4AED-8764-A73223B035D5}"/>
              </c:ext>
            </c:extLst>
          </c:dPt>
          <c:dPt>
            <c:idx val="9"/>
            <c:bubble3D val="0"/>
            <c:extLst>
              <c:ext xmlns:c16="http://schemas.microsoft.com/office/drawing/2014/chart" uri="{C3380CC4-5D6E-409C-BE32-E72D297353CC}">
                <c16:uniqueId val="{0000000E-28CA-4AED-8764-A73223B035D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28CA-4AED-8764-A73223B035D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441286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 name="Freeform 31"/>
          <p:cNvSpPr>
            <a:spLocks/>
          </p:cNvSpPr>
          <p:nvPr/>
        </p:nvSpPr>
        <p:spPr bwMode="auto">
          <a:xfrm>
            <a:off x="5051236" y="5755324"/>
            <a:ext cx="515420" cy="910975"/>
          </a:xfrm>
          <a:custGeom>
            <a:avLst/>
            <a:gdLst/>
            <a:ahLst/>
            <a:cxnLst>
              <a:cxn ang="0">
                <a:pos x="49" y="76"/>
              </a:cxn>
              <a:cxn ang="0">
                <a:pos x="45" y="72"/>
              </a:cxn>
              <a:cxn ang="0">
                <a:pos x="45" y="72"/>
              </a:cxn>
              <a:cxn ang="0">
                <a:pos x="35" y="58"/>
              </a:cxn>
              <a:cxn ang="0">
                <a:pos x="27" y="49"/>
              </a:cxn>
              <a:cxn ang="0">
                <a:pos x="16" y="31"/>
              </a:cxn>
              <a:cxn ang="0">
                <a:pos x="0" y="0"/>
              </a:cxn>
              <a:cxn ang="0">
                <a:pos x="0" y="0"/>
              </a:cxn>
              <a:cxn ang="0">
                <a:pos x="17" y="8"/>
              </a:cxn>
              <a:cxn ang="0">
                <a:pos x="28" y="16"/>
              </a:cxn>
              <a:cxn ang="0">
                <a:pos x="34" y="27"/>
              </a:cxn>
              <a:cxn ang="0">
                <a:pos x="50" y="44"/>
              </a:cxn>
              <a:cxn ang="0">
                <a:pos x="61" y="47"/>
              </a:cxn>
              <a:cxn ang="0">
                <a:pos x="75" y="55"/>
              </a:cxn>
              <a:cxn ang="0">
                <a:pos x="96" y="63"/>
              </a:cxn>
              <a:cxn ang="0">
                <a:pos x="107" y="74"/>
              </a:cxn>
              <a:cxn ang="0">
                <a:pos x="107" y="74"/>
              </a:cxn>
              <a:cxn ang="0">
                <a:pos x="99" y="80"/>
              </a:cxn>
              <a:cxn ang="0">
                <a:pos x="93" y="83"/>
              </a:cxn>
              <a:cxn ang="0">
                <a:pos x="112" y="100"/>
              </a:cxn>
              <a:cxn ang="0">
                <a:pos x="111" y="109"/>
              </a:cxn>
              <a:cxn ang="0">
                <a:pos x="125" y="115"/>
              </a:cxn>
              <a:cxn ang="0">
                <a:pos x="125" y="127"/>
              </a:cxn>
              <a:cxn ang="0">
                <a:pos x="134" y="133"/>
              </a:cxn>
              <a:cxn ang="0">
                <a:pos x="137" y="141"/>
              </a:cxn>
              <a:cxn ang="0">
                <a:pos x="130" y="150"/>
              </a:cxn>
              <a:cxn ang="0">
                <a:pos x="136" y="161"/>
              </a:cxn>
              <a:cxn ang="0">
                <a:pos x="140" y="178"/>
              </a:cxn>
              <a:cxn ang="0">
                <a:pos x="160" y="180"/>
              </a:cxn>
              <a:cxn ang="0">
                <a:pos x="164" y="189"/>
              </a:cxn>
              <a:cxn ang="0">
                <a:pos x="163" y="209"/>
              </a:cxn>
              <a:cxn ang="0">
                <a:pos x="164" y="223"/>
              </a:cxn>
              <a:cxn ang="0">
                <a:pos x="173" y="221"/>
              </a:cxn>
              <a:cxn ang="0">
                <a:pos x="164" y="254"/>
              </a:cxn>
              <a:cxn ang="0">
                <a:pos x="160" y="270"/>
              </a:cxn>
              <a:cxn ang="0">
                <a:pos x="164" y="280"/>
              </a:cxn>
              <a:cxn ang="0">
                <a:pos x="167" y="295"/>
              </a:cxn>
              <a:cxn ang="0">
                <a:pos x="162" y="301"/>
              </a:cxn>
              <a:cxn ang="0">
                <a:pos x="157" y="315"/>
              </a:cxn>
              <a:cxn ang="0">
                <a:pos x="157" y="315"/>
              </a:cxn>
              <a:cxn ang="0">
                <a:pos x="142" y="299"/>
              </a:cxn>
              <a:cxn ang="0">
                <a:pos x="128" y="281"/>
              </a:cxn>
              <a:cxn ang="0">
                <a:pos x="118" y="270"/>
              </a:cxn>
              <a:cxn ang="0">
                <a:pos x="123" y="265"/>
              </a:cxn>
              <a:cxn ang="0">
                <a:pos x="118" y="263"/>
              </a:cxn>
              <a:cxn ang="0">
                <a:pos x="109" y="247"/>
              </a:cxn>
              <a:cxn ang="0">
                <a:pos x="101" y="220"/>
              </a:cxn>
              <a:cxn ang="0">
                <a:pos x="100" y="207"/>
              </a:cxn>
              <a:cxn ang="0">
                <a:pos x="103" y="218"/>
              </a:cxn>
              <a:cxn ang="0">
                <a:pos x="109" y="224"/>
              </a:cxn>
              <a:cxn ang="0">
                <a:pos x="107" y="212"/>
              </a:cxn>
              <a:cxn ang="0">
                <a:pos x="91" y="176"/>
              </a:cxn>
              <a:cxn ang="0">
                <a:pos x="77" y="139"/>
              </a:cxn>
              <a:cxn ang="0">
                <a:pos x="68" y="119"/>
              </a:cxn>
              <a:cxn ang="0">
                <a:pos x="63" y="109"/>
              </a:cxn>
              <a:cxn ang="0">
                <a:pos x="51" y="81"/>
              </a:cxn>
              <a:cxn ang="0">
                <a:pos x="49" y="76"/>
              </a:cxn>
            </a:cxnLst>
            <a:rect l="0" t="0" r="r" b="b"/>
            <a:pathLst>
              <a:path w="178" h="315">
                <a:moveTo>
                  <a:pt x="49" y="76"/>
                </a:moveTo>
                <a:cubicBezTo>
                  <a:pt x="48" y="75"/>
                  <a:pt x="47" y="73"/>
                  <a:pt x="45" y="72"/>
                </a:cubicBezTo>
                <a:cubicBezTo>
                  <a:pt x="45" y="72"/>
                  <a:pt x="45" y="72"/>
                  <a:pt x="45" y="72"/>
                </a:cubicBezTo>
                <a:cubicBezTo>
                  <a:pt x="42" y="67"/>
                  <a:pt x="38" y="63"/>
                  <a:pt x="35" y="58"/>
                </a:cubicBezTo>
                <a:cubicBezTo>
                  <a:pt x="31" y="49"/>
                  <a:pt x="36" y="53"/>
                  <a:pt x="27" y="49"/>
                </a:cubicBezTo>
                <a:cubicBezTo>
                  <a:pt x="23" y="47"/>
                  <a:pt x="17" y="36"/>
                  <a:pt x="16" y="31"/>
                </a:cubicBezTo>
                <a:cubicBezTo>
                  <a:pt x="13" y="22"/>
                  <a:pt x="6" y="8"/>
                  <a:pt x="0" y="0"/>
                </a:cubicBezTo>
                <a:cubicBezTo>
                  <a:pt x="0" y="0"/>
                  <a:pt x="0" y="0"/>
                  <a:pt x="0" y="0"/>
                </a:cubicBezTo>
                <a:cubicBezTo>
                  <a:pt x="17" y="8"/>
                  <a:pt x="17" y="8"/>
                  <a:pt x="17" y="8"/>
                </a:cubicBezTo>
                <a:cubicBezTo>
                  <a:pt x="20" y="11"/>
                  <a:pt x="24" y="12"/>
                  <a:pt x="28" y="16"/>
                </a:cubicBezTo>
                <a:cubicBezTo>
                  <a:pt x="32" y="20"/>
                  <a:pt x="32" y="23"/>
                  <a:pt x="34" y="27"/>
                </a:cubicBezTo>
                <a:cubicBezTo>
                  <a:pt x="37" y="33"/>
                  <a:pt x="45" y="39"/>
                  <a:pt x="50" y="44"/>
                </a:cubicBezTo>
                <a:cubicBezTo>
                  <a:pt x="53" y="47"/>
                  <a:pt x="58" y="46"/>
                  <a:pt x="61" y="47"/>
                </a:cubicBezTo>
                <a:cubicBezTo>
                  <a:pt x="67" y="49"/>
                  <a:pt x="68" y="53"/>
                  <a:pt x="75" y="55"/>
                </a:cubicBezTo>
                <a:cubicBezTo>
                  <a:pt x="83" y="57"/>
                  <a:pt x="89" y="62"/>
                  <a:pt x="96" y="63"/>
                </a:cubicBezTo>
                <a:cubicBezTo>
                  <a:pt x="102" y="63"/>
                  <a:pt x="106" y="69"/>
                  <a:pt x="107" y="74"/>
                </a:cubicBezTo>
                <a:cubicBezTo>
                  <a:pt x="107" y="74"/>
                  <a:pt x="107" y="74"/>
                  <a:pt x="107" y="74"/>
                </a:cubicBezTo>
                <a:cubicBezTo>
                  <a:pt x="99" y="80"/>
                  <a:pt x="99" y="80"/>
                  <a:pt x="99" y="80"/>
                </a:cubicBezTo>
                <a:cubicBezTo>
                  <a:pt x="98" y="81"/>
                  <a:pt x="93" y="81"/>
                  <a:pt x="93" y="83"/>
                </a:cubicBezTo>
                <a:cubicBezTo>
                  <a:pt x="92" y="97"/>
                  <a:pt x="119" y="86"/>
                  <a:pt x="112" y="100"/>
                </a:cubicBezTo>
                <a:cubicBezTo>
                  <a:pt x="111" y="101"/>
                  <a:pt x="109" y="109"/>
                  <a:pt x="111" y="109"/>
                </a:cubicBezTo>
                <a:cubicBezTo>
                  <a:pt x="114" y="111"/>
                  <a:pt x="130" y="104"/>
                  <a:pt x="125" y="115"/>
                </a:cubicBezTo>
                <a:cubicBezTo>
                  <a:pt x="123" y="119"/>
                  <a:pt x="118" y="125"/>
                  <a:pt x="125" y="127"/>
                </a:cubicBezTo>
                <a:cubicBezTo>
                  <a:pt x="128" y="128"/>
                  <a:pt x="132" y="130"/>
                  <a:pt x="134" y="133"/>
                </a:cubicBezTo>
                <a:cubicBezTo>
                  <a:pt x="135" y="135"/>
                  <a:pt x="136" y="138"/>
                  <a:pt x="137" y="141"/>
                </a:cubicBezTo>
                <a:cubicBezTo>
                  <a:pt x="139" y="146"/>
                  <a:pt x="130" y="144"/>
                  <a:pt x="130" y="150"/>
                </a:cubicBezTo>
                <a:cubicBezTo>
                  <a:pt x="130" y="153"/>
                  <a:pt x="138" y="153"/>
                  <a:pt x="136" y="161"/>
                </a:cubicBezTo>
                <a:cubicBezTo>
                  <a:pt x="133" y="167"/>
                  <a:pt x="134" y="176"/>
                  <a:pt x="140" y="178"/>
                </a:cubicBezTo>
                <a:cubicBezTo>
                  <a:pt x="149" y="181"/>
                  <a:pt x="160" y="161"/>
                  <a:pt x="160" y="180"/>
                </a:cubicBezTo>
                <a:cubicBezTo>
                  <a:pt x="159" y="184"/>
                  <a:pt x="162" y="186"/>
                  <a:pt x="164" y="189"/>
                </a:cubicBezTo>
                <a:cubicBezTo>
                  <a:pt x="166" y="193"/>
                  <a:pt x="162" y="204"/>
                  <a:pt x="163" y="209"/>
                </a:cubicBezTo>
                <a:cubicBezTo>
                  <a:pt x="163" y="212"/>
                  <a:pt x="161" y="222"/>
                  <a:pt x="164" y="223"/>
                </a:cubicBezTo>
                <a:cubicBezTo>
                  <a:pt x="166" y="223"/>
                  <a:pt x="172" y="220"/>
                  <a:pt x="173" y="221"/>
                </a:cubicBezTo>
                <a:cubicBezTo>
                  <a:pt x="178" y="232"/>
                  <a:pt x="166" y="244"/>
                  <a:pt x="164" y="254"/>
                </a:cubicBezTo>
                <a:cubicBezTo>
                  <a:pt x="163" y="259"/>
                  <a:pt x="155" y="265"/>
                  <a:pt x="160" y="270"/>
                </a:cubicBezTo>
                <a:cubicBezTo>
                  <a:pt x="164" y="273"/>
                  <a:pt x="167" y="275"/>
                  <a:pt x="164" y="280"/>
                </a:cubicBezTo>
                <a:cubicBezTo>
                  <a:pt x="159" y="288"/>
                  <a:pt x="168" y="288"/>
                  <a:pt x="167" y="295"/>
                </a:cubicBezTo>
                <a:cubicBezTo>
                  <a:pt x="167" y="297"/>
                  <a:pt x="163" y="300"/>
                  <a:pt x="162" y="301"/>
                </a:cubicBezTo>
                <a:cubicBezTo>
                  <a:pt x="160" y="303"/>
                  <a:pt x="158" y="312"/>
                  <a:pt x="157" y="315"/>
                </a:cubicBezTo>
                <a:cubicBezTo>
                  <a:pt x="157" y="315"/>
                  <a:pt x="157" y="315"/>
                  <a:pt x="157" y="315"/>
                </a:cubicBezTo>
                <a:cubicBezTo>
                  <a:pt x="151" y="310"/>
                  <a:pt x="145" y="304"/>
                  <a:pt x="142" y="299"/>
                </a:cubicBezTo>
                <a:cubicBezTo>
                  <a:pt x="138" y="296"/>
                  <a:pt x="131" y="285"/>
                  <a:pt x="128" y="281"/>
                </a:cubicBezTo>
                <a:cubicBezTo>
                  <a:pt x="125" y="276"/>
                  <a:pt x="120" y="274"/>
                  <a:pt x="118" y="270"/>
                </a:cubicBezTo>
                <a:cubicBezTo>
                  <a:pt x="115" y="266"/>
                  <a:pt x="121" y="266"/>
                  <a:pt x="123" y="265"/>
                </a:cubicBezTo>
                <a:cubicBezTo>
                  <a:pt x="127" y="261"/>
                  <a:pt x="120" y="261"/>
                  <a:pt x="118" y="263"/>
                </a:cubicBezTo>
                <a:cubicBezTo>
                  <a:pt x="115" y="264"/>
                  <a:pt x="112" y="250"/>
                  <a:pt x="109" y="247"/>
                </a:cubicBezTo>
                <a:cubicBezTo>
                  <a:pt x="103" y="240"/>
                  <a:pt x="102" y="229"/>
                  <a:pt x="101" y="220"/>
                </a:cubicBezTo>
                <a:cubicBezTo>
                  <a:pt x="100" y="218"/>
                  <a:pt x="99" y="207"/>
                  <a:pt x="100" y="207"/>
                </a:cubicBezTo>
                <a:cubicBezTo>
                  <a:pt x="100" y="211"/>
                  <a:pt x="105" y="214"/>
                  <a:pt x="103" y="218"/>
                </a:cubicBezTo>
                <a:cubicBezTo>
                  <a:pt x="101" y="226"/>
                  <a:pt x="109" y="226"/>
                  <a:pt x="109" y="224"/>
                </a:cubicBezTo>
                <a:cubicBezTo>
                  <a:pt x="108" y="220"/>
                  <a:pt x="108" y="216"/>
                  <a:pt x="107" y="212"/>
                </a:cubicBezTo>
                <a:cubicBezTo>
                  <a:pt x="103" y="200"/>
                  <a:pt x="96" y="188"/>
                  <a:pt x="91" y="176"/>
                </a:cubicBezTo>
                <a:cubicBezTo>
                  <a:pt x="85" y="164"/>
                  <a:pt x="83" y="151"/>
                  <a:pt x="77" y="139"/>
                </a:cubicBezTo>
                <a:cubicBezTo>
                  <a:pt x="74" y="133"/>
                  <a:pt x="69" y="127"/>
                  <a:pt x="68" y="119"/>
                </a:cubicBezTo>
                <a:cubicBezTo>
                  <a:pt x="67" y="114"/>
                  <a:pt x="66" y="113"/>
                  <a:pt x="63" y="109"/>
                </a:cubicBezTo>
                <a:cubicBezTo>
                  <a:pt x="63" y="99"/>
                  <a:pt x="54" y="90"/>
                  <a:pt x="51" y="81"/>
                </a:cubicBezTo>
                <a:cubicBezTo>
                  <a:pt x="50" y="79"/>
                  <a:pt x="50" y="78"/>
                  <a:pt x="49" y="76"/>
                </a:cubicBezTo>
                <a:close/>
              </a:path>
            </a:pathLst>
          </a:custGeom>
          <a:solidFill>
            <a:srgbClr val="7E7E7E"/>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3" name="Freeform 32"/>
          <p:cNvSpPr>
            <a:spLocks/>
          </p:cNvSpPr>
          <p:nvPr/>
        </p:nvSpPr>
        <p:spPr bwMode="auto">
          <a:xfrm>
            <a:off x="5317935" y="5605492"/>
            <a:ext cx="830067" cy="1099764"/>
          </a:xfrm>
          <a:custGeom>
            <a:avLst/>
            <a:gdLst/>
            <a:ahLst/>
            <a:cxnLst>
              <a:cxn ang="0">
                <a:pos x="243" y="178"/>
              </a:cxn>
              <a:cxn ang="0">
                <a:pos x="251" y="176"/>
              </a:cxn>
              <a:cxn ang="0">
                <a:pos x="251" y="163"/>
              </a:cxn>
              <a:cxn ang="0">
                <a:pos x="249" y="143"/>
              </a:cxn>
              <a:cxn ang="0">
                <a:pos x="247" y="121"/>
              </a:cxn>
              <a:cxn ang="0">
                <a:pos x="239" y="116"/>
              </a:cxn>
              <a:cxn ang="0">
                <a:pos x="238" y="105"/>
              </a:cxn>
              <a:cxn ang="0">
                <a:pos x="252" y="106"/>
              </a:cxn>
              <a:cxn ang="0">
                <a:pos x="258" y="92"/>
              </a:cxn>
              <a:cxn ang="0">
                <a:pos x="275" y="68"/>
              </a:cxn>
              <a:cxn ang="0">
                <a:pos x="284" y="22"/>
              </a:cxn>
              <a:cxn ang="0">
                <a:pos x="278" y="0"/>
              </a:cxn>
              <a:cxn ang="0">
                <a:pos x="261" y="5"/>
              </a:cxn>
              <a:cxn ang="0">
                <a:pos x="213" y="25"/>
              </a:cxn>
              <a:cxn ang="0">
                <a:pos x="175" y="28"/>
              </a:cxn>
              <a:cxn ang="0">
                <a:pos x="152" y="59"/>
              </a:cxn>
              <a:cxn ang="0">
                <a:pos x="137" y="45"/>
              </a:cxn>
              <a:cxn ang="0">
                <a:pos x="127" y="43"/>
              </a:cxn>
              <a:cxn ang="0">
                <a:pos x="119" y="41"/>
              </a:cxn>
              <a:cxn ang="0">
                <a:pos x="98" y="67"/>
              </a:cxn>
              <a:cxn ang="0">
                <a:pos x="94" y="90"/>
              </a:cxn>
              <a:cxn ang="0">
                <a:pos x="92" y="110"/>
              </a:cxn>
              <a:cxn ang="0">
                <a:pos x="64" y="121"/>
              </a:cxn>
              <a:cxn ang="0">
                <a:pos x="45" y="131"/>
              </a:cxn>
              <a:cxn ang="0">
                <a:pos x="15" y="126"/>
              </a:cxn>
              <a:cxn ang="0">
                <a:pos x="7" y="132"/>
              </a:cxn>
              <a:cxn ang="0">
                <a:pos x="20" y="152"/>
              </a:cxn>
              <a:cxn ang="0">
                <a:pos x="33" y="167"/>
              </a:cxn>
              <a:cxn ang="0">
                <a:pos x="42" y="185"/>
              </a:cxn>
              <a:cxn ang="0">
                <a:pos x="38" y="202"/>
              </a:cxn>
              <a:cxn ang="0">
                <a:pos x="48" y="230"/>
              </a:cxn>
              <a:cxn ang="0">
                <a:pos x="72" y="241"/>
              </a:cxn>
              <a:cxn ang="0">
                <a:pos x="72" y="275"/>
              </a:cxn>
              <a:cxn ang="0">
                <a:pos x="72" y="306"/>
              </a:cxn>
              <a:cxn ang="0">
                <a:pos x="72" y="332"/>
              </a:cxn>
              <a:cxn ang="0">
                <a:pos x="70" y="353"/>
              </a:cxn>
              <a:cxn ang="0">
                <a:pos x="65" y="367"/>
              </a:cxn>
              <a:cxn ang="0">
                <a:pos x="99" y="373"/>
              </a:cxn>
              <a:cxn ang="0">
                <a:pos x="134" y="347"/>
              </a:cxn>
              <a:cxn ang="0">
                <a:pos x="154" y="307"/>
              </a:cxn>
              <a:cxn ang="0">
                <a:pos x="218" y="299"/>
              </a:cxn>
              <a:cxn ang="0">
                <a:pos x="197" y="263"/>
              </a:cxn>
              <a:cxn ang="0">
                <a:pos x="215" y="226"/>
              </a:cxn>
              <a:cxn ang="0">
                <a:pos x="250" y="223"/>
              </a:cxn>
              <a:cxn ang="0">
                <a:pos x="254" y="198"/>
              </a:cxn>
              <a:cxn ang="0">
                <a:pos x="246" y="187"/>
              </a:cxn>
            </a:cxnLst>
            <a:rect l="0" t="0" r="r" b="b"/>
            <a:pathLst>
              <a:path w="287" h="380">
                <a:moveTo>
                  <a:pt x="248" y="183"/>
                </a:moveTo>
                <a:cubicBezTo>
                  <a:pt x="243" y="178"/>
                  <a:pt x="243" y="178"/>
                  <a:pt x="243" y="178"/>
                </a:cubicBezTo>
                <a:cubicBezTo>
                  <a:pt x="246" y="174"/>
                  <a:pt x="246" y="174"/>
                  <a:pt x="246" y="174"/>
                </a:cubicBezTo>
                <a:cubicBezTo>
                  <a:pt x="251" y="176"/>
                  <a:pt x="251" y="176"/>
                  <a:pt x="251" y="176"/>
                </a:cubicBezTo>
                <a:cubicBezTo>
                  <a:pt x="251" y="176"/>
                  <a:pt x="251" y="176"/>
                  <a:pt x="251" y="176"/>
                </a:cubicBezTo>
                <a:cubicBezTo>
                  <a:pt x="253" y="172"/>
                  <a:pt x="255" y="166"/>
                  <a:pt x="251" y="163"/>
                </a:cubicBezTo>
                <a:cubicBezTo>
                  <a:pt x="250" y="161"/>
                  <a:pt x="252" y="157"/>
                  <a:pt x="252" y="155"/>
                </a:cubicBezTo>
                <a:cubicBezTo>
                  <a:pt x="252" y="151"/>
                  <a:pt x="249" y="147"/>
                  <a:pt x="249" y="143"/>
                </a:cubicBezTo>
                <a:cubicBezTo>
                  <a:pt x="248" y="139"/>
                  <a:pt x="245" y="135"/>
                  <a:pt x="245" y="130"/>
                </a:cubicBezTo>
                <a:cubicBezTo>
                  <a:pt x="245" y="127"/>
                  <a:pt x="246" y="124"/>
                  <a:pt x="247" y="121"/>
                </a:cubicBezTo>
                <a:cubicBezTo>
                  <a:pt x="247" y="121"/>
                  <a:pt x="247" y="121"/>
                  <a:pt x="247" y="121"/>
                </a:cubicBezTo>
                <a:cubicBezTo>
                  <a:pt x="239" y="116"/>
                  <a:pt x="239" y="116"/>
                  <a:pt x="239" y="116"/>
                </a:cubicBezTo>
                <a:cubicBezTo>
                  <a:pt x="239" y="114"/>
                  <a:pt x="238" y="113"/>
                  <a:pt x="238" y="112"/>
                </a:cubicBezTo>
                <a:cubicBezTo>
                  <a:pt x="237" y="110"/>
                  <a:pt x="237" y="107"/>
                  <a:pt x="238" y="105"/>
                </a:cubicBezTo>
                <a:cubicBezTo>
                  <a:pt x="238" y="104"/>
                  <a:pt x="240" y="102"/>
                  <a:pt x="241" y="101"/>
                </a:cubicBezTo>
                <a:cubicBezTo>
                  <a:pt x="244" y="98"/>
                  <a:pt x="249" y="105"/>
                  <a:pt x="252" y="106"/>
                </a:cubicBezTo>
                <a:cubicBezTo>
                  <a:pt x="252" y="106"/>
                  <a:pt x="252" y="106"/>
                  <a:pt x="252" y="106"/>
                </a:cubicBezTo>
                <a:cubicBezTo>
                  <a:pt x="254" y="101"/>
                  <a:pt x="257" y="96"/>
                  <a:pt x="258" y="92"/>
                </a:cubicBezTo>
                <a:cubicBezTo>
                  <a:pt x="260" y="85"/>
                  <a:pt x="264" y="81"/>
                  <a:pt x="269" y="76"/>
                </a:cubicBezTo>
                <a:cubicBezTo>
                  <a:pt x="271" y="73"/>
                  <a:pt x="273" y="71"/>
                  <a:pt x="275" y="68"/>
                </a:cubicBezTo>
                <a:cubicBezTo>
                  <a:pt x="276" y="64"/>
                  <a:pt x="276" y="60"/>
                  <a:pt x="278" y="57"/>
                </a:cubicBezTo>
                <a:cubicBezTo>
                  <a:pt x="284" y="46"/>
                  <a:pt x="281" y="34"/>
                  <a:pt x="284" y="22"/>
                </a:cubicBezTo>
                <a:cubicBezTo>
                  <a:pt x="285" y="16"/>
                  <a:pt x="287" y="9"/>
                  <a:pt x="284" y="4"/>
                </a:cubicBezTo>
                <a:cubicBezTo>
                  <a:pt x="282" y="2"/>
                  <a:pt x="280" y="1"/>
                  <a:pt x="278" y="0"/>
                </a:cubicBezTo>
                <a:cubicBezTo>
                  <a:pt x="278" y="0"/>
                  <a:pt x="278" y="0"/>
                  <a:pt x="278" y="0"/>
                </a:cubicBezTo>
                <a:cubicBezTo>
                  <a:pt x="274" y="1"/>
                  <a:pt x="265" y="4"/>
                  <a:pt x="261" y="5"/>
                </a:cubicBezTo>
                <a:cubicBezTo>
                  <a:pt x="251" y="12"/>
                  <a:pt x="244" y="20"/>
                  <a:pt x="232" y="11"/>
                </a:cubicBezTo>
                <a:cubicBezTo>
                  <a:pt x="227" y="6"/>
                  <a:pt x="216" y="21"/>
                  <a:pt x="213" y="25"/>
                </a:cubicBezTo>
                <a:cubicBezTo>
                  <a:pt x="209" y="29"/>
                  <a:pt x="200" y="26"/>
                  <a:pt x="195" y="29"/>
                </a:cubicBezTo>
                <a:cubicBezTo>
                  <a:pt x="186" y="34"/>
                  <a:pt x="185" y="28"/>
                  <a:pt x="175" y="28"/>
                </a:cubicBezTo>
                <a:cubicBezTo>
                  <a:pt x="157" y="29"/>
                  <a:pt x="173" y="40"/>
                  <a:pt x="164" y="47"/>
                </a:cubicBezTo>
                <a:cubicBezTo>
                  <a:pt x="161" y="49"/>
                  <a:pt x="155" y="60"/>
                  <a:pt x="152" y="59"/>
                </a:cubicBezTo>
                <a:cubicBezTo>
                  <a:pt x="147" y="58"/>
                  <a:pt x="141" y="49"/>
                  <a:pt x="137" y="45"/>
                </a:cubicBezTo>
                <a:cubicBezTo>
                  <a:pt x="137" y="45"/>
                  <a:pt x="137" y="45"/>
                  <a:pt x="137" y="45"/>
                </a:cubicBezTo>
                <a:cubicBezTo>
                  <a:pt x="131" y="43"/>
                  <a:pt x="131" y="43"/>
                  <a:pt x="131" y="43"/>
                </a:cubicBezTo>
                <a:cubicBezTo>
                  <a:pt x="130" y="43"/>
                  <a:pt x="128" y="43"/>
                  <a:pt x="127" y="43"/>
                </a:cubicBezTo>
                <a:cubicBezTo>
                  <a:pt x="126" y="44"/>
                  <a:pt x="124" y="45"/>
                  <a:pt x="123" y="45"/>
                </a:cubicBezTo>
                <a:cubicBezTo>
                  <a:pt x="121" y="45"/>
                  <a:pt x="120" y="43"/>
                  <a:pt x="119" y="41"/>
                </a:cubicBezTo>
                <a:cubicBezTo>
                  <a:pt x="115" y="35"/>
                  <a:pt x="110" y="48"/>
                  <a:pt x="110" y="51"/>
                </a:cubicBezTo>
                <a:cubicBezTo>
                  <a:pt x="106" y="61"/>
                  <a:pt x="94" y="53"/>
                  <a:pt x="98" y="67"/>
                </a:cubicBezTo>
                <a:cubicBezTo>
                  <a:pt x="100" y="75"/>
                  <a:pt x="93" y="77"/>
                  <a:pt x="88" y="81"/>
                </a:cubicBezTo>
                <a:cubicBezTo>
                  <a:pt x="84" y="84"/>
                  <a:pt x="90" y="90"/>
                  <a:pt x="94" y="90"/>
                </a:cubicBezTo>
                <a:cubicBezTo>
                  <a:pt x="97" y="91"/>
                  <a:pt x="108" y="90"/>
                  <a:pt x="107" y="96"/>
                </a:cubicBezTo>
                <a:cubicBezTo>
                  <a:pt x="105" y="109"/>
                  <a:pt x="97" y="103"/>
                  <a:pt x="92" y="110"/>
                </a:cubicBezTo>
                <a:cubicBezTo>
                  <a:pt x="87" y="115"/>
                  <a:pt x="88" y="118"/>
                  <a:pt x="81" y="122"/>
                </a:cubicBezTo>
                <a:cubicBezTo>
                  <a:pt x="75" y="125"/>
                  <a:pt x="69" y="120"/>
                  <a:pt x="64" y="121"/>
                </a:cubicBezTo>
                <a:cubicBezTo>
                  <a:pt x="62" y="122"/>
                  <a:pt x="63" y="125"/>
                  <a:pt x="59" y="123"/>
                </a:cubicBezTo>
                <a:cubicBezTo>
                  <a:pt x="47" y="119"/>
                  <a:pt x="52" y="131"/>
                  <a:pt x="45" y="131"/>
                </a:cubicBezTo>
                <a:cubicBezTo>
                  <a:pt x="40" y="132"/>
                  <a:pt x="27" y="134"/>
                  <a:pt x="27" y="127"/>
                </a:cubicBezTo>
                <a:cubicBezTo>
                  <a:pt x="23" y="126"/>
                  <a:pt x="19" y="126"/>
                  <a:pt x="15" y="126"/>
                </a:cubicBezTo>
                <a:cubicBezTo>
                  <a:pt x="15" y="126"/>
                  <a:pt x="15" y="126"/>
                  <a:pt x="15" y="126"/>
                </a:cubicBezTo>
                <a:cubicBezTo>
                  <a:pt x="7" y="132"/>
                  <a:pt x="7" y="132"/>
                  <a:pt x="7" y="132"/>
                </a:cubicBezTo>
                <a:cubicBezTo>
                  <a:pt x="6" y="133"/>
                  <a:pt x="1" y="133"/>
                  <a:pt x="1" y="135"/>
                </a:cubicBezTo>
                <a:cubicBezTo>
                  <a:pt x="0" y="149"/>
                  <a:pt x="27" y="138"/>
                  <a:pt x="20" y="152"/>
                </a:cubicBezTo>
                <a:cubicBezTo>
                  <a:pt x="19" y="153"/>
                  <a:pt x="17" y="161"/>
                  <a:pt x="19" y="161"/>
                </a:cubicBezTo>
                <a:cubicBezTo>
                  <a:pt x="22" y="163"/>
                  <a:pt x="38" y="156"/>
                  <a:pt x="33" y="167"/>
                </a:cubicBezTo>
                <a:cubicBezTo>
                  <a:pt x="31" y="171"/>
                  <a:pt x="26" y="177"/>
                  <a:pt x="33" y="179"/>
                </a:cubicBezTo>
                <a:cubicBezTo>
                  <a:pt x="36" y="180"/>
                  <a:pt x="40" y="182"/>
                  <a:pt x="42" y="185"/>
                </a:cubicBezTo>
                <a:cubicBezTo>
                  <a:pt x="43" y="187"/>
                  <a:pt x="44" y="190"/>
                  <a:pt x="45" y="193"/>
                </a:cubicBezTo>
                <a:cubicBezTo>
                  <a:pt x="47" y="198"/>
                  <a:pt x="38" y="196"/>
                  <a:pt x="38" y="202"/>
                </a:cubicBezTo>
                <a:cubicBezTo>
                  <a:pt x="38" y="205"/>
                  <a:pt x="46" y="205"/>
                  <a:pt x="44" y="213"/>
                </a:cubicBezTo>
                <a:cubicBezTo>
                  <a:pt x="41" y="219"/>
                  <a:pt x="42" y="228"/>
                  <a:pt x="48" y="230"/>
                </a:cubicBezTo>
                <a:cubicBezTo>
                  <a:pt x="57" y="233"/>
                  <a:pt x="68" y="213"/>
                  <a:pt x="68" y="232"/>
                </a:cubicBezTo>
                <a:cubicBezTo>
                  <a:pt x="67" y="236"/>
                  <a:pt x="70" y="238"/>
                  <a:pt x="72" y="241"/>
                </a:cubicBezTo>
                <a:cubicBezTo>
                  <a:pt x="74" y="245"/>
                  <a:pt x="70" y="256"/>
                  <a:pt x="71" y="261"/>
                </a:cubicBezTo>
                <a:cubicBezTo>
                  <a:pt x="71" y="264"/>
                  <a:pt x="69" y="274"/>
                  <a:pt x="72" y="275"/>
                </a:cubicBezTo>
                <a:cubicBezTo>
                  <a:pt x="74" y="275"/>
                  <a:pt x="80" y="272"/>
                  <a:pt x="81" y="273"/>
                </a:cubicBezTo>
                <a:cubicBezTo>
                  <a:pt x="86" y="284"/>
                  <a:pt x="74" y="296"/>
                  <a:pt x="72" y="306"/>
                </a:cubicBezTo>
                <a:cubicBezTo>
                  <a:pt x="71" y="311"/>
                  <a:pt x="63" y="317"/>
                  <a:pt x="68" y="322"/>
                </a:cubicBezTo>
                <a:cubicBezTo>
                  <a:pt x="72" y="325"/>
                  <a:pt x="75" y="327"/>
                  <a:pt x="72" y="332"/>
                </a:cubicBezTo>
                <a:cubicBezTo>
                  <a:pt x="67" y="340"/>
                  <a:pt x="76" y="340"/>
                  <a:pt x="75" y="347"/>
                </a:cubicBezTo>
                <a:cubicBezTo>
                  <a:pt x="75" y="349"/>
                  <a:pt x="71" y="352"/>
                  <a:pt x="70" y="353"/>
                </a:cubicBezTo>
                <a:cubicBezTo>
                  <a:pt x="68" y="355"/>
                  <a:pt x="66" y="364"/>
                  <a:pt x="65" y="367"/>
                </a:cubicBezTo>
                <a:cubicBezTo>
                  <a:pt x="65" y="367"/>
                  <a:pt x="65" y="367"/>
                  <a:pt x="65" y="367"/>
                </a:cubicBezTo>
                <a:cubicBezTo>
                  <a:pt x="70" y="371"/>
                  <a:pt x="75" y="374"/>
                  <a:pt x="80" y="376"/>
                </a:cubicBezTo>
                <a:cubicBezTo>
                  <a:pt x="88" y="379"/>
                  <a:pt x="92" y="380"/>
                  <a:pt x="99" y="373"/>
                </a:cubicBezTo>
                <a:cubicBezTo>
                  <a:pt x="102" y="372"/>
                  <a:pt x="106" y="371"/>
                  <a:pt x="108" y="371"/>
                </a:cubicBezTo>
                <a:cubicBezTo>
                  <a:pt x="116" y="369"/>
                  <a:pt x="132" y="354"/>
                  <a:pt x="134" y="347"/>
                </a:cubicBezTo>
                <a:cubicBezTo>
                  <a:pt x="136" y="339"/>
                  <a:pt x="135" y="321"/>
                  <a:pt x="140" y="316"/>
                </a:cubicBezTo>
                <a:cubicBezTo>
                  <a:pt x="145" y="313"/>
                  <a:pt x="149" y="308"/>
                  <a:pt x="154" y="307"/>
                </a:cubicBezTo>
                <a:cubicBezTo>
                  <a:pt x="192" y="296"/>
                  <a:pt x="192" y="296"/>
                  <a:pt x="192" y="296"/>
                </a:cubicBezTo>
                <a:cubicBezTo>
                  <a:pt x="201" y="293"/>
                  <a:pt x="210" y="297"/>
                  <a:pt x="218" y="299"/>
                </a:cubicBezTo>
                <a:cubicBezTo>
                  <a:pt x="216" y="291"/>
                  <a:pt x="207" y="295"/>
                  <a:pt x="201" y="294"/>
                </a:cubicBezTo>
                <a:cubicBezTo>
                  <a:pt x="184" y="291"/>
                  <a:pt x="189" y="272"/>
                  <a:pt x="197" y="263"/>
                </a:cubicBezTo>
                <a:cubicBezTo>
                  <a:pt x="201" y="258"/>
                  <a:pt x="207" y="250"/>
                  <a:pt x="210" y="245"/>
                </a:cubicBezTo>
                <a:cubicBezTo>
                  <a:pt x="214" y="238"/>
                  <a:pt x="207" y="232"/>
                  <a:pt x="215" y="226"/>
                </a:cubicBezTo>
                <a:cubicBezTo>
                  <a:pt x="223" y="227"/>
                  <a:pt x="227" y="216"/>
                  <a:pt x="237" y="220"/>
                </a:cubicBezTo>
                <a:cubicBezTo>
                  <a:pt x="241" y="221"/>
                  <a:pt x="248" y="221"/>
                  <a:pt x="250" y="223"/>
                </a:cubicBezTo>
                <a:cubicBezTo>
                  <a:pt x="253" y="225"/>
                  <a:pt x="256" y="225"/>
                  <a:pt x="254" y="220"/>
                </a:cubicBezTo>
                <a:cubicBezTo>
                  <a:pt x="252" y="216"/>
                  <a:pt x="254" y="203"/>
                  <a:pt x="254" y="198"/>
                </a:cubicBezTo>
                <a:cubicBezTo>
                  <a:pt x="254" y="185"/>
                  <a:pt x="254" y="185"/>
                  <a:pt x="254" y="185"/>
                </a:cubicBezTo>
                <a:cubicBezTo>
                  <a:pt x="252" y="185"/>
                  <a:pt x="247" y="189"/>
                  <a:pt x="246" y="187"/>
                </a:cubicBezTo>
                <a:cubicBezTo>
                  <a:pt x="246" y="187"/>
                  <a:pt x="247" y="185"/>
                  <a:pt x="248" y="183"/>
                </a:cubicBezTo>
                <a:close/>
              </a:path>
            </a:pathLst>
          </a:custGeom>
          <a:solidFill>
            <a:srgbClr val="838383"/>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2" name="Freeform 41"/>
          <p:cNvSpPr>
            <a:spLocks/>
          </p:cNvSpPr>
          <p:nvPr/>
        </p:nvSpPr>
        <p:spPr bwMode="auto">
          <a:xfrm>
            <a:off x="5410831" y="4412834"/>
            <a:ext cx="1624172" cy="1366463"/>
          </a:xfrm>
          <a:custGeom>
            <a:avLst/>
            <a:gdLst/>
            <a:ahLst/>
            <a:cxnLst>
              <a:cxn ang="0">
                <a:pos x="370" y="83"/>
              </a:cxn>
              <a:cxn ang="0">
                <a:pos x="408" y="52"/>
              </a:cxn>
              <a:cxn ang="0">
                <a:pos x="430" y="56"/>
              </a:cxn>
              <a:cxn ang="0">
                <a:pos x="465" y="23"/>
              </a:cxn>
              <a:cxn ang="0">
                <a:pos x="476" y="7"/>
              </a:cxn>
              <a:cxn ang="0">
                <a:pos x="494" y="14"/>
              </a:cxn>
              <a:cxn ang="0">
                <a:pos x="531" y="23"/>
              </a:cxn>
              <a:cxn ang="0">
                <a:pos x="550" y="5"/>
              </a:cxn>
              <a:cxn ang="0">
                <a:pos x="554" y="16"/>
              </a:cxn>
              <a:cxn ang="0">
                <a:pos x="518" y="61"/>
              </a:cxn>
              <a:cxn ang="0">
                <a:pos x="443" y="119"/>
              </a:cxn>
              <a:cxn ang="0">
                <a:pos x="391" y="180"/>
              </a:cxn>
              <a:cxn ang="0">
                <a:pos x="348" y="202"/>
              </a:cxn>
              <a:cxn ang="0">
                <a:pos x="319" y="206"/>
              </a:cxn>
              <a:cxn ang="0">
                <a:pos x="290" y="241"/>
              </a:cxn>
              <a:cxn ang="0">
                <a:pos x="245" y="338"/>
              </a:cxn>
              <a:cxn ang="0">
                <a:pos x="248" y="389"/>
              </a:cxn>
              <a:cxn ang="0">
                <a:pos x="238" y="402"/>
              </a:cxn>
              <a:cxn ang="0">
                <a:pos x="229" y="417"/>
              </a:cxn>
              <a:cxn ang="0">
                <a:pos x="163" y="441"/>
              </a:cxn>
              <a:cxn ang="0">
                <a:pos x="120" y="471"/>
              </a:cxn>
              <a:cxn ang="0">
                <a:pos x="120" y="450"/>
              </a:cxn>
              <a:cxn ang="0">
                <a:pos x="120" y="417"/>
              </a:cxn>
              <a:cxn ang="0">
                <a:pos x="100" y="394"/>
              </a:cxn>
              <a:cxn ang="0">
                <a:pos x="92" y="376"/>
              </a:cxn>
              <a:cxn ang="0">
                <a:pos x="68" y="389"/>
              </a:cxn>
              <a:cxn ang="0">
                <a:pos x="38" y="381"/>
              </a:cxn>
              <a:cxn ang="0">
                <a:pos x="19" y="365"/>
              </a:cxn>
              <a:cxn ang="0">
                <a:pos x="45" y="373"/>
              </a:cxn>
              <a:cxn ang="0">
                <a:pos x="54" y="364"/>
              </a:cxn>
              <a:cxn ang="0">
                <a:pos x="33" y="352"/>
              </a:cxn>
              <a:cxn ang="0">
                <a:pos x="9" y="334"/>
              </a:cxn>
              <a:cxn ang="0">
                <a:pos x="6" y="304"/>
              </a:cxn>
              <a:cxn ang="0">
                <a:pos x="29" y="288"/>
              </a:cxn>
              <a:cxn ang="0">
                <a:pos x="29" y="249"/>
              </a:cxn>
              <a:cxn ang="0">
                <a:pos x="47" y="233"/>
              </a:cxn>
              <a:cxn ang="0">
                <a:pos x="67" y="235"/>
              </a:cxn>
              <a:cxn ang="0">
                <a:pos x="97" y="237"/>
              </a:cxn>
              <a:cxn ang="0">
                <a:pos x="126" y="223"/>
              </a:cxn>
              <a:cxn ang="0">
                <a:pos x="154" y="217"/>
              </a:cxn>
              <a:cxn ang="0">
                <a:pos x="179" y="203"/>
              </a:cxn>
              <a:cxn ang="0">
                <a:pos x="194" y="184"/>
              </a:cxn>
              <a:cxn ang="0">
                <a:pos x="218" y="176"/>
              </a:cxn>
              <a:cxn ang="0">
                <a:pos x="236" y="158"/>
              </a:cxn>
              <a:cxn ang="0">
                <a:pos x="251" y="155"/>
              </a:cxn>
              <a:cxn ang="0">
                <a:pos x="269" y="161"/>
              </a:cxn>
              <a:cxn ang="0">
                <a:pos x="276" y="146"/>
              </a:cxn>
              <a:cxn ang="0">
                <a:pos x="310" y="139"/>
              </a:cxn>
              <a:cxn ang="0">
                <a:pos x="322" y="129"/>
              </a:cxn>
              <a:cxn ang="0">
                <a:pos x="337" y="117"/>
              </a:cxn>
            </a:cxnLst>
            <a:rect l="0" t="0" r="r" b="b"/>
            <a:pathLst>
              <a:path w="562" h="472">
                <a:moveTo>
                  <a:pt x="352" y="94"/>
                </a:moveTo>
                <a:cubicBezTo>
                  <a:pt x="353" y="93"/>
                  <a:pt x="354" y="93"/>
                  <a:pt x="355" y="92"/>
                </a:cubicBezTo>
                <a:cubicBezTo>
                  <a:pt x="360" y="89"/>
                  <a:pt x="366" y="87"/>
                  <a:pt x="370" y="83"/>
                </a:cubicBezTo>
                <a:cubicBezTo>
                  <a:pt x="379" y="77"/>
                  <a:pt x="383" y="90"/>
                  <a:pt x="389" y="84"/>
                </a:cubicBezTo>
                <a:cubicBezTo>
                  <a:pt x="399" y="75"/>
                  <a:pt x="390" y="69"/>
                  <a:pt x="394" y="59"/>
                </a:cubicBezTo>
                <a:cubicBezTo>
                  <a:pt x="397" y="56"/>
                  <a:pt x="405" y="35"/>
                  <a:pt x="408" y="52"/>
                </a:cubicBezTo>
                <a:cubicBezTo>
                  <a:pt x="408" y="55"/>
                  <a:pt x="412" y="55"/>
                  <a:pt x="412" y="58"/>
                </a:cubicBezTo>
                <a:cubicBezTo>
                  <a:pt x="412" y="61"/>
                  <a:pt x="412" y="63"/>
                  <a:pt x="413" y="66"/>
                </a:cubicBezTo>
                <a:cubicBezTo>
                  <a:pt x="420" y="67"/>
                  <a:pt x="419" y="48"/>
                  <a:pt x="430" y="56"/>
                </a:cubicBezTo>
                <a:cubicBezTo>
                  <a:pt x="433" y="57"/>
                  <a:pt x="449" y="62"/>
                  <a:pt x="447" y="54"/>
                </a:cubicBezTo>
                <a:cubicBezTo>
                  <a:pt x="445" y="45"/>
                  <a:pt x="439" y="34"/>
                  <a:pt x="451" y="30"/>
                </a:cubicBezTo>
                <a:cubicBezTo>
                  <a:pt x="457" y="28"/>
                  <a:pt x="461" y="27"/>
                  <a:pt x="465" y="23"/>
                </a:cubicBezTo>
                <a:cubicBezTo>
                  <a:pt x="468" y="18"/>
                  <a:pt x="463" y="16"/>
                  <a:pt x="463" y="12"/>
                </a:cubicBezTo>
                <a:cubicBezTo>
                  <a:pt x="465" y="10"/>
                  <a:pt x="469" y="12"/>
                  <a:pt x="472" y="10"/>
                </a:cubicBezTo>
                <a:cubicBezTo>
                  <a:pt x="473" y="9"/>
                  <a:pt x="474" y="4"/>
                  <a:pt x="476" y="7"/>
                </a:cubicBezTo>
                <a:cubicBezTo>
                  <a:pt x="483" y="15"/>
                  <a:pt x="481" y="1"/>
                  <a:pt x="484" y="0"/>
                </a:cubicBezTo>
                <a:cubicBezTo>
                  <a:pt x="485" y="0"/>
                  <a:pt x="486" y="9"/>
                  <a:pt x="488" y="10"/>
                </a:cubicBezTo>
                <a:cubicBezTo>
                  <a:pt x="490" y="13"/>
                  <a:pt x="492" y="12"/>
                  <a:pt x="494" y="14"/>
                </a:cubicBezTo>
                <a:cubicBezTo>
                  <a:pt x="497" y="15"/>
                  <a:pt x="498" y="21"/>
                  <a:pt x="501" y="24"/>
                </a:cubicBezTo>
                <a:cubicBezTo>
                  <a:pt x="505" y="28"/>
                  <a:pt x="515" y="28"/>
                  <a:pt x="520" y="28"/>
                </a:cubicBezTo>
                <a:cubicBezTo>
                  <a:pt x="527" y="28"/>
                  <a:pt x="528" y="30"/>
                  <a:pt x="531" y="23"/>
                </a:cubicBezTo>
                <a:cubicBezTo>
                  <a:pt x="532" y="20"/>
                  <a:pt x="534" y="16"/>
                  <a:pt x="536" y="14"/>
                </a:cubicBezTo>
                <a:cubicBezTo>
                  <a:pt x="538" y="12"/>
                  <a:pt x="540" y="13"/>
                  <a:pt x="542" y="12"/>
                </a:cubicBezTo>
                <a:cubicBezTo>
                  <a:pt x="545" y="11"/>
                  <a:pt x="547" y="7"/>
                  <a:pt x="550" y="5"/>
                </a:cubicBezTo>
                <a:cubicBezTo>
                  <a:pt x="552" y="3"/>
                  <a:pt x="558" y="2"/>
                  <a:pt x="562" y="4"/>
                </a:cubicBezTo>
                <a:cubicBezTo>
                  <a:pt x="562" y="4"/>
                  <a:pt x="562" y="4"/>
                  <a:pt x="562" y="4"/>
                </a:cubicBezTo>
                <a:cubicBezTo>
                  <a:pt x="560" y="8"/>
                  <a:pt x="557" y="12"/>
                  <a:pt x="554" y="16"/>
                </a:cubicBezTo>
                <a:cubicBezTo>
                  <a:pt x="536" y="39"/>
                  <a:pt x="536" y="39"/>
                  <a:pt x="536" y="39"/>
                </a:cubicBezTo>
                <a:cubicBezTo>
                  <a:pt x="531" y="45"/>
                  <a:pt x="532" y="43"/>
                  <a:pt x="527" y="46"/>
                </a:cubicBezTo>
                <a:cubicBezTo>
                  <a:pt x="524" y="48"/>
                  <a:pt x="525" y="58"/>
                  <a:pt x="518" y="61"/>
                </a:cubicBezTo>
                <a:cubicBezTo>
                  <a:pt x="486" y="78"/>
                  <a:pt x="486" y="78"/>
                  <a:pt x="486" y="78"/>
                </a:cubicBezTo>
                <a:cubicBezTo>
                  <a:pt x="480" y="81"/>
                  <a:pt x="476" y="88"/>
                  <a:pt x="470" y="92"/>
                </a:cubicBezTo>
                <a:cubicBezTo>
                  <a:pt x="462" y="105"/>
                  <a:pt x="456" y="112"/>
                  <a:pt x="443" y="119"/>
                </a:cubicBezTo>
                <a:cubicBezTo>
                  <a:pt x="400" y="145"/>
                  <a:pt x="400" y="145"/>
                  <a:pt x="400" y="145"/>
                </a:cubicBezTo>
                <a:cubicBezTo>
                  <a:pt x="396" y="148"/>
                  <a:pt x="386" y="163"/>
                  <a:pt x="387" y="167"/>
                </a:cubicBezTo>
                <a:cubicBezTo>
                  <a:pt x="388" y="171"/>
                  <a:pt x="391" y="176"/>
                  <a:pt x="391" y="180"/>
                </a:cubicBezTo>
                <a:cubicBezTo>
                  <a:pt x="390" y="183"/>
                  <a:pt x="380" y="185"/>
                  <a:pt x="377" y="186"/>
                </a:cubicBezTo>
                <a:cubicBezTo>
                  <a:pt x="374" y="191"/>
                  <a:pt x="370" y="197"/>
                  <a:pt x="365" y="200"/>
                </a:cubicBezTo>
                <a:cubicBezTo>
                  <a:pt x="361" y="202"/>
                  <a:pt x="353" y="200"/>
                  <a:pt x="348" y="202"/>
                </a:cubicBezTo>
                <a:cubicBezTo>
                  <a:pt x="344" y="203"/>
                  <a:pt x="343" y="200"/>
                  <a:pt x="340" y="200"/>
                </a:cubicBezTo>
                <a:cubicBezTo>
                  <a:pt x="337" y="201"/>
                  <a:pt x="335" y="203"/>
                  <a:pt x="331" y="203"/>
                </a:cubicBezTo>
                <a:cubicBezTo>
                  <a:pt x="325" y="203"/>
                  <a:pt x="324" y="196"/>
                  <a:pt x="319" y="206"/>
                </a:cubicBezTo>
                <a:cubicBezTo>
                  <a:pt x="315" y="215"/>
                  <a:pt x="314" y="226"/>
                  <a:pt x="310" y="234"/>
                </a:cubicBezTo>
                <a:cubicBezTo>
                  <a:pt x="307" y="238"/>
                  <a:pt x="301" y="238"/>
                  <a:pt x="299" y="242"/>
                </a:cubicBezTo>
                <a:cubicBezTo>
                  <a:pt x="294" y="248"/>
                  <a:pt x="294" y="250"/>
                  <a:pt x="290" y="241"/>
                </a:cubicBezTo>
                <a:cubicBezTo>
                  <a:pt x="285" y="233"/>
                  <a:pt x="261" y="244"/>
                  <a:pt x="255" y="247"/>
                </a:cubicBezTo>
                <a:cubicBezTo>
                  <a:pt x="248" y="250"/>
                  <a:pt x="248" y="264"/>
                  <a:pt x="244" y="270"/>
                </a:cubicBezTo>
                <a:cubicBezTo>
                  <a:pt x="230" y="294"/>
                  <a:pt x="236" y="314"/>
                  <a:pt x="245" y="338"/>
                </a:cubicBezTo>
                <a:cubicBezTo>
                  <a:pt x="248" y="347"/>
                  <a:pt x="240" y="351"/>
                  <a:pt x="240" y="358"/>
                </a:cubicBezTo>
                <a:cubicBezTo>
                  <a:pt x="240" y="363"/>
                  <a:pt x="242" y="369"/>
                  <a:pt x="241" y="374"/>
                </a:cubicBezTo>
                <a:cubicBezTo>
                  <a:pt x="241" y="377"/>
                  <a:pt x="246" y="387"/>
                  <a:pt x="248" y="389"/>
                </a:cubicBezTo>
                <a:cubicBezTo>
                  <a:pt x="245" y="392"/>
                  <a:pt x="248" y="397"/>
                  <a:pt x="248" y="401"/>
                </a:cubicBezTo>
                <a:cubicBezTo>
                  <a:pt x="245" y="401"/>
                  <a:pt x="242" y="396"/>
                  <a:pt x="241" y="394"/>
                </a:cubicBezTo>
                <a:cubicBezTo>
                  <a:pt x="239" y="390"/>
                  <a:pt x="238" y="400"/>
                  <a:pt x="238" y="402"/>
                </a:cubicBezTo>
                <a:cubicBezTo>
                  <a:pt x="238" y="410"/>
                  <a:pt x="242" y="410"/>
                  <a:pt x="246" y="412"/>
                </a:cubicBezTo>
                <a:cubicBezTo>
                  <a:pt x="246" y="412"/>
                  <a:pt x="246" y="412"/>
                  <a:pt x="246" y="412"/>
                </a:cubicBezTo>
                <a:cubicBezTo>
                  <a:pt x="242" y="413"/>
                  <a:pt x="233" y="416"/>
                  <a:pt x="229" y="417"/>
                </a:cubicBezTo>
                <a:cubicBezTo>
                  <a:pt x="219" y="424"/>
                  <a:pt x="212" y="432"/>
                  <a:pt x="200" y="423"/>
                </a:cubicBezTo>
                <a:cubicBezTo>
                  <a:pt x="195" y="418"/>
                  <a:pt x="184" y="433"/>
                  <a:pt x="181" y="437"/>
                </a:cubicBezTo>
                <a:cubicBezTo>
                  <a:pt x="177" y="441"/>
                  <a:pt x="168" y="438"/>
                  <a:pt x="163" y="441"/>
                </a:cubicBezTo>
                <a:cubicBezTo>
                  <a:pt x="154" y="446"/>
                  <a:pt x="153" y="440"/>
                  <a:pt x="143" y="440"/>
                </a:cubicBezTo>
                <a:cubicBezTo>
                  <a:pt x="125" y="441"/>
                  <a:pt x="141" y="452"/>
                  <a:pt x="132" y="459"/>
                </a:cubicBezTo>
                <a:cubicBezTo>
                  <a:pt x="129" y="461"/>
                  <a:pt x="123" y="472"/>
                  <a:pt x="120" y="471"/>
                </a:cubicBezTo>
                <a:cubicBezTo>
                  <a:pt x="115" y="470"/>
                  <a:pt x="109" y="461"/>
                  <a:pt x="105" y="457"/>
                </a:cubicBezTo>
                <a:cubicBezTo>
                  <a:pt x="105" y="457"/>
                  <a:pt x="105" y="457"/>
                  <a:pt x="105" y="457"/>
                </a:cubicBezTo>
                <a:cubicBezTo>
                  <a:pt x="111" y="452"/>
                  <a:pt x="111" y="451"/>
                  <a:pt x="120" y="450"/>
                </a:cubicBezTo>
                <a:cubicBezTo>
                  <a:pt x="128" y="448"/>
                  <a:pt x="125" y="440"/>
                  <a:pt x="126" y="434"/>
                </a:cubicBezTo>
                <a:cubicBezTo>
                  <a:pt x="127" y="430"/>
                  <a:pt x="130" y="426"/>
                  <a:pt x="130" y="423"/>
                </a:cubicBezTo>
                <a:cubicBezTo>
                  <a:pt x="130" y="419"/>
                  <a:pt x="121" y="424"/>
                  <a:pt x="120" y="417"/>
                </a:cubicBezTo>
                <a:cubicBezTo>
                  <a:pt x="120" y="413"/>
                  <a:pt x="121" y="401"/>
                  <a:pt x="118" y="398"/>
                </a:cubicBezTo>
                <a:cubicBezTo>
                  <a:pt x="116" y="396"/>
                  <a:pt x="110" y="403"/>
                  <a:pt x="109" y="404"/>
                </a:cubicBezTo>
                <a:cubicBezTo>
                  <a:pt x="107" y="407"/>
                  <a:pt x="100" y="396"/>
                  <a:pt x="100" y="394"/>
                </a:cubicBezTo>
                <a:cubicBezTo>
                  <a:pt x="99" y="391"/>
                  <a:pt x="99" y="386"/>
                  <a:pt x="98" y="384"/>
                </a:cubicBezTo>
                <a:cubicBezTo>
                  <a:pt x="96" y="382"/>
                  <a:pt x="89" y="388"/>
                  <a:pt x="91" y="382"/>
                </a:cubicBezTo>
                <a:cubicBezTo>
                  <a:pt x="91" y="381"/>
                  <a:pt x="93" y="377"/>
                  <a:pt x="92" y="376"/>
                </a:cubicBezTo>
                <a:cubicBezTo>
                  <a:pt x="90" y="374"/>
                  <a:pt x="84" y="376"/>
                  <a:pt x="81" y="375"/>
                </a:cubicBezTo>
                <a:cubicBezTo>
                  <a:pt x="79" y="374"/>
                  <a:pt x="77" y="380"/>
                  <a:pt x="77" y="382"/>
                </a:cubicBezTo>
                <a:cubicBezTo>
                  <a:pt x="75" y="387"/>
                  <a:pt x="74" y="392"/>
                  <a:pt x="68" y="389"/>
                </a:cubicBezTo>
                <a:cubicBezTo>
                  <a:pt x="65" y="387"/>
                  <a:pt x="64" y="392"/>
                  <a:pt x="62" y="394"/>
                </a:cubicBezTo>
                <a:cubicBezTo>
                  <a:pt x="60" y="396"/>
                  <a:pt x="49" y="387"/>
                  <a:pt x="46" y="385"/>
                </a:cubicBezTo>
                <a:cubicBezTo>
                  <a:pt x="42" y="382"/>
                  <a:pt x="42" y="386"/>
                  <a:pt x="38" y="381"/>
                </a:cubicBezTo>
                <a:cubicBezTo>
                  <a:pt x="34" y="376"/>
                  <a:pt x="30" y="390"/>
                  <a:pt x="27" y="390"/>
                </a:cubicBezTo>
                <a:cubicBezTo>
                  <a:pt x="21" y="390"/>
                  <a:pt x="23" y="379"/>
                  <a:pt x="23" y="376"/>
                </a:cubicBezTo>
                <a:cubicBezTo>
                  <a:pt x="23" y="372"/>
                  <a:pt x="20" y="369"/>
                  <a:pt x="19" y="365"/>
                </a:cubicBezTo>
                <a:cubicBezTo>
                  <a:pt x="16" y="361"/>
                  <a:pt x="21" y="360"/>
                  <a:pt x="21" y="363"/>
                </a:cubicBezTo>
                <a:cubicBezTo>
                  <a:pt x="22" y="370"/>
                  <a:pt x="25" y="366"/>
                  <a:pt x="29" y="370"/>
                </a:cubicBezTo>
                <a:cubicBezTo>
                  <a:pt x="33" y="374"/>
                  <a:pt x="42" y="369"/>
                  <a:pt x="45" y="373"/>
                </a:cubicBezTo>
                <a:cubicBezTo>
                  <a:pt x="47" y="376"/>
                  <a:pt x="48" y="384"/>
                  <a:pt x="52" y="377"/>
                </a:cubicBezTo>
                <a:cubicBezTo>
                  <a:pt x="54" y="374"/>
                  <a:pt x="47" y="371"/>
                  <a:pt x="48" y="368"/>
                </a:cubicBezTo>
                <a:cubicBezTo>
                  <a:pt x="48" y="362"/>
                  <a:pt x="49" y="364"/>
                  <a:pt x="54" y="364"/>
                </a:cubicBezTo>
                <a:cubicBezTo>
                  <a:pt x="56" y="361"/>
                  <a:pt x="63" y="357"/>
                  <a:pt x="58" y="353"/>
                </a:cubicBezTo>
                <a:cubicBezTo>
                  <a:pt x="54" y="349"/>
                  <a:pt x="50" y="351"/>
                  <a:pt x="45" y="350"/>
                </a:cubicBezTo>
                <a:cubicBezTo>
                  <a:pt x="41" y="350"/>
                  <a:pt x="37" y="352"/>
                  <a:pt x="33" y="352"/>
                </a:cubicBezTo>
                <a:cubicBezTo>
                  <a:pt x="27" y="353"/>
                  <a:pt x="23" y="358"/>
                  <a:pt x="19" y="352"/>
                </a:cubicBezTo>
                <a:cubicBezTo>
                  <a:pt x="16" y="350"/>
                  <a:pt x="22" y="339"/>
                  <a:pt x="17" y="339"/>
                </a:cubicBezTo>
                <a:cubicBezTo>
                  <a:pt x="13" y="340"/>
                  <a:pt x="11" y="338"/>
                  <a:pt x="9" y="334"/>
                </a:cubicBezTo>
                <a:cubicBezTo>
                  <a:pt x="10" y="335"/>
                  <a:pt x="10" y="335"/>
                  <a:pt x="10" y="335"/>
                </a:cubicBezTo>
                <a:cubicBezTo>
                  <a:pt x="9" y="328"/>
                  <a:pt x="8" y="323"/>
                  <a:pt x="10" y="316"/>
                </a:cubicBezTo>
                <a:cubicBezTo>
                  <a:pt x="11" y="310"/>
                  <a:pt x="14" y="307"/>
                  <a:pt x="6" y="304"/>
                </a:cubicBezTo>
                <a:cubicBezTo>
                  <a:pt x="0" y="302"/>
                  <a:pt x="9" y="302"/>
                  <a:pt x="10" y="301"/>
                </a:cubicBezTo>
                <a:cubicBezTo>
                  <a:pt x="15" y="300"/>
                  <a:pt x="18" y="302"/>
                  <a:pt x="22" y="302"/>
                </a:cubicBezTo>
                <a:cubicBezTo>
                  <a:pt x="32" y="302"/>
                  <a:pt x="28" y="293"/>
                  <a:pt x="29" y="288"/>
                </a:cubicBezTo>
                <a:cubicBezTo>
                  <a:pt x="31" y="279"/>
                  <a:pt x="29" y="276"/>
                  <a:pt x="23" y="268"/>
                </a:cubicBezTo>
                <a:cubicBezTo>
                  <a:pt x="20" y="263"/>
                  <a:pt x="25" y="263"/>
                  <a:pt x="25" y="259"/>
                </a:cubicBezTo>
                <a:cubicBezTo>
                  <a:pt x="25" y="253"/>
                  <a:pt x="31" y="251"/>
                  <a:pt x="29" y="249"/>
                </a:cubicBezTo>
                <a:cubicBezTo>
                  <a:pt x="27" y="245"/>
                  <a:pt x="26" y="244"/>
                  <a:pt x="26" y="240"/>
                </a:cubicBezTo>
                <a:cubicBezTo>
                  <a:pt x="29" y="238"/>
                  <a:pt x="32" y="234"/>
                  <a:pt x="36" y="233"/>
                </a:cubicBezTo>
                <a:cubicBezTo>
                  <a:pt x="40" y="232"/>
                  <a:pt x="44" y="234"/>
                  <a:pt x="47" y="233"/>
                </a:cubicBezTo>
                <a:cubicBezTo>
                  <a:pt x="52" y="233"/>
                  <a:pt x="59" y="236"/>
                  <a:pt x="61" y="233"/>
                </a:cubicBezTo>
                <a:cubicBezTo>
                  <a:pt x="61" y="233"/>
                  <a:pt x="61" y="233"/>
                  <a:pt x="61" y="233"/>
                </a:cubicBezTo>
                <a:cubicBezTo>
                  <a:pt x="67" y="235"/>
                  <a:pt x="67" y="235"/>
                  <a:pt x="67" y="235"/>
                </a:cubicBezTo>
                <a:cubicBezTo>
                  <a:pt x="72" y="235"/>
                  <a:pt x="75" y="237"/>
                  <a:pt x="80" y="237"/>
                </a:cubicBezTo>
                <a:cubicBezTo>
                  <a:pt x="83" y="237"/>
                  <a:pt x="87" y="234"/>
                  <a:pt x="90" y="236"/>
                </a:cubicBezTo>
                <a:cubicBezTo>
                  <a:pt x="93" y="238"/>
                  <a:pt x="94" y="236"/>
                  <a:pt x="97" y="237"/>
                </a:cubicBezTo>
                <a:cubicBezTo>
                  <a:pt x="101" y="238"/>
                  <a:pt x="102" y="240"/>
                  <a:pt x="105" y="237"/>
                </a:cubicBezTo>
                <a:cubicBezTo>
                  <a:pt x="108" y="234"/>
                  <a:pt x="111" y="232"/>
                  <a:pt x="114" y="229"/>
                </a:cubicBezTo>
                <a:cubicBezTo>
                  <a:pt x="117" y="225"/>
                  <a:pt x="120" y="221"/>
                  <a:pt x="126" y="223"/>
                </a:cubicBezTo>
                <a:cubicBezTo>
                  <a:pt x="134" y="226"/>
                  <a:pt x="131" y="221"/>
                  <a:pt x="136" y="221"/>
                </a:cubicBezTo>
                <a:cubicBezTo>
                  <a:pt x="141" y="221"/>
                  <a:pt x="146" y="231"/>
                  <a:pt x="150" y="224"/>
                </a:cubicBezTo>
                <a:cubicBezTo>
                  <a:pt x="151" y="223"/>
                  <a:pt x="152" y="217"/>
                  <a:pt x="154" y="217"/>
                </a:cubicBezTo>
                <a:cubicBezTo>
                  <a:pt x="157" y="218"/>
                  <a:pt x="158" y="216"/>
                  <a:pt x="159" y="214"/>
                </a:cubicBezTo>
                <a:cubicBezTo>
                  <a:pt x="164" y="214"/>
                  <a:pt x="164" y="208"/>
                  <a:pt x="170" y="211"/>
                </a:cubicBezTo>
                <a:cubicBezTo>
                  <a:pt x="176" y="215"/>
                  <a:pt x="181" y="209"/>
                  <a:pt x="179" y="203"/>
                </a:cubicBezTo>
                <a:cubicBezTo>
                  <a:pt x="179" y="199"/>
                  <a:pt x="176" y="197"/>
                  <a:pt x="179" y="195"/>
                </a:cubicBezTo>
                <a:cubicBezTo>
                  <a:pt x="181" y="193"/>
                  <a:pt x="179" y="191"/>
                  <a:pt x="181" y="189"/>
                </a:cubicBezTo>
                <a:cubicBezTo>
                  <a:pt x="186" y="185"/>
                  <a:pt x="191" y="187"/>
                  <a:pt x="194" y="184"/>
                </a:cubicBezTo>
                <a:cubicBezTo>
                  <a:pt x="197" y="182"/>
                  <a:pt x="199" y="182"/>
                  <a:pt x="203" y="180"/>
                </a:cubicBezTo>
                <a:cubicBezTo>
                  <a:pt x="205" y="178"/>
                  <a:pt x="206" y="181"/>
                  <a:pt x="209" y="179"/>
                </a:cubicBezTo>
                <a:cubicBezTo>
                  <a:pt x="210" y="179"/>
                  <a:pt x="218" y="175"/>
                  <a:pt x="218" y="176"/>
                </a:cubicBezTo>
                <a:cubicBezTo>
                  <a:pt x="221" y="179"/>
                  <a:pt x="222" y="175"/>
                  <a:pt x="225" y="180"/>
                </a:cubicBezTo>
                <a:cubicBezTo>
                  <a:pt x="232" y="183"/>
                  <a:pt x="238" y="172"/>
                  <a:pt x="236" y="166"/>
                </a:cubicBezTo>
                <a:cubicBezTo>
                  <a:pt x="231" y="166"/>
                  <a:pt x="235" y="161"/>
                  <a:pt x="236" y="158"/>
                </a:cubicBezTo>
                <a:cubicBezTo>
                  <a:pt x="236" y="157"/>
                  <a:pt x="239" y="158"/>
                  <a:pt x="240" y="157"/>
                </a:cubicBezTo>
                <a:cubicBezTo>
                  <a:pt x="245" y="154"/>
                  <a:pt x="245" y="154"/>
                  <a:pt x="245" y="154"/>
                </a:cubicBezTo>
                <a:cubicBezTo>
                  <a:pt x="247" y="155"/>
                  <a:pt x="249" y="154"/>
                  <a:pt x="251" y="155"/>
                </a:cubicBezTo>
                <a:cubicBezTo>
                  <a:pt x="254" y="157"/>
                  <a:pt x="252" y="165"/>
                  <a:pt x="258" y="165"/>
                </a:cubicBezTo>
                <a:cubicBezTo>
                  <a:pt x="264" y="165"/>
                  <a:pt x="263" y="168"/>
                  <a:pt x="266" y="171"/>
                </a:cubicBezTo>
                <a:cubicBezTo>
                  <a:pt x="269" y="175"/>
                  <a:pt x="279" y="161"/>
                  <a:pt x="269" y="161"/>
                </a:cubicBezTo>
                <a:cubicBezTo>
                  <a:pt x="263" y="161"/>
                  <a:pt x="259" y="159"/>
                  <a:pt x="260" y="154"/>
                </a:cubicBezTo>
                <a:cubicBezTo>
                  <a:pt x="261" y="146"/>
                  <a:pt x="263" y="157"/>
                  <a:pt x="268" y="149"/>
                </a:cubicBezTo>
                <a:cubicBezTo>
                  <a:pt x="270" y="146"/>
                  <a:pt x="273" y="144"/>
                  <a:pt x="276" y="146"/>
                </a:cubicBezTo>
                <a:cubicBezTo>
                  <a:pt x="278" y="149"/>
                  <a:pt x="287" y="153"/>
                  <a:pt x="290" y="152"/>
                </a:cubicBezTo>
                <a:cubicBezTo>
                  <a:pt x="296" y="150"/>
                  <a:pt x="291" y="140"/>
                  <a:pt x="301" y="140"/>
                </a:cubicBezTo>
                <a:cubicBezTo>
                  <a:pt x="304" y="140"/>
                  <a:pt x="306" y="140"/>
                  <a:pt x="310" y="139"/>
                </a:cubicBezTo>
                <a:cubicBezTo>
                  <a:pt x="317" y="137"/>
                  <a:pt x="312" y="133"/>
                  <a:pt x="319" y="132"/>
                </a:cubicBezTo>
                <a:cubicBezTo>
                  <a:pt x="320" y="131"/>
                  <a:pt x="321" y="130"/>
                  <a:pt x="322" y="129"/>
                </a:cubicBezTo>
                <a:cubicBezTo>
                  <a:pt x="322" y="129"/>
                  <a:pt x="322" y="129"/>
                  <a:pt x="322" y="129"/>
                </a:cubicBezTo>
                <a:cubicBezTo>
                  <a:pt x="329" y="129"/>
                  <a:pt x="329" y="129"/>
                  <a:pt x="329" y="129"/>
                </a:cubicBezTo>
                <a:cubicBezTo>
                  <a:pt x="332" y="131"/>
                  <a:pt x="335" y="127"/>
                  <a:pt x="335" y="124"/>
                </a:cubicBezTo>
                <a:cubicBezTo>
                  <a:pt x="336" y="121"/>
                  <a:pt x="336" y="120"/>
                  <a:pt x="337" y="117"/>
                </a:cubicBezTo>
                <a:cubicBezTo>
                  <a:pt x="339" y="115"/>
                  <a:pt x="340" y="109"/>
                  <a:pt x="341" y="106"/>
                </a:cubicBezTo>
                <a:cubicBezTo>
                  <a:pt x="343" y="100"/>
                  <a:pt x="354" y="99"/>
                  <a:pt x="352" y="94"/>
                </a:cubicBezTo>
                <a:close/>
              </a:path>
            </a:pathLst>
          </a:custGeom>
          <a:solidFill>
            <a:srgbClr val="878787"/>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1" name="Freeform 40"/>
          <p:cNvSpPr>
            <a:spLocks/>
          </p:cNvSpPr>
          <p:nvPr/>
        </p:nvSpPr>
        <p:spPr bwMode="auto">
          <a:xfrm>
            <a:off x="5518710" y="4233036"/>
            <a:ext cx="913972" cy="875016"/>
          </a:xfrm>
          <a:custGeom>
            <a:avLst/>
            <a:gdLst/>
            <a:ahLst/>
            <a:cxnLst>
              <a:cxn ang="0">
                <a:pos x="291" y="191"/>
              </a:cxn>
              <a:cxn ang="0">
                <a:pos x="299" y="179"/>
              </a:cxn>
              <a:cxn ang="0">
                <a:pos x="314" y="156"/>
              </a:cxn>
              <a:cxn ang="0">
                <a:pos x="292" y="159"/>
              </a:cxn>
              <a:cxn ang="0">
                <a:pos x="288" y="164"/>
              </a:cxn>
              <a:cxn ang="0">
                <a:pos x="262" y="163"/>
              </a:cxn>
              <a:cxn ang="0">
                <a:pos x="262" y="163"/>
              </a:cxn>
              <a:cxn ang="0">
                <a:pos x="259" y="144"/>
              </a:cxn>
              <a:cxn ang="0">
                <a:pos x="251" y="130"/>
              </a:cxn>
              <a:cxn ang="0">
                <a:pos x="239" y="112"/>
              </a:cxn>
              <a:cxn ang="0">
                <a:pos x="220" y="103"/>
              </a:cxn>
              <a:cxn ang="0">
                <a:pos x="215" y="94"/>
              </a:cxn>
              <a:cxn ang="0">
                <a:pos x="196" y="91"/>
              </a:cxn>
              <a:cxn ang="0">
                <a:pos x="191" y="80"/>
              </a:cxn>
              <a:cxn ang="0">
                <a:pos x="187" y="38"/>
              </a:cxn>
              <a:cxn ang="0">
                <a:pos x="170" y="31"/>
              </a:cxn>
              <a:cxn ang="0">
                <a:pos x="155" y="38"/>
              </a:cxn>
              <a:cxn ang="0">
                <a:pos x="125" y="40"/>
              </a:cxn>
              <a:cxn ang="0">
                <a:pos x="107" y="21"/>
              </a:cxn>
              <a:cxn ang="0">
                <a:pos x="84" y="10"/>
              </a:cxn>
              <a:cxn ang="0">
                <a:pos x="76" y="38"/>
              </a:cxn>
              <a:cxn ang="0">
                <a:pos x="66" y="57"/>
              </a:cxn>
              <a:cxn ang="0">
                <a:pos x="42" y="65"/>
              </a:cxn>
              <a:cxn ang="0">
                <a:pos x="49" y="86"/>
              </a:cxn>
              <a:cxn ang="0">
                <a:pos x="36" y="104"/>
              </a:cxn>
              <a:cxn ang="0">
                <a:pos x="22" y="127"/>
              </a:cxn>
              <a:cxn ang="0">
                <a:pos x="22" y="139"/>
              </a:cxn>
              <a:cxn ang="0">
                <a:pos x="27" y="158"/>
              </a:cxn>
              <a:cxn ang="0">
                <a:pos x="19" y="175"/>
              </a:cxn>
              <a:cxn ang="0">
                <a:pos x="33" y="188"/>
              </a:cxn>
              <a:cxn ang="0">
                <a:pos x="20" y="197"/>
              </a:cxn>
              <a:cxn ang="0">
                <a:pos x="22" y="214"/>
              </a:cxn>
              <a:cxn ang="0">
                <a:pos x="22" y="231"/>
              </a:cxn>
              <a:cxn ang="0">
                <a:pos x="9" y="257"/>
              </a:cxn>
              <a:cxn ang="0">
                <a:pos x="23" y="294"/>
              </a:cxn>
              <a:cxn ang="0">
                <a:pos x="23" y="295"/>
              </a:cxn>
              <a:cxn ang="0">
                <a:pos x="42" y="299"/>
              </a:cxn>
              <a:cxn ang="0">
                <a:pos x="59" y="299"/>
              </a:cxn>
              <a:cxn ang="0">
                <a:pos x="76" y="291"/>
              </a:cxn>
              <a:cxn ang="0">
                <a:pos x="98" y="283"/>
              </a:cxn>
              <a:cxn ang="0">
                <a:pos x="116" y="279"/>
              </a:cxn>
              <a:cxn ang="0">
                <a:pos x="132" y="273"/>
              </a:cxn>
              <a:cxn ang="0">
                <a:pos x="141" y="257"/>
              </a:cxn>
              <a:cxn ang="0">
                <a:pos x="156" y="246"/>
              </a:cxn>
              <a:cxn ang="0">
                <a:pos x="171" y="241"/>
              </a:cxn>
              <a:cxn ang="0">
                <a:pos x="187" y="242"/>
              </a:cxn>
              <a:cxn ang="0">
                <a:pos x="198" y="220"/>
              </a:cxn>
              <a:cxn ang="0">
                <a:pos x="207" y="216"/>
              </a:cxn>
              <a:cxn ang="0">
                <a:pos x="220" y="227"/>
              </a:cxn>
              <a:cxn ang="0">
                <a:pos x="231" y="223"/>
              </a:cxn>
              <a:cxn ang="0">
                <a:pos x="230" y="211"/>
              </a:cxn>
              <a:cxn ang="0">
                <a:pos x="252" y="214"/>
              </a:cxn>
              <a:cxn ang="0">
                <a:pos x="272" y="201"/>
              </a:cxn>
              <a:cxn ang="0">
                <a:pos x="284" y="191"/>
              </a:cxn>
            </a:cxnLst>
            <a:rect l="0" t="0" r="r" b="b"/>
            <a:pathLst>
              <a:path w="316" h="302">
                <a:moveTo>
                  <a:pt x="284" y="191"/>
                </a:moveTo>
                <a:cubicBezTo>
                  <a:pt x="291" y="191"/>
                  <a:pt x="291" y="191"/>
                  <a:pt x="291" y="191"/>
                </a:cubicBezTo>
                <a:cubicBezTo>
                  <a:pt x="294" y="193"/>
                  <a:pt x="297" y="189"/>
                  <a:pt x="297" y="186"/>
                </a:cubicBezTo>
                <a:cubicBezTo>
                  <a:pt x="298" y="183"/>
                  <a:pt x="298" y="182"/>
                  <a:pt x="299" y="179"/>
                </a:cubicBezTo>
                <a:cubicBezTo>
                  <a:pt x="301" y="177"/>
                  <a:pt x="302" y="171"/>
                  <a:pt x="303" y="168"/>
                </a:cubicBezTo>
                <a:cubicBezTo>
                  <a:pt x="305" y="162"/>
                  <a:pt x="316" y="161"/>
                  <a:pt x="314" y="156"/>
                </a:cubicBezTo>
                <a:cubicBezTo>
                  <a:pt x="314" y="156"/>
                  <a:pt x="314" y="156"/>
                  <a:pt x="314" y="156"/>
                </a:cubicBezTo>
                <a:cubicBezTo>
                  <a:pt x="308" y="160"/>
                  <a:pt x="299" y="163"/>
                  <a:pt x="292" y="159"/>
                </a:cubicBezTo>
                <a:cubicBezTo>
                  <a:pt x="292" y="159"/>
                  <a:pt x="292" y="159"/>
                  <a:pt x="292" y="159"/>
                </a:cubicBezTo>
                <a:cubicBezTo>
                  <a:pt x="291" y="160"/>
                  <a:pt x="290" y="163"/>
                  <a:pt x="288" y="164"/>
                </a:cubicBezTo>
                <a:cubicBezTo>
                  <a:pt x="286" y="164"/>
                  <a:pt x="284" y="162"/>
                  <a:pt x="281" y="161"/>
                </a:cubicBezTo>
                <a:cubicBezTo>
                  <a:pt x="273" y="156"/>
                  <a:pt x="265" y="171"/>
                  <a:pt x="262" y="163"/>
                </a:cubicBezTo>
                <a:cubicBezTo>
                  <a:pt x="262" y="163"/>
                  <a:pt x="262" y="163"/>
                  <a:pt x="262" y="163"/>
                </a:cubicBezTo>
                <a:cubicBezTo>
                  <a:pt x="262" y="163"/>
                  <a:pt x="262" y="163"/>
                  <a:pt x="262" y="163"/>
                </a:cubicBezTo>
                <a:cubicBezTo>
                  <a:pt x="262" y="163"/>
                  <a:pt x="262" y="163"/>
                  <a:pt x="262" y="163"/>
                </a:cubicBezTo>
                <a:cubicBezTo>
                  <a:pt x="260" y="158"/>
                  <a:pt x="260" y="148"/>
                  <a:pt x="259" y="144"/>
                </a:cubicBezTo>
                <a:cubicBezTo>
                  <a:pt x="259" y="141"/>
                  <a:pt x="262" y="134"/>
                  <a:pt x="257" y="137"/>
                </a:cubicBezTo>
                <a:cubicBezTo>
                  <a:pt x="249" y="140"/>
                  <a:pt x="253" y="127"/>
                  <a:pt x="251" y="130"/>
                </a:cubicBezTo>
                <a:cubicBezTo>
                  <a:pt x="249" y="133"/>
                  <a:pt x="249" y="139"/>
                  <a:pt x="245" y="135"/>
                </a:cubicBezTo>
                <a:cubicBezTo>
                  <a:pt x="240" y="127"/>
                  <a:pt x="248" y="120"/>
                  <a:pt x="239" y="112"/>
                </a:cubicBezTo>
                <a:cubicBezTo>
                  <a:pt x="237" y="110"/>
                  <a:pt x="230" y="100"/>
                  <a:pt x="228" y="100"/>
                </a:cubicBezTo>
                <a:cubicBezTo>
                  <a:pt x="225" y="100"/>
                  <a:pt x="222" y="104"/>
                  <a:pt x="220" y="103"/>
                </a:cubicBezTo>
                <a:cubicBezTo>
                  <a:pt x="217" y="102"/>
                  <a:pt x="215" y="97"/>
                  <a:pt x="215" y="94"/>
                </a:cubicBezTo>
                <a:cubicBezTo>
                  <a:pt x="215" y="94"/>
                  <a:pt x="215" y="94"/>
                  <a:pt x="215" y="94"/>
                </a:cubicBezTo>
                <a:cubicBezTo>
                  <a:pt x="210" y="94"/>
                  <a:pt x="207" y="96"/>
                  <a:pt x="202" y="96"/>
                </a:cubicBezTo>
                <a:cubicBezTo>
                  <a:pt x="200" y="95"/>
                  <a:pt x="198" y="92"/>
                  <a:pt x="196" y="91"/>
                </a:cubicBezTo>
                <a:cubicBezTo>
                  <a:pt x="194" y="91"/>
                  <a:pt x="193" y="90"/>
                  <a:pt x="192" y="89"/>
                </a:cubicBezTo>
                <a:cubicBezTo>
                  <a:pt x="190" y="88"/>
                  <a:pt x="191" y="83"/>
                  <a:pt x="191" y="80"/>
                </a:cubicBezTo>
                <a:cubicBezTo>
                  <a:pt x="191" y="72"/>
                  <a:pt x="188" y="64"/>
                  <a:pt x="189" y="56"/>
                </a:cubicBezTo>
                <a:cubicBezTo>
                  <a:pt x="190" y="48"/>
                  <a:pt x="195" y="41"/>
                  <a:pt x="187" y="38"/>
                </a:cubicBezTo>
                <a:cubicBezTo>
                  <a:pt x="185" y="38"/>
                  <a:pt x="183" y="35"/>
                  <a:pt x="182" y="34"/>
                </a:cubicBezTo>
                <a:cubicBezTo>
                  <a:pt x="179" y="32"/>
                  <a:pt x="174" y="26"/>
                  <a:pt x="170" y="31"/>
                </a:cubicBezTo>
                <a:cubicBezTo>
                  <a:pt x="169" y="33"/>
                  <a:pt x="164" y="37"/>
                  <a:pt x="162" y="36"/>
                </a:cubicBezTo>
                <a:cubicBezTo>
                  <a:pt x="157" y="33"/>
                  <a:pt x="160" y="36"/>
                  <a:pt x="155" y="38"/>
                </a:cubicBezTo>
                <a:cubicBezTo>
                  <a:pt x="151" y="37"/>
                  <a:pt x="138" y="21"/>
                  <a:pt x="138" y="34"/>
                </a:cubicBezTo>
                <a:cubicBezTo>
                  <a:pt x="138" y="42"/>
                  <a:pt x="133" y="43"/>
                  <a:pt x="125" y="40"/>
                </a:cubicBezTo>
                <a:cubicBezTo>
                  <a:pt x="120" y="39"/>
                  <a:pt x="121" y="32"/>
                  <a:pt x="120" y="29"/>
                </a:cubicBezTo>
                <a:cubicBezTo>
                  <a:pt x="119" y="22"/>
                  <a:pt x="111" y="24"/>
                  <a:pt x="107" y="21"/>
                </a:cubicBezTo>
                <a:cubicBezTo>
                  <a:pt x="104" y="18"/>
                  <a:pt x="103" y="14"/>
                  <a:pt x="98" y="13"/>
                </a:cubicBezTo>
                <a:cubicBezTo>
                  <a:pt x="92" y="13"/>
                  <a:pt x="89" y="14"/>
                  <a:pt x="84" y="10"/>
                </a:cubicBezTo>
                <a:cubicBezTo>
                  <a:pt x="70" y="0"/>
                  <a:pt x="81" y="17"/>
                  <a:pt x="76" y="25"/>
                </a:cubicBezTo>
                <a:cubicBezTo>
                  <a:pt x="72" y="31"/>
                  <a:pt x="70" y="32"/>
                  <a:pt x="76" y="38"/>
                </a:cubicBezTo>
                <a:cubicBezTo>
                  <a:pt x="82" y="44"/>
                  <a:pt x="67" y="45"/>
                  <a:pt x="66" y="48"/>
                </a:cubicBezTo>
                <a:cubicBezTo>
                  <a:pt x="65" y="50"/>
                  <a:pt x="68" y="56"/>
                  <a:pt x="66" y="57"/>
                </a:cubicBezTo>
                <a:cubicBezTo>
                  <a:pt x="64" y="59"/>
                  <a:pt x="59" y="56"/>
                  <a:pt x="57" y="55"/>
                </a:cubicBezTo>
                <a:cubicBezTo>
                  <a:pt x="43" y="49"/>
                  <a:pt x="47" y="53"/>
                  <a:pt x="42" y="65"/>
                </a:cubicBezTo>
                <a:cubicBezTo>
                  <a:pt x="35" y="69"/>
                  <a:pt x="32" y="72"/>
                  <a:pt x="38" y="79"/>
                </a:cubicBezTo>
                <a:cubicBezTo>
                  <a:pt x="40" y="81"/>
                  <a:pt x="51" y="84"/>
                  <a:pt x="49" y="86"/>
                </a:cubicBezTo>
                <a:cubicBezTo>
                  <a:pt x="47" y="88"/>
                  <a:pt x="44" y="91"/>
                  <a:pt x="41" y="94"/>
                </a:cubicBezTo>
                <a:cubicBezTo>
                  <a:pt x="37" y="97"/>
                  <a:pt x="38" y="99"/>
                  <a:pt x="36" y="104"/>
                </a:cubicBezTo>
                <a:cubicBezTo>
                  <a:pt x="34" y="112"/>
                  <a:pt x="26" y="110"/>
                  <a:pt x="23" y="116"/>
                </a:cubicBezTo>
                <a:cubicBezTo>
                  <a:pt x="21" y="119"/>
                  <a:pt x="23" y="123"/>
                  <a:pt x="22" y="127"/>
                </a:cubicBezTo>
                <a:cubicBezTo>
                  <a:pt x="22" y="127"/>
                  <a:pt x="22" y="127"/>
                  <a:pt x="22" y="127"/>
                </a:cubicBezTo>
                <a:cubicBezTo>
                  <a:pt x="23" y="130"/>
                  <a:pt x="20" y="135"/>
                  <a:pt x="22" y="139"/>
                </a:cubicBezTo>
                <a:cubicBezTo>
                  <a:pt x="23" y="140"/>
                  <a:pt x="23" y="145"/>
                  <a:pt x="25" y="146"/>
                </a:cubicBezTo>
                <a:cubicBezTo>
                  <a:pt x="34" y="150"/>
                  <a:pt x="27" y="152"/>
                  <a:pt x="27" y="158"/>
                </a:cubicBezTo>
                <a:cubicBezTo>
                  <a:pt x="27" y="160"/>
                  <a:pt x="29" y="161"/>
                  <a:pt x="27" y="163"/>
                </a:cubicBezTo>
                <a:cubicBezTo>
                  <a:pt x="24" y="167"/>
                  <a:pt x="21" y="170"/>
                  <a:pt x="19" y="175"/>
                </a:cubicBezTo>
                <a:cubicBezTo>
                  <a:pt x="18" y="178"/>
                  <a:pt x="15" y="180"/>
                  <a:pt x="20" y="182"/>
                </a:cubicBezTo>
                <a:cubicBezTo>
                  <a:pt x="23" y="183"/>
                  <a:pt x="32" y="184"/>
                  <a:pt x="33" y="188"/>
                </a:cubicBezTo>
                <a:cubicBezTo>
                  <a:pt x="33" y="190"/>
                  <a:pt x="29" y="191"/>
                  <a:pt x="28" y="191"/>
                </a:cubicBezTo>
                <a:cubicBezTo>
                  <a:pt x="24" y="192"/>
                  <a:pt x="23" y="194"/>
                  <a:pt x="20" y="197"/>
                </a:cubicBezTo>
                <a:cubicBezTo>
                  <a:pt x="18" y="201"/>
                  <a:pt x="15" y="204"/>
                  <a:pt x="13" y="209"/>
                </a:cubicBezTo>
                <a:cubicBezTo>
                  <a:pt x="11" y="214"/>
                  <a:pt x="20" y="211"/>
                  <a:pt x="22" y="214"/>
                </a:cubicBezTo>
                <a:cubicBezTo>
                  <a:pt x="22" y="215"/>
                  <a:pt x="20" y="222"/>
                  <a:pt x="20" y="224"/>
                </a:cubicBezTo>
                <a:cubicBezTo>
                  <a:pt x="20" y="226"/>
                  <a:pt x="22" y="229"/>
                  <a:pt x="22" y="231"/>
                </a:cubicBezTo>
                <a:cubicBezTo>
                  <a:pt x="21" y="233"/>
                  <a:pt x="19" y="234"/>
                  <a:pt x="18" y="237"/>
                </a:cubicBezTo>
                <a:cubicBezTo>
                  <a:pt x="17" y="246"/>
                  <a:pt x="23" y="253"/>
                  <a:pt x="9" y="257"/>
                </a:cubicBezTo>
                <a:cubicBezTo>
                  <a:pt x="0" y="259"/>
                  <a:pt x="23" y="267"/>
                  <a:pt x="25" y="268"/>
                </a:cubicBezTo>
                <a:cubicBezTo>
                  <a:pt x="25" y="276"/>
                  <a:pt x="23" y="285"/>
                  <a:pt x="23" y="294"/>
                </a:cubicBezTo>
                <a:cubicBezTo>
                  <a:pt x="23" y="294"/>
                  <a:pt x="23" y="295"/>
                  <a:pt x="23" y="295"/>
                </a:cubicBezTo>
                <a:cubicBezTo>
                  <a:pt x="23" y="295"/>
                  <a:pt x="23" y="295"/>
                  <a:pt x="23" y="295"/>
                </a:cubicBezTo>
                <a:cubicBezTo>
                  <a:pt x="29" y="297"/>
                  <a:pt x="29" y="297"/>
                  <a:pt x="29" y="297"/>
                </a:cubicBezTo>
                <a:cubicBezTo>
                  <a:pt x="34" y="297"/>
                  <a:pt x="37" y="299"/>
                  <a:pt x="42" y="299"/>
                </a:cubicBezTo>
                <a:cubicBezTo>
                  <a:pt x="45" y="299"/>
                  <a:pt x="49" y="296"/>
                  <a:pt x="52" y="298"/>
                </a:cubicBezTo>
                <a:cubicBezTo>
                  <a:pt x="55" y="300"/>
                  <a:pt x="56" y="298"/>
                  <a:pt x="59" y="299"/>
                </a:cubicBezTo>
                <a:cubicBezTo>
                  <a:pt x="63" y="300"/>
                  <a:pt x="64" y="302"/>
                  <a:pt x="67" y="299"/>
                </a:cubicBezTo>
                <a:cubicBezTo>
                  <a:pt x="70" y="296"/>
                  <a:pt x="73" y="294"/>
                  <a:pt x="76" y="291"/>
                </a:cubicBezTo>
                <a:cubicBezTo>
                  <a:pt x="79" y="287"/>
                  <a:pt x="82" y="283"/>
                  <a:pt x="88" y="285"/>
                </a:cubicBezTo>
                <a:cubicBezTo>
                  <a:pt x="96" y="288"/>
                  <a:pt x="93" y="283"/>
                  <a:pt x="98" y="283"/>
                </a:cubicBezTo>
                <a:cubicBezTo>
                  <a:pt x="103" y="283"/>
                  <a:pt x="108" y="293"/>
                  <a:pt x="112" y="286"/>
                </a:cubicBezTo>
                <a:cubicBezTo>
                  <a:pt x="113" y="285"/>
                  <a:pt x="114" y="279"/>
                  <a:pt x="116" y="279"/>
                </a:cubicBezTo>
                <a:cubicBezTo>
                  <a:pt x="119" y="280"/>
                  <a:pt x="120" y="278"/>
                  <a:pt x="121" y="276"/>
                </a:cubicBezTo>
                <a:cubicBezTo>
                  <a:pt x="126" y="276"/>
                  <a:pt x="126" y="270"/>
                  <a:pt x="132" y="273"/>
                </a:cubicBezTo>
                <a:cubicBezTo>
                  <a:pt x="138" y="277"/>
                  <a:pt x="143" y="271"/>
                  <a:pt x="141" y="265"/>
                </a:cubicBezTo>
                <a:cubicBezTo>
                  <a:pt x="141" y="261"/>
                  <a:pt x="138" y="259"/>
                  <a:pt x="141" y="257"/>
                </a:cubicBezTo>
                <a:cubicBezTo>
                  <a:pt x="143" y="255"/>
                  <a:pt x="141" y="253"/>
                  <a:pt x="143" y="251"/>
                </a:cubicBezTo>
                <a:cubicBezTo>
                  <a:pt x="148" y="247"/>
                  <a:pt x="153" y="249"/>
                  <a:pt x="156" y="246"/>
                </a:cubicBezTo>
                <a:cubicBezTo>
                  <a:pt x="159" y="244"/>
                  <a:pt x="161" y="244"/>
                  <a:pt x="165" y="242"/>
                </a:cubicBezTo>
                <a:cubicBezTo>
                  <a:pt x="167" y="240"/>
                  <a:pt x="168" y="243"/>
                  <a:pt x="171" y="241"/>
                </a:cubicBezTo>
                <a:cubicBezTo>
                  <a:pt x="172" y="241"/>
                  <a:pt x="180" y="237"/>
                  <a:pt x="180" y="238"/>
                </a:cubicBezTo>
                <a:cubicBezTo>
                  <a:pt x="183" y="241"/>
                  <a:pt x="184" y="237"/>
                  <a:pt x="187" y="242"/>
                </a:cubicBezTo>
                <a:cubicBezTo>
                  <a:pt x="194" y="245"/>
                  <a:pt x="200" y="234"/>
                  <a:pt x="198" y="228"/>
                </a:cubicBezTo>
                <a:cubicBezTo>
                  <a:pt x="193" y="228"/>
                  <a:pt x="197" y="223"/>
                  <a:pt x="198" y="220"/>
                </a:cubicBezTo>
                <a:cubicBezTo>
                  <a:pt x="198" y="219"/>
                  <a:pt x="201" y="220"/>
                  <a:pt x="202" y="219"/>
                </a:cubicBezTo>
                <a:cubicBezTo>
                  <a:pt x="207" y="216"/>
                  <a:pt x="207" y="216"/>
                  <a:pt x="207" y="216"/>
                </a:cubicBezTo>
                <a:cubicBezTo>
                  <a:pt x="209" y="217"/>
                  <a:pt x="211" y="216"/>
                  <a:pt x="213" y="217"/>
                </a:cubicBezTo>
                <a:cubicBezTo>
                  <a:pt x="216" y="219"/>
                  <a:pt x="214" y="227"/>
                  <a:pt x="220" y="227"/>
                </a:cubicBezTo>
                <a:cubicBezTo>
                  <a:pt x="226" y="227"/>
                  <a:pt x="225" y="230"/>
                  <a:pt x="228" y="233"/>
                </a:cubicBezTo>
                <a:cubicBezTo>
                  <a:pt x="231" y="237"/>
                  <a:pt x="241" y="223"/>
                  <a:pt x="231" y="223"/>
                </a:cubicBezTo>
                <a:cubicBezTo>
                  <a:pt x="225" y="223"/>
                  <a:pt x="221" y="221"/>
                  <a:pt x="222" y="216"/>
                </a:cubicBezTo>
                <a:cubicBezTo>
                  <a:pt x="223" y="208"/>
                  <a:pt x="225" y="219"/>
                  <a:pt x="230" y="211"/>
                </a:cubicBezTo>
                <a:cubicBezTo>
                  <a:pt x="232" y="208"/>
                  <a:pt x="235" y="206"/>
                  <a:pt x="238" y="208"/>
                </a:cubicBezTo>
                <a:cubicBezTo>
                  <a:pt x="240" y="211"/>
                  <a:pt x="249" y="215"/>
                  <a:pt x="252" y="214"/>
                </a:cubicBezTo>
                <a:cubicBezTo>
                  <a:pt x="258" y="212"/>
                  <a:pt x="253" y="202"/>
                  <a:pt x="263" y="202"/>
                </a:cubicBezTo>
                <a:cubicBezTo>
                  <a:pt x="266" y="202"/>
                  <a:pt x="268" y="202"/>
                  <a:pt x="272" y="201"/>
                </a:cubicBezTo>
                <a:cubicBezTo>
                  <a:pt x="279" y="199"/>
                  <a:pt x="274" y="195"/>
                  <a:pt x="281" y="194"/>
                </a:cubicBezTo>
                <a:cubicBezTo>
                  <a:pt x="282" y="193"/>
                  <a:pt x="284" y="192"/>
                  <a:pt x="284" y="191"/>
                </a:cubicBezTo>
                <a:close/>
              </a:path>
            </a:pathLst>
          </a:custGeom>
          <a:solidFill>
            <a:srgbClr val="8B8B8B"/>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1" name="Freeform 30"/>
          <p:cNvSpPr>
            <a:spLocks/>
          </p:cNvSpPr>
          <p:nvPr/>
        </p:nvSpPr>
        <p:spPr bwMode="auto">
          <a:xfrm>
            <a:off x="4901404" y="4544685"/>
            <a:ext cx="884006" cy="1447373"/>
          </a:xfrm>
          <a:custGeom>
            <a:avLst/>
            <a:gdLst/>
            <a:ahLst/>
            <a:cxnLst>
              <a:cxn ang="0">
                <a:pos x="239" y="38"/>
              </a:cxn>
              <a:cxn ang="0">
                <a:pos x="233" y="67"/>
              </a:cxn>
              <a:cxn ang="0">
                <a:pos x="242" y="83"/>
              </a:cxn>
              <a:cxn ang="0">
                <a:pos x="236" y="106"/>
              </a:cxn>
              <a:cxn ang="0">
                <a:pos x="232" y="129"/>
              </a:cxn>
              <a:cxn ang="0">
                <a:pos x="237" y="186"/>
              </a:cxn>
              <a:cxn ang="0">
                <a:pos x="202" y="194"/>
              </a:cxn>
              <a:cxn ang="0">
                <a:pos x="199" y="222"/>
              </a:cxn>
              <a:cxn ang="0">
                <a:pos x="186" y="255"/>
              </a:cxn>
              <a:cxn ang="0">
                <a:pos x="186" y="289"/>
              </a:cxn>
              <a:cxn ang="0">
                <a:pos x="195" y="306"/>
              </a:cxn>
              <a:cxn ang="0">
                <a:pos x="234" y="307"/>
              </a:cxn>
              <a:cxn ang="0">
                <a:pos x="228" y="331"/>
              </a:cxn>
              <a:cxn ang="0">
                <a:pos x="197" y="317"/>
              </a:cxn>
              <a:cxn ang="0">
                <a:pos x="203" y="344"/>
              </a:cxn>
              <a:cxn ang="0">
                <a:pos x="238" y="348"/>
              </a:cxn>
              <a:cxn ang="0">
                <a:pos x="257" y="329"/>
              </a:cxn>
              <a:cxn ang="0">
                <a:pos x="274" y="338"/>
              </a:cxn>
              <a:cxn ang="0">
                <a:pos x="294" y="352"/>
              </a:cxn>
              <a:cxn ang="0">
                <a:pos x="302" y="388"/>
              </a:cxn>
              <a:cxn ang="0">
                <a:pos x="281" y="411"/>
              </a:cxn>
              <a:cxn ang="0">
                <a:pos x="267" y="411"/>
              </a:cxn>
              <a:cxn ang="0">
                <a:pos x="242" y="433"/>
              </a:cxn>
              <a:cxn ang="0">
                <a:pos x="251" y="462"/>
              </a:cxn>
              <a:cxn ang="0">
                <a:pos x="208" y="487"/>
              </a:cxn>
              <a:cxn ang="0">
                <a:pos x="171" y="493"/>
              </a:cxn>
              <a:cxn ang="0">
                <a:pos x="148" y="481"/>
              </a:cxn>
              <a:cxn ang="0">
                <a:pos x="102" y="462"/>
              </a:cxn>
              <a:cxn ang="0">
                <a:pos x="69" y="426"/>
              </a:cxn>
              <a:cxn ang="0">
                <a:pos x="43" y="379"/>
              </a:cxn>
              <a:cxn ang="0">
                <a:pos x="19" y="303"/>
              </a:cxn>
              <a:cxn ang="0">
                <a:pos x="5" y="262"/>
              </a:cxn>
              <a:cxn ang="0">
                <a:pos x="12" y="243"/>
              </a:cxn>
              <a:cxn ang="0">
                <a:pos x="7" y="218"/>
              </a:cxn>
              <a:cxn ang="0">
                <a:pos x="5" y="201"/>
              </a:cxn>
              <a:cxn ang="0">
                <a:pos x="21" y="179"/>
              </a:cxn>
              <a:cxn ang="0">
                <a:pos x="15" y="155"/>
              </a:cxn>
              <a:cxn ang="0">
                <a:pos x="28" y="138"/>
              </a:cxn>
              <a:cxn ang="0">
                <a:pos x="51" y="126"/>
              </a:cxn>
              <a:cxn ang="0">
                <a:pos x="93" y="114"/>
              </a:cxn>
              <a:cxn ang="0">
                <a:pos x="128" y="86"/>
              </a:cxn>
              <a:cxn ang="0">
                <a:pos x="158" y="74"/>
              </a:cxn>
              <a:cxn ang="0">
                <a:pos x="190" y="48"/>
              </a:cxn>
              <a:cxn ang="0">
                <a:pos x="215" y="21"/>
              </a:cxn>
              <a:cxn ang="0">
                <a:pos x="236" y="19"/>
              </a:cxn>
            </a:cxnLst>
            <a:rect l="0" t="0" r="r" b="b"/>
            <a:pathLst>
              <a:path w="306" h="500">
                <a:moveTo>
                  <a:pt x="236" y="19"/>
                </a:moveTo>
                <a:cubicBezTo>
                  <a:pt x="237" y="22"/>
                  <a:pt x="234" y="27"/>
                  <a:pt x="236" y="31"/>
                </a:cubicBezTo>
                <a:cubicBezTo>
                  <a:pt x="237" y="32"/>
                  <a:pt x="237" y="37"/>
                  <a:pt x="239" y="38"/>
                </a:cubicBezTo>
                <a:cubicBezTo>
                  <a:pt x="248" y="42"/>
                  <a:pt x="241" y="44"/>
                  <a:pt x="241" y="50"/>
                </a:cubicBezTo>
                <a:cubicBezTo>
                  <a:pt x="241" y="52"/>
                  <a:pt x="243" y="53"/>
                  <a:pt x="241" y="55"/>
                </a:cubicBezTo>
                <a:cubicBezTo>
                  <a:pt x="238" y="59"/>
                  <a:pt x="235" y="62"/>
                  <a:pt x="233" y="67"/>
                </a:cubicBezTo>
                <a:cubicBezTo>
                  <a:pt x="232" y="70"/>
                  <a:pt x="229" y="72"/>
                  <a:pt x="234" y="74"/>
                </a:cubicBezTo>
                <a:cubicBezTo>
                  <a:pt x="237" y="75"/>
                  <a:pt x="246" y="76"/>
                  <a:pt x="247" y="80"/>
                </a:cubicBezTo>
                <a:cubicBezTo>
                  <a:pt x="247" y="82"/>
                  <a:pt x="243" y="83"/>
                  <a:pt x="242" y="83"/>
                </a:cubicBezTo>
                <a:cubicBezTo>
                  <a:pt x="238" y="84"/>
                  <a:pt x="237" y="86"/>
                  <a:pt x="234" y="89"/>
                </a:cubicBezTo>
                <a:cubicBezTo>
                  <a:pt x="232" y="93"/>
                  <a:pt x="229" y="96"/>
                  <a:pt x="227" y="101"/>
                </a:cubicBezTo>
                <a:cubicBezTo>
                  <a:pt x="225" y="106"/>
                  <a:pt x="234" y="103"/>
                  <a:pt x="236" y="106"/>
                </a:cubicBezTo>
                <a:cubicBezTo>
                  <a:pt x="236" y="107"/>
                  <a:pt x="234" y="114"/>
                  <a:pt x="234" y="116"/>
                </a:cubicBezTo>
                <a:cubicBezTo>
                  <a:pt x="234" y="118"/>
                  <a:pt x="236" y="121"/>
                  <a:pt x="236" y="123"/>
                </a:cubicBezTo>
                <a:cubicBezTo>
                  <a:pt x="235" y="125"/>
                  <a:pt x="233" y="126"/>
                  <a:pt x="232" y="129"/>
                </a:cubicBezTo>
                <a:cubicBezTo>
                  <a:pt x="231" y="138"/>
                  <a:pt x="237" y="145"/>
                  <a:pt x="223" y="149"/>
                </a:cubicBezTo>
                <a:cubicBezTo>
                  <a:pt x="214" y="151"/>
                  <a:pt x="237" y="159"/>
                  <a:pt x="239" y="160"/>
                </a:cubicBezTo>
                <a:cubicBezTo>
                  <a:pt x="239" y="168"/>
                  <a:pt x="237" y="177"/>
                  <a:pt x="237" y="186"/>
                </a:cubicBezTo>
                <a:cubicBezTo>
                  <a:pt x="238" y="191"/>
                  <a:pt x="228" y="187"/>
                  <a:pt x="223" y="187"/>
                </a:cubicBezTo>
                <a:cubicBezTo>
                  <a:pt x="220" y="188"/>
                  <a:pt x="216" y="186"/>
                  <a:pt x="212" y="187"/>
                </a:cubicBezTo>
                <a:cubicBezTo>
                  <a:pt x="208" y="188"/>
                  <a:pt x="205" y="192"/>
                  <a:pt x="202" y="194"/>
                </a:cubicBezTo>
                <a:cubicBezTo>
                  <a:pt x="202" y="198"/>
                  <a:pt x="203" y="199"/>
                  <a:pt x="205" y="203"/>
                </a:cubicBezTo>
                <a:cubicBezTo>
                  <a:pt x="207" y="205"/>
                  <a:pt x="201" y="207"/>
                  <a:pt x="201" y="213"/>
                </a:cubicBezTo>
                <a:cubicBezTo>
                  <a:pt x="201" y="217"/>
                  <a:pt x="196" y="217"/>
                  <a:pt x="199" y="222"/>
                </a:cubicBezTo>
                <a:cubicBezTo>
                  <a:pt x="205" y="230"/>
                  <a:pt x="207" y="233"/>
                  <a:pt x="205" y="242"/>
                </a:cubicBezTo>
                <a:cubicBezTo>
                  <a:pt x="204" y="247"/>
                  <a:pt x="208" y="256"/>
                  <a:pt x="198" y="256"/>
                </a:cubicBezTo>
                <a:cubicBezTo>
                  <a:pt x="194" y="256"/>
                  <a:pt x="191" y="254"/>
                  <a:pt x="186" y="255"/>
                </a:cubicBezTo>
                <a:cubicBezTo>
                  <a:pt x="185" y="256"/>
                  <a:pt x="176" y="256"/>
                  <a:pt x="182" y="258"/>
                </a:cubicBezTo>
                <a:cubicBezTo>
                  <a:pt x="190" y="261"/>
                  <a:pt x="187" y="264"/>
                  <a:pt x="186" y="270"/>
                </a:cubicBezTo>
                <a:cubicBezTo>
                  <a:pt x="184" y="277"/>
                  <a:pt x="185" y="282"/>
                  <a:pt x="186" y="289"/>
                </a:cubicBezTo>
                <a:cubicBezTo>
                  <a:pt x="185" y="288"/>
                  <a:pt x="185" y="288"/>
                  <a:pt x="185" y="288"/>
                </a:cubicBezTo>
                <a:cubicBezTo>
                  <a:pt x="187" y="292"/>
                  <a:pt x="189" y="294"/>
                  <a:pt x="193" y="293"/>
                </a:cubicBezTo>
                <a:cubicBezTo>
                  <a:pt x="198" y="293"/>
                  <a:pt x="192" y="304"/>
                  <a:pt x="195" y="306"/>
                </a:cubicBezTo>
                <a:cubicBezTo>
                  <a:pt x="199" y="312"/>
                  <a:pt x="203" y="307"/>
                  <a:pt x="209" y="306"/>
                </a:cubicBezTo>
                <a:cubicBezTo>
                  <a:pt x="213" y="306"/>
                  <a:pt x="217" y="304"/>
                  <a:pt x="221" y="304"/>
                </a:cubicBezTo>
                <a:cubicBezTo>
                  <a:pt x="226" y="305"/>
                  <a:pt x="230" y="303"/>
                  <a:pt x="234" y="307"/>
                </a:cubicBezTo>
                <a:cubicBezTo>
                  <a:pt x="239" y="311"/>
                  <a:pt x="232" y="315"/>
                  <a:pt x="230" y="318"/>
                </a:cubicBezTo>
                <a:cubicBezTo>
                  <a:pt x="225" y="318"/>
                  <a:pt x="224" y="316"/>
                  <a:pt x="224" y="322"/>
                </a:cubicBezTo>
                <a:cubicBezTo>
                  <a:pt x="223" y="325"/>
                  <a:pt x="230" y="328"/>
                  <a:pt x="228" y="331"/>
                </a:cubicBezTo>
                <a:cubicBezTo>
                  <a:pt x="224" y="338"/>
                  <a:pt x="223" y="330"/>
                  <a:pt x="221" y="327"/>
                </a:cubicBezTo>
                <a:cubicBezTo>
                  <a:pt x="218" y="323"/>
                  <a:pt x="209" y="328"/>
                  <a:pt x="205" y="324"/>
                </a:cubicBezTo>
                <a:cubicBezTo>
                  <a:pt x="201" y="320"/>
                  <a:pt x="198" y="324"/>
                  <a:pt x="197" y="317"/>
                </a:cubicBezTo>
                <a:cubicBezTo>
                  <a:pt x="197" y="314"/>
                  <a:pt x="192" y="315"/>
                  <a:pt x="195" y="319"/>
                </a:cubicBezTo>
                <a:cubicBezTo>
                  <a:pt x="196" y="323"/>
                  <a:pt x="199" y="326"/>
                  <a:pt x="199" y="330"/>
                </a:cubicBezTo>
                <a:cubicBezTo>
                  <a:pt x="199" y="333"/>
                  <a:pt x="197" y="344"/>
                  <a:pt x="203" y="344"/>
                </a:cubicBezTo>
                <a:cubicBezTo>
                  <a:pt x="206" y="344"/>
                  <a:pt x="210" y="330"/>
                  <a:pt x="214" y="335"/>
                </a:cubicBezTo>
                <a:cubicBezTo>
                  <a:pt x="218" y="340"/>
                  <a:pt x="218" y="336"/>
                  <a:pt x="222" y="339"/>
                </a:cubicBezTo>
                <a:cubicBezTo>
                  <a:pt x="225" y="341"/>
                  <a:pt x="236" y="350"/>
                  <a:pt x="238" y="348"/>
                </a:cubicBezTo>
                <a:cubicBezTo>
                  <a:pt x="240" y="346"/>
                  <a:pt x="241" y="341"/>
                  <a:pt x="244" y="343"/>
                </a:cubicBezTo>
                <a:cubicBezTo>
                  <a:pt x="250" y="346"/>
                  <a:pt x="251" y="341"/>
                  <a:pt x="253" y="336"/>
                </a:cubicBezTo>
                <a:cubicBezTo>
                  <a:pt x="253" y="334"/>
                  <a:pt x="255" y="328"/>
                  <a:pt x="257" y="329"/>
                </a:cubicBezTo>
                <a:cubicBezTo>
                  <a:pt x="260" y="330"/>
                  <a:pt x="266" y="328"/>
                  <a:pt x="268" y="330"/>
                </a:cubicBezTo>
                <a:cubicBezTo>
                  <a:pt x="269" y="331"/>
                  <a:pt x="267" y="335"/>
                  <a:pt x="267" y="336"/>
                </a:cubicBezTo>
                <a:cubicBezTo>
                  <a:pt x="265" y="342"/>
                  <a:pt x="272" y="336"/>
                  <a:pt x="274" y="338"/>
                </a:cubicBezTo>
                <a:cubicBezTo>
                  <a:pt x="275" y="340"/>
                  <a:pt x="275" y="345"/>
                  <a:pt x="276" y="348"/>
                </a:cubicBezTo>
                <a:cubicBezTo>
                  <a:pt x="276" y="350"/>
                  <a:pt x="283" y="361"/>
                  <a:pt x="285" y="358"/>
                </a:cubicBezTo>
                <a:cubicBezTo>
                  <a:pt x="286" y="357"/>
                  <a:pt x="292" y="350"/>
                  <a:pt x="294" y="352"/>
                </a:cubicBezTo>
                <a:cubicBezTo>
                  <a:pt x="297" y="355"/>
                  <a:pt x="296" y="367"/>
                  <a:pt x="296" y="371"/>
                </a:cubicBezTo>
                <a:cubicBezTo>
                  <a:pt x="297" y="378"/>
                  <a:pt x="306" y="373"/>
                  <a:pt x="306" y="377"/>
                </a:cubicBezTo>
                <a:cubicBezTo>
                  <a:pt x="306" y="380"/>
                  <a:pt x="303" y="384"/>
                  <a:pt x="302" y="388"/>
                </a:cubicBezTo>
                <a:cubicBezTo>
                  <a:pt x="301" y="394"/>
                  <a:pt x="304" y="402"/>
                  <a:pt x="296" y="404"/>
                </a:cubicBezTo>
                <a:cubicBezTo>
                  <a:pt x="287" y="405"/>
                  <a:pt x="287" y="406"/>
                  <a:pt x="281" y="411"/>
                </a:cubicBezTo>
                <a:cubicBezTo>
                  <a:pt x="281" y="411"/>
                  <a:pt x="281" y="411"/>
                  <a:pt x="281" y="411"/>
                </a:cubicBezTo>
                <a:cubicBezTo>
                  <a:pt x="275" y="409"/>
                  <a:pt x="275" y="409"/>
                  <a:pt x="275" y="409"/>
                </a:cubicBezTo>
                <a:cubicBezTo>
                  <a:pt x="274" y="409"/>
                  <a:pt x="272" y="409"/>
                  <a:pt x="271" y="409"/>
                </a:cubicBezTo>
                <a:cubicBezTo>
                  <a:pt x="270" y="410"/>
                  <a:pt x="268" y="411"/>
                  <a:pt x="267" y="411"/>
                </a:cubicBezTo>
                <a:cubicBezTo>
                  <a:pt x="265" y="411"/>
                  <a:pt x="264" y="409"/>
                  <a:pt x="263" y="407"/>
                </a:cubicBezTo>
                <a:cubicBezTo>
                  <a:pt x="259" y="401"/>
                  <a:pt x="254" y="414"/>
                  <a:pt x="254" y="417"/>
                </a:cubicBezTo>
                <a:cubicBezTo>
                  <a:pt x="250" y="427"/>
                  <a:pt x="238" y="419"/>
                  <a:pt x="242" y="433"/>
                </a:cubicBezTo>
                <a:cubicBezTo>
                  <a:pt x="244" y="441"/>
                  <a:pt x="237" y="443"/>
                  <a:pt x="232" y="447"/>
                </a:cubicBezTo>
                <a:cubicBezTo>
                  <a:pt x="228" y="450"/>
                  <a:pt x="234" y="456"/>
                  <a:pt x="238" y="456"/>
                </a:cubicBezTo>
                <a:cubicBezTo>
                  <a:pt x="241" y="457"/>
                  <a:pt x="252" y="456"/>
                  <a:pt x="251" y="462"/>
                </a:cubicBezTo>
                <a:cubicBezTo>
                  <a:pt x="249" y="475"/>
                  <a:pt x="241" y="469"/>
                  <a:pt x="236" y="476"/>
                </a:cubicBezTo>
                <a:cubicBezTo>
                  <a:pt x="231" y="481"/>
                  <a:pt x="232" y="484"/>
                  <a:pt x="225" y="488"/>
                </a:cubicBezTo>
                <a:cubicBezTo>
                  <a:pt x="219" y="491"/>
                  <a:pt x="213" y="486"/>
                  <a:pt x="208" y="487"/>
                </a:cubicBezTo>
                <a:cubicBezTo>
                  <a:pt x="206" y="488"/>
                  <a:pt x="207" y="491"/>
                  <a:pt x="203" y="489"/>
                </a:cubicBezTo>
                <a:cubicBezTo>
                  <a:pt x="191" y="485"/>
                  <a:pt x="196" y="497"/>
                  <a:pt x="189" y="497"/>
                </a:cubicBezTo>
                <a:cubicBezTo>
                  <a:pt x="184" y="498"/>
                  <a:pt x="171" y="500"/>
                  <a:pt x="171" y="493"/>
                </a:cubicBezTo>
                <a:cubicBezTo>
                  <a:pt x="167" y="492"/>
                  <a:pt x="163" y="492"/>
                  <a:pt x="159" y="492"/>
                </a:cubicBezTo>
                <a:cubicBezTo>
                  <a:pt x="159" y="492"/>
                  <a:pt x="159" y="492"/>
                  <a:pt x="159" y="492"/>
                </a:cubicBezTo>
                <a:cubicBezTo>
                  <a:pt x="158" y="487"/>
                  <a:pt x="154" y="481"/>
                  <a:pt x="148" y="481"/>
                </a:cubicBezTo>
                <a:cubicBezTo>
                  <a:pt x="141" y="480"/>
                  <a:pt x="135" y="475"/>
                  <a:pt x="127" y="473"/>
                </a:cubicBezTo>
                <a:cubicBezTo>
                  <a:pt x="120" y="471"/>
                  <a:pt x="119" y="467"/>
                  <a:pt x="113" y="465"/>
                </a:cubicBezTo>
                <a:cubicBezTo>
                  <a:pt x="110" y="464"/>
                  <a:pt x="105" y="465"/>
                  <a:pt x="102" y="462"/>
                </a:cubicBezTo>
                <a:cubicBezTo>
                  <a:pt x="97" y="457"/>
                  <a:pt x="89" y="451"/>
                  <a:pt x="86" y="445"/>
                </a:cubicBezTo>
                <a:cubicBezTo>
                  <a:pt x="84" y="441"/>
                  <a:pt x="84" y="438"/>
                  <a:pt x="80" y="434"/>
                </a:cubicBezTo>
                <a:cubicBezTo>
                  <a:pt x="76" y="430"/>
                  <a:pt x="72" y="429"/>
                  <a:pt x="69" y="426"/>
                </a:cubicBezTo>
                <a:cubicBezTo>
                  <a:pt x="52" y="418"/>
                  <a:pt x="52" y="418"/>
                  <a:pt x="52" y="418"/>
                </a:cubicBezTo>
                <a:cubicBezTo>
                  <a:pt x="52" y="418"/>
                  <a:pt x="52" y="418"/>
                  <a:pt x="52" y="418"/>
                </a:cubicBezTo>
                <a:cubicBezTo>
                  <a:pt x="43" y="379"/>
                  <a:pt x="43" y="379"/>
                  <a:pt x="43" y="379"/>
                </a:cubicBezTo>
                <a:cubicBezTo>
                  <a:pt x="40" y="368"/>
                  <a:pt x="41" y="351"/>
                  <a:pt x="36" y="341"/>
                </a:cubicBezTo>
                <a:cubicBezTo>
                  <a:pt x="32" y="334"/>
                  <a:pt x="26" y="326"/>
                  <a:pt x="24" y="319"/>
                </a:cubicBezTo>
                <a:cubicBezTo>
                  <a:pt x="24" y="314"/>
                  <a:pt x="19" y="308"/>
                  <a:pt x="19" y="303"/>
                </a:cubicBezTo>
                <a:cubicBezTo>
                  <a:pt x="19" y="298"/>
                  <a:pt x="20" y="295"/>
                  <a:pt x="18" y="291"/>
                </a:cubicBezTo>
                <a:cubicBezTo>
                  <a:pt x="13" y="283"/>
                  <a:pt x="13" y="277"/>
                  <a:pt x="4" y="273"/>
                </a:cubicBezTo>
                <a:cubicBezTo>
                  <a:pt x="0" y="271"/>
                  <a:pt x="0" y="264"/>
                  <a:pt x="5" y="262"/>
                </a:cubicBezTo>
                <a:cubicBezTo>
                  <a:pt x="5" y="262"/>
                  <a:pt x="5" y="262"/>
                  <a:pt x="5" y="262"/>
                </a:cubicBezTo>
                <a:cubicBezTo>
                  <a:pt x="9" y="256"/>
                  <a:pt x="9" y="256"/>
                  <a:pt x="9" y="256"/>
                </a:cubicBezTo>
                <a:cubicBezTo>
                  <a:pt x="12" y="243"/>
                  <a:pt x="12" y="243"/>
                  <a:pt x="12" y="243"/>
                </a:cubicBezTo>
                <a:cubicBezTo>
                  <a:pt x="12" y="241"/>
                  <a:pt x="10" y="235"/>
                  <a:pt x="8" y="234"/>
                </a:cubicBezTo>
                <a:cubicBezTo>
                  <a:pt x="8" y="233"/>
                  <a:pt x="14" y="234"/>
                  <a:pt x="13" y="230"/>
                </a:cubicBezTo>
                <a:cubicBezTo>
                  <a:pt x="12" y="226"/>
                  <a:pt x="7" y="224"/>
                  <a:pt x="7" y="218"/>
                </a:cubicBezTo>
                <a:cubicBezTo>
                  <a:pt x="7" y="216"/>
                  <a:pt x="7" y="214"/>
                  <a:pt x="7" y="211"/>
                </a:cubicBezTo>
                <a:cubicBezTo>
                  <a:pt x="7" y="209"/>
                  <a:pt x="5" y="204"/>
                  <a:pt x="5" y="201"/>
                </a:cubicBezTo>
                <a:cubicBezTo>
                  <a:pt x="5" y="201"/>
                  <a:pt x="5" y="201"/>
                  <a:pt x="5" y="201"/>
                </a:cubicBezTo>
                <a:cubicBezTo>
                  <a:pt x="10" y="200"/>
                  <a:pt x="14" y="201"/>
                  <a:pt x="14" y="195"/>
                </a:cubicBezTo>
                <a:cubicBezTo>
                  <a:pt x="14" y="192"/>
                  <a:pt x="14" y="188"/>
                  <a:pt x="15" y="186"/>
                </a:cubicBezTo>
                <a:cubicBezTo>
                  <a:pt x="16" y="180"/>
                  <a:pt x="23" y="186"/>
                  <a:pt x="21" y="179"/>
                </a:cubicBezTo>
                <a:cubicBezTo>
                  <a:pt x="20" y="174"/>
                  <a:pt x="22" y="176"/>
                  <a:pt x="24" y="173"/>
                </a:cubicBezTo>
                <a:cubicBezTo>
                  <a:pt x="26" y="170"/>
                  <a:pt x="21" y="168"/>
                  <a:pt x="21" y="165"/>
                </a:cubicBezTo>
                <a:cubicBezTo>
                  <a:pt x="18" y="163"/>
                  <a:pt x="17" y="158"/>
                  <a:pt x="15" y="155"/>
                </a:cubicBezTo>
                <a:cubicBezTo>
                  <a:pt x="14" y="153"/>
                  <a:pt x="9" y="151"/>
                  <a:pt x="9" y="148"/>
                </a:cubicBezTo>
                <a:cubicBezTo>
                  <a:pt x="10" y="147"/>
                  <a:pt x="14" y="149"/>
                  <a:pt x="16" y="147"/>
                </a:cubicBezTo>
                <a:cubicBezTo>
                  <a:pt x="20" y="145"/>
                  <a:pt x="22" y="137"/>
                  <a:pt x="28" y="138"/>
                </a:cubicBezTo>
                <a:cubicBezTo>
                  <a:pt x="30" y="138"/>
                  <a:pt x="32" y="143"/>
                  <a:pt x="35" y="141"/>
                </a:cubicBezTo>
                <a:cubicBezTo>
                  <a:pt x="37" y="140"/>
                  <a:pt x="37" y="136"/>
                  <a:pt x="39" y="134"/>
                </a:cubicBezTo>
                <a:cubicBezTo>
                  <a:pt x="51" y="126"/>
                  <a:pt x="51" y="126"/>
                  <a:pt x="51" y="126"/>
                </a:cubicBezTo>
                <a:cubicBezTo>
                  <a:pt x="56" y="122"/>
                  <a:pt x="56" y="117"/>
                  <a:pt x="60" y="113"/>
                </a:cubicBezTo>
                <a:cubicBezTo>
                  <a:pt x="63" y="113"/>
                  <a:pt x="68" y="119"/>
                  <a:pt x="71" y="121"/>
                </a:cubicBezTo>
                <a:cubicBezTo>
                  <a:pt x="76" y="124"/>
                  <a:pt x="87" y="116"/>
                  <a:pt x="93" y="114"/>
                </a:cubicBezTo>
                <a:cubicBezTo>
                  <a:pt x="99" y="112"/>
                  <a:pt x="106" y="120"/>
                  <a:pt x="109" y="119"/>
                </a:cubicBezTo>
                <a:cubicBezTo>
                  <a:pt x="109" y="109"/>
                  <a:pt x="106" y="88"/>
                  <a:pt x="110" y="80"/>
                </a:cubicBezTo>
                <a:cubicBezTo>
                  <a:pt x="116" y="82"/>
                  <a:pt x="121" y="87"/>
                  <a:pt x="128" y="86"/>
                </a:cubicBezTo>
                <a:cubicBezTo>
                  <a:pt x="134" y="85"/>
                  <a:pt x="132" y="88"/>
                  <a:pt x="136" y="91"/>
                </a:cubicBezTo>
                <a:cubicBezTo>
                  <a:pt x="139" y="92"/>
                  <a:pt x="165" y="90"/>
                  <a:pt x="166" y="89"/>
                </a:cubicBezTo>
                <a:cubicBezTo>
                  <a:pt x="169" y="85"/>
                  <a:pt x="155" y="83"/>
                  <a:pt x="158" y="74"/>
                </a:cubicBezTo>
                <a:cubicBezTo>
                  <a:pt x="160" y="69"/>
                  <a:pt x="155" y="64"/>
                  <a:pt x="162" y="59"/>
                </a:cubicBezTo>
                <a:cubicBezTo>
                  <a:pt x="169" y="55"/>
                  <a:pt x="179" y="68"/>
                  <a:pt x="180" y="54"/>
                </a:cubicBezTo>
                <a:cubicBezTo>
                  <a:pt x="180" y="50"/>
                  <a:pt x="187" y="50"/>
                  <a:pt x="190" y="48"/>
                </a:cubicBezTo>
                <a:cubicBezTo>
                  <a:pt x="194" y="46"/>
                  <a:pt x="193" y="41"/>
                  <a:pt x="194" y="37"/>
                </a:cubicBezTo>
                <a:cubicBezTo>
                  <a:pt x="196" y="34"/>
                  <a:pt x="198" y="30"/>
                  <a:pt x="201" y="28"/>
                </a:cubicBezTo>
                <a:cubicBezTo>
                  <a:pt x="206" y="26"/>
                  <a:pt x="214" y="28"/>
                  <a:pt x="215" y="21"/>
                </a:cubicBezTo>
                <a:cubicBezTo>
                  <a:pt x="215" y="16"/>
                  <a:pt x="213" y="11"/>
                  <a:pt x="217" y="7"/>
                </a:cubicBezTo>
                <a:cubicBezTo>
                  <a:pt x="223" y="0"/>
                  <a:pt x="223" y="11"/>
                  <a:pt x="223" y="14"/>
                </a:cubicBezTo>
                <a:cubicBezTo>
                  <a:pt x="225" y="19"/>
                  <a:pt x="233" y="18"/>
                  <a:pt x="236" y="19"/>
                </a:cubicBezTo>
                <a:close/>
              </a:path>
            </a:pathLst>
          </a:custGeom>
          <a:solidFill>
            <a:srgbClr val="8F8F8F"/>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8" name="Freeform 37"/>
          <p:cNvSpPr>
            <a:spLocks/>
          </p:cNvSpPr>
          <p:nvPr/>
        </p:nvSpPr>
        <p:spPr bwMode="auto">
          <a:xfrm>
            <a:off x="4814501" y="5111049"/>
            <a:ext cx="125858" cy="194782"/>
          </a:xfrm>
          <a:custGeom>
            <a:avLst/>
            <a:gdLst/>
            <a:ahLst/>
            <a:cxnLst>
              <a:cxn ang="0">
                <a:pos x="0" y="9"/>
              </a:cxn>
              <a:cxn ang="0">
                <a:pos x="5" y="5"/>
              </a:cxn>
              <a:cxn ang="0">
                <a:pos x="14" y="5"/>
              </a:cxn>
              <a:cxn ang="0">
                <a:pos x="24" y="18"/>
              </a:cxn>
              <a:cxn ang="0">
                <a:pos x="35" y="6"/>
              </a:cxn>
              <a:cxn ang="0">
                <a:pos x="35" y="6"/>
              </a:cxn>
              <a:cxn ang="0">
                <a:pos x="37" y="16"/>
              </a:cxn>
              <a:cxn ang="0">
                <a:pos x="37" y="23"/>
              </a:cxn>
              <a:cxn ang="0">
                <a:pos x="43" y="35"/>
              </a:cxn>
              <a:cxn ang="0">
                <a:pos x="38" y="39"/>
              </a:cxn>
              <a:cxn ang="0">
                <a:pos x="42" y="48"/>
              </a:cxn>
              <a:cxn ang="0">
                <a:pos x="39" y="61"/>
              </a:cxn>
              <a:cxn ang="0">
                <a:pos x="35" y="67"/>
              </a:cxn>
              <a:cxn ang="0">
                <a:pos x="35" y="67"/>
              </a:cxn>
              <a:cxn ang="0">
                <a:pos x="31" y="67"/>
              </a:cxn>
              <a:cxn ang="0">
                <a:pos x="27" y="67"/>
              </a:cxn>
              <a:cxn ang="0">
                <a:pos x="22" y="58"/>
              </a:cxn>
              <a:cxn ang="0">
                <a:pos x="17" y="39"/>
              </a:cxn>
              <a:cxn ang="0">
                <a:pos x="8" y="31"/>
              </a:cxn>
              <a:cxn ang="0">
                <a:pos x="7" y="24"/>
              </a:cxn>
              <a:cxn ang="0">
                <a:pos x="0" y="9"/>
              </a:cxn>
            </a:cxnLst>
            <a:rect l="0" t="0" r="r" b="b"/>
            <a:pathLst>
              <a:path w="44" h="68">
                <a:moveTo>
                  <a:pt x="0" y="9"/>
                </a:moveTo>
                <a:cubicBezTo>
                  <a:pt x="5" y="5"/>
                  <a:pt x="5" y="5"/>
                  <a:pt x="5" y="5"/>
                </a:cubicBezTo>
                <a:cubicBezTo>
                  <a:pt x="10" y="4"/>
                  <a:pt x="9" y="0"/>
                  <a:pt x="14" y="5"/>
                </a:cubicBezTo>
                <a:cubicBezTo>
                  <a:pt x="16" y="8"/>
                  <a:pt x="18" y="17"/>
                  <a:pt x="24" y="18"/>
                </a:cubicBezTo>
                <a:cubicBezTo>
                  <a:pt x="30" y="18"/>
                  <a:pt x="30" y="6"/>
                  <a:pt x="35" y="6"/>
                </a:cubicBezTo>
                <a:cubicBezTo>
                  <a:pt x="35" y="6"/>
                  <a:pt x="35" y="6"/>
                  <a:pt x="35" y="6"/>
                </a:cubicBezTo>
                <a:cubicBezTo>
                  <a:pt x="35" y="9"/>
                  <a:pt x="37" y="14"/>
                  <a:pt x="37" y="16"/>
                </a:cubicBezTo>
                <a:cubicBezTo>
                  <a:pt x="37" y="19"/>
                  <a:pt x="37" y="21"/>
                  <a:pt x="37" y="23"/>
                </a:cubicBezTo>
                <a:cubicBezTo>
                  <a:pt x="37" y="29"/>
                  <a:pt x="42" y="31"/>
                  <a:pt x="43" y="35"/>
                </a:cubicBezTo>
                <a:cubicBezTo>
                  <a:pt x="44" y="39"/>
                  <a:pt x="38" y="38"/>
                  <a:pt x="38" y="39"/>
                </a:cubicBezTo>
                <a:cubicBezTo>
                  <a:pt x="40" y="40"/>
                  <a:pt x="42" y="46"/>
                  <a:pt x="42" y="48"/>
                </a:cubicBezTo>
                <a:cubicBezTo>
                  <a:pt x="39" y="61"/>
                  <a:pt x="39" y="61"/>
                  <a:pt x="39" y="61"/>
                </a:cubicBezTo>
                <a:cubicBezTo>
                  <a:pt x="35" y="67"/>
                  <a:pt x="35" y="67"/>
                  <a:pt x="35" y="67"/>
                </a:cubicBezTo>
                <a:cubicBezTo>
                  <a:pt x="35" y="67"/>
                  <a:pt x="35" y="67"/>
                  <a:pt x="35" y="67"/>
                </a:cubicBezTo>
                <a:cubicBezTo>
                  <a:pt x="34" y="66"/>
                  <a:pt x="32" y="67"/>
                  <a:pt x="31" y="67"/>
                </a:cubicBezTo>
                <a:cubicBezTo>
                  <a:pt x="30" y="68"/>
                  <a:pt x="28" y="67"/>
                  <a:pt x="27" y="67"/>
                </a:cubicBezTo>
                <a:cubicBezTo>
                  <a:pt x="24" y="65"/>
                  <a:pt x="25" y="60"/>
                  <a:pt x="22" y="58"/>
                </a:cubicBezTo>
                <a:cubicBezTo>
                  <a:pt x="16" y="53"/>
                  <a:pt x="17" y="47"/>
                  <a:pt x="17" y="39"/>
                </a:cubicBezTo>
                <a:cubicBezTo>
                  <a:pt x="17" y="34"/>
                  <a:pt x="8" y="32"/>
                  <a:pt x="8" y="31"/>
                </a:cubicBezTo>
                <a:cubicBezTo>
                  <a:pt x="19" y="29"/>
                  <a:pt x="12" y="30"/>
                  <a:pt x="7" y="24"/>
                </a:cubicBezTo>
                <a:cubicBezTo>
                  <a:pt x="4" y="19"/>
                  <a:pt x="2" y="14"/>
                  <a:pt x="0" y="9"/>
                </a:cubicBezTo>
                <a:close/>
              </a:path>
            </a:pathLst>
          </a:custGeom>
          <a:solidFill>
            <a:srgbClr val="939393"/>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9" name="Freeform 38"/>
          <p:cNvSpPr>
            <a:spLocks/>
          </p:cNvSpPr>
          <p:nvPr/>
        </p:nvSpPr>
        <p:spPr bwMode="auto">
          <a:xfrm>
            <a:off x="4616724" y="3804519"/>
            <a:ext cx="1645149" cy="1357474"/>
          </a:xfrm>
          <a:custGeom>
            <a:avLst/>
            <a:gdLst/>
            <a:ahLst/>
            <a:cxnLst>
              <a:cxn ang="0">
                <a:pos x="57" y="443"/>
              </a:cxn>
              <a:cxn ang="0">
                <a:pos x="32" y="333"/>
              </a:cxn>
              <a:cxn ang="0">
                <a:pos x="21" y="275"/>
              </a:cxn>
              <a:cxn ang="0">
                <a:pos x="15" y="251"/>
              </a:cxn>
              <a:cxn ang="0">
                <a:pos x="17" y="230"/>
              </a:cxn>
              <a:cxn ang="0">
                <a:pos x="8" y="220"/>
              </a:cxn>
              <a:cxn ang="0">
                <a:pos x="11" y="195"/>
              </a:cxn>
              <a:cxn ang="0">
                <a:pos x="11" y="185"/>
              </a:cxn>
              <a:cxn ang="0">
                <a:pos x="13" y="181"/>
              </a:cxn>
              <a:cxn ang="0">
                <a:pos x="0" y="147"/>
              </a:cxn>
              <a:cxn ang="0">
                <a:pos x="16" y="131"/>
              </a:cxn>
              <a:cxn ang="0">
                <a:pos x="24" y="142"/>
              </a:cxn>
              <a:cxn ang="0">
                <a:pos x="36" y="140"/>
              </a:cxn>
              <a:cxn ang="0">
                <a:pos x="49" y="133"/>
              </a:cxn>
              <a:cxn ang="0">
                <a:pos x="53" y="111"/>
              </a:cxn>
              <a:cxn ang="0">
                <a:pos x="80" y="99"/>
              </a:cxn>
              <a:cxn ang="0">
                <a:pos x="70" y="65"/>
              </a:cxn>
              <a:cxn ang="0">
                <a:pos x="83" y="43"/>
              </a:cxn>
              <a:cxn ang="0">
                <a:pos x="93" y="33"/>
              </a:cxn>
              <a:cxn ang="0">
                <a:pos x="80" y="26"/>
              </a:cxn>
              <a:cxn ang="0">
                <a:pos x="95" y="7"/>
              </a:cxn>
              <a:cxn ang="0">
                <a:pos x="125" y="5"/>
              </a:cxn>
              <a:cxn ang="0">
                <a:pos x="176" y="44"/>
              </a:cxn>
              <a:cxn ang="0">
                <a:pos x="237" y="57"/>
              </a:cxn>
              <a:cxn ang="0">
                <a:pos x="275" y="47"/>
              </a:cxn>
              <a:cxn ang="0">
                <a:pos x="335" y="34"/>
              </a:cxn>
              <a:cxn ang="0">
                <a:pos x="398" y="32"/>
              </a:cxn>
              <a:cxn ang="0">
                <a:pos x="438" y="32"/>
              </a:cxn>
              <a:cxn ang="0">
                <a:pos x="494" y="33"/>
              </a:cxn>
              <a:cxn ang="0">
                <a:pos x="531" y="35"/>
              </a:cxn>
              <a:cxn ang="0">
                <a:pos x="553" y="50"/>
              </a:cxn>
              <a:cxn ang="0">
                <a:pos x="538" y="79"/>
              </a:cxn>
              <a:cxn ang="0">
                <a:pos x="547" y="101"/>
              </a:cxn>
              <a:cxn ang="0">
                <a:pos x="544" y="147"/>
              </a:cxn>
              <a:cxn ang="0">
                <a:pos x="538" y="159"/>
              </a:cxn>
              <a:cxn ang="0">
                <a:pos x="553" y="172"/>
              </a:cxn>
              <a:cxn ang="0">
                <a:pos x="566" y="186"/>
              </a:cxn>
              <a:cxn ang="0">
                <a:pos x="545" y="192"/>
              </a:cxn>
              <a:cxn ang="0">
                <a:pos x="528" y="229"/>
              </a:cxn>
              <a:cxn ang="0">
                <a:pos x="527" y="242"/>
              </a:cxn>
              <a:cxn ang="0">
                <a:pos x="504" y="237"/>
              </a:cxn>
              <a:cxn ang="0">
                <a:pos x="499" y="186"/>
              </a:cxn>
              <a:cxn ang="0">
                <a:pos x="474" y="184"/>
              </a:cxn>
              <a:cxn ang="0">
                <a:pos x="437" y="188"/>
              </a:cxn>
              <a:cxn ang="0">
                <a:pos x="410" y="161"/>
              </a:cxn>
              <a:cxn ang="0">
                <a:pos x="388" y="186"/>
              </a:cxn>
              <a:cxn ang="0">
                <a:pos x="369" y="203"/>
              </a:cxn>
              <a:cxn ang="0">
                <a:pos x="361" y="234"/>
              </a:cxn>
              <a:cxn ang="0">
                <a:pos x="335" y="264"/>
              </a:cxn>
              <a:cxn ang="0">
                <a:pos x="321" y="270"/>
              </a:cxn>
              <a:cxn ang="0">
                <a:pos x="299" y="284"/>
              </a:cxn>
              <a:cxn ang="0">
                <a:pos x="278" y="310"/>
              </a:cxn>
              <a:cxn ang="0">
                <a:pos x="264" y="345"/>
              </a:cxn>
              <a:cxn ang="0">
                <a:pos x="208" y="336"/>
              </a:cxn>
              <a:cxn ang="0">
                <a:pos x="169" y="377"/>
              </a:cxn>
              <a:cxn ang="0">
                <a:pos x="137" y="390"/>
              </a:cxn>
              <a:cxn ang="0">
                <a:pos x="114" y="403"/>
              </a:cxn>
              <a:cxn ang="0">
                <a:pos x="119" y="421"/>
              </a:cxn>
              <a:cxn ang="0">
                <a:pos x="113" y="442"/>
              </a:cxn>
              <a:cxn ang="0">
                <a:pos x="103" y="457"/>
              </a:cxn>
              <a:cxn ang="0">
                <a:pos x="73" y="456"/>
              </a:cxn>
            </a:cxnLst>
            <a:rect l="0" t="0" r="r" b="b"/>
            <a:pathLst>
              <a:path w="568" h="469">
                <a:moveTo>
                  <a:pt x="68" y="460"/>
                </a:moveTo>
                <a:cubicBezTo>
                  <a:pt x="67" y="459"/>
                  <a:pt x="67" y="458"/>
                  <a:pt x="66" y="456"/>
                </a:cubicBezTo>
                <a:cubicBezTo>
                  <a:pt x="63" y="449"/>
                  <a:pt x="62" y="448"/>
                  <a:pt x="57" y="443"/>
                </a:cubicBezTo>
                <a:cubicBezTo>
                  <a:pt x="55" y="440"/>
                  <a:pt x="54" y="436"/>
                  <a:pt x="53" y="432"/>
                </a:cubicBezTo>
                <a:cubicBezTo>
                  <a:pt x="42" y="381"/>
                  <a:pt x="42" y="381"/>
                  <a:pt x="42" y="381"/>
                </a:cubicBezTo>
                <a:cubicBezTo>
                  <a:pt x="38" y="365"/>
                  <a:pt x="33" y="350"/>
                  <a:pt x="32" y="333"/>
                </a:cubicBezTo>
                <a:cubicBezTo>
                  <a:pt x="31" y="323"/>
                  <a:pt x="30" y="303"/>
                  <a:pt x="25" y="295"/>
                </a:cubicBezTo>
                <a:cubicBezTo>
                  <a:pt x="23" y="293"/>
                  <a:pt x="19" y="287"/>
                  <a:pt x="19" y="284"/>
                </a:cubicBezTo>
                <a:cubicBezTo>
                  <a:pt x="18" y="281"/>
                  <a:pt x="17" y="276"/>
                  <a:pt x="21" y="275"/>
                </a:cubicBezTo>
                <a:cubicBezTo>
                  <a:pt x="24" y="275"/>
                  <a:pt x="18" y="271"/>
                  <a:pt x="17" y="270"/>
                </a:cubicBezTo>
                <a:cubicBezTo>
                  <a:pt x="16" y="265"/>
                  <a:pt x="9" y="255"/>
                  <a:pt x="19" y="255"/>
                </a:cubicBezTo>
                <a:cubicBezTo>
                  <a:pt x="19" y="254"/>
                  <a:pt x="16" y="253"/>
                  <a:pt x="15" y="251"/>
                </a:cubicBezTo>
                <a:cubicBezTo>
                  <a:pt x="14" y="248"/>
                  <a:pt x="14" y="245"/>
                  <a:pt x="13" y="243"/>
                </a:cubicBezTo>
                <a:cubicBezTo>
                  <a:pt x="9" y="235"/>
                  <a:pt x="10" y="237"/>
                  <a:pt x="19" y="237"/>
                </a:cubicBezTo>
                <a:cubicBezTo>
                  <a:pt x="23" y="237"/>
                  <a:pt x="19" y="232"/>
                  <a:pt x="17" y="230"/>
                </a:cubicBezTo>
                <a:cubicBezTo>
                  <a:pt x="12" y="226"/>
                  <a:pt x="20" y="224"/>
                  <a:pt x="24" y="222"/>
                </a:cubicBezTo>
                <a:cubicBezTo>
                  <a:pt x="30" y="216"/>
                  <a:pt x="20" y="222"/>
                  <a:pt x="20" y="213"/>
                </a:cubicBezTo>
                <a:cubicBezTo>
                  <a:pt x="20" y="204"/>
                  <a:pt x="13" y="232"/>
                  <a:pt x="8" y="220"/>
                </a:cubicBezTo>
                <a:cubicBezTo>
                  <a:pt x="6" y="215"/>
                  <a:pt x="9" y="211"/>
                  <a:pt x="8" y="206"/>
                </a:cubicBezTo>
                <a:cubicBezTo>
                  <a:pt x="7" y="200"/>
                  <a:pt x="6" y="199"/>
                  <a:pt x="13" y="199"/>
                </a:cubicBezTo>
                <a:cubicBezTo>
                  <a:pt x="17" y="199"/>
                  <a:pt x="12" y="196"/>
                  <a:pt x="11" y="195"/>
                </a:cubicBezTo>
                <a:cubicBezTo>
                  <a:pt x="9" y="194"/>
                  <a:pt x="6" y="196"/>
                  <a:pt x="5" y="194"/>
                </a:cubicBezTo>
                <a:cubicBezTo>
                  <a:pt x="4" y="192"/>
                  <a:pt x="5" y="191"/>
                  <a:pt x="5" y="190"/>
                </a:cubicBezTo>
                <a:cubicBezTo>
                  <a:pt x="5" y="187"/>
                  <a:pt x="9" y="186"/>
                  <a:pt x="11" y="185"/>
                </a:cubicBezTo>
                <a:cubicBezTo>
                  <a:pt x="12" y="185"/>
                  <a:pt x="14" y="184"/>
                  <a:pt x="15" y="183"/>
                </a:cubicBezTo>
                <a:cubicBezTo>
                  <a:pt x="14" y="183"/>
                  <a:pt x="14" y="181"/>
                  <a:pt x="13" y="181"/>
                </a:cubicBezTo>
                <a:cubicBezTo>
                  <a:pt x="13" y="181"/>
                  <a:pt x="13" y="181"/>
                  <a:pt x="13" y="181"/>
                </a:cubicBezTo>
                <a:cubicBezTo>
                  <a:pt x="7" y="183"/>
                  <a:pt x="3" y="185"/>
                  <a:pt x="2" y="177"/>
                </a:cubicBezTo>
                <a:cubicBezTo>
                  <a:pt x="1" y="172"/>
                  <a:pt x="1" y="166"/>
                  <a:pt x="1" y="161"/>
                </a:cubicBezTo>
                <a:cubicBezTo>
                  <a:pt x="0" y="156"/>
                  <a:pt x="0" y="152"/>
                  <a:pt x="0" y="147"/>
                </a:cubicBezTo>
                <a:cubicBezTo>
                  <a:pt x="0" y="144"/>
                  <a:pt x="1" y="141"/>
                  <a:pt x="2" y="138"/>
                </a:cubicBezTo>
                <a:cubicBezTo>
                  <a:pt x="2" y="138"/>
                  <a:pt x="2" y="138"/>
                  <a:pt x="2" y="138"/>
                </a:cubicBezTo>
                <a:cubicBezTo>
                  <a:pt x="16" y="131"/>
                  <a:pt x="16" y="131"/>
                  <a:pt x="16" y="131"/>
                </a:cubicBezTo>
                <a:cubicBezTo>
                  <a:pt x="16" y="131"/>
                  <a:pt x="16" y="131"/>
                  <a:pt x="16" y="131"/>
                </a:cubicBezTo>
                <a:cubicBezTo>
                  <a:pt x="16" y="134"/>
                  <a:pt x="17" y="137"/>
                  <a:pt x="18" y="139"/>
                </a:cubicBezTo>
                <a:cubicBezTo>
                  <a:pt x="19" y="142"/>
                  <a:pt x="21" y="141"/>
                  <a:pt x="24" y="142"/>
                </a:cubicBezTo>
                <a:cubicBezTo>
                  <a:pt x="26" y="143"/>
                  <a:pt x="27" y="143"/>
                  <a:pt x="29" y="144"/>
                </a:cubicBezTo>
                <a:cubicBezTo>
                  <a:pt x="31" y="146"/>
                  <a:pt x="33" y="146"/>
                  <a:pt x="35" y="145"/>
                </a:cubicBezTo>
                <a:cubicBezTo>
                  <a:pt x="37" y="143"/>
                  <a:pt x="35" y="141"/>
                  <a:pt x="36" y="140"/>
                </a:cubicBezTo>
                <a:cubicBezTo>
                  <a:pt x="36" y="140"/>
                  <a:pt x="36" y="140"/>
                  <a:pt x="36" y="140"/>
                </a:cubicBezTo>
                <a:cubicBezTo>
                  <a:pt x="37" y="137"/>
                  <a:pt x="36" y="135"/>
                  <a:pt x="40" y="134"/>
                </a:cubicBezTo>
                <a:cubicBezTo>
                  <a:pt x="43" y="133"/>
                  <a:pt x="46" y="134"/>
                  <a:pt x="49" y="133"/>
                </a:cubicBezTo>
                <a:cubicBezTo>
                  <a:pt x="54" y="131"/>
                  <a:pt x="48" y="126"/>
                  <a:pt x="48" y="123"/>
                </a:cubicBezTo>
                <a:cubicBezTo>
                  <a:pt x="48" y="121"/>
                  <a:pt x="50" y="120"/>
                  <a:pt x="51" y="118"/>
                </a:cubicBezTo>
                <a:cubicBezTo>
                  <a:pt x="53" y="116"/>
                  <a:pt x="53" y="113"/>
                  <a:pt x="53" y="111"/>
                </a:cubicBezTo>
                <a:cubicBezTo>
                  <a:pt x="53" y="108"/>
                  <a:pt x="50" y="104"/>
                  <a:pt x="51" y="101"/>
                </a:cubicBezTo>
                <a:cubicBezTo>
                  <a:pt x="52" y="94"/>
                  <a:pt x="69" y="115"/>
                  <a:pt x="75" y="106"/>
                </a:cubicBezTo>
                <a:cubicBezTo>
                  <a:pt x="78" y="102"/>
                  <a:pt x="73" y="99"/>
                  <a:pt x="80" y="99"/>
                </a:cubicBezTo>
                <a:cubicBezTo>
                  <a:pt x="91" y="98"/>
                  <a:pt x="81" y="81"/>
                  <a:pt x="79" y="76"/>
                </a:cubicBezTo>
                <a:cubicBezTo>
                  <a:pt x="77" y="72"/>
                  <a:pt x="72" y="71"/>
                  <a:pt x="69" y="69"/>
                </a:cubicBezTo>
                <a:cubicBezTo>
                  <a:pt x="67" y="66"/>
                  <a:pt x="62" y="65"/>
                  <a:pt x="70" y="65"/>
                </a:cubicBezTo>
                <a:cubicBezTo>
                  <a:pt x="76" y="65"/>
                  <a:pt x="75" y="64"/>
                  <a:pt x="75" y="59"/>
                </a:cubicBezTo>
                <a:cubicBezTo>
                  <a:pt x="75" y="58"/>
                  <a:pt x="82" y="57"/>
                  <a:pt x="83" y="52"/>
                </a:cubicBezTo>
                <a:cubicBezTo>
                  <a:pt x="84" y="49"/>
                  <a:pt x="82" y="46"/>
                  <a:pt x="83" y="43"/>
                </a:cubicBezTo>
                <a:cubicBezTo>
                  <a:pt x="87" y="43"/>
                  <a:pt x="91" y="45"/>
                  <a:pt x="96" y="43"/>
                </a:cubicBezTo>
                <a:cubicBezTo>
                  <a:pt x="99" y="42"/>
                  <a:pt x="119" y="31"/>
                  <a:pt x="104" y="33"/>
                </a:cubicBezTo>
                <a:cubicBezTo>
                  <a:pt x="100" y="34"/>
                  <a:pt x="98" y="34"/>
                  <a:pt x="93" y="33"/>
                </a:cubicBezTo>
                <a:cubicBezTo>
                  <a:pt x="90" y="33"/>
                  <a:pt x="86" y="39"/>
                  <a:pt x="81" y="39"/>
                </a:cubicBezTo>
                <a:cubicBezTo>
                  <a:pt x="77" y="39"/>
                  <a:pt x="74" y="36"/>
                  <a:pt x="76" y="32"/>
                </a:cubicBezTo>
                <a:cubicBezTo>
                  <a:pt x="77" y="28"/>
                  <a:pt x="76" y="28"/>
                  <a:pt x="80" y="26"/>
                </a:cubicBezTo>
                <a:cubicBezTo>
                  <a:pt x="86" y="23"/>
                  <a:pt x="79" y="22"/>
                  <a:pt x="78" y="20"/>
                </a:cubicBezTo>
                <a:cubicBezTo>
                  <a:pt x="75" y="14"/>
                  <a:pt x="82" y="12"/>
                  <a:pt x="86" y="10"/>
                </a:cubicBezTo>
                <a:cubicBezTo>
                  <a:pt x="95" y="7"/>
                  <a:pt x="95" y="7"/>
                  <a:pt x="95" y="7"/>
                </a:cubicBezTo>
                <a:cubicBezTo>
                  <a:pt x="95" y="7"/>
                  <a:pt x="95" y="7"/>
                  <a:pt x="95" y="7"/>
                </a:cubicBezTo>
                <a:cubicBezTo>
                  <a:pt x="103" y="7"/>
                  <a:pt x="110" y="0"/>
                  <a:pt x="118" y="0"/>
                </a:cubicBezTo>
                <a:cubicBezTo>
                  <a:pt x="119" y="3"/>
                  <a:pt x="125" y="4"/>
                  <a:pt x="125" y="5"/>
                </a:cubicBezTo>
                <a:cubicBezTo>
                  <a:pt x="125" y="12"/>
                  <a:pt x="121" y="23"/>
                  <a:pt x="132" y="27"/>
                </a:cubicBezTo>
                <a:cubicBezTo>
                  <a:pt x="141" y="31"/>
                  <a:pt x="145" y="30"/>
                  <a:pt x="154" y="30"/>
                </a:cubicBezTo>
                <a:cubicBezTo>
                  <a:pt x="162" y="30"/>
                  <a:pt x="165" y="44"/>
                  <a:pt x="176" y="44"/>
                </a:cubicBezTo>
                <a:cubicBezTo>
                  <a:pt x="183" y="44"/>
                  <a:pt x="188" y="47"/>
                  <a:pt x="195" y="47"/>
                </a:cubicBezTo>
                <a:cubicBezTo>
                  <a:pt x="219" y="47"/>
                  <a:pt x="219" y="47"/>
                  <a:pt x="219" y="47"/>
                </a:cubicBezTo>
                <a:cubicBezTo>
                  <a:pt x="231" y="47"/>
                  <a:pt x="235" y="43"/>
                  <a:pt x="237" y="57"/>
                </a:cubicBezTo>
                <a:cubicBezTo>
                  <a:pt x="239" y="66"/>
                  <a:pt x="244" y="73"/>
                  <a:pt x="253" y="69"/>
                </a:cubicBezTo>
                <a:cubicBezTo>
                  <a:pt x="272" y="60"/>
                  <a:pt x="272" y="60"/>
                  <a:pt x="272" y="60"/>
                </a:cubicBezTo>
                <a:cubicBezTo>
                  <a:pt x="281" y="55"/>
                  <a:pt x="265" y="52"/>
                  <a:pt x="275" y="47"/>
                </a:cubicBezTo>
                <a:cubicBezTo>
                  <a:pt x="288" y="39"/>
                  <a:pt x="288" y="26"/>
                  <a:pt x="306" y="22"/>
                </a:cubicBezTo>
                <a:cubicBezTo>
                  <a:pt x="314" y="20"/>
                  <a:pt x="328" y="13"/>
                  <a:pt x="333" y="22"/>
                </a:cubicBezTo>
                <a:cubicBezTo>
                  <a:pt x="334" y="24"/>
                  <a:pt x="338" y="34"/>
                  <a:pt x="335" y="34"/>
                </a:cubicBezTo>
                <a:cubicBezTo>
                  <a:pt x="315" y="34"/>
                  <a:pt x="336" y="50"/>
                  <a:pt x="342" y="49"/>
                </a:cubicBezTo>
                <a:cubicBezTo>
                  <a:pt x="358" y="49"/>
                  <a:pt x="367" y="48"/>
                  <a:pt x="381" y="38"/>
                </a:cubicBezTo>
                <a:cubicBezTo>
                  <a:pt x="382" y="37"/>
                  <a:pt x="398" y="26"/>
                  <a:pt x="398" y="32"/>
                </a:cubicBezTo>
                <a:cubicBezTo>
                  <a:pt x="398" y="40"/>
                  <a:pt x="406" y="36"/>
                  <a:pt x="412" y="38"/>
                </a:cubicBezTo>
                <a:cubicBezTo>
                  <a:pt x="415" y="39"/>
                  <a:pt x="426" y="40"/>
                  <a:pt x="429" y="37"/>
                </a:cubicBezTo>
                <a:cubicBezTo>
                  <a:pt x="434" y="32"/>
                  <a:pt x="432" y="34"/>
                  <a:pt x="438" y="32"/>
                </a:cubicBezTo>
                <a:cubicBezTo>
                  <a:pt x="446" y="28"/>
                  <a:pt x="450" y="21"/>
                  <a:pt x="459" y="25"/>
                </a:cubicBezTo>
                <a:cubicBezTo>
                  <a:pt x="465" y="27"/>
                  <a:pt x="467" y="24"/>
                  <a:pt x="472" y="30"/>
                </a:cubicBezTo>
                <a:cubicBezTo>
                  <a:pt x="479" y="39"/>
                  <a:pt x="482" y="26"/>
                  <a:pt x="494" y="33"/>
                </a:cubicBezTo>
                <a:cubicBezTo>
                  <a:pt x="496" y="35"/>
                  <a:pt x="505" y="34"/>
                  <a:pt x="508" y="35"/>
                </a:cubicBezTo>
                <a:cubicBezTo>
                  <a:pt x="515" y="35"/>
                  <a:pt x="516" y="28"/>
                  <a:pt x="523" y="28"/>
                </a:cubicBezTo>
                <a:cubicBezTo>
                  <a:pt x="527" y="29"/>
                  <a:pt x="529" y="31"/>
                  <a:pt x="531" y="35"/>
                </a:cubicBezTo>
                <a:cubicBezTo>
                  <a:pt x="532" y="36"/>
                  <a:pt x="533" y="38"/>
                  <a:pt x="534" y="40"/>
                </a:cubicBezTo>
                <a:cubicBezTo>
                  <a:pt x="538" y="45"/>
                  <a:pt x="547" y="48"/>
                  <a:pt x="553" y="50"/>
                </a:cubicBezTo>
                <a:cubicBezTo>
                  <a:pt x="553" y="50"/>
                  <a:pt x="553" y="50"/>
                  <a:pt x="553" y="50"/>
                </a:cubicBezTo>
                <a:cubicBezTo>
                  <a:pt x="552" y="56"/>
                  <a:pt x="544" y="58"/>
                  <a:pt x="541" y="63"/>
                </a:cubicBezTo>
                <a:cubicBezTo>
                  <a:pt x="538" y="67"/>
                  <a:pt x="539" y="70"/>
                  <a:pt x="538" y="74"/>
                </a:cubicBezTo>
                <a:cubicBezTo>
                  <a:pt x="538" y="75"/>
                  <a:pt x="537" y="77"/>
                  <a:pt x="538" y="79"/>
                </a:cubicBezTo>
                <a:cubicBezTo>
                  <a:pt x="539" y="81"/>
                  <a:pt x="544" y="79"/>
                  <a:pt x="544" y="83"/>
                </a:cubicBezTo>
                <a:cubicBezTo>
                  <a:pt x="544" y="87"/>
                  <a:pt x="542" y="93"/>
                  <a:pt x="541" y="97"/>
                </a:cubicBezTo>
                <a:cubicBezTo>
                  <a:pt x="538" y="107"/>
                  <a:pt x="542" y="103"/>
                  <a:pt x="547" y="101"/>
                </a:cubicBezTo>
                <a:cubicBezTo>
                  <a:pt x="548" y="109"/>
                  <a:pt x="548" y="114"/>
                  <a:pt x="547" y="122"/>
                </a:cubicBezTo>
                <a:cubicBezTo>
                  <a:pt x="546" y="128"/>
                  <a:pt x="542" y="128"/>
                  <a:pt x="538" y="131"/>
                </a:cubicBezTo>
                <a:cubicBezTo>
                  <a:pt x="527" y="140"/>
                  <a:pt x="546" y="138"/>
                  <a:pt x="544" y="147"/>
                </a:cubicBezTo>
                <a:cubicBezTo>
                  <a:pt x="543" y="149"/>
                  <a:pt x="543" y="153"/>
                  <a:pt x="542" y="154"/>
                </a:cubicBezTo>
                <a:cubicBezTo>
                  <a:pt x="541" y="156"/>
                  <a:pt x="536" y="152"/>
                  <a:pt x="536" y="156"/>
                </a:cubicBezTo>
                <a:cubicBezTo>
                  <a:pt x="536" y="157"/>
                  <a:pt x="538" y="158"/>
                  <a:pt x="538" y="159"/>
                </a:cubicBezTo>
                <a:cubicBezTo>
                  <a:pt x="538" y="161"/>
                  <a:pt x="536" y="162"/>
                  <a:pt x="536" y="164"/>
                </a:cubicBezTo>
                <a:cubicBezTo>
                  <a:pt x="537" y="167"/>
                  <a:pt x="543" y="160"/>
                  <a:pt x="545" y="165"/>
                </a:cubicBezTo>
                <a:cubicBezTo>
                  <a:pt x="547" y="168"/>
                  <a:pt x="551" y="169"/>
                  <a:pt x="553" y="172"/>
                </a:cubicBezTo>
                <a:cubicBezTo>
                  <a:pt x="555" y="174"/>
                  <a:pt x="553" y="175"/>
                  <a:pt x="552" y="176"/>
                </a:cubicBezTo>
                <a:cubicBezTo>
                  <a:pt x="549" y="180"/>
                  <a:pt x="558" y="180"/>
                  <a:pt x="559" y="180"/>
                </a:cubicBezTo>
                <a:cubicBezTo>
                  <a:pt x="563" y="181"/>
                  <a:pt x="564" y="183"/>
                  <a:pt x="566" y="186"/>
                </a:cubicBezTo>
                <a:cubicBezTo>
                  <a:pt x="568" y="191"/>
                  <a:pt x="562" y="198"/>
                  <a:pt x="557" y="200"/>
                </a:cubicBezTo>
                <a:cubicBezTo>
                  <a:pt x="554" y="201"/>
                  <a:pt x="554" y="202"/>
                  <a:pt x="551" y="198"/>
                </a:cubicBezTo>
                <a:cubicBezTo>
                  <a:pt x="549" y="196"/>
                  <a:pt x="546" y="195"/>
                  <a:pt x="545" y="192"/>
                </a:cubicBezTo>
                <a:cubicBezTo>
                  <a:pt x="545" y="192"/>
                  <a:pt x="537" y="200"/>
                  <a:pt x="536" y="201"/>
                </a:cubicBezTo>
                <a:cubicBezTo>
                  <a:pt x="530" y="207"/>
                  <a:pt x="530" y="213"/>
                  <a:pt x="528" y="221"/>
                </a:cubicBezTo>
                <a:cubicBezTo>
                  <a:pt x="526" y="224"/>
                  <a:pt x="526" y="226"/>
                  <a:pt x="528" y="229"/>
                </a:cubicBezTo>
                <a:cubicBezTo>
                  <a:pt x="532" y="233"/>
                  <a:pt x="529" y="233"/>
                  <a:pt x="528" y="237"/>
                </a:cubicBezTo>
                <a:cubicBezTo>
                  <a:pt x="527" y="242"/>
                  <a:pt x="527" y="242"/>
                  <a:pt x="527" y="242"/>
                </a:cubicBezTo>
                <a:cubicBezTo>
                  <a:pt x="527" y="242"/>
                  <a:pt x="527" y="242"/>
                  <a:pt x="527" y="242"/>
                </a:cubicBezTo>
                <a:cubicBezTo>
                  <a:pt x="522" y="242"/>
                  <a:pt x="519" y="244"/>
                  <a:pt x="514" y="244"/>
                </a:cubicBezTo>
                <a:cubicBezTo>
                  <a:pt x="512" y="243"/>
                  <a:pt x="510" y="240"/>
                  <a:pt x="508" y="239"/>
                </a:cubicBezTo>
                <a:cubicBezTo>
                  <a:pt x="506" y="239"/>
                  <a:pt x="505" y="238"/>
                  <a:pt x="504" y="237"/>
                </a:cubicBezTo>
                <a:cubicBezTo>
                  <a:pt x="502" y="236"/>
                  <a:pt x="503" y="231"/>
                  <a:pt x="503" y="228"/>
                </a:cubicBezTo>
                <a:cubicBezTo>
                  <a:pt x="503" y="220"/>
                  <a:pt x="500" y="212"/>
                  <a:pt x="501" y="204"/>
                </a:cubicBezTo>
                <a:cubicBezTo>
                  <a:pt x="502" y="196"/>
                  <a:pt x="507" y="189"/>
                  <a:pt x="499" y="186"/>
                </a:cubicBezTo>
                <a:cubicBezTo>
                  <a:pt x="497" y="186"/>
                  <a:pt x="495" y="183"/>
                  <a:pt x="494" y="182"/>
                </a:cubicBezTo>
                <a:cubicBezTo>
                  <a:pt x="491" y="180"/>
                  <a:pt x="486" y="174"/>
                  <a:pt x="482" y="179"/>
                </a:cubicBezTo>
                <a:cubicBezTo>
                  <a:pt x="481" y="181"/>
                  <a:pt x="476" y="185"/>
                  <a:pt x="474" y="184"/>
                </a:cubicBezTo>
                <a:cubicBezTo>
                  <a:pt x="469" y="181"/>
                  <a:pt x="472" y="184"/>
                  <a:pt x="467" y="186"/>
                </a:cubicBezTo>
                <a:cubicBezTo>
                  <a:pt x="463" y="185"/>
                  <a:pt x="450" y="169"/>
                  <a:pt x="450" y="182"/>
                </a:cubicBezTo>
                <a:cubicBezTo>
                  <a:pt x="450" y="190"/>
                  <a:pt x="445" y="191"/>
                  <a:pt x="437" y="188"/>
                </a:cubicBezTo>
                <a:cubicBezTo>
                  <a:pt x="432" y="187"/>
                  <a:pt x="433" y="180"/>
                  <a:pt x="432" y="177"/>
                </a:cubicBezTo>
                <a:cubicBezTo>
                  <a:pt x="431" y="170"/>
                  <a:pt x="423" y="172"/>
                  <a:pt x="419" y="169"/>
                </a:cubicBezTo>
                <a:cubicBezTo>
                  <a:pt x="416" y="166"/>
                  <a:pt x="415" y="162"/>
                  <a:pt x="410" y="161"/>
                </a:cubicBezTo>
                <a:cubicBezTo>
                  <a:pt x="404" y="161"/>
                  <a:pt x="401" y="162"/>
                  <a:pt x="396" y="158"/>
                </a:cubicBezTo>
                <a:cubicBezTo>
                  <a:pt x="382" y="148"/>
                  <a:pt x="393" y="165"/>
                  <a:pt x="388" y="173"/>
                </a:cubicBezTo>
                <a:cubicBezTo>
                  <a:pt x="384" y="179"/>
                  <a:pt x="382" y="180"/>
                  <a:pt x="388" y="186"/>
                </a:cubicBezTo>
                <a:cubicBezTo>
                  <a:pt x="394" y="192"/>
                  <a:pt x="379" y="193"/>
                  <a:pt x="378" y="196"/>
                </a:cubicBezTo>
                <a:cubicBezTo>
                  <a:pt x="377" y="198"/>
                  <a:pt x="380" y="204"/>
                  <a:pt x="378" y="205"/>
                </a:cubicBezTo>
                <a:cubicBezTo>
                  <a:pt x="376" y="207"/>
                  <a:pt x="371" y="204"/>
                  <a:pt x="369" y="203"/>
                </a:cubicBezTo>
                <a:cubicBezTo>
                  <a:pt x="355" y="197"/>
                  <a:pt x="359" y="201"/>
                  <a:pt x="354" y="213"/>
                </a:cubicBezTo>
                <a:cubicBezTo>
                  <a:pt x="347" y="217"/>
                  <a:pt x="344" y="220"/>
                  <a:pt x="350" y="227"/>
                </a:cubicBezTo>
                <a:cubicBezTo>
                  <a:pt x="352" y="229"/>
                  <a:pt x="363" y="232"/>
                  <a:pt x="361" y="234"/>
                </a:cubicBezTo>
                <a:cubicBezTo>
                  <a:pt x="359" y="236"/>
                  <a:pt x="356" y="239"/>
                  <a:pt x="353" y="242"/>
                </a:cubicBezTo>
                <a:cubicBezTo>
                  <a:pt x="349" y="245"/>
                  <a:pt x="350" y="247"/>
                  <a:pt x="348" y="252"/>
                </a:cubicBezTo>
                <a:cubicBezTo>
                  <a:pt x="346" y="260"/>
                  <a:pt x="338" y="258"/>
                  <a:pt x="335" y="264"/>
                </a:cubicBezTo>
                <a:cubicBezTo>
                  <a:pt x="333" y="267"/>
                  <a:pt x="335" y="271"/>
                  <a:pt x="334" y="275"/>
                </a:cubicBezTo>
                <a:cubicBezTo>
                  <a:pt x="334" y="275"/>
                  <a:pt x="334" y="275"/>
                  <a:pt x="334" y="275"/>
                </a:cubicBezTo>
                <a:cubicBezTo>
                  <a:pt x="331" y="274"/>
                  <a:pt x="323" y="275"/>
                  <a:pt x="321" y="270"/>
                </a:cubicBezTo>
                <a:cubicBezTo>
                  <a:pt x="321" y="267"/>
                  <a:pt x="321" y="256"/>
                  <a:pt x="315" y="263"/>
                </a:cubicBezTo>
                <a:cubicBezTo>
                  <a:pt x="311" y="267"/>
                  <a:pt x="313" y="272"/>
                  <a:pt x="313" y="277"/>
                </a:cubicBezTo>
                <a:cubicBezTo>
                  <a:pt x="312" y="284"/>
                  <a:pt x="304" y="282"/>
                  <a:pt x="299" y="284"/>
                </a:cubicBezTo>
                <a:cubicBezTo>
                  <a:pt x="296" y="286"/>
                  <a:pt x="294" y="290"/>
                  <a:pt x="292" y="293"/>
                </a:cubicBezTo>
                <a:cubicBezTo>
                  <a:pt x="291" y="297"/>
                  <a:pt x="292" y="302"/>
                  <a:pt x="288" y="304"/>
                </a:cubicBezTo>
                <a:cubicBezTo>
                  <a:pt x="285" y="306"/>
                  <a:pt x="278" y="306"/>
                  <a:pt x="278" y="310"/>
                </a:cubicBezTo>
                <a:cubicBezTo>
                  <a:pt x="277" y="324"/>
                  <a:pt x="267" y="311"/>
                  <a:pt x="260" y="315"/>
                </a:cubicBezTo>
                <a:cubicBezTo>
                  <a:pt x="253" y="320"/>
                  <a:pt x="258" y="325"/>
                  <a:pt x="256" y="330"/>
                </a:cubicBezTo>
                <a:cubicBezTo>
                  <a:pt x="253" y="339"/>
                  <a:pt x="267" y="341"/>
                  <a:pt x="264" y="345"/>
                </a:cubicBezTo>
                <a:cubicBezTo>
                  <a:pt x="263" y="346"/>
                  <a:pt x="237" y="348"/>
                  <a:pt x="234" y="347"/>
                </a:cubicBezTo>
                <a:cubicBezTo>
                  <a:pt x="230" y="344"/>
                  <a:pt x="232" y="341"/>
                  <a:pt x="226" y="342"/>
                </a:cubicBezTo>
                <a:cubicBezTo>
                  <a:pt x="219" y="343"/>
                  <a:pt x="214" y="338"/>
                  <a:pt x="208" y="336"/>
                </a:cubicBezTo>
                <a:cubicBezTo>
                  <a:pt x="204" y="344"/>
                  <a:pt x="207" y="365"/>
                  <a:pt x="207" y="375"/>
                </a:cubicBezTo>
                <a:cubicBezTo>
                  <a:pt x="204" y="376"/>
                  <a:pt x="197" y="368"/>
                  <a:pt x="191" y="370"/>
                </a:cubicBezTo>
                <a:cubicBezTo>
                  <a:pt x="185" y="372"/>
                  <a:pt x="174" y="380"/>
                  <a:pt x="169" y="377"/>
                </a:cubicBezTo>
                <a:cubicBezTo>
                  <a:pt x="166" y="375"/>
                  <a:pt x="161" y="369"/>
                  <a:pt x="158" y="369"/>
                </a:cubicBezTo>
                <a:cubicBezTo>
                  <a:pt x="154" y="373"/>
                  <a:pt x="154" y="378"/>
                  <a:pt x="149" y="382"/>
                </a:cubicBezTo>
                <a:cubicBezTo>
                  <a:pt x="137" y="390"/>
                  <a:pt x="137" y="390"/>
                  <a:pt x="137" y="390"/>
                </a:cubicBezTo>
                <a:cubicBezTo>
                  <a:pt x="135" y="392"/>
                  <a:pt x="135" y="396"/>
                  <a:pt x="133" y="397"/>
                </a:cubicBezTo>
                <a:cubicBezTo>
                  <a:pt x="130" y="399"/>
                  <a:pt x="128" y="394"/>
                  <a:pt x="126" y="394"/>
                </a:cubicBezTo>
                <a:cubicBezTo>
                  <a:pt x="120" y="393"/>
                  <a:pt x="118" y="401"/>
                  <a:pt x="114" y="403"/>
                </a:cubicBezTo>
                <a:cubicBezTo>
                  <a:pt x="112" y="405"/>
                  <a:pt x="108" y="403"/>
                  <a:pt x="107" y="404"/>
                </a:cubicBezTo>
                <a:cubicBezTo>
                  <a:pt x="107" y="407"/>
                  <a:pt x="112" y="409"/>
                  <a:pt x="113" y="411"/>
                </a:cubicBezTo>
                <a:cubicBezTo>
                  <a:pt x="115" y="414"/>
                  <a:pt x="116" y="419"/>
                  <a:pt x="119" y="421"/>
                </a:cubicBezTo>
                <a:cubicBezTo>
                  <a:pt x="119" y="424"/>
                  <a:pt x="124" y="426"/>
                  <a:pt x="122" y="429"/>
                </a:cubicBezTo>
                <a:cubicBezTo>
                  <a:pt x="120" y="432"/>
                  <a:pt x="118" y="430"/>
                  <a:pt x="119" y="435"/>
                </a:cubicBezTo>
                <a:cubicBezTo>
                  <a:pt x="121" y="442"/>
                  <a:pt x="114" y="436"/>
                  <a:pt x="113" y="442"/>
                </a:cubicBezTo>
                <a:cubicBezTo>
                  <a:pt x="112" y="444"/>
                  <a:pt x="112" y="448"/>
                  <a:pt x="112" y="451"/>
                </a:cubicBezTo>
                <a:cubicBezTo>
                  <a:pt x="112" y="457"/>
                  <a:pt x="108" y="456"/>
                  <a:pt x="103" y="457"/>
                </a:cubicBezTo>
                <a:cubicBezTo>
                  <a:pt x="103" y="457"/>
                  <a:pt x="103" y="457"/>
                  <a:pt x="103" y="457"/>
                </a:cubicBezTo>
                <a:cubicBezTo>
                  <a:pt x="98" y="457"/>
                  <a:pt x="98" y="469"/>
                  <a:pt x="92" y="469"/>
                </a:cubicBezTo>
                <a:cubicBezTo>
                  <a:pt x="86" y="468"/>
                  <a:pt x="84" y="459"/>
                  <a:pt x="82" y="456"/>
                </a:cubicBezTo>
                <a:cubicBezTo>
                  <a:pt x="77" y="451"/>
                  <a:pt x="78" y="455"/>
                  <a:pt x="73" y="456"/>
                </a:cubicBezTo>
                <a:cubicBezTo>
                  <a:pt x="68" y="460"/>
                  <a:pt x="68" y="460"/>
                  <a:pt x="68" y="460"/>
                </a:cubicBezTo>
                <a:close/>
              </a:path>
            </a:pathLst>
          </a:custGeom>
          <a:solidFill>
            <a:srgbClr val="979797"/>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6" name="Freeform 5"/>
          <p:cNvSpPr>
            <a:spLocks noEditPoints="1"/>
          </p:cNvSpPr>
          <p:nvPr/>
        </p:nvSpPr>
        <p:spPr bwMode="auto">
          <a:xfrm>
            <a:off x="3714738" y="3217180"/>
            <a:ext cx="1261581" cy="991885"/>
          </a:xfrm>
          <a:custGeom>
            <a:avLst/>
            <a:gdLst/>
            <a:ahLst/>
            <a:cxnLst>
              <a:cxn ang="0">
                <a:pos x="227" y="284"/>
              </a:cxn>
              <a:cxn ang="0">
                <a:pos x="269" y="259"/>
              </a:cxn>
              <a:cxn ang="0">
                <a:pos x="287" y="189"/>
              </a:cxn>
              <a:cxn ang="0">
                <a:pos x="309" y="183"/>
              </a:cxn>
              <a:cxn ang="0">
                <a:pos x="318" y="186"/>
              </a:cxn>
              <a:cxn ang="0">
                <a:pos x="314" y="204"/>
              </a:cxn>
              <a:cxn ang="0">
                <a:pos x="306" y="226"/>
              </a:cxn>
              <a:cxn ang="0">
                <a:pos x="313" y="237"/>
              </a:cxn>
              <a:cxn ang="0">
                <a:pos x="312" y="258"/>
              </a:cxn>
              <a:cxn ang="0">
                <a:pos x="327" y="288"/>
              </a:cxn>
              <a:cxn ang="0">
                <a:pos x="323" y="316"/>
              </a:cxn>
              <a:cxn ang="0">
                <a:pos x="328" y="323"/>
              </a:cxn>
              <a:cxn ang="0">
                <a:pos x="320" y="326"/>
              </a:cxn>
              <a:cxn ang="0">
                <a:pos x="314" y="341"/>
              </a:cxn>
              <a:cxn ang="0">
                <a:pos x="334" y="327"/>
              </a:cxn>
              <a:cxn ang="0">
                <a:pos x="344" y="340"/>
              </a:cxn>
              <a:cxn ang="0">
                <a:pos x="352" y="337"/>
              </a:cxn>
              <a:cxn ang="0">
                <a:pos x="363" y="321"/>
              </a:cxn>
              <a:cxn ang="0">
                <a:pos x="387" y="309"/>
              </a:cxn>
              <a:cxn ang="0">
                <a:pos x="381" y="272"/>
              </a:cxn>
              <a:cxn ang="0">
                <a:pos x="395" y="255"/>
              </a:cxn>
              <a:cxn ang="0">
                <a:pos x="416" y="236"/>
              </a:cxn>
              <a:cxn ang="0">
                <a:pos x="388" y="235"/>
              </a:cxn>
              <a:cxn ang="0">
                <a:pos x="398" y="213"/>
              </a:cxn>
              <a:cxn ang="0">
                <a:pos x="412" y="197"/>
              </a:cxn>
              <a:cxn ang="0">
                <a:pos x="418" y="174"/>
              </a:cxn>
              <a:cxn ang="0">
                <a:pos x="405" y="164"/>
              </a:cxn>
              <a:cxn ang="0">
                <a:pos x="432" y="147"/>
              </a:cxn>
              <a:cxn ang="0">
                <a:pos x="426" y="125"/>
              </a:cxn>
              <a:cxn ang="0">
                <a:pos x="403" y="105"/>
              </a:cxn>
              <a:cxn ang="0">
                <a:pos x="376" y="79"/>
              </a:cxn>
              <a:cxn ang="0">
                <a:pos x="361" y="57"/>
              </a:cxn>
              <a:cxn ang="0">
                <a:pos x="342" y="42"/>
              </a:cxn>
              <a:cxn ang="0">
                <a:pos x="335" y="17"/>
              </a:cxn>
              <a:cxn ang="0">
                <a:pos x="303" y="16"/>
              </a:cxn>
              <a:cxn ang="0">
                <a:pos x="288" y="8"/>
              </a:cxn>
              <a:cxn ang="0">
                <a:pos x="262" y="7"/>
              </a:cxn>
              <a:cxn ang="0">
                <a:pos x="239" y="4"/>
              </a:cxn>
              <a:cxn ang="0">
                <a:pos x="199" y="0"/>
              </a:cxn>
              <a:cxn ang="0">
                <a:pos x="190" y="23"/>
              </a:cxn>
              <a:cxn ang="0">
                <a:pos x="161" y="22"/>
              </a:cxn>
              <a:cxn ang="0">
                <a:pos x="70" y="33"/>
              </a:cxn>
              <a:cxn ang="0">
                <a:pos x="39" y="50"/>
              </a:cxn>
              <a:cxn ang="0">
                <a:pos x="0" y="82"/>
              </a:cxn>
              <a:cxn ang="0">
                <a:pos x="22" y="66"/>
              </a:cxn>
              <a:cxn ang="0">
                <a:pos x="41" y="64"/>
              </a:cxn>
              <a:cxn ang="0">
                <a:pos x="29" y="112"/>
              </a:cxn>
              <a:cxn ang="0">
                <a:pos x="104" y="146"/>
              </a:cxn>
              <a:cxn ang="0">
                <a:pos x="144" y="118"/>
              </a:cxn>
              <a:cxn ang="0">
                <a:pos x="158" y="136"/>
              </a:cxn>
              <a:cxn ang="0">
                <a:pos x="130" y="163"/>
              </a:cxn>
              <a:cxn ang="0">
                <a:pos x="96" y="177"/>
              </a:cxn>
              <a:cxn ang="0">
                <a:pos x="69" y="173"/>
              </a:cxn>
              <a:cxn ang="0">
                <a:pos x="60" y="168"/>
              </a:cxn>
              <a:cxn ang="0">
                <a:pos x="84" y="219"/>
              </a:cxn>
              <a:cxn ang="0">
                <a:pos x="186" y="299"/>
              </a:cxn>
              <a:cxn ang="0">
                <a:pos x="194" y="298"/>
              </a:cxn>
              <a:cxn ang="0">
                <a:pos x="150" y="130"/>
              </a:cxn>
              <a:cxn ang="0">
                <a:pos x="142" y="124"/>
              </a:cxn>
              <a:cxn ang="0">
                <a:pos x="150" y="126"/>
              </a:cxn>
            </a:cxnLst>
            <a:rect l="0" t="0" r="r" b="b"/>
            <a:pathLst>
              <a:path w="436" h="343">
                <a:moveTo>
                  <a:pt x="194" y="298"/>
                </a:moveTo>
                <a:cubicBezTo>
                  <a:pt x="194" y="298"/>
                  <a:pt x="194" y="298"/>
                  <a:pt x="194" y="298"/>
                </a:cubicBezTo>
                <a:cubicBezTo>
                  <a:pt x="204" y="295"/>
                  <a:pt x="214" y="289"/>
                  <a:pt x="227" y="284"/>
                </a:cubicBezTo>
                <a:cubicBezTo>
                  <a:pt x="231" y="281"/>
                  <a:pt x="232" y="278"/>
                  <a:pt x="238" y="279"/>
                </a:cubicBezTo>
                <a:cubicBezTo>
                  <a:pt x="244" y="280"/>
                  <a:pt x="255" y="271"/>
                  <a:pt x="262" y="269"/>
                </a:cubicBezTo>
                <a:cubicBezTo>
                  <a:pt x="268" y="267"/>
                  <a:pt x="271" y="265"/>
                  <a:pt x="269" y="259"/>
                </a:cubicBezTo>
                <a:cubicBezTo>
                  <a:pt x="269" y="256"/>
                  <a:pt x="277" y="244"/>
                  <a:pt x="279" y="240"/>
                </a:cubicBezTo>
                <a:cubicBezTo>
                  <a:pt x="285" y="230"/>
                  <a:pt x="280" y="228"/>
                  <a:pt x="278" y="218"/>
                </a:cubicBezTo>
                <a:cubicBezTo>
                  <a:pt x="280" y="207"/>
                  <a:pt x="282" y="199"/>
                  <a:pt x="287" y="189"/>
                </a:cubicBezTo>
                <a:cubicBezTo>
                  <a:pt x="290" y="183"/>
                  <a:pt x="285" y="180"/>
                  <a:pt x="287" y="174"/>
                </a:cubicBezTo>
                <a:cubicBezTo>
                  <a:pt x="290" y="167"/>
                  <a:pt x="288" y="190"/>
                  <a:pt x="295" y="187"/>
                </a:cubicBezTo>
                <a:cubicBezTo>
                  <a:pt x="300" y="185"/>
                  <a:pt x="303" y="180"/>
                  <a:pt x="309" y="183"/>
                </a:cubicBezTo>
                <a:cubicBezTo>
                  <a:pt x="312" y="185"/>
                  <a:pt x="316" y="184"/>
                  <a:pt x="319" y="183"/>
                </a:cubicBezTo>
                <a:cubicBezTo>
                  <a:pt x="322" y="183"/>
                  <a:pt x="320" y="183"/>
                  <a:pt x="320" y="184"/>
                </a:cubicBezTo>
                <a:cubicBezTo>
                  <a:pt x="319" y="185"/>
                  <a:pt x="318" y="186"/>
                  <a:pt x="318" y="186"/>
                </a:cubicBezTo>
                <a:cubicBezTo>
                  <a:pt x="314" y="189"/>
                  <a:pt x="308" y="186"/>
                  <a:pt x="304" y="190"/>
                </a:cubicBezTo>
                <a:cubicBezTo>
                  <a:pt x="301" y="192"/>
                  <a:pt x="296" y="211"/>
                  <a:pt x="303" y="209"/>
                </a:cubicBezTo>
                <a:cubicBezTo>
                  <a:pt x="305" y="208"/>
                  <a:pt x="312" y="204"/>
                  <a:pt x="314" y="204"/>
                </a:cubicBezTo>
                <a:cubicBezTo>
                  <a:pt x="314" y="204"/>
                  <a:pt x="312" y="209"/>
                  <a:pt x="311" y="210"/>
                </a:cubicBezTo>
                <a:cubicBezTo>
                  <a:pt x="309" y="214"/>
                  <a:pt x="310" y="218"/>
                  <a:pt x="307" y="222"/>
                </a:cubicBezTo>
                <a:cubicBezTo>
                  <a:pt x="305" y="225"/>
                  <a:pt x="299" y="226"/>
                  <a:pt x="306" y="226"/>
                </a:cubicBezTo>
                <a:cubicBezTo>
                  <a:pt x="312" y="225"/>
                  <a:pt x="316" y="226"/>
                  <a:pt x="321" y="228"/>
                </a:cubicBezTo>
                <a:cubicBezTo>
                  <a:pt x="322" y="228"/>
                  <a:pt x="317" y="230"/>
                  <a:pt x="317" y="230"/>
                </a:cubicBezTo>
                <a:cubicBezTo>
                  <a:pt x="315" y="232"/>
                  <a:pt x="314" y="235"/>
                  <a:pt x="313" y="237"/>
                </a:cubicBezTo>
                <a:cubicBezTo>
                  <a:pt x="313" y="238"/>
                  <a:pt x="316" y="242"/>
                  <a:pt x="314" y="243"/>
                </a:cubicBezTo>
                <a:cubicBezTo>
                  <a:pt x="309" y="246"/>
                  <a:pt x="309" y="246"/>
                  <a:pt x="312" y="251"/>
                </a:cubicBezTo>
                <a:cubicBezTo>
                  <a:pt x="315" y="256"/>
                  <a:pt x="316" y="254"/>
                  <a:pt x="312" y="258"/>
                </a:cubicBezTo>
                <a:cubicBezTo>
                  <a:pt x="304" y="267"/>
                  <a:pt x="319" y="263"/>
                  <a:pt x="321" y="269"/>
                </a:cubicBezTo>
                <a:cubicBezTo>
                  <a:pt x="322" y="272"/>
                  <a:pt x="323" y="273"/>
                  <a:pt x="324" y="276"/>
                </a:cubicBezTo>
                <a:cubicBezTo>
                  <a:pt x="327" y="281"/>
                  <a:pt x="320" y="284"/>
                  <a:pt x="327" y="288"/>
                </a:cubicBezTo>
                <a:cubicBezTo>
                  <a:pt x="330" y="290"/>
                  <a:pt x="325" y="302"/>
                  <a:pt x="325" y="308"/>
                </a:cubicBezTo>
                <a:cubicBezTo>
                  <a:pt x="324" y="311"/>
                  <a:pt x="324" y="313"/>
                  <a:pt x="323" y="316"/>
                </a:cubicBezTo>
                <a:cubicBezTo>
                  <a:pt x="323" y="316"/>
                  <a:pt x="323" y="316"/>
                  <a:pt x="323" y="316"/>
                </a:cubicBezTo>
                <a:cubicBezTo>
                  <a:pt x="324" y="317"/>
                  <a:pt x="326" y="318"/>
                  <a:pt x="326" y="318"/>
                </a:cubicBezTo>
                <a:cubicBezTo>
                  <a:pt x="326" y="319"/>
                  <a:pt x="327" y="320"/>
                  <a:pt x="327" y="320"/>
                </a:cubicBezTo>
                <a:cubicBezTo>
                  <a:pt x="328" y="321"/>
                  <a:pt x="328" y="322"/>
                  <a:pt x="328" y="323"/>
                </a:cubicBezTo>
                <a:cubicBezTo>
                  <a:pt x="328" y="325"/>
                  <a:pt x="326" y="325"/>
                  <a:pt x="324" y="326"/>
                </a:cubicBezTo>
                <a:cubicBezTo>
                  <a:pt x="322" y="327"/>
                  <a:pt x="322" y="327"/>
                  <a:pt x="320" y="326"/>
                </a:cubicBezTo>
                <a:cubicBezTo>
                  <a:pt x="320" y="326"/>
                  <a:pt x="320" y="326"/>
                  <a:pt x="320" y="326"/>
                </a:cubicBezTo>
                <a:cubicBezTo>
                  <a:pt x="319" y="328"/>
                  <a:pt x="318" y="330"/>
                  <a:pt x="318" y="333"/>
                </a:cubicBezTo>
                <a:cubicBezTo>
                  <a:pt x="316" y="336"/>
                  <a:pt x="315" y="339"/>
                  <a:pt x="314" y="341"/>
                </a:cubicBezTo>
                <a:cubicBezTo>
                  <a:pt x="314" y="341"/>
                  <a:pt x="314" y="341"/>
                  <a:pt x="314" y="341"/>
                </a:cubicBezTo>
                <a:cubicBezTo>
                  <a:pt x="328" y="334"/>
                  <a:pt x="328" y="334"/>
                  <a:pt x="328" y="334"/>
                </a:cubicBezTo>
                <a:cubicBezTo>
                  <a:pt x="328" y="334"/>
                  <a:pt x="328" y="334"/>
                  <a:pt x="328" y="334"/>
                </a:cubicBezTo>
                <a:cubicBezTo>
                  <a:pt x="330" y="332"/>
                  <a:pt x="332" y="328"/>
                  <a:pt x="334" y="327"/>
                </a:cubicBezTo>
                <a:cubicBezTo>
                  <a:pt x="338" y="326"/>
                  <a:pt x="343" y="324"/>
                  <a:pt x="343" y="329"/>
                </a:cubicBezTo>
                <a:cubicBezTo>
                  <a:pt x="343" y="331"/>
                  <a:pt x="342" y="333"/>
                  <a:pt x="342" y="334"/>
                </a:cubicBezTo>
                <a:cubicBezTo>
                  <a:pt x="342" y="336"/>
                  <a:pt x="343" y="338"/>
                  <a:pt x="344" y="340"/>
                </a:cubicBezTo>
                <a:cubicBezTo>
                  <a:pt x="348" y="343"/>
                  <a:pt x="348" y="343"/>
                  <a:pt x="348" y="343"/>
                </a:cubicBezTo>
                <a:cubicBezTo>
                  <a:pt x="348" y="343"/>
                  <a:pt x="348" y="343"/>
                  <a:pt x="348" y="343"/>
                </a:cubicBezTo>
                <a:cubicBezTo>
                  <a:pt x="349" y="340"/>
                  <a:pt x="348" y="338"/>
                  <a:pt x="352" y="337"/>
                </a:cubicBezTo>
                <a:cubicBezTo>
                  <a:pt x="355" y="336"/>
                  <a:pt x="358" y="337"/>
                  <a:pt x="361" y="336"/>
                </a:cubicBezTo>
                <a:cubicBezTo>
                  <a:pt x="366" y="334"/>
                  <a:pt x="360" y="329"/>
                  <a:pt x="360" y="326"/>
                </a:cubicBezTo>
                <a:cubicBezTo>
                  <a:pt x="360" y="324"/>
                  <a:pt x="362" y="323"/>
                  <a:pt x="363" y="321"/>
                </a:cubicBezTo>
                <a:cubicBezTo>
                  <a:pt x="365" y="319"/>
                  <a:pt x="365" y="316"/>
                  <a:pt x="365" y="314"/>
                </a:cubicBezTo>
                <a:cubicBezTo>
                  <a:pt x="365" y="311"/>
                  <a:pt x="362" y="307"/>
                  <a:pt x="363" y="304"/>
                </a:cubicBezTo>
                <a:cubicBezTo>
                  <a:pt x="364" y="297"/>
                  <a:pt x="381" y="318"/>
                  <a:pt x="387" y="309"/>
                </a:cubicBezTo>
                <a:cubicBezTo>
                  <a:pt x="390" y="305"/>
                  <a:pt x="385" y="302"/>
                  <a:pt x="392" y="302"/>
                </a:cubicBezTo>
                <a:cubicBezTo>
                  <a:pt x="403" y="301"/>
                  <a:pt x="393" y="284"/>
                  <a:pt x="391" y="279"/>
                </a:cubicBezTo>
                <a:cubicBezTo>
                  <a:pt x="389" y="275"/>
                  <a:pt x="384" y="274"/>
                  <a:pt x="381" y="272"/>
                </a:cubicBezTo>
                <a:cubicBezTo>
                  <a:pt x="379" y="269"/>
                  <a:pt x="374" y="268"/>
                  <a:pt x="382" y="268"/>
                </a:cubicBezTo>
                <a:cubicBezTo>
                  <a:pt x="388" y="268"/>
                  <a:pt x="387" y="267"/>
                  <a:pt x="387" y="262"/>
                </a:cubicBezTo>
                <a:cubicBezTo>
                  <a:pt x="387" y="261"/>
                  <a:pt x="394" y="260"/>
                  <a:pt x="395" y="255"/>
                </a:cubicBezTo>
                <a:cubicBezTo>
                  <a:pt x="396" y="252"/>
                  <a:pt x="394" y="249"/>
                  <a:pt x="395" y="246"/>
                </a:cubicBezTo>
                <a:cubicBezTo>
                  <a:pt x="399" y="246"/>
                  <a:pt x="403" y="248"/>
                  <a:pt x="408" y="246"/>
                </a:cubicBezTo>
                <a:cubicBezTo>
                  <a:pt x="411" y="245"/>
                  <a:pt x="431" y="234"/>
                  <a:pt x="416" y="236"/>
                </a:cubicBezTo>
                <a:cubicBezTo>
                  <a:pt x="412" y="237"/>
                  <a:pt x="410" y="237"/>
                  <a:pt x="405" y="236"/>
                </a:cubicBezTo>
                <a:cubicBezTo>
                  <a:pt x="402" y="236"/>
                  <a:pt x="398" y="242"/>
                  <a:pt x="393" y="242"/>
                </a:cubicBezTo>
                <a:cubicBezTo>
                  <a:pt x="389" y="242"/>
                  <a:pt x="386" y="239"/>
                  <a:pt x="388" y="235"/>
                </a:cubicBezTo>
                <a:cubicBezTo>
                  <a:pt x="389" y="231"/>
                  <a:pt x="388" y="231"/>
                  <a:pt x="392" y="229"/>
                </a:cubicBezTo>
                <a:cubicBezTo>
                  <a:pt x="398" y="226"/>
                  <a:pt x="391" y="225"/>
                  <a:pt x="390" y="223"/>
                </a:cubicBezTo>
                <a:cubicBezTo>
                  <a:pt x="387" y="217"/>
                  <a:pt x="394" y="215"/>
                  <a:pt x="398" y="213"/>
                </a:cubicBezTo>
                <a:cubicBezTo>
                  <a:pt x="407" y="210"/>
                  <a:pt x="407" y="210"/>
                  <a:pt x="407" y="210"/>
                </a:cubicBezTo>
                <a:cubicBezTo>
                  <a:pt x="407" y="210"/>
                  <a:pt x="407" y="210"/>
                  <a:pt x="407" y="210"/>
                </a:cubicBezTo>
                <a:cubicBezTo>
                  <a:pt x="412" y="197"/>
                  <a:pt x="412" y="197"/>
                  <a:pt x="412" y="197"/>
                </a:cubicBezTo>
                <a:cubicBezTo>
                  <a:pt x="412" y="191"/>
                  <a:pt x="406" y="188"/>
                  <a:pt x="405" y="182"/>
                </a:cubicBezTo>
                <a:cubicBezTo>
                  <a:pt x="404" y="175"/>
                  <a:pt x="407" y="177"/>
                  <a:pt x="414" y="177"/>
                </a:cubicBezTo>
                <a:cubicBezTo>
                  <a:pt x="414" y="174"/>
                  <a:pt x="416" y="175"/>
                  <a:pt x="418" y="174"/>
                </a:cubicBezTo>
                <a:cubicBezTo>
                  <a:pt x="421" y="171"/>
                  <a:pt x="417" y="170"/>
                  <a:pt x="416" y="168"/>
                </a:cubicBezTo>
                <a:cubicBezTo>
                  <a:pt x="414" y="168"/>
                  <a:pt x="411" y="169"/>
                  <a:pt x="409" y="169"/>
                </a:cubicBezTo>
                <a:cubicBezTo>
                  <a:pt x="406" y="169"/>
                  <a:pt x="403" y="166"/>
                  <a:pt x="405" y="164"/>
                </a:cubicBezTo>
                <a:cubicBezTo>
                  <a:pt x="410" y="160"/>
                  <a:pt x="413" y="165"/>
                  <a:pt x="418" y="158"/>
                </a:cubicBezTo>
                <a:cubicBezTo>
                  <a:pt x="421" y="153"/>
                  <a:pt x="424" y="156"/>
                  <a:pt x="429" y="153"/>
                </a:cubicBezTo>
                <a:cubicBezTo>
                  <a:pt x="430" y="152"/>
                  <a:pt x="431" y="149"/>
                  <a:pt x="432" y="147"/>
                </a:cubicBezTo>
                <a:cubicBezTo>
                  <a:pt x="436" y="139"/>
                  <a:pt x="435" y="140"/>
                  <a:pt x="430" y="133"/>
                </a:cubicBezTo>
                <a:cubicBezTo>
                  <a:pt x="426" y="125"/>
                  <a:pt x="426" y="125"/>
                  <a:pt x="426" y="125"/>
                </a:cubicBezTo>
                <a:cubicBezTo>
                  <a:pt x="426" y="125"/>
                  <a:pt x="426" y="125"/>
                  <a:pt x="426" y="125"/>
                </a:cubicBezTo>
                <a:cubicBezTo>
                  <a:pt x="425" y="123"/>
                  <a:pt x="422" y="115"/>
                  <a:pt x="419" y="115"/>
                </a:cubicBezTo>
                <a:cubicBezTo>
                  <a:pt x="414" y="115"/>
                  <a:pt x="411" y="121"/>
                  <a:pt x="409" y="111"/>
                </a:cubicBezTo>
                <a:cubicBezTo>
                  <a:pt x="409" y="108"/>
                  <a:pt x="406" y="107"/>
                  <a:pt x="403" y="105"/>
                </a:cubicBezTo>
                <a:cubicBezTo>
                  <a:pt x="399" y="103"/>
                  <a:pt x="395" y="100"/>
                  <a:pt x="391" y="98"/>
                </a:cubicBezTo>
                <a:cubicBezTo>
                  <a:pt x="385" y="96"/>
                  <a:pt x="376" y="96"/>
                  <a:pt x="376" y="88"/>
                </a:cubicBezTo>
                <a:cubicBezTo>
                  <a:pt x="376" y="87"/>
                  <a:pt x="377" y="79"/>
                  <a:pt x="376" y="79"/>
                </a:cubicBezTo>
                <a:cubicBezTo>
                  <a:pt x="372" y="79"/>
                  <a:pt x="368" y="85"/>
                  <a:pt x="367" y="80"/>
                </a:cubicBezTo>
                <a:cubicBezTo>
                  <a:pt x="364" y="75"/>
                  <a:pt x="361" y="71"/>
                  <a:pt x="358" y="67"/>
                </a:cubicBezTo>
                <a:cubicBezTo>
                  <a:pt x="354" y="62"/>
                  <a:pt x="360" y="61"/>
                  <a:pt x="361" y="57"/>
                </a:cubicBezTo>
                <a:cubicBezTo>
                  <a:pt x="363" y="54"/>
                  <a:pt x="361" y="51"/>
                  <a:pt x="359" y="49"/>
                </a:cubicBezTo>
                <a:cubicBezTo>
                  <a:pt x="356" y="42"/>
                  <a:pt x="356" y="50"/>
                  <a:pt x="353" y="52"/>
                </a:cubicBezTo>
                <a:cubicBezTo>
                  <a:pt x="350" y="55"/>
                  <a:pt x="344" y="45"/>
                  <a:pt x="342" y="42"/>
                </a:cubicBezTo>
                <a:cubicBezTo>
                  <a:pt x="337" y="34"/>
                  <a:pt x="349" y="27"/>
                  <a:pt x="346" y="25"/>
                </a:cubicBezTo>
                <a:cubicBezTo>
                  <a:pt x="342" y="21"/>
                  <a:pt x="341" y="26"/>
                  <a:pt x="341" y="18"/>
                </a:cubicBezTo>
                <a:cubicBezTo>
                  <a:pt x="341" y="15"/>
                  <a:pt x="337" y="17"/>
                  <a:pt x="335" y="17"/>
                </a:cubicBezTo>
                <a:cubicBezTo>
                  <a:pt x="327" y="19"/>
                  <a:pt x="333" y="26"/>
                  <a:pt x="328" y="27"/>
                </a:cubicBezTo>
                <a:cubicBezTo>
                  <a:pt x="326" y="28"/>
                  <a:pt x="313" y="22"/>
                  <a:pt x="311" y="22"/>
                </a:cubicBezTo>
                <a:cubicBezTo>
                  <a:pt x="310" y="20"/>
                  <a:pt x="305" y="16"/>
                  <a:pt x="303" y="16"/>
                </a:cubicBezTo>
                <a:cubicBezTo>
                  <a:pt x="300" y="16"/>
                  <a:pt x="295" y="22"/>
                  <a:pt x="295" y="19"/>
                </a:cubicBezTo>
                <a:cubicBezTo>
                  <a:pt x="295" y="17"/>
                  <a:pt x="295" y="15"/>
                  <a:pt x="293" y="14"/>
                </a:cubicBezTo>
                <a:cubicBezTo>
                  <a:pt x="290" y="12"/>
                  <a:pt x="291" y="9"/>
                  <a:pt x="288" y="8"/>
                </a:cubicBezTo>
                <a:cubicBezTo>
                  <a:pt x="284" y="7"/>
                  <a:pt x="276" y="9"/>
                  <a:pt x="274" y="5"/>
                </a:cubicBezTo>
                <a:cubicBezTo>
                  <a:pt x="273" y="4"/>
                  <a:pt x="272" y="2"/>
                  <a:pt x="269" y="2"/>
                </a:cubicBezTo>
                <a:cubicBezTo>
                  <a:pt x="267" y="3"/>
                  <a:pt x="263" y="10"/>
                  <a:pt x="262" y="7"/>
                </a:cubicBezTo>
                <a:cubicBezTo>
                  <a:pt x="260" y="1"/>
                  <a:pt x="258" y="6"/>
                  <a:pt x="255" y="5"/>
                </a:cubicBezTo>
                <a:cubicBezTo>
                  <a:pt x="253" y="4"/>
                  <a:pt x="254" y="3"/>
                  <a:pt x="252" y="3"/>
                </a:cubicBezTo>
                <a:cubicBezTo>
                  <a:pt x="246" y="3"/>
                  <a:pt x="245" y="8"/>
                  <a:pt x="239" y="4"/>
                </a:cubicBezTo>
                <a:cubicBezTo>
                  <a:pt x="236" y="2"/>
                  <a:pt x="232" y="2"/>
                  <a:pt x="228" y="3"/>
                </a:cubicBezTo>
                <a:cubicBezTo>
                  <a:pt x="223" y="4"/>
                  <a:pt x="218" y="7"/>
                  <a:pt x="213" y="6"/>
                </a:cubicBezTo>
                <a:cubicBezTo>
                  <a:pt x="199" y="0"/>
                  <a:pt x="199" y="0"/>
                  <a:pt x="199" y="0"/>
                </a:cubicBezTo>
                <a:cubicBezTo>
                  <a:pt x="199" y="0"/>
                  <a:pt x="199" y="0"/>
                  <a:pt x="199" y="0"/>
                </a:cubicBezTo>
                <a:cubicBezTo>
                  <a:pt x="199" y="2"/>
                  <a:pt x="199" y="4"/>
                  <a:pt x="197" y="5"/>
                </a:cubicBezTo>
                <a:cubicBezTo>
                  <a:pt x="189" y="12"/>
                  <a:pt x="200" y="16"/>
                  <a:pt x="190" y="23"/>
                </a:cubicBezTo>
                <a:cubicBezTo>
                  <a:pt x="185" y="27"/>
                  <a:pt x="186" y="28"/>
                  <a:pt x="183" y="33"/>
                </a:cubicBezTo>
                <a:cubicBezTo>
                  <a:pt x="179" y="38"/>
                  <a:pt x="171" y="38"/>
                  <a:pt x="168" y="34"/>
                </a:cubicBezTo>
                <a:cubicBezTo>
                  <a:pt x="165" y="31"/>
                  <a:pt x="164" y="21"/>
                  <a:pt x="161" y="22"/>
                </a:cubicBezTo>
                <a:cubicBezTo>
                  <a:pt x="151" y="26"/>
                  <a:pt x="141" y="27"/>
                  <a:pt x="131" y="33"/>
                </a:cubicBezTo>
                <a:cubicBezTo>
                  <a:pt x="125" y="44"/>
                  <a:pt x="108" y="43"/>
                  <a:pt x="101" y="34"/>
                </a:cubicBezTo>
                <a:cubicBezTo>
                  <a:pt x="94" y="26"/>
                  <a:pt x="78" y="36"/>
                  <a:pt x="70" y="33"/>
                </a:cubicBezTo>
                <a:cubicBezTo>
                  <a:pt x="64" y="32"/>
                  <a:pt x="60" y="38"/>
                  <a:pt x="54" y="35"/>
                </a:cubicBezTo>
                <a:cubicBezTo>
                  <a:pt x="48" y="31"/>
                  <a:pt x="45" y="39"/>
                  <a:pt x="43" y="31"/>
                </a:cubicBezTo>
                <a:cubicBezTo>
                  <a:pt x="41" y="31"/>
                  <a:pt x="41" y="47"/>
                  <a:pt x="39" y="50"/>
                </a:cubicBezTo>
                <a:cubicBezTo>
                  <a:pt x="34" y="60"/>
                  <a:pt x="30" y="52"/>
                  <a:pt x="20" y="53"/>
                </a:cubicBezTo>
                <a:cubicBezTo>
                  <a:pt x="7" y="55"/>
                  <a:pt x="3" y="72"/>
                  <a:pt x="0" y="82"/>
                </a:cubicBezTo>
                <a:cubicBezTo>
                  <a:pt x="0" y="82"/>
                  <a:pt x="0" y="82"/>
                  <a:pt x="0" y="82"/>
                </a:cubicBezTo>
                <a:cubicBezTo>
                  <a:pt x="1" y="82"/>
                  <a:pt x="2" y="83"/>
                  <a:pt x="3" y="83"/>
                </a:cubicBezTo>
                <a:cubicBezTo>
                  <a:pt x="7" y="86"/>
                  <a:pt x="13" y="84"/>
                  <a:pt x="14" y="79"/>
                </a:cubicBezTo>
                <a:cubicBezTo>
                  <a:pt x="15" y="72"/>
                  <a:pt x="20" y="72"/>
                  <a:pt x="22" y="66"/>
                </a:cubicBezTo>
                <a:cubicBezTo>
                  <a:pt x="22" y="64"/>
                  <a:pt x="23" y="58"/>
                  <a:pt x="26" y="59"/>
                </a:cubicBezTo>
                <a:cubicBezTo>
                  <a:pt x="27" y="59"/>
                  <a:pt x="25" y="65"/>
                  <a:pt x="25" y="67"/>
                </a:cubicBezTo>
                <a:cubicBezTo>
                  <a:pt x="29" y="67"/>
                  <a:pt x="36" y="64"/>
                  <a:pt x="41" y="64"/>
                </a:cubicBezTo>
                <a:cubicBezTo>
                  <a:pt x="44" y="64"/>
                  <a:pt x="28" y="74"/>
                  <a:pt x="27" y="75"/>
                </a:cubicBezTo>
                <a:cubicBezTo>
                  <a:pt x="14" y="89"/>
                  <a:pt x="25" y="92"/>
                  <a:pt x="32" y="105"/>
                </a:cubicBezTo>
                <a:cubicBezTo>
                  <a:pt x="35" y="109"/>
                  <a:pt x="27" y="111"/>
                  <a:pt x="29" y="112"/>
                </a:cubicBezTo>
                <a:cubicBezTo>
                  <a:pt x="36" y="116"/>
                  <a:pt x="40" y="121"/>
                  <a:pt x="47" y="126"/>
                </a:cubicBezTo>
                <a:cubicBezTo>
                  <a:pt x="57" y="133"/>
                  <a:pt x="73" y="141"/>
                  <a:pt x="85" y="143"/>
                </a:cubicBezTo>
                <a:cubicBezTo>
                  <a:pt x="91" y="144"/>
                  <a:pt x="99" y="148"/>
                  <a:pt x="104" y="146"/>
                </a:cubicBezTo>
                <a:cubicBezTo>
                  <a:pt x="112" y="143"/>
                  <a:pt x="115" y="138"/>
                  <a:pt x="123" y="136"/>
                </a:cubicBezTo>
                <a:cubicBezTo>
                  <a:pt x="126" y="134"/>
                  <a:pt x="137" y="134"/>
                  <a:pt x="138" y="130"/>
                </a:cubicBezTo>
                <a:cubicBezTo>
                  <a:pt x="138" y="127"/>
                  <a:pt x="139" y="112"/>
                  <a:pt x="144" y="118"/>
                </a:cubicBezTo>
                <a:cubicBezTo>
                  <a:pt x="148" y="125"/>
                  <a:pt x="155" y="124"/>
                  <a:pt x="162" y="124"/>
                </a:cubicBezTo>
                <a:cubicBezTo>
                  <a:pt x="162" y="126"/>
                  <a:pt x="160" y="127"/>
                  <a:pt x="159" y="129"/>
                </a:cubicBezTo>
                <a:cubicBezTo>
                  <a:pt x="158" y="131"/>
                  <a:pt x="159" y="133"/>
                  <a:pt x="158" y="136"/>
                </a:cubicBezTo>
                <a:cubicBezTo>
                  <a:pt x="158" y="139"/>
                  <a:pt x="155" y="137"/>
                  <a:pt x="152" y="137"/>
                </a:cubicBezTo>
                <a:cubicBezTo>
                  <a:pt x="149" y="139"/>
                  <a:pt x="149" y="146"/>
                  <a:pt x="146" y="148"/>
                </a:cubicBezTo>
                <a:cubicBezTo>
                  <a:pt x="141" y="153"/>
                  <a:pt x="138" y="164"/>
                  <a:pt x="130" y="163"/>
                </a:cubicBezTo>
                <a:cubicBezTo>
                  <a:pt x="123" y="162"/>
                  <a:pt x="123" y="165"/>
                  <a:pt x="117" y="169"/>
                </a:cubicBezTo>
                <a:cubicBezTo>
                  <a:pt x="113" y="173"/>
                  <a:pt x="112" y="174"/>
                  <a:pt x="107" y="171"/>
                </a:cubicBezTo>
                <a:cubicBezTo>
                  <a:pt x="103" y="168"/>
                  <a:pt x="103" y="180"/>
                  <a:pt x="96" y="177"/>
                </a:cubicBezTo>
                <a:cubicBezTo>
                  <a:pt x="90" y="174"/>
                  <a:pt x="85" y="180"/>
                  <a:pt x="78" y="182"/>
                </a:cubicBezTo>
                <a:cubicBezTo>
                  <a:pt x="76" y="183"/>
                  <a:pt x="70" y="185"/>
                  <a:pt x="68" y="182"/>
                </a:cubicBezTo>
                <a:cubicBezTo>
                  <a:pt x="66" y="179"/>
                  <a:pt x="69" y="176"/>
                  <a:pt x="69" y="173"/>
                </a:cubicBezTo>
                <a:cubicBezTo>
                  <a:pt x="69" y="173"/>
                  <a:pt x="68" y="175"/>
                  <a:pt x="67" y="175"/>
                </a:cubicBezTo>
                <a:cubicBezTo>
                  <a:pt x="65" y="175"/>
                  <a:pt x="61" y="175"/>
                  <a:pt x="59" y="174"/>
                </a:cubicBezTo>
                <a:cubicBezTo>
                  <a:pt x="59" y="174"/>
                  <a:pt x="60" y="169"/>
                  <a:pt x="60" y="168"/>
                </a:cubicBezTo>
                <a:cubicBezTo>
                  <a:pt x="59" y="168"/>
                  <a:pt x="55" y="174"/>
                  <a:pt x="54" y="175"/>
                </a:cubicBezTo>
                <a:cubicBezTo>
                  <a:pt x="51" y="180"/>
                  <a:pt x="59" y="190"/>
                  <a:pt x="62" y="194"/>
                </a:cubicBezTo>
                <a:cubicBezTo>
                  <a:pt x="67" y="204"/>
                  <a:pt x="77" y="211"/>
                  <a:pt x="84" y="219"/>
                </a:cubicBezTo>
                <a:cubicBezTo>
                  <a:pt x="113" y="248"/>
                  <a:pt x="113" y="248"/>
                  <a:pt x="113" y="248"/>
                </a:cubicBezTo>
                <a:cubicBezTo>
                  <a:pt x="157" y="288"/>
                  <a:pt x="157" y="288"/>
                  <a:pt x="157" y="288"/>
                </a:cubicBezTo>
                <a:cubicBezTo>
                  <a:pt x="168" y="298"/>
                  <a:pt x="177" y="300"/>
                  <a:pt x="186" y="299"/>
                </a:cubicBezTo>
                <a:cubicBezTo>
                  <a:pt x="186" y="299"/>
                  <a:pt x="186" y="299"/>
                  <a:pt x="186" y="299"/>
                </a:cubicBezTo>
                <a:cubicBezTo>
                  <a:pt x="187" y="298"/>
                  <a:pt x="188" y="295"/>
                  <a:pt x="189" y="294"/>
                </a:cubicBezTo>
                <a:cubicBezTo>
                  <a:pt x="192" y="293"/>
                  <a:pt x="193" y="297"/>
                  <a:pt x="194" y="298"/>
                </a:cubicBezTo>
                <a:cubicBezTo>
                  <a:pt x="194" y="298"/>
                  <a:pt x="194" y="298"/>
                  <a:pt x="194" y="298"/>
                </a:cubicBezTo>
                <a:close/>
                <a:moveTo>
                  <a:pt x="150" y="126"/>
                </a:moveTo>
                <a:cubicBezTo>
                  <a:pt x="150" y="130"/>
                  <a:pt x="150" y="130"/>
                  <a:pt x="150" y="130"/>
                </a:cubicBezTo>
                <a:cubicBezTo>
                  <a:pt x="148" y="131"/>
                  <a:pt x="146" y="132"/>
                  <a:pt x="143" y="131"/>
                </a:cubicBezTo>
                <a:cubicBezTo>
                  <a:pt x="142" y="131"/>
                  <a:pt x="142" y="129"/>
                  <a:pt x="142" y="128"/>
                </a:cubicBezTo>
                <a:cubicBezTo>
                  <a:pt x="142" y="126"/>
                  <a:pt x="142" y="125"/>
                  <a:pt x="142" y="124"/>
                </a:cubicBezTo>
                <a:cubicBezTo>
                  <a:pt x="142" y="123"/>
                  <a:pt x="142" y="121"/>
                  <a:pt x="144" y="121"/>
                </a:cubicBezTo>
                <a:cubicBezTo>
                  <a:pt x="146" y="122"/>
                  <a:pt x="147" y="124"/>
                  <a:pt x="148" y="125"/>
                </a:cubicBezTo>
                <a:cubicBezTo>
                  <a:pt x="149" y="126"/>
                  <a:pt x="149" y="126"/>
                  <a:pt x="150" y="126"/>
                </a:cubicBezTo>
                <a:close/>
              </a:path>
            </a:pathLst>
          </a:custGeom>
          <a:solidFill>
            <a:srgbClr val="9B9B9B"/>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5" name="Freeform 24"/>
          <p:cNvSpPr>
            <a:spLocks/>
          </p:cNvSpPr>
          <p:nvPr/>
        </p:nvSpPr>
        <p:spPr bwMode="auto">
          <a:xfrm>
            <a:off x="4880427" y="2728728"/>
            <a:ext cx="1768010" cy="1288551"/>
          </a:xfrm>
          <a:custGeom>
            <a:avLst/>
            <a:gdLst/>
            <a:ahLst/>
            <a:cxnLst>
              <a:cxn ang="0">
                <a:pos x="39" y="279"/>
              </a:cxn>
              <a:cxn ang="0">
                <a:pos x="61" y="232"/>
              </a:cxn>
              <a:cxn ang="0">
                <a:pos x="51" y="196"/>
              </a:cxn>
              <a:cxn ang="0">
                <a:pos x="66" y="166"/>
              </a:cxn>
              <a:cxn ang="0">
                <a:pos x="90" y="143"/>
              </a:cxn>
              <a:cxn ang="0">
                <a:pos x="98" y="171"/>
              </a:cxn>
              <a:cxn ang="0">
                <a:pos x="122" y="200"/>
              </a:cxn>
              <a:cxn ang="0">
                <a:pos x="103" y="227"/>
              </a:cxn>
              <a:cxn ang="0">
                <a:pos x="138" y="220"/>
              </a:cxn>
              <a:cxn ang="0">
                <a:pos x="178" y="204"/>
              </a:cxn>
              <a:cxn ang="0">
                <a:pos x="197" y="188"/>
              </a:cxn>
              <a:cxn ang="0">
                <a:pos x="198" y="165"/>
              </a:cxn>
              <a:cxn ang="0">
                <a:pos x="205" y="140"/>
              </a:cxn>
              <a:cxn ang="0">
                <a:pos x="228" y="114"/>
              </a:cxn>
              <a:cxn ang="0">
                <a:pos x="200" y="123"/>
              </a:cxn>
              <a:cxn ang="0">
                <a:pos x="175" y="85"/>
              </a:cxn>
              <a:cxn ang="0">
                <a:pos x="265" y="24"/>
              </a:cxn>
              <a:cxn ang="0">
                <a:pos x="296" y="4"/>
              </a:cxn>
              <a:cxn ang="0">
                <a:pos x="345" y="23"/>
              </a:cxn>
              <a:cxn ang="0">
                <a:pos x="345" y="60"/>
              </a:cxn>
              <a:cxn ang="0">
                <a:pos x="325" y="98"/>
              </a:cxn>
              <a:cxn ang="0">
                <a:pos x="298" y="146"/>
              </a:cxn>
              <a:cxn ang="0">
                <a:pos x="303" y="202"/>
              </a:cxn>
              <a:cxn ang="0">
                <a:pos x="332" y="208"/>
              </a:cxn>
              <a:cxn ang="0">
                <a:pos x="330" y="167"/>
              </a:cxn>
              <a:cxn ang="0">
                <a:pos x="324" y="119"/>
              </a:cxn>
              <a:cxn ang="0">
                <a:pos x="343" y="126"/>
              </a:cxn>
              <a:cxn ang="0">
                <a:pos x="368" y="135"/>
              </a:cxn>
              <a:cxn ang="0">
                <a:pos x="390" y="137"/>
              </a:cxn>
              <a:cxn ang="0">
                <a:pos x="435" y="122"/>
              </a:cxn>
              <a:cxn ang="0">
                <a:pos x="450" y="144"/>
              </a:cxn>
              <a:cxn ang="0">
                <a:pos x="479" y="152"/>
              </a:cxn>
              <a:cxn ang="0">
                <a:pos x="518" y="131"/>
              </a:cxn>
              <a:cxn ang="0">
                <a:pos x="575" y="174"/>
              </a:cxn>
              <a:cxn ang="0">
                <a:pos x="611" y="195"/>
              </a:cxn>
              <a:cxn ang="0">
                <a:pos x="597" y="225"/>
              </a:cxn>
              <a:cxn ang="0">
                <a:pos x="530" y="249"/>
              </a:cxn>
              <a:cxn ang="0">
                <a:pos x="544" y="310"/>
              </a:cxn>
              <a:cxn ang="0">
                <a:pos x="508" y="338"/>
              </a:cxn>
              <a:cxn ang="0">
                <a:pos x="467" y="397"/>
              </a:cxn>
              <a:cxn ang="0">
                <a:pos x="440" y="407"/>
              </a:cxn>
              <a:cxn ang="0">
                <a:pos x="381" y="402"/>
              </a:cxn>
              <a:cxn ang="0">
                <a:pos x="321" y="410"/>
              </a:cxn>
              <a:cxn ang="0">
                <a:pos x="244" y="406"/>
              </a:cxn>
              <a:cxn ang="0">
                <a:pos x="181" y="432"/>
              </a:cxn>
              <a:cxn ang="0">
                <a:pos x="104" y="419"/>
              </a:cxn>
              <a:cxn ang="0">
                <a:pos x="34" y="377"/>
              </a:cxn>
              <a:cxn ang="0">
                <a:pos x="9" y="366"/>
              </a:cxn>
              <a:cxn ang="0">
                <a:pos x="13" y="337"/>
              </a:cxn>
              <a:cxn ang="0">
                <a:pos x="26" y="322"/>
              </a:cxn>
            </a:cxnLst>
            <a:rect l="0" t="0" r="r" b="b"/>
            <a:pathLst>
              <a:path w="611" h="445">
                <a:moveTo>
                  <a:pt x="23" y="294"/>
                </a:moveTo>
                <a:cubicBezTo>
                  <a:pt x="27" y="292"/>
                  <a:pt x="27" y="292"/>
                  <a:pt x="33" y="292"/>
                </a:cubicBezTo>
                <a:cubicBezTo>
                  <a:pt x="35" y="292"/>
                  <a:pt x="46" y="285"/>
                  <a:pt x="49" y="284"/>
                </a:cubicBezTo>
                <a:cubicBezTo>
                  <a:pt x="56" y="278"/>
                  <a:pt x="42" y="280"/>
                  <a:pt x="39" y="279"/>
                </a:cubicBezTo>
                <a:cubicBezTo>
                  <a:pt x="31" y="276"/>
                  <a:pt x="34" y="276"/>
                  <a:pt x="37" y="272"/>
                </a:cubicBezTo>
                <a:cubicBezTo>
                  <a:pt x="40" y="267"/>
                  <a:pt x="36" y="264"/>
                  <a:pt x="43" y="262"/>
                </a:cubicBezTo>
                <a:cubicBezTo>
                  <a:pt x="50" y="259"/>
                  <a:pt x="62" y="258"/>
                  <a:pt x="62" y="248"/>
                </a:cubicBezTo>
                <a:cubicBezTo>
                  <a:pt x="62" y="242"/>
                  <a:pt x="61" y="238"/>
                  <a:pt x="61" y="232"/>
                </a:cubicBezTo>
                <a:cubicBezTo>
                  <a:pt x="61" y="230"/>
                  <a:pt x="66" y="223"/>
                  <a:pt x="65" y="222"/>
                </a:cubicBezTo>
                <a:cubicBezTo>
                  <a:pt x="58" y="216"/>
                  <a:pt x="63" y="214"/>
                  <a:pt x="59" y="207"/>
                </a:cubicBezTo>
                <a:cubicBezTo>
                  <a:pt x="59" y="206"/>
                  <a:pt x="53" y="208"/>
                  <a:pt x="51" y="207"/>
                </a:cubicBezTo>
                <a:cubicBezTo>
                  <a:pt x="50" y="206"/>
                  <a:pt x="51" y="198"/>
                  <a:pt x="51" y="196"/>
                </a:cubicBezTo>
                <a:cubicBezTo>
                  <a:pt x="53" y="195"/>
                  <a:pt x="56" y="191"/>
                  <a:pt x="57" y="190"/>
                </a:cubicBezTo>
                <a:cubicBezTo>
                  <a:pt x="55" y="187"/>
                  <a:pt x="44" y="189"/>
                  <a:pt x="50" y="182"/>
                </a:cubicBezTo>
                <a:cubicBezTo>
                  <a:pt x="54" y="177"/>
                  <a:pt x="51" y="172"/>
                  <a:pt x="58" y="172"/>
                </a:cubicBezTo>
                <a:cubicBezTo>
                  <a:pt x="61" y="172"/>
                  <a:pt x="74" y="169"/>
                  <a:pt x="66" y="166"/>
                </a:cubicBezTo>
                <a:cubicBezTo>
                  <a:pt x="62" y="164"/>
                  <a:pt x="57" y="164"/>
                  <a:pt x="56" y="158"/>
                </a:cubicBezTo>
                <a:cubicBezTo>
                  <a:pt x="53" y="143"/>
                  <a:pt x="71" y="166"/>
                  <a:pt x="75" y="152"/>
                </a:cubicBezTo>
                <a:cubicBezTo>
                  <a:pt x="76" y="148"/>
                  <a:pt x="76" y="146"/>
                  <a:pt x="80" y="144"/>
                </a:cubicBezTo>
                <a:cubicBezTo>
                  <a:pt x="82" y="142"/>
                  <a:pt x="88" y="141"/>
                  <a:pt x="90" y="143"/>
                </a:cubicBezTo>
                <a:cubicBezTo>
                  <a:pt x="92" y="146"/>
                  <a:pt x="88" y="149"/>
                  <a:pt x="87" y="151"/>
                </a:cubicBezTo>
                <a:cubicBezTo>
                  <a:pt x="86" y="153"/>
                  <a:pt x="91" y="153"/>
                  <a:pt x="92" y="154"/>
                </a:cubicBezTo>
                <a:cubicBezTo>
                  <a:pt x="93" y="154"/>
                  <a:pt x="85" y="158"/>
                  <a:pt x="85" y="163"/>
                </a:cubicBezTo>
                <a:cubicBezTo>
                  <a:pt x="85" y="171"/>
                  <a:pt x="92" y="170"/>
                  <a:pt x="98" y="171"/>
                </a:cubicBezTo>
                <a:cubicBezTo>
                  <a:pt x="104" y="172"/>
                  <a:pt x="109" y="171"/>
                  <a:pt x="114" y="167"/>
                </a:cubicBezTo>
                <a:cubicBezTo>
                  <a:pt x="124" y="161"/>
                  <a:pt x="122" y="169"/>
                  <a:pt x="126" y="176"/>
                </a:cubicBezTo>
                <a:cubicBezTo>
                  <a:pt x="131" y="186"/>
                  <a:pt x="128" y="184"/>
                  <a:pt x="122" y="189"/>
                </a:cubicBezTo>
                <a:cubicBezTo>
                  <a:pt x="118" y="192"/>
                  <a:pt x="122" y="196"/>
                  <a:pt x="122" y="200"/>
                </a:cubicBezTo>
                <a:cubicBezTo>
                  <a:pt x="122" y="203"/>
                  <a:pt x="121" y="204"/>
                  <a:pt x="119" y="207"/>
                </a:cubicBezTo>
                <a:cubicBezTo>
                  <a:pt x="115" y="214"/>
                  <a:pt x="129" y="217"/>
                  <a:pt x="118" y="225"/>
                </a:cubicBezTo>
                <a:cubicBezTo>
                  <a:pt x="114" y="225"/>
                  <a:pt x="115" y="223"/>
                  <a:pt x="111" y="223"/>
                </a:cubicBezTo>
                <a:cubicBezTo>
                  <a:pt x="108" y="223"/>
                  <a:pt x="98" y="221"/>
                  <a:pt x="103" y="227"/>
                </a:cubicBezTo>
                <a:cubicBezTo>
                  <a:pt x="106" y="231"/>
                  <a:pt x="107" y="233"/>
                  <a:pt x="109" y="237"/>
                </a:cubicBezTo>
                <a:cubicBezTo>
                  <a:pt x="111" y="241"/>
                  <a:pt x="118" y="235"/>
                  <a:pt x="120" y="234"/>
                </a:cubicBezTo>
                <a:cubicBezTo>
                  <a:pt x="124" y="233"/>
                  <a:pt x="128" y="233"/>
                  <a:pt x="131" y="229"/>
                </a:cubicBezTo>
                <a:cubicBezTo>
                  <a:pt x="133" y="226"/>
                  <a:pt x="135" y="222"/>
                  <a:pt x="138" y="220"/>
                </a:cubicBezTo>
                <a:cubicBezTo>
                  <a:pt x="139" y="219"/>
                  <a:pt x="144" y="216"/>
                  <a:pt x="144" y="215"/>
                </a:cubicBezTo>
                <a:cubicBezTo>
                  <a:pt x="145" y="213"/>
                  <a:pt x="147" y="199"/>
                  <a:pt x="153" y="202"/>
                </a:cubicBezTo>
                <a:cubicBezTo>
                  <a:pt x="157" y="204"/>
                  <a:pt x="157" y="206"/>
                  <a:pt x="164" y="205"/>
                </a:cubicBezTo>
                <a:cubicBezTo>
                  <a:pt x="172" y="204"/>
                  <a:pt x="169" y="212"/>
                  <a:pt x="178" y="204"/>
                </a:cubicBezTo>
                <a:cubicBezTo>
                  <a:pt x="185" y="198"/>
                  <a:pt x="183" y="208"/>
                  <a:pt x="186" y="211"/>
                </a:cubicBezTo>
                <a:cubicBezTo>
                  <a:pt x="189" y="211"/>
                  <a:pt x="201" y="216"/>
                  <a:pt x="201" y="210"/>
                </a:cubicBezTo>
                <a:cubicBezTo>
                  <a:pt x="201" y="205"/>
                  <a:pt x="197" y="202"/>
                  <a:pt x="196" y="198"/>
                </a:cubicBezTo>
                <a:cubicBezTo>
                  <a:pt x="195" y="195"/>
                  <a:pt x="197" y="191"/>
                  <a:pt x="197" y="188"/>
                </a:cubicBezTo>
                <a:cubicBezTo>
                  <a:pt x="197" y="187"/>
                  <a:pt x="196" y="181"/>
                  <a:pt x="198" y="181"/>
                </a:cubicBezTo>
                <a:cubicBezTo>
                  <a:pt x="203" y="181"/>
                  <a:pt x="201" y="194"/>
                  <a:pt x="209" y="186"/>
                </a:cubicBezTo>
                <a:cubicBezTo>
                  <a:pt x="212" y="183"/>
                  <a:pt x="211" y="177"/>
                  <a:pt x="210" y="173"/>
                </a:cubicBezTo>
                <a:cubicBezTo>
                  <a:pt x="209" y="166"/>
                  <a:pt x="204" y="166"/>
                  <a:pt x="198" y="165"/>
                </a:cubicBezTo>
                <a:cubicBezTo>
                  <a:pt x="196" y="164"/>
                  <a:pt x="190" y="160"/>
                  <a:pt x="191" y="158"/>
                </a:cubicBezTo>
                <a:cubicBezTo>
                  <a:pt x="194" y="158"/>
                  <a:pt x="197" y="159"/>
                  <a:pt x="200" y="158"/>
                </a:cubicBezTo>
                <a:cubicBezTo>
                  <a:pt x="206" y="157"/>
                  <a:pt x="198" y="152"/>
                  <a:pt x="198" y="148"/>
                </a:cubicBezTo>
                <a:cubicBezTo>
                  <a:pt x="200" y="145"/>
                  <a:pt x="201" y="141"/>
                  <a:pt x="205" y="140"/>
                </a:cubicBezTo>
                <a:cubicBezTo>
                  <a:pt x="207" y="140"/>
                  <a:pt x="210" y="141"/>
                  <a:pt x="212" y="141"/>
                </a:cubicBezTo>
                <a:cubicBezTo>
                  <a:pt x="215" y="142"/>
                  <a:pt x="219" y="138"/>
                  <a:pt x="224" y="139"/>
                </a:cubicBezTo>
                <a:cubicBezTo>
                  <a:pt x="229" y="139"/>
                  <a:pt x="241" y="134"/>
                  <a:pt x="233" y="129"/>
                </a:cubicBezTo>
                <a:cubicBezTo>
                  <a:pt x="228" y="125"/>
                  <a:pt x="229" y="120"/>
                  <a:pt x="228" y="114"/>
                </a:cubicBezTo>
                <a:cubicBezTo>
                  <a:pt x="228" y="114"/>
                  <a:pt x="228" y="114"/>
                  <a:pt x="228" y="114"/>
                </a:cubicBezTo>
                <a:cubicBezTo>
                  <a:pt x="224" y="114"/>
                  <a:pt x="222" y="121"/>
                  <a:pt x="218" y="123"/>
                </a:cubicBezTo>
                <a:cubicBezTo>
                  <a:pt x="215" y="125"/>
                  <a:pt x="213" y="120"/>
                  <a:pt x="209" y="123"/>
                </a:cubicBezTo>
                <a:cubicBezTo>
                  <a:pt x="206" y="125"/>
                  <a:pt x="202" y="126"/>
                  <a:pt x="200" y="123"/>
                </a:cubicBezTo>
                <a:cubicBezTo>
                  <a:pt x="198" y="121"/>
                  <a:pt x="192" y="124"/>
                  <a:pt x="188" y="121"/>
                </a:cubicBezTo>
                <a:cubicBezTo>
                  <a:pt x="185" y="119"/>
                  <a:pt x="181" y="119"/>
                  <a:pt x="177" y="118"/>
                </a:cubicBezTo>
                <a:cubicBezTo>
                  <a:pt x="176" y="113"/>
                  <a:pt x="174" y="110"/>
                  <a:pt x="173" y="106"/>
                </a:cubicBezTo>
                <a:cubicBezTo>
                  <a:pt x="171" y="99"/>
                  <a:pt x="173" y="92"/>
                  <a:pt x="175" y="85"/>
                </a:cubicBezTo>
                <a:cubicBezTo>
                  <a:pt x="178" y="75"/>
                  <a:pt x="187" y="77"/>
                  <a:pt x="193" y="70"/>
                </a:cubicBezTo>
                <a:cubicBezTo>
                  <a:pt x="193" y="70"/>
                  <a:pt x="193" y="71"/>
                  <a:pt x="193" y="70"/>
                </a:cubicBezTo>
                <a:cubicBezTo>
                  <a:pt x="222" y="48"/>
                  <a:pt x="222" y="48"/>
                  <a:pt x="222" y="48"/>
                </a:cubicBezTo>
                <a:cubicBezTo>
                  <a:pt x="234" y="38"/>
                  <a:pt x="253" y="34"/>
                  <a:pt x="265" y="24"/>
                </a:cubicBezTo>
                <a:cubicBezTo>
                  <a:pt x="270" y="19"/>
                  <a:pt x="274" y="17"/>
                  <a:pt x="281" y="16"/>
                </a:cubicBezTo>
                <a:cubicBezTo>
                  <a:pt x="287" y="14"/>
                  <a:pt x="289" y="9"/>
                  <a:pt x="294" y="6"/>
                </a:cubicBezTo>
                <a:cubicBezTo>
                  <a:pt x="296" y="4"/>
                  <a:pt x="296" y="4"/>
                  <a:pt x="296" y="4"/>
                </a:cubicBezTo>
                <a:cubicBezTo>
                  <a:pt x="296" y="4"/>
                  <a:pt x="296" y="4"/>
                  <a:pt x="296" y="4"/>
                </a:cubicBezTo>
                <a:cubicBezTo>
                  <a:pt x="307" y="0"/>
                  <a:pt x="300" y="7"/>
                  <a:pt x="310" y="10"/>
                </a:cubicBezTo>
                <a:cubicBezTo>
                  <a:pt x="313" y="11"/>
                  <a:pt x="316" y="12"/>
                  <a:pt x="319" y="12"/>
                </a:cubicBezTo>
                <a:cubicBezTo>
                  <a:pt x="325" y="10"/>
                  <a:pt x="323" y="7"/>
                  <a:pt x="329" y="11"/>
                </a:cubicBezTo>
                <a:cubicBezTo>
                  <a:pt x="335" y="15"/>
                  <a:pt x="345" y="14"/>
                  <a:pt x="345" y="23"/>
                </a:cubicBezTo>
                <a:cubicBezTo>
                  <a:pt x="345" y="28"/>
                  <a:pt x="350" y="35"/>
                  <a:pt x="352" y="38"/>
                </a:cubicBezTo>
                <a:cubicBezTo>
                  <a:pt x="356" y="43"/>
                  <a:pt x="351" y="46"/>
                  <a:pt x="348" y="49"/>
                </a:cubicBezTo>
                <a:cubicBezTo>
                  <a:pt x="346" y="51"/>
                  <a:pt x="343" y="52"/>
                  <a:pt x="344" y="55"/>
                </a:cubicBezTo>
                <a:cubicBezTo>
                  <a:pt x="345" y="56"/>
                  <a:pt x="347" y="60"/>
                  <a:pt x="345" y="60"/>
                </a:cubicBezTo>
                <a:cubicBezTo>
                  <a:pt x="338" y="61"/>
                  <a:pt x="342" y="63"/>
                  <a:pt x="343" y="66"/>
                </a:cubicBezTo>
                <a:cubicBezTo>
                  <a:pt x="343" y="68"/>
                  <a:pt x="338" y="77"/>
                  <a:pt x="337" y="79"/>
                </a:cubicBezTo>
                <a:cubicBezTo>
                  <a:pt x="335" y="81"/>
                  <a:pt x="333" y="82"/>
                  <a:pt x="332" y="85"/>
                </a:cubicBezTo>
                <a:cubicBezTo>
                  <a:pt x="330" y="92"/>
                  <a:pt x="333" y="95"/>
                  <a:pt x="325" y="98"/>
                </a:cubicBezTo>
                <a:cubicBezTo>
                  <a:pt x="319" y="100"/>
                  <a:pt x="305" y="101"/>
                  <a:pt x="304" y="109"/>
                </a:cubicBezTo>
                <a:cubicBezTo>
                  <a:pt x="304" y="113"/>
                  <a:pt x="300" y="111"/>
                  <a:pt x="299" y="115"/>
                </a:cubicBezTo>
                <a:cubicBezTo>
                  <a:pt x="296" y="120"/>
                  <a:pt x="304" y="126"/>
                  <a:pt x="303" y="133"/>
                </a:cubicBezTo>
                <a:cubicBezTo>
                  <a:pt x="302" y="138"/>
                  <a:pt x="298" y="141"/>
                  <a:pt x="298" y="146"/>
                </a:cubicBezTo>
                <a:cubicBezTo>
                  <a:pt x="296" y="155"/>
                  <a:pt x="284" y="151"/>
                  <a:pt x="289" y="161"/>
                </a:cubicBezTo>
                <a:cubicBezTo>
                  <a:pt x="294" y="168"/>
                  <a:pt x="295" y="172"/>
                  <a:pt x="292" y="181"/>
                </a:cubicBezTo>
                <a:cubicBezTo>
                  <a:pt x="294" y="184"/>
                  <a:pt x="295" y="188"/>
                  <a:pt x="298" y="189"/>
                </a:cubicBezTo>
                <a:cubicBezTo>
                  <a:pt x="303" y="191"/>
                  <a:pt x="300" y="198"/>
                  <a:pt x="303" y="202"/>
                </a:cubicBezTo>
                <a:cubicBezTo>
                  <a:pt x="307" y="207"/>
                  <a:pt x="308" y="197"/>
                  <a:pt x="311" y="195"/>
                </a:cubicBezTo>
                <a:cubicBezTo>
                  <a:pt x="314" y="193"/>
                  <a:pt x="317" y="199"/>
                  <a:pt x="318" y="201"/>
                </a:cubicBezTo>
                <a:cubicBezTo>
                  <a:pt x="319" y="204"/>
                  <a:pt x="322" y="204"/>
                  <a:pt x="325" y="204"/>
                </a:cubicBezTo>
                <a:cubicBezTo>
                  <a:pt x="328" y="204"/>
                  <a:pt x="330" y="207"/>
                  <a:pt x="332" y="208"/>
                </a:cubicBezTo>
                <a:cubicBezTo>
                  <a:pt x="334" y="208"/>
                  <a:pt x="342" y="196"/>
                  <a:pt x="342" y="194"/>
                </a:cubicBezTo>
                <a:cubicBezTo>
                  <a:pt x="343" y="188"/>
                  <a:pt x="344" y="185"/>
                  <a:pt x="343" y="180"/>
                </a:cubicBezTo>
                <a:cubicBezTo>
                  <a:pt x="342" y="173"/>
                  <a:pt x="334" y="179"/>
                  <a:pt x="329" y="176"/>
                </a:cubicBezTo>
                <a:cubicBezTo>
                  <a:pt x="327" y="174"/>
                  <a:pt x="329" y="169"/>
                  <a:pt x="330" y="167"/>
                </a:cubicBezTo>
                <a:cubicBezTo>
                  <a:pt x="331" y="163"/>
                  <a:pt x="329" y="160"/>
                  <a:pt x="327" y="156"/>
                </a:cubicBezTo>
                <a:cubicBezTo>
                  <a:pt x="327" y="156"/>
                  <a:pt x="327" y="157"/>
                  <a:pt x="327" y="157"/>
                </a:cubicBezTo>
                <a:cubicBezTo>
                  <a:pt x="321" y="149"/>
                  <a:pt x="319" y="132"/>
                  <a:pt x="316" y="122"/>
                </a:cubicBezTo>
                <a:cubicBezTo>
                  <a:pt x="314" y="112"/>
                  <a:pt x="321" y="119"/>
                  <a:pt x="324" y="119"/>
                </a:cubicBezTo>
                <a:cubicBezTo>
                  <a:pt x="327" y="119"/>
                  <a:pt x="339" y="101"/>
                  <a:pt x="341" y="104"/>
                </a:cubicBezTo>
                <a:cubicBezTo>
                  <a:pt x="343" y="107"/>
                  <a:pt x="345" y="113"/>
                  <a:pt x="345" y="116"/>
                </a:cubicBezTo>
                <a:cubicBezTo>
                  <a:pt x="346" y="121"/>
                  <a:pt x="328" y="116"/>
                  <a:pt x="334" y="127"/>
                </a:cubicBezTo>
                <a:cubicBezTo>
                  <a:pt x="336" y="130"/>
                  <a:pt x="345" y="118"/>
                  <a:pt x="343" y="126"/>
                </a:cubicBezTo>
                <a:cubicBezTo>
                  <a:pt x="342" y="128"/>
                  <a:pt x="335" y="140"/>
                  <a:pt x="343" y="133"/>
                </a:cubicBezTo>
                <a:cubicBezTo>
                  <a:pt x="346" y="131"/>
                  <a:pt x="351" y="128"/>
                  <a:pt x="351" y="135"/>
                </a:cubicBezTo>
                <a:cubicBezTo>
                  <a:pt x="351" y="142"/>
                  <a:pt x="355" y="134"/>
                  <a:pt x="358" y="137"/>
                </a:cubicBezTo>
                <a:cubicBezTo>
                  <a:pt x="362" y="141"/>
                  <a:pt x="366" y="139"/>
                  <a:pt x="368" y="135"/>
                </a:cubicBezTo>
                <a:cubicBezTo>
                  <a:pt x="369" y="132"/>
                  <a:pt x="364" y="128"/>
                  <a:pt x="367" y="125"/>
                </a:cubicBezTo>
                <a:cubicBezTo>
                  <a:pt x="370" y="124"/>
                  <a:pt x="379" y="123"/>
                  <a:pt x="377" y="128"/>
                </a:cubicBezTo>
                <a:cubicBezTo>
                  <a:pt x="376" y="133"/>
                  <a:pt x="376" y="138"/>
                  <a:pt x="381" y="139"/>
                </a:cubicBezTo>
                <a:cubicBezTo>
                  <a:pt x="384" y="140"/>
                  <a:pt x="386" y="135"/>
                  <a:pt x="390" y="137"/>
                </a:cubicBezTo>
                <a:cubicBezTo>
                  <a:pt x="396" y="139"/>
                  <a:pt x="402" y="140"/>
                  <a:pt x="405" y="134"/>
                </a:cubicBezTo>
                <a:cubicBezTo>
                  <a:pt x="410" y="126"/>
                  <a:pt x="415" y="124"/>
                  <a:pt x="424" y="120"/>
                </a:cubicBezTo>
                <a:cubicBezTo>
                  <a:pt x="428" y="119"/>
                  <a:pt x="432" y="114"/>
                  <a:pt x="435" y="114"/>
                </a:cubicBezTo>
                <a:cubicBezTo>
                  <a:pt x="436" y="117"/>
                  <a:pt x="434" y="119"/>
                  <a:pt x="435" y="122"/>
                </a:cubicBezTo>
                <a:cubicBezTo>
                  <a:pt x="437" y="127"/>
                  <a:pt x="444" y="124"/>
                  <a:pt x="440" y="132"/>
                </a:cubicBezTo>
                <a:cubicBezTo>
                  <a:pt x="438" y="136"/>
                  <a:pt x="435" y="137"/>
                  <a:pt x="434" y="142"/>
                </a:cubicBezTo>
                <a:cubicBezTo>
                  <a:pt x="433" y="146"/>
                  <a:pt x="437" y="146"/>
                  <a:pt x="440" y="146"/>
                </a:cubicBezTo>
                <a:cubicBezTo>
                  <a:pt x="444" y="145"/>
                  <a:pt x="450" y="152"/>
                  <a:pt x="450" y="144"/>
                </a:cubicBezTo>
                <a:cubicBezTo>
                  <a:pt x="449" y="142"/>
                  <a:pt x="457" y="135"/>
                  <a:pt x="459" y="136"/>
                </a:cubicBezTo>
                <a:cubicBezTo>
                  <a:pt x="459" y="138"/>
                  <a:pt x="461" y="139"/>
                  <a:pt x="463" y="139"/>
                </a:cubicBezTo>
                <a:cubicBezTo>
                  <a:pt x="466" y="139"/>
                  <a:pt x="470" y="140"/>
                  <a:pt x="472" y="143"/>
                </a:cubicBezTo>
                <a:cubicBezTo>
                  <a:pt x="475" y="147"/>
                  <a:pt x="473" y="152"/>
                  <a:pt x="479" y="152"/>
                </a:cubicBezTo>
                <a:cubicBezTo>
                  <a:pt x="484" y="152"/>
                  <a:pt x="498" y="153"/>
                  <a:pt x="500" y="146"/>
                </a:cubicBezTo>
                <a:cubicBezTo>
                  <a:pt x="501" y="141"/>
                  <a:pt x="499" y="134"/>
                  <a:pt x="506" y="134"/>
                </a:cubicBezTo>
                <a:cubicBezTo>
                  <a:pt x="511" y="134"/>
                  <a:pt x="515" y="139"/>
                  <a:pt x="516" y="139"/>
                </a:cubicBezTo>
                <a:cubicBezTo>
                  <a:pt x="519" y="138"/>
                  <a:pt x="513" y="132"/>
                  <a:pt x="518" y="131"/>
                </a:cubicBezTo>
                <a:cubicBezTo>
                  <a:pt x="533" y="129"/>
                  <a:pt x="521" y="139"/>
                  <a:pt x="529" y="141"/>
                </a:cubicBezTo>
                <a:cubicBezTo>
                  <a:pt x="537" y="143"/>
                  <a:pt x="540" y="145"/>
                  <a:pt x="545" y="152"/>
                </a:cubicBezTo>
                <a:cubicBezTo>
                  <a:pt x="550" y="160"/>
                  <a:pt x="560" y="159"/>
                  <a:pt x="568" y="165"/>
                </a:cubicBezTo>
                <a:cubicBezTo>
                  <a:pt x="571" y="167"/>
                  <a:pt x="572" y="174"/>
                  <a:pt x="575" y="174"/>
                </a:cubicBezTo>
                <a:cubicBezTo>
                  <a:pt x="580" y="176"/>
                  <a:pt x="579" y="170"/>
                  <a:pt x="581" y="170"/>
                </a:cubicBezTo>
                <a:cubicBezTo>
                  <a:pt x="584" y="178"/>
                  <a:pt x="607" y="163"/>
                  <a:pt x="609" y="177"/>
                </a:cubicBezTo>
                <a:cubicBezTo>
                  <a:pt x="609" y="177"/>
                  <a:pt x="606" y="181"/>
                  <a:pt x="606" y="184"/>
                </a:cubicBezTo>
                <a:cubicBezTo>
                  <a:pt x="606" y="188"/>
                  <a:pt x="611" y="190"/>
                  <a:pt x="611" y="195"/>
                </a:cubicBezTo>
                <a:cubicBezTo>
                  <a:pt x="611" y="200"/>
                  <a:pt x="608" y="203"/>
                  <a:pt x="608" y="209"/>
                </a:cubicBezTo>
                <a:cubicBezTo>
                  <a:pt x="605" y="222"/>
                  <a:pt x="605" y="222"/>
                  <a:pt x="605" y="222"/>
                </a:cubicBezTo>
                <a:cubicBezTo>
                  <a:pt x="605" y="222"/>
                  <a:pt x="605" y="222"/>
                  <a:pt x="605" y="222"/>
                </a:cubicBezTo>
                <a:cubicBezTo>
                  <a:pt x="597" y="225"/>
                  <a:pt x="597" y="225"/>
                  <a:pt x="597" y="225"/>
                </a:cubicBezTo>
                <a:cubicBezTo>
                  <a:pt x="592" y="227"/>
                  <a:pt x="586" y="231"/>
                  <a:pt x="582" y="234"/>
                </a:cubicBezTo>
                <a:cubicBezTo>
                  <a:pt x="575" y="239"/>
                  <a:pt x="570" y="237"/>
                  <a:pt x="562" y="236"/>
                </a:cubicBezTo>
                <a:cubicBezTo>
                  <a:pt x="555" y="234"/>
                  <a:pt x="551" y="236"/>
                  <a:pt x="545" y="238"/>
                </a:cubicBezTo>
                <a:cubicBezTo>
                  <a:pt x="536" y="240"/>
                  <a:pt x="533" y="240"/>
                  <a:pt x="530" y="249"/>
                </a:cubicBezTo>
                <a:cubicBezTo>
                  <a:pt x="530" y="258"/>
                  <a:pt x="546" y="256"/>
                  <a:pt x="552" y="260"/>
                </a:cubicBezTo>
                <a:cubicBezTo>
                  <a:pt x="561" y="265"/>
                  <a:pt x="562" y="275"/>
                  <a:pt x="563" y="285"/>
                </a:cubicBezTo>
                <a:cubicBezTo>
                  <a:pt x="565" y="292"/>
                  <a:pt x="562" y="290"/>
                  <a:pt x="557" y="294"/>
                </a:cubicBezTo>
                <a:cubicBezTo>
                  <a:pt x="549" y="298"/>
                  <a:pt x="553" y="307"/>
                  <a:pt x="544" y="310"/>
                </a:cubicBezTo>
                <a:cubicBezTo>
                  <a:pt x="539" y="311"/>
                  <a:pt x="538" y="315"/>
                  <a:pt x="536" y="320"/>
                </a:cubicBezTo>
                <a:cubicBezTo>
                  <a:pt x="533" y="324"/>
                  <a:pt x="534" y="331"/>
                  <a:pt x="528" y="332"/>
                </a:cubicBezTo>
                <a:cubicBezTo>
                  <a:pt x="523" y="333"/>
                  <a:pt x="521" y="337"/>
                  <a:pt x="517" y="338"/>
                </a:cubicBezTo>
                <a:cubicBezTo>
                  <a:pt x="514" y="338"/>
                  <a:pt x="511" y="337"/>
                  <a:pt x="508" y="338"/>
                </a:cubicBezTo>
                <a:cubicBezTo>
                  <a:pt x="503" y="340"/>
                  <a:pt x="492" y="341"/>
                  <a:pt x="489" y="346"/>
                </a:cubicBezTo>
                <a:cubicBezTo>
                  <a:pt x="486" y="349"/>
                  <a:pt x="485" y="354"/>
                  <a:pt x="483" y="358"/>
                </a:cubicBezTo>
                <a:cubicBezTo>
                  <a:pt x="481" y="364"/>
                  <a:pt x="476" y="368"/>
                  <a:pt x="474" y="374"/>
                </a:cubicBezTo>
                <a:cubicBezTo>
                  <a:pt x="472" y="380"/>
                  <a:pt x="474" y="395"/>
                  <a:pt x="467" y="397"/>
                </a:cubicBezTo>
                <a:cubicBezTo>
                  <a:pt x="461" y="398"/>
                  <a:pt x="465" y="416"/>
                  <a:pt x="462" y="422"/>
                </a:cubicBezTo>
                <a:cubicBezTo>
                  <a:pt x="462" y="422"/>
                  <a:pt x="462" y="422"/>
                  <a:pt x="462" y="422"/>
                </a:cubicBezTo>
                <a:cubicBezTo>
                  <a:pt x="456" y="420"/>
                  <a:pt x="447" y="417"/>
                  <a:pt x="443" y="412"/>
                </a:cubicBezTo>
                <a:cubicBezTo>
                  <a:pt x="442" y="410"/>
                  <a:pt x="441" y="408"/>
                  <a:pt x="440" y="407"/>
                </a:cubicBezTo>
                <a:cubicBezTo>
                  <a:pt x="438" y="403"/>
                  <a:pt x="436" y="401"/>
                  <a:pt x="432" y="400"/>
                </a:cubicBezTo>
                <a:cubicBezTo>
                  <a:pt x="425" y="400"/>
                  <a:pt x="424" y="407"/>
                  <a:pt x="417" y="407"/>
                </a:cubicBezTo>
                <a:cubicBezTo>
                  <a:pt x="414" y="406"/>
                  <a:pt x="405" y="407"/>
                  <a:pt x="403" y="405"/>
                </a:cubicBezTo>
                <a:cubicBezTo>
                  <a:pt x="391" y="398"/>
                  <a:pt x="388" y="411"/>
                  <a:pt x="381" y="402"/>
                </a:cubicBezTo>
                <a:cubicBezTo>
                  <a:pt x="376" y="396"/>
                  <a:pt x="374" y="399"/>
                  <a:pt x="368" y="397"/>
                </a:cubicBezTo>
                <a:cubicBezTo>
                  <a:pt x="359" y="393"/>
                  <a:pt x="355" y="400"/>
                  <a:pt x="347" y="404"/>
                </a:cubicBezTo>
                <a:cubicBezTo>
                  <a:pt x="341" y="406"/>
                  <a:pt x="343" y="404"/>
                  <a:pt x="338" y="409"/>
                </a:cubicBezTo>
                <a:cubicBezTo>
                  <a:pt x="335" y="412"/>
                  <a:pt x="324" y="411"/>
                  <a:pt x="321" y="410"/>
                </a:cubicBezTo>
                <a:cubicBezTo>
                  <a:pt x="315" y="408"/>
                  <a:pt x="307" y="412"/>
                  <a:pt x="307" y="404"/>
                </a:cubicBezTo>
                <a:cubicBezTo>
                  <a:pt x="307" y="398"/>
                  <a:pt x="291" y="409"/>
                  <a:pt x="290" y="410"/>
                </a:cubicBezTo>
                <a:cubicBezTo>
                  <a:pt x="276" y="420"/>
                  <a:pt x="267" y="421"/>
                  <a:pt x="251" y="421"/>
                </a:cubicBezTo>
                <a:cubicBezTo>
                  <a:pt x="245" y="422"/>
                  <a:pt x="224" y="406"/>
                  <a:pt x="244" y="406"/>
                </a:cubicBezTo>
                <a:cubicBezTo>
                  <a:pt x="247" y="406"/>
                  <a:pt x="243" y="396"/>
                  <a:pt x="242" y="394"/>
                </a:cubicBezTo>
                <a:cubicBezTo>
                  <a:pt x="237" y="385"/>
                  <a:pt x="223" y="392"/>
                  <a:pt x="215" y="394"/>
                </a:cubicBezTo>
                <a:cubicBezTo>
                  <a:pt x="197" y="398"/>
                  <a:pt x="197" y="411"/>
                  <a:pt x="184" y="419"/>
                </a:cubicBezTo>
                <a:cubicBezTo>
                  <a:pt x="174" y="424"/>
                  <a:pt x="190" y="427"/>
                  <a:pt x="181" y="432"/>
                </a:cubicBezTo>
                <a:cubicBezTo>
                  <a:pt x="162" y="441"/>
                  <a:pt x="162" y="441"/>
                  <a:pt x="162" y="441"/>
                </a:cubicBezTo>
                <a:cubicBezTo>
                  <a:pt x="153" y="445"/>
                  <a:pt x="148" y="438"/>
                  <a:pt x="146" y="429"/>
                </a:cubicBezTo>
                <a:cubicBezTo>
                  <a:pt x="144" y="415"/>
                  <a:pt x="140" y="419"/>
                  <a:pt x="128" y="419"/>
                </a:cubicBezTo>
                <a:cubicBezTo>
                  <a:pt x="104" y="419"/>
                  <a:pt x="104" y="419"/>
                  <a:pt x="104" y="419"/>
                </a:cubicBezTo>
                <a:cubicBezTo>
                  <a:pt x="97" y="419"/>
                  <a:pt x="92" y="416"/>
                  <a:pt x="85" y="416"/>
                </a:cubicBezTo>
                <a:cubicBezTo>
                  <a:pt x="74" y="416"/>
                  <a:pt x="71" y="402"/>
                  <a:pt x="63" y="402"/>
                </a:cubicBezTo>
                <a:cubicBezTo>
                  <a:pt x="54" y="402"/>
                  <a:pt x="50" y="403"/>
                  <a:pt x="41" y="399"/>
                </a:cubicBezTo>
                <a:cubicBezTo>
                  <a:pt x="30" y="395"/>
                  <a:pt x="34" y="384"/>
                  <a:pt x="34" y="377"/>
                </a:cubicBezTo>
                <a:cubicBezTo>
                  <a:pt x="34" y="376"/>
                  <a:pt x="28" y="375"/>
                  <a:pt x="27" y="372"/>
                </a:cubicBezTo>
                <a:cubicBezTo>
                  <a:pt x="19" y="372"/>
                  <a:pt x="12" y="379"/>
                  <a:pt x="4" y="379"/>
                </a:cubicBezTo>
                <a:cubicBezTo>
                  <a:pt x="4" y="379"/>
                  <a:pt x="4" y="379"/>
                  <a:pt x="4" y="379"/>
                </a:cubicBezTo>
                <a:cubicBezTo>
                  <a:pt x="9" y="366"/>
                  <a:pt x="9" y="366"/>
                  <a:pt x="9" y="366"/>
                </a:cubicBezTo>
                <a:cubicBezTo>
                  <a:pt x="9" y="360"/>
                  <a:pt x="3" y="357"/>
                  <a:pt x="2" y="351"/>
                </a:cubicBezTo>
                <a:cubicBezTo>
                  <a:pt x="1" y="344"/>
                  <a:pt x="4" y="346"/>
                  <a:pt x="11" y="346"/>
                </a:cubicBezTo>
                <a:cubicBezTo>
                  <a:pt x="11" y="343"/>
                  <a:pt x="13" y="344"/>
                  <a:pt x="15" y="343"/>
                </a:cubicBezTo>
                <a:cubicBezTo>
                  <a:pt x="18" y="340"/>
                  <a:pt x="14" y="339"/>
                  <a:pt x="13" y="337"/>
                </a:cubicBezTo>
                <a:cubicBezTo>
                  <a:pt x="11" y="337"/>
                  <a:pt x="8" y="338"/>
                  <a:pt x="6" y="338"/>
                </a:cubicBezTo>
                <a:cubicBezTo>
                  <a:pt x="3" y="338"/>
                  <a:pt x="0" y="335"/>
                  <a:pt x="2" y="333"/>
                </a:cubicBezTo>
                <a:cubicBezTo>
                  <a:pt x="7" y="329"/>
                  <a:pt x="10" y="334"/>
                  <a:pt x="15" y="327"/>
                </a:cubicBezTo>
                <a:cubicBezTo>
                  <a:pt x="18" y="322"/>
                  <a:pt x="21" y="325"/>
                  <a:pt x="26" y="322"/>
                </a:cubicBezTo>
                <a:cubicBezTo>
                  <a:pt x="27" y="321"/>
                  <a:pt x="28" y="318"/>
                  <a:pt x="29" y="316"/>
                </a:cubicBezTo>
                <a:cubicBezTo>
                  <a:pt x="33" y="308"/>
                  <a:pt x="32" y="309"/>
                  <a:pt x="27" y="302"/>
                </a:cubicBezTo>
                <a:cubicBezTo>
                  <a:pt x="23" y="294"/>
                  <a:pt x="23" y="294"/>
                  <a:pt x="23" y="294"/>
                </a:cubicBezTo>
                <a:close/>
              </a:path>
            </a:pathLst>
          </a:custGeom>
          <a:solidFill>
            <a:srgbClr val="9F9F9F"/>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4" name="Freeform 23"/>
          <p:cNvSpPr>
            <a:spLocks/>
          </p:cNvSpPr>
          <p:nvPr/>
        </p:nvSpPr>
        <p:spPr bwMode="auto">
          <a:xfrm>
            <a:off x="6139011" y="3349031"/>
            <a:ext cx="833062" cy="1378449"/>
          </a:xfrm>
          <a:custGeom>
            <a:avLst/>
            <a:gdLst/>
            <a:ahLst/>
            <a:cxnLst>
              <a:cxn ang="0">
                <a:pos x="222" y="11"/>
              </a:cxn>
              <a:cxn ang="0">
                <a:pos x="242" y="37"/>
              </a:cxn>
              <a:cxn ang="0">
                <a:pos x="256" y="37"/>
              </a:cxn>
              <a:cxn ang="0">
                <a:pos x="258" y="61"/>
              </a:cxn>
              <a:cxn ang="0">
                <a:pos x="263" y="79"/>
              </a:cxn>
              <a:cxn ang="0">
                <a:pos x="277" y="84"/>
              </a:cxn>
              <a:cxn ang="0">
                <a:pos x="277" y="101"/>
              </a:cxn>
              <a:cxn ang="0">
                <a:pos x="254" y="119"/>
              </a:cxn>
              <a:cxn ang="0">
                <a:pos x="254" y="123"/>
              </a:cxn>
              <a:cxn ang="0">
                <a:pos x="246" y="133"/>
              </a:cxn>
              <a:cxn ang="0">
                <a:pos x="225" y="150"/>
              </a:cxn>
              <a:cxn ang="0">
                <a:pos x="227" y="168"/>
              </a:cxn>
              <a:cxn ang="0">
                <a:pos x="215" y="185"/>
              </a:cxn>
              <a:cxn ang="0">
                <a:pos x="215" y="207"/>
              </a:cxn>
              <a:cxn ang="0">
                <a:pos x="197" y="221"/>
              </a:cxn>
              <a:cxn ang="0">
                <a:pos x="173" y="221"/>
              </a:cxn>
              <a:cxn ang="0">
                <a:pos x="161" y="232"/>
              </a:cxn>
              <a:cxn ang="0">
                <a:pos x="143" y="253"/>
              </a:cxn>
              <a:cxn ang="0">
                <a:pos x="146" y="278"/>
              </a:cxn>
              <a:cxn ang="0">
                <a:pos x="171" y="315"/>
              </a:cxn>
              <a:cxn ang="0">
                <a:pos x="146" y="317"/>
              </a:cxn>
              <a:cxn ang="0">
                <a:pos x="112" y="301"/>
              </a:cxn>
              <a:cxn ang="0">
                <a:pos x="119" y="324"/>
              </a:cxn>
              <a:cxn ang="0">
                <a:pos x="129" y="354"/>
              </a:cxn>
              <a:cxn ang="0">
                <a:pos x="136" y="385"/>
              </a:cxn>
              <a:cxn ang="0">
                <a:pos x="122" y="400"/>
              </a:cxn>
              <a:cxn ang="0">
                <a:pos x="104" y="423"/>
              </a:cxn>
              <a:cxn ang="0">
                <a:pos x="82" y="451"/>
              </a:cxn>
              <a:cxn ang="0">
                <a:pos x="78" y="465"/>
              </a:cxn>
              <a:cxn ang="0">
                <a:pos x="67" y="467"/>
              </a:cxn>
              <a:cxn ang="0">
                <a:pos x="45" y="450"/>
              </a:cxn>
              <a:cxn ang="0">
                <a:pos x="37" y="436"/>
              </a:cxn>
              <a:cxn ang="0">
                <a:pos x="25" y="418"/>
              </a:cxn>
              <a:cxn ang="0">
                <a:pos x="6" y="409"/>
              </a:cxn>
              <a:cxn ang="0">
                <a:pos x="1" y="400"/>
              </a:cxn>
              <a:cxn ang="0">
                <a:pos x="2" y="387"/>
              </a:cxn>
              <a:cxn ang="0">
                <a:pos x="10" y="359"/>
              </a:cxn>
              <a:cxn ang="0">
                <a:pos x="25" y="356"/>
              </a:cxn>
              <a:cxn ang="0">
                <a:pos x="40" y="344"/>
              </a:cxn>
              <a:cxn ang="0">
                <a:pos x="26" y="334"/>
              </a:cxn>
              <a:cxn ang="0">
                <a:pos x="19" y="323"/>
              </a:cxn>
              <a:cxn ang="0">
                <a:pos x="12" y="317"/>
              </a:cxn>
              <a:cxn ang="0">
                <a:pos x="16" y="312"/>
              </a:cxn>
              <a:cxn ang="0">
                <a:pos x="12" y="289"/>
              </a:cxn>
              <a:cxn ang="0">
                <a:pos x="21" y="259"/>
              </a:cxn>
              <a:cxn ang="0">
                <a:pos x="18" y="241"/>
              </a:cxn>
              <a:cxn ang="0">
                <a:pos x="12" y="232"/>
              </a:cxn>
              <a:cxn ang="0">
                <a:pos x="27" y="208"/>
              </a:cxn>
              <a:cxn ang="0">
                <a:pos x="32" y="183"/>
              </a:cxn>
              <a:cxn ang="0">
                <a:pos x="48" y="144"/>
              </a:cxn>
              <a:cxn ang="0">
                <a:pos x="73" y="124"/>
              </a:cxn>
              <a:cxn ang="0">
                <a:pos x="93" y="118"/>
              </a:cxn>
              <a:cxn ang="0">
                <a:pos x="109" y="96"/>
              </a:cxn>
              <a:cxn ang="0">
                <a:pos x="128" y="71"/>
              </a:cxn>
              <a:cxn ang="0">
                <a:pos x="95" y="35"/>
              </a:cxn>
              <a:cxn ang="0">
                <a:pos x="127" y="22"/>
              </a:cxn>
              <a:cxn ang="0">
                <a:pos x="162" y="11"/>
              </a:cxn>
              <a:cxn ang="0">
                <a:pos x="170" y="8"/>
              </a:cxn>
              <a:cxn ang="0">
                <a:pos x="193" y="18"/>
              </a:cxn>
              <a:cxn ang="0">
                <a:pos x="210" y="0"/>
              </a:cxn>
            </a:cxnLst>
            <a:rect l="0" t="0" r="r" b="b"/>
            <a:pathLst>
              <a:path w="288" h="477">
                <a:moveTo>
                  <a:pt x="210" y="0"/>
                </a:moveTo>
                <a:cubicBezTo>
                  <a:pt x="219" y="1"/>
                  <a:pt x="220" y="3"/>
                  <a:pt x="222" y="11"/>
                </a:cubicBezTo>
                <a:cubicBezTo>
                  <a:pt x="224" y="18"/>
                  <a:pt x="227" y="16"/>
                  <a:pt x="232" y="19"/>
                </a:cubicBezTo>
                <a:cubicBezTo>
                  <a:pt x="236" y="21"/>
                  <a:pt x="238" y="33"/>
                  <a:pt x="242" y="37"/>
                </a:cubicBezTo>
                <a:cubicBezTo>
                  <a:pt x="243" y="39"/>
                  <a:pt x="246" y="41"/>
                  <a:pt x="248" y="42"/>
                </a:cubicBezTo>
                <a:cubicBezTo>
                  <a:pt x="250" y="42"/>
                  <a:pt x="252" y="34"/>
                  <a:pt x="256" y="37"/>
                </a:cubicBezTo>
                <a:cubicBezTo>
                  <a:pt x="262" y="42"/>
                  <a:pt x="251" y="49"/>
                  <a:pt x="254" y="55"/>
                </a:cubicBezTo>
                <a:cubicBezTo>
                  <a:pt x="256" y="58"/>
                  <a:pt x="258" y="56"/>
                  <a:pt x="258" y="61"/>
                </a:cubicBezTo>
                <a:cubicBezTo>
                  <a:pt x="259" y="73"/>
                  <a:pt x="259" y="73"/>
                  <a:pt x="259" y="73"/>
                </a:cubicBezTo>
                <a:cubicBezTo>
                  <a:pt x="260" y="75"/>
                  <a:pt x="263" y="76"/>
                  <a:pt x="263" y="79"/>
                </a:cubicBezTo>
                <a:cubicBezTo>
                  <a:pt x="264" y="83"/>
                  <a:pt x="263" y="86"/>
                  <a:pt x="268" y="84"/>
                </a:cubicBezTo>
                <a:cubicBezTo>
                  <a:pt x="271" y="84"/>
                  <a:pt x="275" y="83"/>
                  <a:pt x="277" y="84"/>
                </a:cubicBezTo>
                <a:cubicBezTo>
                  <a:pt x="281" y="87"/>
                  <a:pt x="288" y="85"/>
                  <a:pt x="282" y="91"/>
                </a:cubicBezTo>
                <a:cubicBezTo>
                  <a:pt x="279" y="94"/>
                  <a:pt x="277" y="97"/>
                  <a:pt x="277" y="101"/>
                </a:cubicBezTo>
                <a:cubicBezTo>
                  <a:pt x="277" y="108"/>
                  <a:pt x="268" y="108"/>
                  <a:pt x="263" y="109"/>
                </a:cubicBezTo>
                <a:cubicBezTo>
                  <a:pt x="259" y="110"/>
                  <a:pt x="254" y="115"/>
                  <a:pt x="254" y="119"/>
                </a:cubicBezTo>
                <a:cubicBezTo>
                  <a:pt x="254" y="119"/>
                  <a:pt x="254" y="119"/>
                  <a:pt x="254" y="119"/>
                </a:cubicBezTo>
                <a:cubicBezTo>
                  <a:pt x="254" y="123"/>
                  <a:pt x="254" y="123"/>
                  <a:pt x="254" y="123"/>
                </a:cubicBezTo>
                <a:cubicBezTo>
                  <a:pt x="253" y="125"/>
                  <a:pt x="256" y="128"/>
                  <a:pt x="253" y="130"/>
                </a:cubicBezTo>
                <a:cubicBezTo>
                  <a:pt x="251" y="132"/>
                  <a:pt x="248" y="132"/>
                  <a:pt x="246" y="133"/>
                </a:cubicBezTo>
                <a:cubicBezTo>
                  <a:pt x="241" y="137"/>
                  <a:pt x="233" y="138"/>
                  <a:pt x="229" y="143"/>
                </a:cubicBezTo>
                <a:cubicBezTo>
                  <a:pt x="227" y="145"/>
                  <a:pt x="227" y="148"/>
                  <a:pt x="225" y="150"/>
                </a:cubicBezTo>
                <a:cubicBezTo>
                  <a:pt x="223" y="153"/>
                  <a:pt x="223" y="158"/>
                  <a:pt x="224" y="162"/>
                </a:cubicBezTo>
                <a:cubicBezTo>
                  <a:pt x="225" y="164"/>
                  <a:pt x="228" y="165"/>
                  <a:pt x="227" y="168"/>
                </a:cubicBezTo>
                <a:cubicBezTo>
                  <a:pt x="224" y="175"/>
                  <a:pt x="217" y="173"/>
                  <a:pt x="221" y="183"/>
                </a:cubicBezTo>
                <a:cubicBezTo>
                  <a:pt x="223" y="188"/>
                  <a:pt x="215" y="183"/>
                  <a:pt x="215" y="185"/>
                </a:cubicBezTo>
                <a:cubicBezTo>
                  <a:pt x="214" y="188"/>
                  <a:pt x="213" y="190"/>
                  <a:pt x="211" y="192"/>
                </a:cubicBezTo>
                <a:cubicBezTo>
                  <a:pt x="206" y="200"/>
                  <a:pt x="219" y="203"/>
                  <a:pt x="215" y="207"/>
                </a:cubicBezTo>
                <a:cubicBezTo>
                  <a:pt x="213" y="210"/>
                  <a:pt x="207" y="208"/>
                  <a:pt x="203" y="209"/>
                </a:cubicBezTo>
                <a:cubicBezTo>
                  <a:pt x="198" y="211"/>
                  <a:pt x="201" y="218"/>
                  <a:pt x="197" y="221"/>
                </a:cubicBezTo>
                <a:cubicBezTo>
                  <a:pt x="192" y="224"/>
                  <a:pt x="188" y="225"/>
                  <a:pt x="185" y="220"/>
                </a:cubicBezTo>
                <a:cubicBezTo>
                  <a:pt x="181" y="212"/>
                  <a:pt x="179" y="221"/>
                  <a:pt x="173" y="221"/>
                </a:cubicBezTo>
                <a:cubicBezTo>
                  <a:pt x="170" y="221"/>
                  <a:pt x="166" y="220"/>
                  <a:pt x="164" y="222"/>
                </a:cubicBezTo>
                <a:cubicBezTo>
                  <a:pt x="162" y="225"/>
                  <a:pt x="163" y="228"/>
                  <a:pt x="161" y="232"/>
                </a:cubicBezTo>
                <a:cubicBezTo>
                  <a:pt x="157" y="237"/>
                  <a:pt x="152" y="247"/>
                  <a:pt x="144" y="240"/>
                </a:cubicBezTo>
                <a:cubicBezTo>
                  <a:pt x="138" y="234"/>
                  <a:pt x="143" y="252"/>
                  <a:pt x="143" y="253"/>
                </a:cubicBezTo>
                <a:cubicBezTo>
                  <a:pt x="143" y="257"/>
                  <a:pt x="142" y="261"/>
                  <a:pt x="143" y="265"/>
                </a:cubicBezTo>
                <a:cubicBezTo>
                  <a:pt x="146" y="271"/>
                  <a:pt x="147" y="271"/>
                  <a:pt x="146" y="278"/>
                </a:cubicBezTo>
                <a:cubicBezTo>
                  <a:pt x="146" y="284"/>
                  <a:pt x="143" y="297"/>
                  <a:pt x="146" y="301"/>
                </a:cubicBezTo>
                <a:cubicBezTo>
                  <a:pt x="154" y="309"/>
                  <a:pt x="170" y="302"/>
                  <a:pt x="171" y="315"/>
                </a:cubicBezTo>
                <a:cubicBezTo>
                  <a:pt x="172" y="320"/>
                  <a:pt x="165" y="327"/>
                  <a:pt x="161" y="319"/>
                </a:cubicBezTo>
                <a:cubicBezTo>
                  <a:pt x="158" y="312"/>
                  <a:pt x="152" y="313"/>
                  <a:pt x="146" y="317"/>
                </a:cubicBezTo>
                <a:cubicBezTo>
                  <a:pt x="142" y="320"/>
                  <a:pt x="137" y="306"/>
                  <a:pt x="133" y="304"/>
                </a:cubicBezTo>
                <a:cubicBezTo>
                  <a:pt x="130" y="303"/>
                  <a:pt x="113" y="299"/>
                  <a:pt x="112" y="301"/>
                </a:cubicBezTo>
                <a:cubicBezTo>
                  <a:pt x="103" y="312"/>
                  <a:pt x="113" y="310"/>
                  <a:pt x="113" y="320"/>
                </a:cubicBezTo>
                <a:cubicBezTo>
                  <a:pt x="113" y="324"/>
                  <a:pt x="114" y="327"/>
                  <a:pt x="119" y="324"/>
                </a:cubicBezTo>
                <a:cubicBezTo>
                  <a:pt x="125" y="322"/>
                  <a:pt x="121" y="338"/>
                  <a:pt x="124" y="342"/>
                </a:cubicBezTo>
                <a:cubicBezTo>
                  <a:pt x="127" y="347"/>
                  <a:pt x="129" y="347"/>
                  <a:pt x="129" y="354"/>
                </a:cubicBezTo>
                <a:cubicBezTo>
                  <a:pt x="129" y="361"/>
                  <a:pt x="131" y="368"/>
                  <a:pt x="132" y="375"/>
                </a:cubicBezTo>
                <a:cubicBezTo>
                  <a:pt x="133" y="378"/>
                  <a:pt x="137" y="383"/>
                  <a:pt x="136" y="385"/>
                </a:cubicBezTo>
                <a:cubicBezTo>
                  <a:pt x="135" y="386"/>
                  <a:pt x="131" y="388"/>
                  <a:pt x="129" y="390"/>
                </a:cubicBezTo>
                <a:cubicBezTo>
                  <a:pt x="127" y="395"/>
                  <a:pt x="127" y="398"/>
                  <a:pt x="122" y="400"/>
                </a:cubicBezTo>
                <a:cubicBezTo>
                  <a:pt x="118" y="402"/>
                  <a:pt x="114" y="401"/>
                  <a:pt x="115" y="406"/>
                </a:cubicBezTo>
                <a:cubicBezTo>
                  <a:pt x="116" y="413"/>
                  <a:pt x="106" y="415"/>
                  <a:pt x="104" y="423"/>
                </a:cubicBezTo>
                <a:cubicBezTo>
                  <a:pt x="103" y="429"/>
                  <a:pt x="96" y="425"/>
                  <a:pt x="92" y="426"/>
                </a:cubicBezTo>
                <a:cubicBezTo>
                  <a:pt x="81" y="431"/>
                  <a:pt x="87" y="443"/>
                  <a:pt x="82" y="451"/>
                </a:cubicBezTo>
                <a:cubicBezTo>
                  <a:pt x="78" y="465"/>
                  <a:pt x="78" y="465"/>
                  <a:pt x="78" y="465"/>
                </a:cubicBezTo>
                <a:cubicBezTo>
                  <a:pt x="78" y="465"/>
                  <a:pt x="78" y="465"/>
                  <a:pt x="78" y="465"/>
                </a:cubicBezTo>
                <a:cubicBezTo>
                  <a:pt x="77" y="466"/>
                  <a:pt x="76" y="469"/>
                  <a:pt x="74" y="470"/>
                </a:cubicBezTo>
                <a:cubicBezTo>
                  <a:pt x="72" y="470"/>
                  <a:pt x="70" y="468"/>
                  <a:pt x="67" y="467"/>
                </a:cubicBezTo>
                <a:cubicBezTo>
                  <a:pt x="59" y="462"/>
                  <a:pt x="51" y="477"/>
                  <a:pt x="48" y="469"/>
                </a:cubicBezTo>
                <a:cubicBezTo>
                  <a:pt x="46" y="464"/>
                  <a:pt x="46" y="454"/>
                  <a:pt x="45" y="450"/>
                </a:cubicBezTo>
                <a:cubicBezTo>
                  <a:pt x="45" y="447"/>
                  <a:pt x="48" y="440"/>
                  <a:pt x="43" y="443"/>
                </a:cubicBezTo>
                <a:cubicBezTo>
                  <a:pt x="35" y="446"/>
                  <a:pt x="39" y="433"/>
                  <a:pt x="37" y="436"/>
                </a:cubicBezTo>
                <a:cubicBezTo>
                  <a:pt x="35" y="439"/>
                  <a:pt x="35" y="445"/>
                  <a:pt x="31" y="441"/>
                </a:cubicBezTo>
                <a:cubicBezTo>
                  <a:pt x="26" y="433"/>
                  <a:pt x="34" y="426"/>
                  <a:pt x="25" y="418"/>
                </a:cubicBezTo>
                <a:cubicBezTo>
                  <a:pt x="23" y="416"/>
                  <a:pt x="16" y="406"/>
                  <a:pt x="14" y="406"/>
                </a:cubicBezTo>
                <a:cubicBezTo>
                  <a:pt x="11" y="406"/>
                  <a:pt x="8" y="410"/>
                  <a:pt x="6" y="409"/>
                </a:cubicBezTo>
                <a:cubicBezTo>
                  <a:pt x="3" y="408"/>
                  <a:pt x="1" y="403"/>
                  <a:pt x="1" y="400"/>
                </a:cubicBezTo>
                <a:cubicBezTo>
                  <a:pt x="1" y="400"/>
                  <a:pt x="1" y="400"/>
                  <a:pt x="1" y="400"/>
                </a:cubicBezTo>
                <a:cubicBezTo>
                  <a:pt x="2" y="395"/>
                  <a:pt x="2" y="395"/>
                  <a:pt x="2" y="395"/>
                </a:cubicBezTo>
                <a:cubicBezTo>
                  <a:pt x="3" y="391"/>
                  <a:pt x="6" y="391"/>
                  <a:pt x="2" y="387"/>
                </a:cubicBezTo>
                <a:cubicBezTo>
                  <a:pt x="0" y="384"/>
                  <a:pt x="0" y="382"/>
                  <a:pt x="2" y="379"/>
                </a:cubicBezTo>
                <a:cubicBezTo>
                  <a:pt x="4" y="371"/>
                  <a:pt x="4" y="365"/>
                  <a:pt x="10" y="359"/>
                </a:cubicBezTo>
                <a:cubicBezTo>
                  <a:pt x="11" y="358"/>
                  <a:pt x="19" y="350"/>
                  <a:pt x="19" y="350"/>
                </a:cubicBezTo>
                <a:cubicBezTo>
                  <a:pt x="20" y="353"/>
                  <a:pt x="23" y="354"/>
                  <a:pt x="25" y="356"/>
                </a:cubicBezTo>
                <a:cubicBezTo>
                  <a:pt x="28" y="360"/>
                  <a:pt x="28" y="359"/>
                  <a:pt x="31" y="358"/>
                </a:cubicBezTo>
                <a:cubicBezTo>
                  <a:pt x="36" y="356"/>
                  <a:pt x="42" y="349"/>
                  <a:pt x="40" y="344"/>
                </a:cubicBezTo>
                <a:cubicBezTo>
                  <a:pt x="38" y="341"/>
                  <a:pt x="37" y="339"/>
                  <a:pt x="33" y="338"/>
                </a:cubicBezTo>
                <a:cubicBezTo>
                  <a:pt x="32" y="338"/>
                  <a:pt x="23" y="338"/>
                  <a:pt x="26" y="334"/>
                </a:cubicBezTo>
                <a:cubicBezTo>
                  <a:pt x="27" y="333"/>
                  <a:pt x="29" y="332"/>
                  <a:pt x="27" y="330"/>
                </a:cubicBezTo>
                <a:cubicBezTo>
                  <a:pt x="25" y="327"/>
                  <a:pt x="21" y="326"/>
                  <a:pt x="19" y="323"/>
                </a:cubicBezTo>
                <a:cubicBezTo>
                  <a:pt x="17" y="318"/>
                  <a:pt x="11" y="325"/>
                  <a:pt x="10" y="322"/>
                </a:cubicBezTo>
                <a:cubicBezTo>
                  <a:pt x="10" y="320"/>
                  <a:pt x="12" y="319"/>
                  <a:pt x="12" y="317"/>
                </a:cubicBezTo>
                <a:cubicBezTo>
                  <a:pt x="12" y="316"/>
                  <a:pt x="10" y="315"/>
                  <a:pt x="10" y="314"/>
                </a:cubicBezTo>
                <a:cubicBezTo>
                  <a:pt x="10" y="310"/>
                  <a:pt x="15" y="314"/>
                  <a:pt x="16" y="312"/>
                </a:cubicBezTo>
                <a:cubicBezTo>
                  <a:pt x="17" y="311"/>
                  <a:pt x="17" y="307"/>
                  <a:pt x="18" y="305"/>
                </a:cubicBezTo>
                <a:cubicBezTo>
                  <a:pt x="20" y="296"/>
                  <a:pt x="1" y="298"/>
                  <a:pt x="12" y="289"/>
                </a:cubicBezTo>
                <a:cubicBezTo>
                  <a:pt x="16" y="286"/>
                  <a:pt x="20" y="286"/>
                  <a:pt x="21" y="280"/>
                </a:cubicBezTo>
                <a:cubicBezTo>
                  <a:pt x="22" y="272"/>
                  <a:pt x="22" y="267"/>
                  <a:pt x="21" y="259"/>
                </a:cubicBezTo>
                <a:cubicBezTo>
                  <a:pt x="16" y="261"/>
                  <a:pt x="12" y="265"/>
                  <a:pt x="15" y="255"/>
                </a:cubicBezTo>
                <a:cubicBezTo>
                  <a:pt x="16" y="251"/>
                  <a:pt x="18" y="245"/>
                  <a:pt x="18" y="241"/>
                </a:cubicBezTo>
                <a:cubicBezTo>
                  <a:pt x="18" y="237"/>
                  <a:pt x="13" y="239"/>
                  <a:pt x="12" y="237"/>
                </a:cubicBezTo>
                <a:cubicBezTo>
                  <a:pt x="11" y="235"/>
                  <a:pt x="12" y="233"/>
                  <a:pt x="12" y="232"/>
                </a:cubicBezTo>
                <a:cubicBezTo>
                  <a:pt x="13" y="228"/>
                  <a:pt x="12" y="225"/>
                  <a:pt x="15" y="221"/>
                </a:cubicBezTo>
                <a:cubicBezTo>
                  <a:pt x="18" y="216"/>
                  <a:pt x="26" y="214"/>
                  <a:pt x="27" y="208"/>
                </a:cubicBezTo>
                <a:cubicBezTo>
                  <a:pt x="27" y="208"/>
                  <a:pt x="27" y="208"/>
                  <a:pt x="27" y="208"/>
                </a:cubicBezTo>
                <a:cubicBezTo>
                  <a:pt x="30" y="202"/>
                  <a:pt x="26" y="184"/>
                  <a:pt x="32" y="183"/>
                </a:cubicBezTo>
                <a:cubicBezTo>
                  <a:pt x="39" y="181"/>
                  <a:pt x="37" y="166"/>
                  <a:pt x="39" y="160"/>
                </a:cubicBezTo>
                <a:cubicBezTo>
                  <a:pt x="41" y="154"/>
                  <a:pt x="46" y="150"/>
                  <a:pt x="48" y="144"/>
                </a:cubicBezTo>
                <a:cubicBezTo>
                  <a:pt x="50" y="140"/>
                  <a:pt x="51" y="135"/>
                  <a:pt x="54" y="132"/>
                </a:cubicBezTo>
                <a:cubicBezTo>
                  <a:pt x="57" y="127"/>
                  <a:pt x="68" y="126"/>
                  <a:pt x="73" y="124"/>
                </a:cubicBezTo>
                <a:cubicBezTo>
                  <a:pt x="76" y="123"/>
                  <a:pt x="79" y="124"/>
                  <a:pt x="82" y="124"/>
                </a:cubicBezTo>
                <a:cubicBezTo>
                  <a:pt x="86" y="123"/>
                  <a:pt x="88" y="119"/>
                  <a:pt x="93" y="118"/>
                </a:cubicBezTo>
                <a:cubicBezTo>
                  <a:pt x="99" y="117"/>
                  <a:pt x="98" y="110"/>
                  <a:pt x="101" y="106"/>
                </a:cubicBezTo>
                <a:cubicBezTo>
                  <a:pt x="103" y="101"/>
                  <a:pt x="104" y="97"/>
                  <a:pt x="109" y="96"/>
                </a:cubicBezTo>
                <a:cubicBezTo>
                  <a:pt x="118" y="93"/>
                  <a:pt x="114" y="84"/>
                  <a:pt x="122" y="80"/>
                </a:cubicBezTo>
                <a:cubicBezTo>
                  <a:pt x="127" y="76"/>
                  <a:pt x="130" y="78"/>
                  <a:pt x="128" y="71"/>
                </a:cubicBezTo>
                <a:cubicBezTo>
                  <a:pt x="127" y="61"/>
                  <a:pt x="126" y="51"/>
                  <a:pt x="117" y="46"/>
                </a:cubicBezTo>
                <a:cubicBezTo>
                  <a:pt x="111" y="42"/>
                  <a:pt x="95" y="44"/>
                  <a:pt x="95" y="35"/>
                </a:cubicBezTo>
                <a:cubicBezTo>
                  <a:pt x="98" y="26"/>
                  <a:pt x="101" y="26"/>
                  <a:pt x="110" y="24"/>
                </a:cubicBezTo>
                <a:cubicBezTo>
                  <a:pt x="116" y="22"/>
                  <a:pt x="120" y="20"/>
                  <a:pt x="127" y="22"/>
                </a:cubicBezTo>
                <a:cubicBezTo>
                  <a:pt x="135" y="23"/>
                  <a:pt x="140" y="25"/>
                  <a:pt x="147" y="20"/>
                </a:cubicBezTo>
                <a:cubicBezTo>
                  <a:pt x="151" y="17"/>
                  <a:pt x="157" y="13"/>
                  <a:pt x="162" y="11"/>
                </a:cubicBezTo>
                <a:cubicBezTo>
                  <a:pt x="170" y="8"/>
                  <a:pt x="170" y="8"/>
                  <a:pt x="170" y="8"/>
                </a:cubicBezTo>
                <a:cubicBezTo>
                  <a:pt x="170" y="8"/>
                  <a:pt x="170" y="8"/>
                  <a:pt x="170" y="8"/>
                </a:cubicBezTo>
                <a:cubicBezTo>
                  <a:pt x="180" y="9"/>
                  <a:pt x="174" y="15"/>
                  <a:pt x="180" y="17"/>
                </a:cubicBezTo>
                <a:cubicBezTo>
                  <a:pt x="185" y="19"/>
                  <a:pt x="188" y="19"/>
                  <a:pt x="193" y="18"/>
                </a:cubicBezTo>
                <a:cubicBezTo>
                  <a:pt x="199" y="17"/>
                  <a:pt x="202" y="21"/>
                  <a:pt x="204" y="13"/>
                </a:cubicBezTo>
                <a:cubicBezTo>
                  <a:pt x="205" y="5"/>
                  <a:pt x="204" y="4"/>
                  <a:pt x="210" y="0"/>
                </a:cubicBezTo>
                <a:close/>
              </a:path>
            </a:pathLst>
          </a:custGeom>
          <a:solidFill>
            <a:srgbClr val="A2A2A2"/>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2" name="Freeform 21"/>
          <p:cNvSpPr>
            <a:spLocks/>
          </p:cNvSpPr>
          <p:nvPr/>
        </p:nvSpPr>
        <p:spPr bwMode="auto">
          <a:xfrm>
            <a:off x="6363759" y="3690647"/>
            <a:ext cx="1210637" cy="1012861"/>
          </a:xfrm>
          <a:custGeom>
            <a:avLst/>
            <a:gdLst/>
            <a:ahLst/>
            <a:cxnLst>
              <a:cxn ang="0">
                <a:pos x="383" y="36"/>
              </a:cxn>
              <a:cxn ang="0">
                <a:pos x="402" y="43"/>
              </a:cxn>
              <a:cxn ang="0">
                <a:pos x="418" y="70"/>
              </a:cxn>
              <a:cxn ang="0">
                <a:pos x="399" y="75"/>
              </a:cxn>
              <a:cxn ang="0">
                <a:pos x="377" y="109"/>
              </a:cxn>
              <a:cxn ang="0">
                <a:pos x="373" y="147"/>
              </a:cxn>
              <a:cxn ang="0">
                <a:pos x="362" y="166"/>
              </a:cxn>
              <a:cxn ang="0">
                <a:pos x="339" y="187"/>
              </a:cxn>
              <a:cxn ang="0">
                <a:pos x="307" y="202"/>
              </a:cxn>
              <a:cxn ang="0">
                <a:pos x="286" y="202"/>
              </a:cxn>
              <a:cxn ang="0">
                <a:pos x="256" y="224"/>
              </a:cxn>
              <a:cxn ang="0">
                <a:pos x="269" y="219"/>
              </a:cxn>
              <a:cxn ang="0">
                <a:pos x="232" y="254"/>
              </a:cxn>
              <a:cxn ang="0">
                <a:pos x="220" y="255"/>
              </a:cxn>
              <a:cxn ang="0">
                <a:pos x="206" y="264"/>
              </a:cxn>
              <a:cxn ang="0">
                <a:pos x="190" y="278"/>
              </a:cxn>
              <a:cxn ang="0">
                <a:pos x="164" y="264"/>
              </a:cxn>
              <a:cxn ang="0">
                <a:pos x="154" y="250"/>
              </a:cxn>
              <a:cxn ang="0">
                <a:pos x="142" y="260"/>
              </a:cxn>
              <a:cxn ang="0">
                <a:pos x="135" y="273"/>
              </a:cxn>
              <a:cxn ang="0">
                <a:pos x="117" y="304"/>
              </a:cxn>
              <a:cxn ang="0">
                <a:pos x="83" y="316"/>
              </a:cxn>
              <a:cxn ang="0">
                <a:pos x="78" y="302"/>
              </a:cxn>
              <a:cxn ang="0">
                <a:pos x="59" y="334"/>
              </a:cxn>
              <a:cxn ang="0">
                <a:pos x="25" y="342"/>
              </a:cxn>
              <a:cxn ang="0">
                <a:pos x="0" y="347"/>
              </a:cxn>
              <a:cxn ang="0">
                <a:pos x="14" y="308"/>
              </a:cxn>
              <a:cxn ang="0">
                <a:pos x="37" y="288"/>
              </a:cxn>
              <a:cxn ang="0">
                <a:pos x="51" y="272"/>
              </a:cxn>
              <a:cxn ang="0">
                <a:pos x="54" y="257"/>
              </a:cxn>
              <a:cxn ang="0">
                <a:pos x="46" y="224"/>
              </a:cxn>
              <a:cxn ang="0">
                <a:pos x="35" y="202"/>
              </a:cxn>
              <a:cxn ang="0">
                <a:pos x="55" y="186"/>
              </a:cxn>
              <a:cxn ang="0">
                <a:pos x="83" y="201"/>
              </a:cxn>
              <a:cxn ang="0">
                <a:pos x="68" y="183"/>
              </a:cxn>
              <a:cxn ang="0">
                <a:pos x="65" y="147"/>
              </a:cxn>
              <a:cxn ang="0">
                <a:pos x="66" y="122"/>
              </a:cxn>
              <a:cxn ang="0">
                <a:pos x="86" y="104"/>
              </a:cxn>
              <a:cxn ang="0">
                <a:pos x="107" y="102"/>
              </a:cxn>
              <a:cxn ang="0">
                <a:pos x="125" y="91"/>
              </a:cxn>
              <a:cxn ang="0">
                <a:pos x="133" y="74"/>
              </a:cxn>
              <a:cxn ang="0">
                <a:pos x="143" y="65"/>
              </a:cxn>
              <a:cxn ang="0">
                <a:pos x="146" y="44"/>
              </a:cxn>
              <a:cxn ang="0">
                <a:pos x="151" y="25"/>
              </a:cxn>
              <a:cxn ang="0">
                <a:pos x="175" y="12"/>
              </a:cxn>
              <a:cxn ang="0">
                <a:pos x="176" y="1"/>
              </a:cxn>
              <a:cxn ang="0">
                <a:pos x="211" y="11"/>
              </a:cxn>
              <a:cxn ang="0">
                <a:pos x="253" y="14"/>
              </a:cxn>
              <a:cxn ang="0">
                <a:pos x="253" y="31"/>
              </a:cxn>
              <a:cxn ang="0">
                <a:pos x="279" y="30"/>
              </a:cxn>
              <a:cxn ang="0">
                <a:pos x="300" y="32"/>
              </a:cxn>
              <a:cxn ang="0">
                <a:pos x="313" y="30"/>
              </a:cxn>
              <a:cxn ang="0">
                <a:pos x="320" y="0"/>
              </a:cxn>
              <a:cxn ang="0">
                <a:pos x="338" y="12"/>
              </a:cxn>
              <a:cxn ang="0">
                <a:pos x="354" y="21"/>
              </a:cxn>
            </a:cxnLst>
            <a:rect l="0" t="0" r="r" b="b"/>
            <a:pathLst>
              <a:path w="418" h="351">
                <a:moveTo>
                  <a:pt x="365" y="27"/>
                </a:moveTo>
                <a:cubicBezTo>
                  <a:pt x="370" y="33"/>
                  <a:pt x="379" y="30"/>
                  <a:pt x="383" y="36"/>
                </a:cubicBezTo>
                <a:cubicBezTo>
                  <a:pt x="386" y="40"/>
                  <a:pt x="385" y="48"/>
                  <a:pt x="390" y="49"/>
                </a:cubicBezTo>
                <a:cubicBezTo>
                  <a:pt x="393" y="49"/>
                  <a:pt x="397" y="43"/>
                  <a:pt x="402" y="43"/>
                </a:cubicBezTo>
                <a:cubicBezTo>
                  <a:pt x="408" y="43"/>
                  <a:pt x="400" y="51"/>
                  <a:pt x="407" y="54"/>
                </a:cubicBezTo>
                <a:cubicBezTo>
                  <a:pt x="416" y="56"/>
                  <a:pt x="416" y="62"/>
                  <a:pt x="418" y="70"/>
                </a:cubicBezTo>
                <a:cubicBezTo>
                  <a:pt x="418" y="70"/>
                  <a:pt x="418" y="70"/>
                  <a:pt x="418" y="70"/>
                </a:cubicBezTo>
                <a:cubicBezTo>
                  <a:pt x="412" y="72"/>
                  <a:pt x="405" y="73"/>
                  <a:pt x="399" y="75"/>
                </a:cubicBezTo>
                <a:cubicBezTo>
                  <a:pt x="393" y="78"/>
                  <a:pt x="389" y="84"/>
                  <a:pt x="384" y="87"/>
                </a:cubicBezTo>
                <a:cubicBezTo>
                  <a:pt x="374" y="93"/>
                  <a:pt x="375" y="98"/>
                  <a:pt x="377" y="109"/>
                </a:cubicBezTo>
                <a:cubicBezTo>
                  <a:pt x="378" y="119"/>
                  <a:pt x="384" y="126"/>
                  <a:pt x="384" y="137"/>
                </a:cubicBezTo>
                <a:cubicBezTo>
                  <a:pt x="384" y="143"/>
                  <a:pt x="377" y="144"/>
                  <a:pt x="373" y="147"/>
                </a:cubicBezTo>
                <a:cubicBezTo>
                  <a:pt x="370" y="150"/>
                  <a:pt x="369" y="154"/>
                  <a:pt x="366" y="156"/>
                </a:cubicBezTo>
                <a:cubicBezTo>
                  <a:pt x="364" y="159"/>
                  <a:pt x="362" y="162"/>
                  <a:pt x="362" y="166"/>
                </a:cubicBezTo>
                <a:cubicBezTo>
                  <a:pt x="362" y="170"/>
                  <a:pt x="357" y="171"/>
                  <a:pt x="355" y="173"/>
                </a:cubicBezTo>
                <a:cubicBezTo>
                  <a:pt x="352" y="177"/>
                  <a:pt x="346" y="190"/>
                  <a:pt x="339" y="187"/>
                </a:cubicBezTo>
                <a:cubicBezTo>
                  <a:pt x="338" y="187"/>
                  <a:pt x="342" y="192"/>
                  <a:pt x="335" y="195"/>
                </a:cubicBezTo>
                <a:cubicBezTo>
                  <a:pt x="325" y="198"/>
                  <a:pt x="315" y="199"/>
                  <a:pt x="307" y="202"/>
                </a:cubicBezTo>
                <a:cubicBezTo>
                  <a:pt x="295" y="207"/>
                  <a:pt x="285" y="209"/>
                  <a:pt x="274" y="215"/>
                </a:cubicBezTo>
                <a:cubicBezTo>
                  <a:pt x="264" y="221"/>
                  <a:pt x="287" y="203"/>
                  <a:pt x="286" y="202"/>
                </a:cubicBezTo>
                <a:cubicBezTo>
                  <a:pt x="282" y="193"/>
                  <a:pt x="279" y="196"/>
                  <a:pt x="271" y="201"/>
                </a:cubicBezTo>
                <a:cubicBezTo>
                  <a:pt x="268" y="202"/>
                  <a:pt x="256" y="221"/>
                  <a:pt x="256" y="224"/>
                </a:cubicBezTo>
                <a:cubicBezTo>
                  <a:pt x="256" y="230"/>
                  <a:pt x="266" y="221"/>
                  <a:pt x="268" y="219"/>
                </a:cubicBezTo>
                <a:cubicBezTo>
                  <a:pt x="269" y="218"/>
                  <a:pt x="269" y="218"/>
                  <a:pt x="269" y="219"/>
                </a:cubicBezTo>
                <a:cubicBezTo>
                  <a:pt x="265" y="227"/>
                  <a:pt x="246" y="241"/>
                  <a:pt x="240" y="243"/>
                </a:cubicBezTo>
                <a:cubicBezTo>
                  <a:pt x="237" y="246"/>
                  <a:pt x="234" y="250"/>
                  <a:pt x="232" y="254"/>
                </a:cubicBezTo>
                <a:cubicBezTo>
                  <a:pt x="232" y="254"/>
                  <a:pt x="232" y="254"/>
                  <a:pt x="232" y="254"/>
                </a:cubicBezTo>
                <a:cubicBezTo>
                  <a:pt x="228" y="252"/>
                  <a:pt x="222" y="253"/>
                  <a:pt x="220" y="255"/>
                </a:cubicBezTo>
                <a:cubicBezTo>
                  <a:pt x="217" y="257"/>
                  <a:pt x="215" y="261"/>
                  <a:pt x="212" y="262"/>
                </a:cubicBezTo>
                <a:cubicBezTo>
                  <a:pt x="210" y="263"/>
                  <a:pt x="208" y="262"/>
                  <a:pt x="206" y="264"/>
                </a:cubicBezTo>
                <a:cubicBezTo>
                  <a:pt x="204" y="266"/>
                  <a:pt x="202" y="270"/>
                  <a:pt x="201" y="273"/>
                </a:cubicBezTo>
                <a:cubicBezTo>
                  <a:pt x="198" y="280"/>
                  <a:pt x="197" y="278"/>
                  <a:pt x="190" y="278"/>
                </a:cubicBezTo>
                <a:cubicBezTo>
                  <a:pt x="185" y="278"/>
                  <a:pt x="175" y="278"/>
                  <a:pt x="171" y="274"/>
                </a:cubicBezTo>
                <a:cubicBezTo>
                  <a:pt x="168" y="271"/>
                  <a:pt x="167" y="265"/>
                  <a:pt x="164" y="264"/>
                </a:cubicBezTo>
                <a:cubicBezTo>
                  <a:pt x="162" y="262"/>
                  <a:pt x="160" y="263"/>
                  <a:pt x="158" y="260"/>
                </a:cubicBezTo>
                <a:cubicBezTo>
                  <a:pt x="156" y="259"/>
                  <a:pt x="155" y="250"/>
                  <a:pt x="154" y="250"/>
                </a:cubicBezTo>
                <a:cubicBezTo>
                  <a:pt x="151" y="251"/>
                  <a:pt x="153" y="265"/>
                  <a:pt x="146" y="257"/>
                </a:cubicBezTo>
                <a:cubicBezTo>
                  <a:pt x="144" y="254"/>
                  <a:pt x="143" y="259"/>
                  <a:pt x="142" y="260"/>
                </a:cubicBezTo>
                <a:cubicBezTo>
                  <a:pt x="139" y="262"/>
                  <a:pt x="135" y="260"/>
                  <a:pt x="133" y="262"/>
                </a:cubicBezTo>
                <a:cubicBezTo>
                  <a:pt x="133" y="266"/>
                  <a:pt x="138" y="268"/>
                  <a:pt x="135" y="273"/>
                </a:cubicBezTo>
                <a:cubicBezTo>
                  <a:pt x="131" y="277"/>
                  <a:pt x="127" y="278"/>
                  <a:pt x="121" y="280"/>
                </a:cubicBezTo>
                <a:cubicBezTo>
                  <a:pt x="109" y="284"/>
                  <a:pt x="115" y="295"/>
                  <a:pt x="117" y="304"/>
                </a:cubicBezTo>
                <a:cubicBezTo>
                  <a:pt x="119" y="312"/>
                  <a:pt x="103" y="307"/>
                  <a:pt x="100" y="306"/>
                </a:cubicBezTo>
                <a:cubicBezTo>
                  <a:pt x="89" y="298"/>
                  <a:pt x="90" y="317"/>
                  <a:pt x="83" y="316"/>
                </a:cubicBezTo>
                <a:cubicBezTo>
                  <a:pt x="82" y="313"/>
                  <a:pt x="82" y="311"/>
                  <a:pt x="82" y="308"/>
                </a:cubicBezTo>
                <a:cubicBezTo>
                  <a:pt x="82" y="305"/>
                  <a:pt x="78" y="305"/>
                  <a:pt x="78" y="302"/>
                </a:cubicBezTo>
                <a:cubicBezTo>
                  <a:pt x="75" y="285"/>
                  <a:pt x="67" y="306"/>
                  <a:pt x="64" y="309"/>
                </a:cubicBezTo>
                <a:cubicBezTo>
                  <a:pt x="60" y="319"/>
                  <a:pt x="69" y="325"/>
                  <a:pt x="59" y="334"/>
                </a:cubicBezTo>
                <a:cubicBezTo>
                  <a:pt x="53" y="340"/>
                  <a:pt x="49" y="327"/>
                  <a:pt x="40" y="333"/>
                </a:cubicBezTo>
                <a:cubicBezTo>
                  <a:pt x="36" y="337"/>
                  <a:pt x="30" y="339"/>
                  <a:pt x="25" y="342"/>
                </a:cubicBezTo>
                <a:cubicBezTo>
                  <a:pt x="18" y="347"/>
                  <a:pt x="8" y="351"/>
                  <a:pt x="0" y="347"/>
                </a:cubicBezTo>
                <a:cubicBezTo>
                  <a:pt x="0" y="347"/>
                  <a:pt x="0" y="347"/>
                  <a:pt x="0" y="347"/>
                </a:cubicBezTo>
                <a:cubicBezTo>
                  <a:pt x="4" y="333"/>
                  <a:pt x="4" y="333"/>
                  <a:pt x="4" y="333"/>
                </a:cubicBezTo>
                <a:cubicBezTo>
                  <a:pt x="9" y="325"/>
                  <a:pt x="3" y="313"/>
                  <a:pt x="14" y="308"/>
                </a:cubicBezTo>
                <a:cubicBezTo>
                  <a:pt x="18" y="307"/>
                  <a:pt x="25" y="311"/>
                  <a:pt x="26" y="305"/>
                </a:cubicBezTo>
                <a:cubicBezTo>
                  <a:pt x="28" y="297"/>
                  <a:pt x="38" y="295"/>
                  <a:pt x="37" y="288"/>
                </a:cubicBezTo>
                <a:cubicBezTo>
                  <a:pt x="36" y="283"/>
                  <a:pt x="40" y="284"/>
                  <a:pt x="44" y="282"/>
                </a:cubicBezTo>
                <a:cubicBezTo>
                  <a:pt x="49" y="280"/>
                  <a:pt x="49" y="277"/>
                  <a:pt x="51" y="272"/>
                </a:cubicBezTo>
                <a:cubicBezTo>
                  <a:pt x="53" y="270"/>
                  <a:pt x="57" y="268"/>
                  <a:pt x="58" y="267"/>
                </a:cubicBezTo>
                <a:cubicBezTo>
                  <a:pt x="59" y="265"/>
                  <a:pt x="55" y="260"/>
                  <a:pt x="54" y="257"/>
                </a:cubicBezTo>
                <a:cubicBezTo>
                  <a:pt x="53" y="250"/>
                  <a:pt x="51" y="243"/>
                  <a:pt x="51" y="236"/>
                </a:cubicBezTo>
                <a:cubicBezTo>
                  <a:pt x="51" y="229"/>
                  <a:pt x="49" y="229"/>
                  <a:pt x="46" y="224"/>
                </a:cubicBezTo>
                <a:cubicBezTo>
                  <a:pt x="43" y="220"/>
                  <a:pt x="47" y="204"/>
                  <a:pt x="41" y="206"/>
                </a:cubicBezTo>
                <a:cubicBezTo>
                  <a:pt x="36" y="209"/>
                  <a:pt x="35" y="206"/>
                  <a:pt x="35" y="202"/>
                </a:cubicBezTo>
                <a:cubicBezTo>
                  <a:pt x="35" y="192"/>
                  <a:pt x="25" y="194"/>
                  <a:pt x="34" y="183"/>
                </a:cubicBezTo>
                <a:cubicBezTo>
                  <a:pt x="35" y="181"/>
                  <a:pt x="52" y="185"/>
                  <a:pt x="55" y="186"/>
                </a:cubicBezTo>
                <a:cubicBezTo>
                  <a:pt x="59" y="188"/>
                  <a:pt x="64" y="202"/>
                  <a:pt x="68" y="199"/>
                </a:cubicBezTo>
                <a:cubicBezTo>
                  <a:pt x="74" y="195"/>
                  <a:pt x="80" y="194"/>
                  <a:pt x="83" y="201"/>
                </a:cubicBezTo>
                <a:cubicBezTo>
                  <a:pt x="87" y="209"/>
                  <a:pt x="94" y="202"/>
                  <a:pt x="93" y="197"/>
                </a:cubicBezTo>
                <a:cubicBezTo>
                  <a:pt x="92" y="184"/>
                  <a:pt x="76" y="191"/>
                  <a:pt x="68" y="183"/>
                </a:cubicBezTo>
                <a:cubicBezTo>
                  <a:pt x="65" y="179"/>
                  <a:pt x="68" y="166"/>
                  <a:pt x="68" y="160"/>
                </a:cubicBezTo>
                <a:cubicBezTo>
                  <a:pt x="69" y="153"/>
                  <a:pt x="68" y="153"/>
                  <a:pt x="65" y="147"/>
                </a:cubicBezTo>
                <a:cubicBezTo>
                  <a:pt x="64" y="143"/>
                  <a:pt x="65" y="139"/>
                  <a:pt x="65" y="135"/>
                </a:cubicBezTo>
                <a:cubicBezTo>
                  <a:pt x="65" y="134"/>
                  <a:pt x="60" y="116"/>
                  <a:pt x="66" y="122"/>
                </a:cubicBezTo>
                <a:cubicBezTo>
                  <a:pt x="74" y="129"/>
                  <a:pt x="79" y="119"/>
                  <a:pt x="83" y="114"/>
                </a:cubicBezTo>
                <a:cubicBezTo>
                  <a:pt x="85" y="110"/>
                  <a:pt x="84" y="107"/>
                  <a:pt x="86" y="104"/>
                </a:cubicBezTo>
                <a:cubicBezTo>
                  <a:pt x="88" y="102"/>
                  <a:pt x="92" y="103"/>
                  <a:pt x="95" y="103"/>
                </a:cubicBezTo>
                <a:cubicBezTo>
                  <a:pt x="101" y="103"/>
                  <a:pt x="103" y="94"/>
                  <a:pt x="107" y="102"/>
                </a:cubicBezTo>
                <a:cubicBezTo>
                  <a:pt x="110" y="107"/>
                  <a:pt x="114" y="106"/>
                  <a:pt x="119" y="103"/>
                </a:cubicBezTo>
                <a:cubicBezTo>
                  <a:pt x="123" y="100"/>
                  <a:pt x="120" y="93"/>
                  <a:pt x="125" y="91"/>
                </a:cubicBezTo>
                <a:cubicBezTo>
                  <a:pt x="129" y="90"/>
                  <a:pt x="135" y="92"/>
                  <a:pt x="137" y="89"/>
                </a:cubicBezTo>
                <a:cubicBezTo>
                  <a:pt x="141" y="85"/>
                  <a:pt x="128" y="82"/>
                  <a:pt x="133" y="74"/>
                </a:cubicBezTo>
                <a:cubicBezTo>
                  <a:pt x="135" y="72"/>
                  <a:pt x="136" y="70"/>
                  <a:pt x="137" y="67"/>
                </a:cubicBezTo>
                <a:cubicBezTo>
                  <a:pt x="137" y="65"/>
                  <a:pt x="145" y="70"/>
                  <a:pt x="143" y="65"/>
                </a:cubicBezTo>
                <a:cubicBezTo>
                  <a:pt x="139" y="55"/>
                  <a:pt x="146" y="57"/>
                  <a:pt x="149" y="50"/>
                </a:cubicBezTo>
                <a:cubicBezTo>
                  <a:pt x="150" y="47"/>
                  <a:pt x="147" y="46"/>
                  <a:pt x="146" y="44"/>
                </a:cubicBezTo>
                <a:cubicBezTo>
                  <a:pt x="145" y="40"/>
                  <a:pt x="145" y="35"/>
                  <a:pt x="147" y="32"/>
                </a:cubicBezTo>
                <a:cubicBezTo>
                  <a:pt x="149" y="30"/>
                  <a:pt x="149" y="27"/>
                  <a:pt x="151" y="25"/>
                </a:cubicBezTo>
                <a:cubicBezTo>
                  <a:pt x="155" y="20"/>
                  <a:pt x="163" y="19"/>
                  <a:pt x="168" y="15"/>
                </a:cubicBezTo>
                <a:cubicBezTo>
                  <a:pt x="170" y="14"/>
                  <a:pt x="173" y="14"/>
                  <a:pt x="175" y="12"/>
                </a:cubicBezTo>
                <a:cubicBezTo>
                  <a:pt x="178" y="10"/>
                  <a:pt x="175" y="7"/>
                  <a:pt x="176" y="5"/>
                </a:cubicBezTo>
                <a:cubicBezTo>
                  <a:pt x="176" y="1"/>
                  <a:pt x="176" y="1"/>
                  <a:pt x="176" y="1"/>
                </a:cubicBezTo>
                <a:cubicBezTo>
                  <a:pt x="176" y="1"/>
                  <a:pt x="176" y="1"/>
                  <a:pt x="176" y="1"/>
                </a:cubicBezTo>
                <a:cubicBezTo>
                  <a:pt x="188" y="1"/>
                  <a:pt x="199" y="20"/>
                  <a:pt x="211" y="11"/>
                </a:cubicBezTo>
                <a:cubicBezTo>
                  <a:pt x="223" y="3"/>
                  <a:pt x="228" y="9"/>
                  <a:pt x="241" y="6"/>
                </a:cubicBezTo>
                <a:cubicBezTo>
                  <a:pt x="252" y="3"/>
                  <a:pt x="253" y="2"/>
                  <a:pt x="253" y="14"/>
                </a:cubicBezTo>
                <a:cubicBezTo>
                  <a:pt x="253" y="21"/>
                  <a:pt x="248" y="24"/>
                  <a:pt x="248" y="29"/>
                </a:cubicBezTo>
                <a:cubicBezTo>
                  <a:pt x="248" y="32"/>
                  <a:pt x="251" y="31"/>
                  <a:pt x="253" y="31"/>
                </a:cubicBezTo>
                <a:cubicBezTo>
                  <a:pt x="262" y="31"/>
                  <a:pt x="254" y="37"/>
                  <a:pt x="266" y="33"/>
                </a:cubicBezTo>
                <a:cubicBezTo>
                  <a:pt x="279" y="30"/>
                  <a:pt x="279" y="30"/>
                  <a:pt x="279" y="30"/>
                </a:cubicBezTo>
                <a:cubicBezTo>
                  <a:pt x="282" y="29"/>
                  <a:pt x="285" y="32"/>
                  <a:pt x="288" y="33"/>
                </a:cubicBezTo>
                <a:cubicBezTo>
                  <a:pt x="293" y="35"/>
                  <a:pt x="295" y="32"/>
                  <a:pt x="300" y="32"/>
                </a:cubicBezTo>
                <a:cubicBezTo>
                  <a:pt x="305" y="32"/>
                  <a:pt x="296" y="44"/>
                  <a:pt x="308" y="40"/>
                </a:cubicBezTo>
                <a:cubicBezTo>
                  <a:pt x="313" y="38"/>
                  <a:pt x="318" y="35"/>
                  <a:pt x="313" y="30"/>
                </a:cubicBezTo>
                <a:cubicBezTo>
                  <a:pt x="308" y="24"/>
                  <a:pt x="319" y="22"/>
                  <a:pt x="320" y="16"/>
                </a:cubicBezTo>
                <a:cubicBezTo>
                  <a:pt x="322" y="11"/>
                  <a:pt x="311" y="2"/>
                  <a:pt x="320" y="0"/>
                </a:cubicBezTo>
                <a:cubicBezTo>
                  <a:pt x="323" y="2"/>
                  <a:pt x="325" y="2"/>
                  <a:pt x="328" y="3"/>
                </a:cubicBezTo>
                <a:cubicBezTo>
                  <a:pt x="332" y="5"/>
                  <a:pt x="335" y="8"/>
                  <a:pt x="338" y="12"/>
                </a:cubicBezTo>
                <a:cubicBezTo>
                  <a:pt x="339" y="14"/>
                  <a:pt x="342" y="18"/>
                  <a:pt x="344" y="18"/>
                </a:cubicBezTo>
                <a:cubicBezTo>
                  <a:pt x="348" y="18"/>
                  <a:pt x="351" y="18"/>
                  <a:pt x="354" y="21"/>
                </a:cubicBezTo>
                <a:cubicBezTo>
                  <a:pt x="356" y="23"/>
                  <a:pt x="361" y="26"/>
                  <a:pt x="365" y="27"/>
                </a:cubicBezTo>
                <a:close/>
              </a:path>
            </a:pathLst>
          </a:custGeom>
          <a:solidFill>
            <a:srgbClr val="A5A5A5"/>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3" name="Freeform 22"/>
          <p:cNvSpPr>
            <a:spLocks/>
          </p:cNvSpPr>
          <p:nvPr/>
        </p:nvSpPr>
        <p:spPr bwMode="auto">
          <a:xfrm>
            <a:off x="6735340" y="3079335"/>
            <a:ext cx="937945" cy="737171"/>
          </a:xfrm>
          <a:custGeom>
            <a:avLst/>
            <a:gdLst/>
            <a:ahLst/>
            <a:cxnLst>
              <a:cxn ang="0">
                <a:pos x="51" y="52"/>
              </a:cxn>
              <a:cxn ang="0">
                <a:pos x="69" y="60"/>
              </a:cxn>
              <a:cxn ang="0">
                <a:pos x="95" y="73"/>
              </a:cxn>
              <a:cxn ang="0">
                <a:pos x="111" y="68"/>
              </a:cxn>
              <a:cxn ang="0">
                <a:pos x="154" y="56"/>
              </a:cxn>
              <a:cxn ang="0">
                <a:pos x="193" y="42"/>
              </a:cxn>
              <a:cxn ang="0">
                <a:pos x="221" y="70"/>
              </a:cxn>
              <a:cxn ang="0">
                <a:pos x="241" y="54"/>
              </a:cxn>
              <a:cxn ang="0">
                <a:pos x="262" y="44"/>
              </a:cxn>
              <a:cxn ang="0">
                <a:pos x="269" y="27"/>
              </a:cxn>
              <a:cxn ang="0">
                <a:pos x="278" y="9"/>
              </a:cxn>
              <a:cxn ang="0">
                <a:pos x="302" y="2"/>
              </a:cxn>
              <a:cxn ang="0">
                <a:pos x="307" y="3"/>
              </a:cxn>
              <a:cxn ang="0">
                <a:pos x="312" y="21"/>
              </a:cxn>
              <a:cxn ang="0">
                <a:pos x="318" y="41"/>
              </a:cxn>
              <a:cxn ang="0">
                <a:pos x="313" y="61"/>
              </a:cxn>
              <a:cxn ang="0">
                <a:pos x="304" y="82"/>
              </a:cxn>
              <a:cxn ang="0">
                <a:pos x="285" y="102"/>
              </a:cxn>
              <a:cxn ang="0">
                <a:pos x="272" y="113"/>
              </a:cxn>
              <a:cxn ang="0">
                <a:pos x="242" y="124"/>
              </a:cxn>
              <a:cxn ang="0">
                <a:pos x="201" y="142"/>
              </a:cxn>
              <a:cxn ang="0">
                <a:pos x="181" y="143"/>
              </a:cxn>
              <a:cxn ang="0">
                <a:pos x="178" y="159"/>
              </a:cxn>
              <a:cxn ang="0">
                <a:pos x="200" y="174"/>
              </a:cxn>
              <a:cxn ang="0">
                <a:pos x="219" y="183"/>
              </a:cxn>
              <a:cxn ang="0">
                <a:pos x="235" y="205"/>
              </a:cxn>
              <a:cxn ang="0">
                <a:pos x="243" y="219"/>
              </a:cxn>
              <a:cxn ang="0">
                <a:pos x="237" y="238"/>
              </a:cxn>
              <a:cxn ang="0">
                <a:pos x="226" y="232"/>
              </a:cxn>
              <a:cxn ang="0">
                <a:pos x="210" y="223"/>
              </a:cxn>
              <a:cxn ang="0">
                <a:pos x="192" y="211"/>
              </a:cxn>
              <a:cxn ang="0">
                <a:pos x="185" y="241"/>
              </a:cxn>
              <a:cxn ang="0">
                <a:pos x="172" y="243"/>
              </a:cxn>
              <a:cxn ang="0">
                <a:pos x="151" y="241"/>
              </a:cxn>
              <a:cxn ang="0">
                <a:pos x="125" y="242"/>
              </a:cxn>
              <a:cxn ang="0">
                <a:pos x="125" y="225"/>
              </a:cxn>
              <a:cxn ang="0">
                <a:pos x="83" y="222"/>
              </a:cxn>
              <a:cxn ang="0">
                <a:pos x="48" y="212"/>
              </a:cxn>
              <a:cxn ang="0">
                <a:pos x="71" y="194"/>
              </a:cxn>
              <a:cxn ang="0">
                <a:pos x="71" y="177"/>
              </a:cxn>
              <a:cxn ang="0">
                <a:pos x="57" y="172"/>
              </a:cxn>
              <a:cxn ang="0">
                <a:pos x="52" y="154"/>
              </a:cxn>
              <a:cxn ang="0">
                <a:pos x="50" y="130"/>
              </a:cxn>
              <a:cxn ang="0">
                <a:pos x="36" y="130"/>
              </a:cxn>
              <a:cxn ang="0">
                <a:pos x="16" y="104"/>
              </a:cxn>
              <a:cxn ang="0">
                <a:pos x="4" y="93"/>
              </a:cxn>
              <a:cxn ang="0">
                <a:pos x="4" y="69"/>
              </a:cxn>
            </a:cxnLst>
            <a:rect l="0" t="0" r="r" b="b"/>
            <a:pathLst>
              <a:path w="324" h="255">
                <a:moveTo>
                  <a:pt x="13" y="59"/>
                </a:moveTo>
                <a:cubicBezTo>
                  <a:pt x="27" y="63"/>
                  <a:pt x="41" y="62"/>
                  <a:pt x="51" y="52"/>
                </a:cubicBezTo>
                <a:cubicBezTo>
                  <a:pt x="54" y="50"/>
                  <a:pt x="58" y="58"/>
                  <a:pt x="59" y="60"/>
                </a:cubicBezTo>
                <a:cubicBezTo>
                  <a:pt x="63" y="64"/>
                  <a:pt x="66" y="58"/>
                  <a:pt x="69" y="60"/>
                </a:cubicBezTo>
                <a:cubicBezTo>
                  <a:pt x="72" y="62"/>
                  <a:pt x="80" y="73"/>
                  <a:pt x="81" y="77"/>
                </a:cubicBezTo>
                <a:cubicBezTo>
                  <a:pt x="85" y="83"/>
                  <a:pt x="90" y="73"/>
                  <a:pt x="95" y="73"/>
                </a:cubicBezTo>
                <a:cubicBezTo>
                  <a:pt x="101" y="72"/>
                  <a:pt x="101" y="74"/>
                  <a:pt x="101" y="68"/>
                </a:cubicBezTo>
                <a:cubicBezTo>
                  <a:pt x="101" y="58"/>
                  <a:pt x="108" y="66"/>
                  <a:pt x="111" y="68"/>
                </a:cubicBezTo>
                <a:cubicBezTo>
                  <a:pt x="116" y="73"/>
                  <a:pt x="123" y="70"/>
                  <a:pt x="130" y="69"/>
                </a:cubicBezTo>
                <a:cubicBezTo>
                  <a:pt x="136" y="66"/>
                  <a:pt x="148" y="57"/>
                  <a:pt x="154" y="56"/>
                </a:cubicBezTo>
                <a:cubicBezTo>
                  <a:pt x="158" y="56"/>
                  <a:pt x="169" y="58"/>
                  <a:pt x="166" y="51"/>
                </a:cubicBezTo>
                <a:cubicBezTo>
                  <a:pt x="161" y="41"/>
                  <a:pt x="187" y="42"/>
                  <a:pt x="193" y="42"/>
                </a:cubicBezTo>
                <a:cubicBezTo>
                  <a:pt x="195" y="42"/>
                  <a:pt x="209" y="60"/>
                  <a:pt x="211" y="63"/>
                </a:cubicBezTo>
                <a:cubicBezTo>
                  <a:pt x="213" y="65"/>
                  <a:pt x="218" y="74"/>
                  <a:pt x="221" y="70"/>
                </a:cubicBezTo>
                <a:cubicBezTo>
                  <a:pt x="223" y="65"/>
                  <a:pt x="225" y="59"/>
                  <a:pt x="232" y="59"/>
                </a:cubicBezTo>
                <a:cubicBezTo>
                  <a:pt x="236" y="59"/>
                  <a:pt x="237" y="56"/>
                  <a:pt x="241" y="54"/>
                </a:cubicBezTo>
                <a:cubicBezTo>
                  <a:pt x="245" y="53"/>
                  <a:pt x="251" y="55"/>
                  <a:pt x="255" y="55"/>
                </a:cubicBezTo>
                <a:cubicBezTo>
                  <a:pt x="263" y="55"/>
                  <a:pt x="258" y="48"/>
                  <a:pt x="262" y="44"/>
                </a:cubicBezTo>
                <a:cubicBezTo>
                  <a:pt x="264" y="41"/>
                  <a:pt x="267" y="37"/>
                  <a:pt x="268" y="34"/>
                </a:cubicBezTo>
                <a:cubicBezTo>
                  <a:pt x="269" y="32"/>
                  <a:pt x="269" y="30"/>
                  <a:pt x="269" y="27"/>
                </a:cubicBezTo>
                <a:cubicBezTo>
                  <a:pt x="269" y="25"/>
                  <a:pt x="272" y="19"/>
                  <a:pt x="274" y="17"/>
                </a:cubicBezTo>
                <a:cubicBezTo>
                  <a:pt x="276" y="15"/>
                  <a:pt x="275" y="12"/>
                  <a:pt x="278" y="9"/>
                </a:cubicBezTo>
                <a:cubicBezTo>
                  <a:pt x="282" y="6"/>
                  <a:pt x="286" y="14"/>
                  <a:pt x="289" y="9"/>
                </a:cubicBezTo>
                <a:cubicBezTo>
                  <a:pt x="292" y="3"/>
                  <a:pt x="295" y="0"/>
                  <a:pt x="302" y="2"/>
                </a:cubicBezTo>
                <a:cubicBezTo>
                  <a:pt x="307" y="3"/>
                  <a:pt x="307" y="3"/>
                  <a:pt x="307" y="3"/>
                </a:cubicBezTo>
                <a:cubicBezTo>
                  <a:pt x="307" y="3"/>
                  <a:pt x="307" y="3"/>
                  <a:pt x="307" y="3"/>
                </a:cubicBezTo>
                <a:cubicBezTo>
                  <a:pt x="309" y="7"/>
                  <a:pt x="310" y="9"/>
                  <a:pt x="309" y="13"/>
                </a:cubicBezTo>
                <a:cubicBezTo>
                  <a:pt x="309" y="17"/>
                  <a:pt x="310" y="19"/>
                  <a:pt x="312" y="21"/>
                </a:cubicBezTo>
                <a:cubicBezTo>
                  <a:pt x="316" y="24"/>
                  <a:pt x="324" y="23"/>
                  <a:pt x="323" y="30"/>
                </a:cubicBezTo>
                <a:cubicBezTo>
                  <a:pt x="322" y="35"/>
                  <a:pt x="318" y="38"/>
                  <a:pt x="318" y="41"/>
                </a:cubicBezTo>
                <a:cubicBezTo>
                  <a:pt x="318" y="45"/>
                  <a:pt x="320" y="51"/>
                  <a:pt x="320" y="56"/>
                </a:cubicBezTo>
                <a:cubicBezTo>
                  <a:pt x="320" y="62"/>
                  <a:pt x="315" y="58"/>
                  <a:pt x="313" y="61"/>
                </a:cubicBezTo>
                <a:cubicBezTo>
                  <a:pt x="310" y="63"/>
                  <a:pt x="312" y="68"/>
                  <a:pt x="312" y="71"/>
                </a:cubicBezTo>
                <a:cubicBezTo>
                  <a:pt x="312" y="77"/>
                  <a:pt x="309" y="78"/>
                  <a:pt x="304" y="82"/>
                </a:cubicBezTo>
                <a:cubicBezTo>
                  <a:pt x="301" y="84"/>
                  <a:pt x="297" y="92"/>
                  <a:pt x="297" y="92"/>
                </a:cubicBezTo>
                <a:cubicBezTo>
                  <a:pt x="293" y="96"/>
                  <a:pt x="291" y="108"/>
                  <a:pt x="285" y="102"/>
                </a:cubicBezTo>
                <a:cubicBezTo>
                  <a:pt x="278" y="96"/>
                  <a:pt x="271" y="96"/>
                  <a:pt x="278" y="106"/>
                </a:cubicBezTo>
                <a:cubicBezTo>
                  <a:pt x="281" y="110"/>
                  <a:pt x="274" y="111"/>
                  <a:pt x="272" y="113"/>
                </a:cubicBezTo>
                <a:cubicBezTo>
                  <a:pt x="265" y="117"/>
                  <a:pt x="261" y="115"/>
                  <a:pt x="255" y="111"/>
                </a:cubicBezTo>
                <a:cubicBezTo>
                  <a:pt x="245" y="106"/>
                  <a:pt x="248" y="123"/>
                  <a:pt x="242" y="124"/>
                </a:cubicBezTo>
                <a:cubicBezTo>
                  <a:pt x="232" y="127"/>
                  <a:pt x="218" y="128"/>
                  <a:pt x="216" y="141"/>
                </a:cubicBezTo>
                <a:cubicBezTo>
                  <a:pt x="214" y="150"/>
                  <a:pt x="206" y="146"/>
                  <a:pt x="201" y="142"/>
                </a:cubicBezTo>
                <a:cubicBezTo>
                  <a:pt x="193" y="134"/>
                  <a:pt x="196" y="139"/>
                  <a:pt x="188" y="141"/>
                </a:cubicBezTo>
                <a:cubicBezTo>
                  <a:pt x="187" y="142"/>
                  <a:pt x="181" y="141"/>
                  <a:pt x="181" y="143"/>
                </a:cubicBezTo>
                <a:cubicBezTo>
                  <a:pt x="182" y="146"/>
                  <a:pt x="183" y="149"/>
                  <a:pt x="180" y="151"/>
                </a:cubicBezTo>
                <a:cubicBezTo>
                  <a:pt x="177" y="152"/>
                  <a:pt x="176" y="156"/>
                  <a:pt x="178" y="159"/>
                </a:cubicBezTo>
                <a:cubicBezTo>
                  <a:pt x="181" y="166"/>
                  <a:pt x="183" y="168"/>
                  <a:pt x="190" y="172"/>
                </a:cubicBezTo>
                <a:cubicBezTo>
                  <a:pt x="193" y="173"/>
                  <a:pt x="198" y="171"/>
                  <a:pt x="200" y="174"/>
                </a:cubicBezTo>
                <a:cubicBezTo>
                  <a:pt x="207" y="180"/>
                  <a:pt x="215" y="178"/>
                  <a:pt x="223" y="178"/>
                </a:cubicBezTo>
                <a:cubicBezTo>
                  <a:pt x="231" y="178"/>
                  <a:pt x="222" y="182"/>
                  <a:pt x="219" y="183"/>
                </a:cubicBezTo>
                <a:cubicBezTo>
                  <a:pt x="219" y="186"/>
                  <a:pt x="220" y="192"/>
                  <a:pt x="224" y="192"/>
                </a:cubicBezTo>
                <a:cubicBezTo>
                  <a:pt x="231" y="194"/>
                  <a:pt x="231" y="201"/>
                  <a:pt x="235" y="205"/>
                </a:cubicBezTo>
                <a:cubicBezTo>
                  <a:pt x="238" y="207"/>
                  <a:pt x="241" y="208"/>
                  <a:pt x="243" y="210"/>
                </a:cubicBezTo>
                <a:cubicBezTo>
                  <a:pt x="248" y="213"/>
                  <a:pt x="239" y="216"/>
                  <a:pt x="243" y="219"/>
                </a:cubicBezTo>
                <a:cubicBezTo>
                  <a:pt x="247" y="222"/>
                  <a:pt x="253" y="227"/>
                  <a:pt x="248" y="231"/>
                </a:cubicBezTo>
                <a:cubicBezTo>
                  <a:pt x="247" y="232"/>
                  <a:pt x="239" y="237"/>
                  <a:pt x="237" y="238"/>
                </a:cubicBezTo>
                <a:cubicBezTo>
                  <a:pt x="237" y="238"/>
                  <a:pt x="237" y="238"/>
                  <a:pt x="237" y="238"/>
                </a:cubicBezTo>
                <a:cubicBezTo>
                  <a:pt x="233" y="237"/>
                  <a:pt x="228" y="234"/>
                  <a:pt x="226" y="232"/>
                </a:cubicBezTo>
                <a:cubicBezTo>
                  <a:pt x="223" y="229"/>
                  <a:pt x="220" y="229"/>
                  <a:pt x="216" y="229"/>
                </a:cubicBezTo>
                <a:cubicBezTo>
                  <a:pt x="214" y="229"/>
                  <a:pt x="211" y="225"/>
                  <a:pt x="210" y="223"/>
                </a:cubicBezTo>
                <a:cubicBezTo>
                  <a:pt x="207" y="219"/>
                  <a:pt x="204" y="216"/>
                  <a:pt x="200" y="214"/>
                </a:cubicBezTo>
                <a:cubicBezTo>
                  <a:pt x="197" y="213"/>
                  <a:pt x="195" y="213"/>
                  <a:pt x="192" y="211"/>
                </a:cubicBezTo>
                <a:cubicBezTo>
                  <a:pt x="183" y="213"/>
                  <a:pt x="194" y="222"/>
                  <a:pt x="192" y="227"/>
                </a:cubicBezTo>
                <a:cubicBezTo>
                  <a:pt x="191" y="233"/>
                  <a:pt x="180" y="235"/>
                  <a:pt x="185" y="241"/>
                </a:cubicBezTo>
                <a:cubicBezTo>
                  <a:pt x="190" y="246"/>
                  <a:pt x="185" y="249"/>
                  <a:pt x="180" y="251"/>
                </a:cubicBezTo>
                <a:cubicBezTo>
                  <a:pt x="168" y="255"/>
                  <a:pt x="177" y="243"/>
                  <a:pt x="172" y="243"/>
                </a:cubicBezTo>
                <a:cubicBezTo>
                  <a:pt x="167" y="243"/>
                  <a:pt x="165" y="246"/>
                  <a:pt x="160" y="244"/>
                </a:cubicBezTo>
                <a:cubicBezTo>
                  <a:pt x="157" y="243"/>
                  <a:pt x="154" y="240"/>
                  <a:pt x="151" y="241"/>
                </a:cubicBezTo>
                <a:cubicBezTo>
                  <a:pt x="138" y="244"/>
                  <a:pt x="138" y="244"/>
                  <a:pt x="138" y="244"/>
                </a:cubicBezTo>
                <a:cubicBezTo>
                  <a:pt x="126" y="248"/>
                  <a:pt x="134" y="242"/>
                  <a:pt x="125" y="242"/>
                </a:cubicBezTo>
                <a:cubicBezTo>
                  <a:pt x="123" y="242"/>
                  <a:pt x="120" y="243"/>
                  <a:pt x="120" y="240"/>
                </a:cubicBezTo>
                <a:cubicBezTo>
                  <a:pt x="120" y="235"/>
                  <a:pt x="125" y="232"/>
                  <a:pt x="125" y="225"/>
                </a:cubicBezTo>
                <a:cubicBezTo>
                  <a:pt x="125" y="213"/>
                  <a:pt x="124" y="214"/>
                  <a:pt x="113" y="217"/>
                </a:cubicBezTo>
                <a:cubicBezTo>
                  <a:pt x="100" y="220"/>
                  <a:pt x="95" y="214"/>
                  <a:pt x="83" y="222"/>
                </a:cubicBezTo>
                <a:cubicBezTo>
                  <a:pt x="71" y="231"/>
                  <a:pt x="60" y="212"/>
                  <a:pt x="48" y="212"/>
                </a:cubicBezTo>
                <a:cubicBezTo>
                  <a:pt x="48" y="212"/>
                  <a:pt x="48" y="212"/>
                  <a:pt x="48" y="212"/>
                </a:cubicBezTo>
                <a:cubicBezTo>
                  <a:pt x="48" y="208"/>
                  <a:pt x="53" y="203"/>
                  <a:pt x="57" y="202"/>
                </a:cubicBezTo>
                <a:cubicBezTo>
                  <a:pt x="62" y="201"/>
                  <a:pt x="71" y="201"/>
                  <a:pt x="71" y="194"/>
                </a:cubicBezTo>
                <a:cubicBezTo>
                  <a:pt x="71" y="190"/>
                  <a:pt x="73" y="187"/>
                  <a:pt x="76" y="184"/>
                </a:cubicBezTo>
                <a:cubicBezTo>
                  <a:pt x="82" y="178"/>
                  <a:pt x="75" y="180"/>
                  <a:pt x="71" y="177"/>
                </a:cubicBezTo>
                <a:cubicBezTo>
                  <a:pt x="69" y="176"/>
                  <a:pt x="65" y="177"/>
                  <a:pt x="62" y="177"/>
                </a:cubicBezTo>
                <a:cubicBezTo>
                  <a:pt x="57" y="179"/>
                  <a:pt x="58" y="176"/>
                  <a:pt x="57" y="172"/>
                </a:cubicBezTo>
                <a:cubicBezTo>
                  <a:pt x="57" y="169"/>
                  <a:pt x="54" y="168"/>
                  <a:pt x="53" y="166"/>
                </a:cubicBezTo>
                <a:cubicBezTo>
                  <a:pt x="52" y="154"/>
                  <a:pt x="52" y="154"/>
                  <a:pt x="52" y="154"/>
                </a:cubicBezTo>
                <a:cubicBezTo>
                  <a:pt x="52" y="149"/>
                  <a:pt x="50" y="151"/>
                  <a:pt x="48" y="148"/>
                </a:cubicBezTo>
                <a:cubicBezTo>
                  <a:pt x="45" y="142"/>
                  <a:pt x="56" y="135"/>
                  <a:pt x="50" y="130"/>
                </a:cubicBezTo>
                <a:cubicBezTo>
                  <a:pt x="46" y="127"/>
                  <a:pt x="44" y="135"/>
                  <a:pt x="42" y="135"/>
                </a:cubicBezTo>
                <a:cubicBezTo>
                  <a:pt x="40" y="134"/>
                  <a:pt x="37" y="132"/>
                  <a:pt x="36" y="130"/>
                </a:cubicBezTo>
                <a:cubicBezTo>
                  <a:pt x="32" y="126"/>
                  <a:pt x="30" y="114"/>
                  <a:pt x="26" y="112"/>
                </a:cubicBezTo>
                <a:cubicBezTo>
                  <a:pt x="21" y="109"/>
                  <a:pt x="18" y="111"/>
                  <a:pt x="16" y="104"/>
                </a:cubicBezTo>
                <a:cubicBezTo>
                  <a:pt x="14" y="96"/>
                  <a:pt x="13" y="94"/>
                  <a:pt x="4" y="93"/>
                </a:cubicBezTo>
                <a:cubicBezTo>
                  <a:pt x="4" y="93"/>
                  <a:pt x="4" y="93"/>
                  <a:pt x="4" y="93"/>
                </a:cubicBezTo>
                <a:cubicBezTo>
                  <a:pt x="8" y="85"/>
                  <a:pt x="8" y="85"/>
                  <a:pt x="8" y="85"/>
                </a:cubicBezTo>
                <a:cubicBezTo>
                  <a:pt x="11" y="79"/>
                  <a:pt x="7" y="74"/>
                  <a:pt x="4" y="69"/>
                </a:cubicBezTo>
                <a:cubicBezTo>
                  <a:pt x="0" y="62"/>
                  <a:pt x="11" y="63"/>
                  <a:pt x="13" y="59"/>
                </a:cubicBezTo>
                <a:close/>
              </a:path>
            </a:pathLst>
          </a:custGeom>
          <a:solidFill>
            <a:srgbClr val="A9A9A9"/>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 name="Freeform 13"/>
          <p:cNvSpPr>
            <a:spLocks/>
          </p:cNvSpPr>
          <p:nvPr/>
        </p:nvSpPr>
        <p:spPr bwMode="auto">
          <a:xfrm>
            <a:off x="8305573" y="3241153"/>
            <a:ext cx="248721" cy="353602"/>
          </a:xfrm>
          <a:custGeom>
            <a:avLst/>
            <a:gdLst/>
            <a:ahLst/>
            <a:cxnLst>
              <a:cxn ang="0">
                <a:pos x="73" y="0"/>
              </a:cxn>
              <a:cxn ang="0">
                <a:pos x="79" y="8"/>
              </a:cxn>
              <a:cxn ang="0">
                <a:pos x="82" y="16"/>
              </a:cxn>
              <a:cxn ang="0">
                <a:pos x="81" y="20"/>
              </a:cxn>
              <a:cxn ang="0">
                <a:pos x="81" y="25"/>
              </a:cxn>
              <a:cxn ang="0">
                <a:pos x="81" y="25"/>
              </a:cxn>
              <a:cxn ang="0">
                <a:pos x="83" y="34"/>
              </a:cxn>
              <a:cxn ang="0">
                <a:pos x="79" y="66"/>
              </a:cxn>
              <a:cxn ang="0">
                <a:pos x="79" y="66"/>
              </a:cxn>
              <a:cxn ang="0">
                <a:pos x="72" y="67"/>
              </a:cxn>
              <a:cxn ang="0">
                <a:pos x="65" y="72"/>
              </a:cxn>
              <a:cxn ang="0">
                <a:pos x="58" y="68"/>
              </a:cxn>
              <a:cxn ang="0">
                <a:pos x="54" y="90"/>
              </a:cxn>
              <a:cxn ang="0">
                <a:pos x="47" y="104"/>
              </a:cxn>
              <a:cxn ang="0">
                <a:pos x="36" y="121"/>
              </a:cxn>
              <a:cxn ang="0">
                <a:pos x="21" y="101"/>
              </a:cxn>
              <a:cxn ang="0">
                <a:pos x="19" y="107"/>
              </a:cxn>
              <a:cxn ang="0">
                <a:pos x="16" y="116"/>
              </a:cxn>
              <a:cxn ang="0">
                <a:pos x="11" y="98"/>
              </a:cxn>
              <a:cxn ang="0">
                <a:pos x="5" y="78"/>
              </a:cxn>
              <a:cxn ang="0">
                <a:pos x="6" y="63"/>
              </a:cxn>
              <a:cxn ang="0">
                <a:pos x="8" y="52"/>
              </a:cxn>
              <a:cxn ang="0">
                <a:pos x="18" y="44"/>
              </a:cxn>
              <a:cxn ang="0">
                <a:pos x="18" y="38"/>
              </a:cxn>
              <a:cxn ang="0">
                <a:pos x="31" y="39"/>
              </a:cxn>
              <a:cxn ang="0">
                <a:pos x="38" y="30"/>
              </a:cxn>
              <a:cxn ang="0">
                <a:pos x="43" y="34"/>
              </a:cxn>
              <a:cxn ang="0">
                <a:pos x="45" y="26"/>
              </a:cxn>
              <a:cxn ang="0">
                <a:pos x="50" y="32"/>
              </a:cxn>
              <a:cxn ang="0">
                <a:pos x="57" y="20"/>
              </a:cxn>
              <a:cxn ang="0">
                <a:pos x="57" y="20"/>
              </a:cxn>
              <a:cxn ang="0">
                <a:pos x="60" y="21"/>
              </a:cxn>
              <a:cxn ang="0">
                <a:pos x="60" y="17"/>
              </a:cxn>
              <a:cxn ang="0">
                <a:pos x="69" y="17"/>
              </a:cxn>
              <a:cxn ang="0">
                <a:pos x="73" y="1"/>
              </a:cxn>
              <a:cxn ang="0">
                <a:pos x="73" y="0"/>
              </a:cxn>
            </a:cxnLst>
            <a:rect l="0" t="0" r="r" b="b"/>
            <a:pathLst>
              <a:path w="86" h="122">
                <a:moveTo>
                  <a:pt x="73" y="0"/>
                </a:moveTo>
                <a:cubicBezTo>
                  <a:pt x="79" y="8"/>
                  <a:pt x="79" y="8"/>
                  <a:pt x="79" y="8"/>
                </a:cubicBezTo>
                <a:cubicBezTo>
                  <a:pt x="81" y="11"/>
                  <a:pt x="82" y="13"/>
                  <a:pt x="82" y="16"/>
                </a:cubicBezTo>
                <a:cubicBezTo>
                  <a:pt x="81" y="17"/>
                  <a:pt x="81" y="18"/>
                  <a:pt x="81" y="20"/>
                </a:cubicBezTo>
                <a:cubicBezTo>
                  <a:pt x="81" y="21"/>
                  <a:pt x="80" y="24"/>
                  <a:pt x="81" y="25"/>
                </a:cubicBezTo>
                <a:cubicBezTo>
                  <a:pt x="81" y="25"/>
                  <a:pt x="81" y="25"/>
                  <a:pt x="81" y="25"/>
                </a:cubicBezTo>
                <a:cubicBezTo>
                  <a:pt x="83" y="34"/>
                  <a:pt x="83" y="34"/>
                  <a:pt x="83" y="34"/>
                </a:cubicBezTo>
                <a:cubicBezTo>
                  <a:pt x="86" y="43"/>
                  <a:pt x="81" y="58"/>
                  <a:pt x="79" y="66"/>
                </a:cubicBezTo>
                <a:cubicBezTo>
                  <a:pt x="79" y="66"/>
                  <a:pt x="79" y="66"/>
                  <a:pt x="79" y="66"/>
                </a:cubicBezTo>
                <a:cubicBezTo>
                  <a:pt x="77" y="66"/>
                  <a:pt x="73" y="72"/>
                  <a:pt x="72" y="67"/>
                </a:cubicBezTo>
                <a:cubicBezTo>
                  <a:pt x="69" y="66"/>
                  <a:pt x="67" y="72"/>
                  <a:pt x="65" y="72"/>
                </a:cubicBezTo>
                <a:cubicBezTo>
                  <a:pt x="62" y="72"/>
                  <a:pt x="60" y="65"/>
                  <a:pt x="58" y="68"/>
                </a:cubicBezTo>
                <a:cubicBezTo>
                  <a:pt x="54" y="75"/>
                  <a:pt x="63" y="83"/>
                  <a:pt x="54" y="90"/>
                </a:cubicBezTo>
                <a:cubicBezTo>
                  <a:pt x="47" y="96"/>
                  <a:pt x="47" y="95"/>
                  <a:pt x="47" y="104"/>
                </a:cubicBezTo>
                <a:cubicBezTo>
                  <a:pt x="47" y="114"/>
                  <a:pt x="46" y="119"/>
                  <a:pt x="36" y="121"/>
                </a:cubicBezTo>
                <a:cubicBezTo>
                  <a:pt x="28" y="122"/>
                  <a:pt x="24" y="106"/>
                  <a:pt x="21" y="101"/>
                </a:cubicBezTo>
                <a:cubicBezTo>
                  <a:pt x="18" y="100"/>
                  <a:pt x="18" y="105"/>
                  <a:pt x="19" y="107"/>
                </a:cubicBezTo>
                <a:cubicBezTo>
                  <a:pt x="19" y="109"/>
                  <a:pt x="18" y="118"/>
                  <a:pt x="16" y="116"/>
                </a:cubicBezTo>
                <a:cubicBezTo>
                  <a:pt x="13" y="113"/>
                  <a:pt x="13" y="102"/>
                  <a:pt x="11" y="98"/>
                </a:cubicBezTo>
                <a:cubicBezTo>
                  <a:pt x="11" y="89"/>
                  <a:pt x="10" y="85"/>
                  <a:pt x="5" y="78"/>
                </a:cubicBezTo>
                <a:cubicBezTo>
                  <a:pt x="0" y="72"/>
                  <a:pt x="0" y="68"/>
                  <a:pt x="6" y="63"/>
                </a:cubicBezTo>
                <a:cubicBezTo>
                  <a:pt x="10" y="61"/>
                  <a:pt x="8" y="55"/>
                  <a:pt x="8" y="52"/>
                </a:cubicBezTo>
                <a:cubicBezTo>
                  <a:pt x="8" y="45"/>
                  <a:pt x="14" y="46"/>
                  <a:pt x="18" y="44"/>
                </a:cubicBezTo>
                <a:cubicBezTo>
                  <a:pt x="21" y="42"/>
                  <a:pt x="17" y="40"/>
                  <a:pt x="18" y="38"/>
                </a:cubicBezTo>
                <a:cubicBezTo>
                  <a:pt x="22" y="37"/>
                  <a:pt x="27" y="39"/>
                  <a:pt x="31" y="39"/>
                </a:cubicBezTo>
                <a:cubicBezTo>
                  <a:pt x="37" y="39"/>
                  <a:pt x="36" y="34"/>
                  <a:pt x="38" y="30"/>
                </a:cubicBezTo>
                <a:cubicBezTo>
                  <a:pt x="39" y="27"/>
                  <a:pt x="41" y="33"/>
                  <a:pt x="43" y="34"/>
                </a:cubicBezTo>
                <a:cubicBezTo>
                  <a:pt x="49" y="37"/>
                  <a:pt x="43" y="27"/>
                  <a:pt x="45" y="26"/>
                </a:cubicBezTo>
                <a:cubicBezTo>
                  <a:pt x="48" y="25"/>
                  <a:pt x="50" y="30"/>
                  <a:pt x="50" y="32"/>
                </a:cubicBezTo>
                <a:cubicBezTo>
                  <a:pt x="53" y="41"/>
                  <a:pt x="56" y="20"/>
                  <a:pt x="57" y="20"/>
                </a:cubicBezTo>
                <a:cubicBezTo>
                  <a:pt x="57" y="20"/>
                  <a:pt x="57" y="20"/>
                  <a:pt x="57" y="20"/>
                </a:cubicBezTo>
                <a:cubicBezTo>
                  <a:pt x="58" y="21"/>
                  <a:pt x="59" y="22"/>
                  <a:pt x="60" y="21"/>
                </a:cubicBezTo>
                <a:cubicBezTo>
                  <a:pt x="61" y="20"/>
                  <a:pt x="60" y="18"/>
                  <a:pt x="60" y="17"/>
                </a:cubicBezTo>
                <a:cubicBezTo>
                  <a:pt x="61" y="12"/>
                  <a:pt x="66" y="17"/>
                  <a:pt x="69" y="17"/>
                </a:cubicBezTo>
                <a:cubicBezTo>
                  <a:pt x="69" y="14"/>
                  <a:pt x="70" y="3"/>
                  <a:pt x="73" y="1"/>
                </a:cubicBezTo>
                <a:cubicBezTo>
                  <a:pt x="73" y="1"/>
                  <a:pt x="73" y="1"/>
                  <a:pt x="73" y="0"/>
                </a:cubicBezTo>
                <a:close/>
              </a:path>
            </a:pathLst>
          </a:custGeom>
          <a:solidFill>
            <a:srgbClr val="A9A9A9"/>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 name="Freeform 12"/>
          <p:cNvSpPr>
            <a:spLocks/>
          </p:cNvSpPr>
          <p:nvPr/>
        </p:nvSpPr>
        <p:spPr bwMode="auto">
          <a:xfrm>
            <a:off x="8533317" y="3271119"/>
            <a:ext cx="242728" cy="551380"/>
          </a:xfrm>
          <a:custGeom>
            <a:avLst/>
            <a:gdLst/>
            <a:ahLst/>
            <a:cxnLst>
              <a:cxn ang="0">
                <a:pos x="53" y="14"/>
              </a:cxn>
              <a:cxn ang="0">
                <a:pos x="51" y="21"/>
              </a:cxn>
              <a:cxn ang="0">
                <a:pos x="59" y="30"/>
              </a:cxn>
              <a:cxn ang="0">
                <a:pos x="66" y="31"/>
              </a:cxn>
              <a:cxn ang="0">
                <a:pos x="75" y="33"/>
              </a:cxn>
              <a:cxn ang="0">
                <a:pos x="75" y="33"/>
              </a:cxn>
              <a:cxn ang="0">
                <a:pos x="77" y="40"/>
              </a:cxn>
              <a:cxn ang="0">
                <a:pos x="81" y="54"/>
              </a:cxn>
              <a:cxn ang="0">
                <a:pos x="77" y="93"/>
              </a:cxn>
              <a:cxn ang="0">
                <a:pos x="68" y="111"/>
              </a:cxn>
              <a:cxn ang="0">
                <a:pos x="62" y="106"/>
              </a:cxn>
              <a:cxn ang="0">
                <a:pos x="62" y="119"/>
              </a:cxn>
              <a:cxn ang="0">
                <a:pos x="62" y="150"/>
              </a:cxn>
              <a:cxn ang="0">
                <a:pos x="59" y="171"/>
              </a:cxn>
              <a:cxn ang="0">
                <a:pos x="50" y="183"/>
              </a:cxn>
              <a:cxn ang="0">
                <a:pos x="39" y="181"/>
              </a:cxn>
              <a:cxn ang="0">
                <a:pos x="31" y="174"/>
              </a:cxn>
              <a:cxn ang="0">
                <a:pos x="24" y="185"/>
              </a:cxn>
              <a:cxn ang="0">
                <a:pos x="24" y="185"/>
              </a:cxn>
              <a:cxn ang="0">
                <a:pos x="23" y="165"/>
              </a:cxn>
              <a:cxn ang="0">
                <a:pos x="17" y="141"/>
              </a:cxn>
              <a:cxn ang="0">
                <a:pos x="13" y="124"/>
              </a:cxn>
              <a:cxn ang="0">
                <a:pos x="5" y="91"/>
              </a:cxn>
              <a:cxn ang="0">
                <a:pos x="1" y="67"/>
              </a:cxn>
              <a:cxn ang="0">
                <a:pos x="0" y="56"/>
              </a:cxn>
              <a:cxn ang="0">
                <a:pos x="0" y="56"/>
              </a:cxn>
              <a:cxn ang="0">
                <a:pos x="4" y="24"/>
              </a:cxn>
              <a:cxn ang="0">
                <a:pos x="2" y="15"/>
              </a:cxn>
              <a:cxn ang="0">
                <a:pos x="2" y="15"/>
              </a:cxn>
              <a:cxn ang="0">
                <a:pos x="10" y="15"/>
              </a:cxn>
              <a:cxn ang="0">
                <a:pos x="19" y="22"/>
              </a:cxn>
              <a:cxn ang="0">
                <a:pos x="29" y="11"/>
              </a:cxn>
              <a:cxn ang="0">
                <a:pos x="34" y="2"/>
              </a:cxn>
              <a:cxn ang="0">
                <a:pos x="36" y="5"/>
              </a:cxn>
              <a:cxn ang="0">
                <a:pos x="44" y="10"/>
              </a:cxn>
              <a:cxn ang="0">
                <a:pos x="53" y="14"/>
              </a:cxn>
            </a:cxnLst>
            <a:rect l="0" t="0" r="r" b="b"/>
            <a:pathLst>
              <a:path w="84" h="191">
                <a:moveTo>
                  <a:pt x="53" y="14"/>
                </a:moveTo>
                <a:cubicBezTo>
                  <a:pt x="51" y="21"/>
                  <a:pt x="51" y="21"/>
                  <a:pt x="51" y="21"/>
                </a:cubicBezTo>
                <a:cubicBezTo>
                  <a:pt x="53" y="25"/>
                  <a:pt x="53" y="30"/>
                  <a:pt x="59" y="30"/>
                </a:cubicBezTo>
                <a:cubicBezTo>
                  <a:pt x="62" y="30"/>
                  <a:pt x="64" y="30"/>
                  <a:pt x="66" y="31"/>
                </a:cubicBezTo>
                <a:cubicBezTo>
                  <a:pt x="68" y="32"/>
                  <a:pt x="73" y="33"/>
                  <a:pt x="75" y="33"/>
                </a:cubicBezTo>
                <a:cubicBezTo>
                  <a:pt x="75" y="33"/>
                  <a:pt x="75" y="33"/>
                  <a:pt x="75" y="33"/>
                </a:cubicBezTo>
                <a:cubicBezTo>
                  <a:pt x="75" y="35"/>
                  <a:pt x="77" y="39"/>
                  <a:pt x="77" y="40"/>
                </a:cubicBezTo>
                <a:cubicBezTo>
                  <a:pt x="81" y="54"/>
                  <a:pt x="81" y="54"/>
                  <a:pt x="81" y="54"/>
                </a:cubicBezTo>
                <a:cubicBezTo>
                  <a:pt x="84" y="66"/>
                  <a:pt x="77" y="81"/>
                  <a:pt x="77" y="93"/>
                </a:cubicBezTo>
                <a:cubicBezTo>
                  <a:pt x="77" y="97"/>
                  <a:pt x="77" y="114"/>
                  <a:pt x="68" y="111"/>
                </a:cubicBezTo>
                <a:cubicBezTo>
                  <a:pt x="65" y="109"/>
                  <a:pt x="66" y="104"/>
                  <a:pt x="62" y="106"/>
                </a:cubicBezTo>
                <a:cubicBezTo>
                  <a:pt x="60" y="106"/>
                  <a:pt x="61" y="116"/>
                  <a:pt x="62" y="119"/>
                </a:cubicBezTo>
                <a:cubicBezTo>
                  <a:pt x="59" y="127"/>
                  <a:pt x="56" y="142"/>
                  <a:pt x="62" y="150"/>
                </a:cubicBezTo>
                <a:cubicBezTo>
                  <a:pt x="67" y="156"/>
                  <a:pt x="67" y="169"/>
                  <a:pt x="59" y="171"/>
                </a:cubicBezTo>
                <a:cubicBezTo>
                  <a:pt x="53" y="172"/>
                  <a:pt x="55" y="179"/>
                  <a:pt x="50" y="183"/>
                </a:cubicBezTo>
                <a:cubicBezTo>
                  <a:pt x="41" y="191"/>
                  <a:pt x="46" y="186"/>
                  <a:pt x="39" y="181"/>
                </a:cubicBezTo>
                <a:cubicBezTo>
                  <a:pt x="38" y="180"/>
                  <a:pt x="32" y="174"/>
                  <a:pt x="31" y="174"/>
                </a:cubicBezTo>
                <a:cubicBezTo>
                  <a:pt x="30" y="179"/>
                  <a:pt x="30" y="185"/>
                  <a:pt x="24" y="185"/>
                </a:cubicBezTo>
                <a:cubicBezTo>
                  <a:pt x="24" y="185"/>
                  <a:pt x="24" y="185"/>
                  <a:pt x="24" y="185"/>
                </a:cubicBezTo>
                <a:cubicBezTo>
                  <a:pt x="23" y="165"/>
                  <a:pt x="23" y="165"/>
                  <a:pt x="23" y="165"/>
                </a:cubicBezTo>
                <a:cubicBezTo>
                  <a:pt x="17" y="141"/>
                  <a:pt x="17" y="141"/>
                  <a:pt x="17" y="141"/>
                </a:cubicBezTo>
                <a:cubicBezTo>
                  <a:pt x="15" y="137"/>
                  <a:pt x="16" y="127"/>
                  <a:pt x="13" y="124"/>
                </a:cubicBezTo>
                <a:cubicBezTo>
                  <a:pt x="8" y="116"/>
                  <a:pt x="2" y="101"/>
                  <a:pt x="5" y="91"/>
                </a:cubicBezTo>
                <a:cubicBezTo>
                  <a:pt x="8" y="79"/>
                  <a:pt x="3" y="78"/>
                  <a:pt x="1" y="67"/>
                </a:cubicBezTo>
                <a:cubicBezTo>
                  <a:pt x="0" y="63"/>
                  <a:pt x="1" y="59"/>
                  <a:pt x="0" y="56"/>
                </a:cubicBezTo>
                <a:cubicBezTo>
                  <a:pt x="0" y="56"/>
                  <a:pt x="0" y="56"/>
                  <a:pt x="0" y="56"/>
                </a:cubicBezTo>
                <a:cubicBezTo>
                  <a:pt x="2" y="48"/>
                  <a:pt x="7" y="33"/>
                  <a:pt x="4" y="24"/>
                </a:cubicBezTo>
                <a:cubicBezTo>
                  <a:pt x="2" y="15"/>
                  <a:pt x="2" y="15"/>
                  <a:pt x="2" y="15"/>
                </a:cubicBezTo>
                <a:cubicBezTo>
                  <a:pt x="2" y="15"/>
                  <a:pt x="2" y="15"/>
                  <a:pt x="2" y="15"/>
                </a:cubicBezTo>
                <a:cubicBezTo>
                  <a:pt x="4" y="15"/>
                  <a:pt x="9" y="12"/>
                  <a:pt x="10" y="15"/>
                </a:cubicBezTo>
                <a:cubicBezTo>
                  <a:pt x="12" y="20"/>
                  <a:pt x="13" y="26"/>
                  <a:pt x="19" y="22"/>
                </a:cubicBezTo>
                <a:cubicBezTo>
                  <a:pt x="24" y="19"/>
                  <a:pt x="28" y="18"/>
                  <a:pt x="29" y="11"/>
                </a:cubicBezTo>
                <a:cubicBezTo>
                  <a:pt x="29" y="8"/>
                  <a:pt x="31" y="4"/>
                  <a:pt x="34" y="2"/>
                </a:cubicBezTo>
                <a:cubicBezTo>
                  <a:pt x="35" y="0"/>
                  <a:pt x="36" y="4"/>
                  <a:pt x="36" y="5"/>
                </a:cubicBezTo>
                <a:cubicBezTo>
                  <a:pt x="37" y="10"/>
                  <a:pt x="40" y="10"/>
                  <a:pt x="44" y="10"/>
                </a:cubicBezTo>
                <a:cubicBezTo>
                  <a:pt x="47" y="11"/>
                  <a:pt x="50" y="14"/>
                  <a:pt x="53" y="14"/>
                </a:cubicBezTo>
                <a:close/>
              </a:path>
            </a:pathLst>
          </a:custGeom>
          <a:solidFill>
            <a:srgbClr val="ACACAC"/>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 name="Freeform 11"/>
          <p:cNvSpPr>
            <a:spLocks/>
          </p:cNvSpPr>
          <p:nvPr/>
        </p:nvSpPr>
        <p:spPr bwMode="auto">
          <a:xfrm>
            <a:off x="8680151" y="3004418"/>
            <a:ext cx="356600" cy="416532"/>
          </a:xfrm>
          <a:custGeom>
            <a:avLst/>
            <a:gdLst/>
            <a:ahLst/>
            <a:cxnLst>
              <a:cxn ang="0">
                <a:pos x="32" y="29"/>
              </a:cxn>
              <a:cxn ang="0">
                <a:pos x="47" y="26"/>
              </a:cxn>
              <a:cxn ang="0">
                <a:pos x="55" y="15"/>
              </a:cxn>
              <a:cxn ang="0">
                <a:pos x="63" y="11"/>
              </a:cxn>
              <a:cxn ang="0">
                <a:pos x="92" y="10"/>
              </a:cxn>
              <a:cxn ang="0">
                <a:pos x="109" y="0"/>
              </a:cxn>
              <a:cxn ang="0">
                <a:pos x="114" y="20"/>
              </a:cxn>
              <a:cxn ang="0">
                <a:pos x="114" y="20"/>
              </a:cxn>
              <a:cxn ang="0">
                <a:pos x="111" y="26"/>
              </a:cxn>
              <a:cxn ang="0">
                <a:pos x="118" y="40"/>
              </a:cxn>
              <a:cxn ang="0">
                <a:pos x="120" y="55"/>
              </a:cxn>
              <a:cxn ang="0">
                <a:pos x="98" y="92"/>
              </a:cxn>
              <a:cxn ang="0">
                <a:pos x="87" y="118"/>
              </a:cxn>
              <a:cxn ang="0">
                <a:pos x="75" y="139"/>
              </a:cxn>
              <a:cxn ang="0">
                <a:pos x="60" y="131"/>
              </a:cxn>
              <a:cxn ang="0">
                <a:pos x="50" y="128"/>
              </a:cxn>
              <a:cxn ang="0">
                <a:pos x="33" y="129"/>
              </a:cxn>
              <a:cxn ang="0">
                <a:pos x="26" y="121"/>
              </a:cxn>
              <a:cxn ang="0">
                <a:pos x="24" y="125"/>
              </a:cxn>
              <a:cxn ang="0">
                <a:pos x="24" y="125"/>
              </a:cxn>
              <a:cxn ang="0">
                <a:pos x="15" y="123"/>
              </a:cxn>
              <a:cxn ang="0">
                <a:pos x="8" y="122"/>
              </a:cxn>
              <a:cxn ang="0">
                <a:pos x="0" y="113"/>
              </a:cxn>
              <a:cxn ang="0">
                <a:pos x="2" y="106"/>
              </a:cxn>
              <a:cxn ang="0">
                <a:pos x="2" y="106"/>
              </a:cxn>
              <a:cxn ang="0">
                <a:pos x="4" y="92"/>
              </a:cxn>
              <a:cxn ang="0">
                <a:pos x="8" y="73"/>
              </a:cxn>
              <a:cxn ang="0">
                <a:pos x="15" y="64"/>
              </a:cxn>
              <a:cxn ang="0">
                <a:pos x="21" y="45"/>
              </a:cxn>
              <a:cxn ang="0">
                <a:pos x="32" y="29"/>
              </a:cxn>
            </a:cxnLst>
            <a:rect l="0" t="0" r="r" b="b"/>
            <a:pathLst>
              <a:path w="123" h="144">
                <a:moveTo>
                  <a:pt x="32" y="29"/>
                </a:moveTo>
                <a:cubicBezTo>
                  <a:pt x="43" y="38"/>
                  <a:pt x="40" y="35"/>
                  <a:pt x="47" y="26"/>
                </a:cubicBezTo>
                <a:cubicBezTo>
                  <a:pt x="50" y="22"/>
                  <a:pt x="55" y="21"/>
                  <a:pt x="55" y="15"/>
                </a:cubicBezTo>
                <a:cubicBezTo>
                  <a:pt x="55" y="10"/>
                  <a:pt x="58" y="9"/>
                  <a:pt x="63" y="11"/>
                </a:cubicBezTo>
                <a:cubicBezTo>
                  <a:pt x="72" y="13"/>
                  <a:pt x="83" y="12"/>
                  <a:pt x="92" y="10"/>
                </a:cubicBezTo>
                <a:cubicBezTo>
                  <a:pt x="98" y="8"/>
                  <a:pt x="104" y="0"/>
                  <a:pt x="109" y="0"/>
                </a:cubicBezTo>
                <a:cubicBezTo>
                  <a:pt x="113" y="5"/>
                  <a:pt x="101" y="14"/>
                  <a:pt x="114" y="20"/>
                </a:cubicBezTo>
                <a:cubicBezTo>
                  <a:pt x="114" y="20"/>
                  <a:pt x="114" y="20"/>
                  <a:pt x="114" y="20"/>
                </a:cubicBezTo>
                <a:cubicBezTo>
                  <a:pt x="113" y="22"/>
                  <a:pt x="112" y="24"/>
                  <a:pt x="111" y="26"/>
                </a:cubicBezTo>
                <a:cubicBezTo>
                  <a:pt x="107" y="34"/>
                  <a:pt x="112" y="36"/>
                  <a:pt x="118" y="40"/>
                </a:cubicBezTo>
                <a:cubicBezTo>
                  <a:pt x="123" y="43"/>
                  <a:pt x="121" y="50"/>
                  <a:pt x="120" y="55"/>
                </a:cubicBezTo>
                <a:cubicBezTo>
                  <a:pt x="116" y="68"/>
                  <a:pt x="106" y="81"/>
                  <a:pt x="98" y="92"/>
                </a:cubicBezTo>
                <a:cubicBezTo>
                  <a:pt x="93" y="100"/>
                  <a:pt x="92" y="109"/>
                  <a:pt x="87" y="118"/>
                </a:cubicBezTo>
                <a:cubicBezTo>
                  <a:pt x="86" y="122"/>
                  <a:pt x="83" y="144"/>
                  <a:pt x="75" y="139"/>
                </a:cubicBezTo>
                <a:cubicBezTo>
                  <a:pt x="71" y="135"/>
                  <a:pt x="66" y="128"/>
                  <a:pt x="60" y="131"/>
                </a:cubicBezTo>
                <a:cubicBezTo>
                  <a:pt x="57" y="133"/>
                  <a:pt x="53" y="129"/>
                  <a:pt x="50" y="128"/>
                </a:cubicBezTo>
                <a:cubicBezTo>
                  <a:pt x="44" y="127"/>
                  <a:pt x="37" y="134"/>
                  <a:pt x="33" y="129"/>
                </a:cubicBezTo>
                <a:cubicBezTo>
                  <a:pt x="31" y="128"/>
                  <a:pt x="29" y="119"/>
                  <a:pt x="26" y="121"/>
                </a:cubicBezTo>
                <a:cubicBezTo>
                  <a:pt x="25" y="121"/>
                  <a:pt x="24" y="123"/>
                  <a:pt x="24" y="125"/>
                </a:cubicBezTo>
                <a:cubicBezTo>
                  <a:pt x="24" y="125"/>
                  <a:pt x="24" y="125"/>
                  <a:pt x="24" y="125"/>
                </a:cubicBezTo>
                <a:cubicBezTo>
                  <a:pt x="22" y="125"/>
                  <a:pt x="17" y="124"/>
                  <a:pt x="15" y="123"/>
                </a:cubicBezTo>
                <a:cubicBezTo>
                  <a:pt x="13" y="122"/>
                  <a:pt x="11" y="122"/>
                  <a:pt x="8" y="122"/>
                </a:cubicBezTo>
                <a:cubicBezTo>
                  <a:pt x="2" y="122"/>
                  <a:pt x="2" y="117"/>
                  <a:pt x="0" y="113"/>
                </a:cubicBezTo>
                <a:cubicBezTo>
                  <a:pt x="2" y="106"/>
                  <a:pt x="2" y="106"/>
                  <a:pt x="2" y="106"/>
                </a:cubicBezTo>
                <a:cubicBezTo>
                  <a:pt x="2" y="106"/>
                  <a:pt x="2" y="106"/>
                  <a:pt x="2" y="106"/>
                </a:cubicBezTo>
                <a:cubicBezTo>
                  <a:pt x="3" y="101"/>
                  <a:pt x="4" y="96"/>
                  <a:pt x="4" y="92"/>
                </a:cubicBezTo>
                <a:cubicBezTo>
                  <a:pt x="4" y="85"/>
                  <a:pt x="8" y="80"/>
                  <a:pt x="8" y="73"/>
                </a:cubicBezTo>
                <a:cubicBezTo>
                  <a:pt x="8" y="64"/>
                  <a:pt x="12" y="69"/>
                  <a:pt x="15" y="64"/>
                </a:cubicBezTo>
                <a:cubicBezTo>
                  <a:pt x="19" y="58"/>
                  <a:pt x="17" y="50"/>
                  <a:pt x="21" y="45"/>
                </a:cubicBezTo>
                <a:cubicBezTo>
                  <a:pt x="26" y="39"/>
                  <a:pt x="25" y="31"/>
                  <a:pt x="32" y="29"/>
                </a:cubicBezTo>
                <a:close/>
              </a:path>
            </a:pathLst>
          </a:custGeom>
          <a:solidFill>
            <a:srgbClr val="B0B0B0"/>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 name="Freeform 10"/>
          <p:cNvSpPr>
            <a:spLocks/>
          </p:cNvSpPr>
          <p:nvPr/>
        </p:nvSpPr>
        <p:spPr bwMode="auto">
          <a:xfrm>
            <a:off x="8032879" y="2914519"/>
            <a:ext cx="617305" cy="236735"/>
          </a:xfrm>
          <a:custGeom>
            <a:avLst/>
            <a:gdLst/>
            <a:ahLst/>
            <a:cxnLst>
              <a:cxn ang="0">
                <a:pos x="4" y="42"/>
              </a:cxn>
              <a:cxn ang="0">
                <a:pos x="13" y="38"/>
              </a:cxn>
              <a:cxn ang="0">
                <a:pos x="30" y="19"/>
              </a:cxn>
              <a:cxn ang="0">
                <a:pos x="61" y="11"/>
              </a:cxn>
              <a:cxn ang="0">
                <a:pos x="77" y="16"/>
              </a:cxn>
              <a:cxn ang="0">
                <a:pos x="98" y="15"/>
              </a:cxn>
              <a:cxn ang="0">
                <a:pos x="126" y="12"/>
              </a:cxn>
              <a:cxn ang="0">
                <a:pos x="142" y="7"/>
              </a:cxn>
              <a:cxn ang="0">
                <a:pos x="172" y="2"/>
              </a:cxn>
              <a:cxn ang="0">
                <a:pos x="167" y="12"/>
              </a:cxn>
              <a:cxn ang="0">
                <a:pos x="166" y="26"/>
              </a:cxn>
              <a:cxn ang="0">
                <a:pos x="182" y="23"/>
              </a:cxn>
              <a:cxn ang="0">
                <a:pos x="183" y="24"/>
              </a:cxn>
              <a:cxn ang="0">
                <a:pos x="206" y="38"/>
              </a:cxn>
              <a:cxn ang="0">
                <a:pos x="196" y="45"/>
              </a:cxn>
              <a:cxn ang="0">
                <a:pos x="205" y="65"/>
              </a:cxn>
              <a:cxn ang="0">
                <a:pos x="184" y="82"/>
              </a:cxn>
              <a:cxn ang="0">
                <a:pos x="184" y="82"/>
              </a:cxn>
              <a:cxn ang="0">
                <a:pos x="153" y="68"/>
              </a:cxn>
              <a:cxn ang="0">
                <a:pos x="109" y="68"/>
              </a:cxn>
              <a:cxn ang="0">
                <a:pos x="97" y="68"/>
              </a:cxn>
              <a:cxn ang="0">
                <a:pos x="86" y="68"/>
              </a:cxn>
              <a:cxn ang="0">
                <a:pos x="86" y="68"/>
              </a:cxn>
              <a:cxn ang="0">
                <a:pos x="81" y="70"/>
              </a:cxn>
              <a:cxn ang="0">
                <a:pos x="81" y="70"/>
              </a:cxn>
              <a:cxn ang="0">
                <a:pos x="77" y="71"/>
              </a:cxn>
              <a:cxn ang="0">
                <a:pos x="77" y="71"/>
              </a:cxn>
              <a:cxn ang="0">
                <a:pos x="59" y="69"/>
              </a:cxn>
              <a:cxn ang="0">
                <a:pos x="19" y="62"/>
              </a:cxn>
              <a:cxn ang="0">
                <a:pos x="1" y="50"/>
              </a:cxn>
              <a:cxn ang="0">
                <a:pos x="4" y="42"/>
              </a:cxn>
            </a:cxnLst>
            <a:rect l="0" t="0" r="r" b="b"/>
            <a:pathLst>
              <a:path w="213" h="82">
                <a:moveTo>
                  <a:pt x="4" y="42"/>
                </a:moveTo>
                <a:cubicBezTo>
                  <a:pt x="13" y="38"/>
                  <a:pt x="13" y="38"/>
                  <a:pt x="13" y="38"/>
                </a:cubicBezTo>
                <a:cubicBezTo>
                  <a:pt x="17" y="24"/>
                  <a:pt x="16" y="22"/>
                  <a:pt x="30" y="19"/>
                </a:cubicBezTo>
                <a:cubicBezTo>
                  <a:pt x="61" y="11"/>
                  <a:pt x="61" y="11"/>
                  <a:pt x="61" y="11"/>
                </a:cubicBezTo>
                <a:cubicBezTo>
                  <a:pt x="70" y="9"/>
                  <a:pt x="71" y="15"/>
                  <a:pt x="77" y="16"/>
                </a:cubicBezTo>
                <a:cubicBezTo>
                  <a:pt x="84" y="17"/>
                  <a:pt x="92" y="13"/>
                  <a:pt x="98" y="15"/>
                </a:cubicBezTo>
                <a:cubicBezTo>
                  <a:pt x="106" y="19"/>
                  <a:pt x="119" y="23"/>
                  <a:pt x="126" y="12"/>
                </a:cubicBezTo>
                <a:cubicBezTo>
                  <a:pt x="133" y="0"/>
                  <a:pt x="138" y="14"/>
                  <a:pt x="142" y="7"/>
                </a:cubicBezTo>
                <a:cubicBezTo>
                  <a:pt x="144" y="3"/>
                  <a:pt x="167" y="1"/>
                  <a:pt x="172" y="2"/>
                </a:cubicBezTo>
                <a:cubicBezTo>
                  <a:pt x="174" y="3"/>
                  <a:pt x="167" y="10"/>
                  <a:pt x="167" y="12"/>
                </a:cubicBezTo>
                <a:cubicBezTo>
                  <a:pt x="167" y="15"/>
                  <a:pt x="165" y="23"/>
                  <a:pt x="166" y="26"/>
                </a:cubicBezTo>
                <a:cubicBezTo>
                  <a:pt x="171" y="34"/>
                  <a:pt x="176" y="23"/>
                  <a:pt x="182" y="23"/>
                </a:cubicBezTo>
                <a:cubicBezTo>
                  <a:pt x="182" y="24"/>
                  <a:pt x="183" y="24"/>
                  <a:pt x="183" y="24"/>
                </a:cubicBezTo>
                <a:cubicBezTo>
                  <a:pt x="185" y="31"/>
                  <a:pt x="201" y="35"/>
                  <a:pt x="206" y="38"/>
                </a:cubicBezTo>
                <a:cubicBezTo>
                  <a:pt x="206" y="41"/>
                  <a:pt x="196" y="40"/>
                  <a:pt x="196" y="45"/>
                </a:cubicBezTo>
                <a:cubicBezTo>
                  <a:pt x="196" y="52"/>
                  <a:pt x="213" y="55"/>
                  <a:pt x="205" y="65"/>
                </a:cubicBezTo>
                <a:cubicBezTo>
                  <a:pt x="199" y="72"/>
                  <a:pt x="189" y="73"/>
                  <a:pt x="184" y="82"/>
                </a:cubicBezTo>
                <a:cubicBezTo>
                  <a:pt x="184" y="82"/>
                  <a:pt x="184" y="82"/>
                  <a:pt x="184" y="82"/>
                </a:cubicBezTo>
                <a:cubicBezTo>
                  <a:pt x="176" y="75"/>
                  <a:pt x="159" y="67"/>
                  <a:pt x="153" y="68"/>
                </a:cubicBezTo>
                <a:cubicBezTo>
                  <a:pt x="140" y="70"/>
                  <a:pt x="121" y="76"/>
                  <a:pt x="109" y="68"/>
                </a:cubicBezTo>
                <a:cubicBezTo>
                  <a:pt x="105" y="65"/>
                  <a:pt x="102" y="69"/>
                  <a:pt x="97" y="68"/>
                </a:cubicBezTo>
                <a:cubicBezTo>
                  <a:pt x="93" y="68"/>
                  <a:pt x="89" y="67"/>
                  <a:pt x="86" y="68"/>
                </a:cubicBezTo>
                <a:cubicBezTo>
                  <a:pt x="86" y="68"/>
                  <a:pt x="86" y="68"/>
                  <a:pt x="86" y="68"/>
                </a:cubicBezTo>
                <a:cubicBezTo>
                  <a:pt x="84" y="68"/>
                  <a:pt x="82" y="69"/>
                  <a:pt x="81" y="70"/>
                </a:cubicBezTo>
                <a:cubicBezTo>
                  <a:pt x="81" y="70"/>
                  <a:pt x="81" y="70"/>
                  <a:pt x="81" y="70"/>
                </a:cubicBezTo>
                <a:cubicBezTo>
                  <a:pt x="80" y="70"/>
                  <a:pt x="78" y="70"/>
                  <a:pt x="77" y="71"/>
                </a:cubicBezTo>
                <a:cubicBezTo>
                  <a:pt x="77" y="71"/>
                  <a:pt x="77" y="71"/>
                  <a:pt x="77" y="71"/>
                </a:cubicBezTo>
                <a:cubicBezTo>
                  <a:pt x="71" y="71"/>
                  <a:pt x="65" y="68"/>
                  <a:pt x="59" y="69"/>
                </a:cubicBezTo>
                <a:cubicBezTo>
                  <a:pt x="44" y="70"/>
                  <a:pt x="32" y="69"/>
                  <a:pt x="19" y="62"/>
                </a:cubicBezTo>
                <a:cubicBezTo>
                  <a:pt x="12" y="59"/>
                  <a:pt x="0" y="61"/>
                  <a:pt x="1" y="50"/>
                </a:cubicBezTo>
                <a:cubicBezTo>
                  <a:pt x="2" y="47"/>
                  <a:pt x="4" y="44"/>
                  <a:pt x="4" y="42"/>
                </a:cubicBezTo>
                <a:close/>
              </a:path>
            </a:pathLst>
          </a:custGeom>
          <a:solidFill>
            <a:srgbClr val="B4B4B4"/>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0" name="Freeform 9"/>
          <p:cNvSpPr>
            <a:spLocks/>
          </p:cNvSpPr>
          <p:nvPr/>
        </p:nvSpPr>
        <p:spPr bwMode="auto">
          <a:xfrm>
            <a:off x="8749074" y="2719739"/>
            <a:ext cx="383568" cy="395555"/>
          </a:xfrm>
          <a:custGeom>
            <a:avLst/>
            <a:gdLst/>
            <a:ahLst/>
            <a:cxnLst>
              <a:cxn ang="0">
                <a:pos x="131" y="20"/>
              </a:cxn>
              <a:cxn ang="0">
                <a:pos x="131" y="10"/>
              </a:cxn>
              <a:cxn ang="0">
                <a:pos x="133" y="0"/>
              </a:cxn>
              <a:cxn ang="0">
                <a:pos x="133" y="0"/>
              </a:cxn>
              <a:cxn ang="0">
                <a:pos x="118" y="5"/>
              </a:cxn>
              <a:cxn ang="0">
                <a:pos x="102" y="14"/>
              </a:cxn>
              <a:cxn ang="0">
                <a:pos x="88" y="17"/>
              </a:cxn>
              <a:cxn ang="0">
                <a:pos x="78" y="20"/>
              </a:cxn>
              <a:cxn ang="0">
                <a:pos x="61" y="45"/>
              </a:cxn>
              <a:cxn ang="0">
                <a:pos x="42" y="64"/>
              </a:cxn>
              <a:cxn ang="0">
                <a:pos x="38" y="81"/>
              </a:cxn>
              <a:cxn ang="0">
                <a:pos x="16" y="93"/>
              </a:cxn>
              <a:cxn ang="0">
                <a:pos x="6" y="103"/>
              </a:cxn>
              <a:cxn ang="0">
                <a:pos x="1" y="106"/>
              </a:cxn>
              <a:cxn ang="0">
                <a:pos x="10" y="118"/>
              </a:cxn>
              <a:cxn ang="0">
                <a:pos x="9" y="127"/>
              </a:cxn>
              <a:cxn ang="0">
                <a:pos x="9" y="127"/>
              </a:cxn>
              <a:cxn ang="0">
                <a:pos x="24" y="124"/>
              </a:cxn>
              <a:cxn ang="0">
                <a:pos x="32" y="113"/>
              </a:cxn>
              <a:cxn ang="0">
                <a:pos x="40" y="109"/>
              </a:cxn>
              <a:cxn ang="0">
                <a:pos x="69" y="108"/>
              </a:cxn>
              <a:cxn ang="0">
                <a:pos x="86" y="98"/>
              </a:cxn>
              <a:cxn ang="0">
                <a:pos x="91" y="118"/>
              </a:cxn>
              <a:cxn ang="0">
                <a:pos x="91" y="118"/>
              </a:cxn>
              <a:cxn ang="0">
                <a:pos x="96" y="111"/>
              </a:cxn>
              <a:cxn ang="0">
                <a:pos x="104" y="108"/>
              </a:cxn>
              <a:cxn ang="0">
                <a:pos x="119" y="91"/>
              </a:cxn>
              <a:cxn ang="0">
                <a:pos x="119" y="76"/>
              </a:cxn>
              <a:cxn ang="0">
                <a:pos x="124" y="62"/>
              </a:cxn>
              <a:cxn ang="0">
                <a:pos x="123" y="51"/>
              </a:cxn>
              <a:cxn ang="0">
                <a:pos x="121" y="37"/>
              </a:cxn>
              <a:cxn ang="0">
                <a:pos x="129" y="21"/>
              </a:cxn>
              <a:cxn ang="0">
                <a:pos x="131" y="20"/>
              </a:cxn>
            </a:cxnLst>
            <a:rect l="0" t="0" r="r" b="b"/>
            <a:pathLst>
              <a:path w="133" h="136">
                <a:moveTo>
                  <a:pt x="131" y="20"/>
                </a:moveTo>
                <a:cubicBezTo>
                  <a:pt x="131" y="10"/>
                  <a:pt x="131" y="10"/>
                  <a:pt x="131" y="10"/>
                </a:cubicBezTo>
                <a:cubicBezTo>
                  <a:pt x="133" y="0"/>
                  <a:pt x="133" y="0"/>
                  <a:pt x="133" y="0"/>
                </a:cubicBezTo>
                <a:cubicBezTo>
                  <a:pt x="133" y="0"/>
                  <a:pt x="133" y="0"/>
                  <a:pt x="133" y="0"/>
                </a:cubicBezTo>
                <a:cubicBezTo>
                  <a:pt x="128" y="2"/>
                  <a:pt x="123" y="4"/>
                  <a:pt x="118" y="5"/>
                </a:cubicBezTo>
                <a:cubicBezTo>
                  <a:pt x="112" y="6"/>
                  <a:pt x="107" y="9"/>
                  <a:pt x="102" y="14"/>
                </a:cubicBezTo>
                <a:cubicBezTo>
                  <a:pt x="98" y="18"/>
                  <a:pt x="93" y="17"/>
                  <a:pt x="88" y="17"/>
                </a:cubicBezTo>
                <a:cubicBezTo>
                  <a:pt x="84" y="17"/>
                  <a:pt x="81" y="18"/>
                  <a:pt x="78" y="20"/>
                </a:cubicBezTo>
                <a:cubicBezTo>
                  <a:pt x="69" y="29"/>
                  <a:pt x="67" y="34"/>
                  <a:pt x="61" y="45"/>
                </a:cubicBezTo>
                <a:cubicBezTo>
                  <a:pt x="56" y="53"/>
                  <a:pt x="47" y="55"/>
                  <a:pt x="42" y="64"/>
                </a:cubicBezTo>
                <a:cubicBezTo>
                  <a:pt x="40" y="69"/>
                  <a:pt x="42" y="77"/>
                  <a:pt x="38" y="81"/>
                </a:cubicBezTo>
                <a:cubicBezTo>
                  <a:pt x="30" y="89"/>
                  <a:pt x="25" y="89"/>
                  <a:pt x="16" y="93"/>
                </a:cubicBezTo>
                <a:cubicBezTo>
                  <a:pt x="12" y="95"/>
                  <a:pt x="10" y="100"/>
                  <a:pt x="6" y="103"/>
                </a:cubicBezTo>
                <a:cubicBezTo>
                  <a:pt x="5" y="103"/>
                  <a:pt x="0" y="105"/>
                  <a:pt x="1" y="106"/>
                </a:cubicBezTo>
                <a:cubicBezTo>
                  <a:pt x="2" y="111"/>
                  <a:pt x="10" y="113"/>
                  <a:pt x="10" y="118"/>
                </a:cubicBezTo>
                <a:cubicBezTo>
                  <a:pt x="9" y="127"/>
                  <a:pt x="9" y="127"/>
                  <a:pt x="9" y="127"/>
                </a:cubicBezTo>
                <a:cubicBezTo>
                  <a:pt x="9" y="127"/>
                  <a:pt x="9" y="127"/>
                  <a:pt x="9" y="127"/>
                </a:cubicBezTo>
                <a:cubicBezTo>
                  <a:pt x="20" y="136"/>
                  <a:pt x="17" y="133"/>
                  <a:pt x="24" y="124"/>
                </a:cubicBezTo>
                <a:cubicBezTo>
                  <a:pt x="27" y="120"/>
                  <a:pt x="32" y="119"/>
                  <a:pt x="32" y="113"/>
                </a:cubicBezTo>
                <a:cubicBezTo>
                  <a:pt x="32" y="108"/>
                  <a:pt x="35" y="107"/>
                  <a:pt x="40" y="109"/>
                </a:cubicBezTo>
                <a:cubicBezTo>
                  <a:pt x="49" y="111"/>
                  <a:pt x="60" y="110"/>
                  <a:pt x="69" y="108"/>
                </a:cubicBezTo>
                <a:cubicBezTo>
                  <a:pt x="75" y="106"/>
                  <a:pt x="81" y="98"/>
                  <a:pt x="86" y="98"/>
                </a:cubicBezTo>
                <a:cubicBezTo>
                  <a:pt x="90" y="103"/>
                  <a:pt x="78" y="112"/>
                  <a:pt x="91" y="118"/>
                </a:cubicBezTo>
                <a:cubicBezTo>
                  <a:pt x="91" y="118"/>
                  <a:pt x="91" y="118"/>
                  <a:pt x="91" y="118"/>
                </a:cubicBezTo>
                <a:cubicBezTo>
                  <a:pt x="92" y="115"/>
                  <a:pt x="94" y="112"/>
                  <a:pt x="96" y="111"/>
                </a:cubicBezTo>
                <a:cubicBezTo>
                  <a:pt x="100" y="109"/>
                  <a:pt x="102" y="113"/>
                  <a:pt x="104" y="108"/>
                </a:cubicBezTo>
                <a:cubicBezTo>
                  <a:pt x="108" y="101"/>
                  <a:pt x="115" y="97"/>
                  <a:pt x="119" y="91"/>
                </a:cubicBezTo>
                <a:cubicBezTo>
                  <a:pt x="122" y="88"/>
                  <a:pt x="115" y="79"/>
                  <a:pt x="119" y="76"/>
                </a:cubicBezTo>
                <a:cubicBezTo>
                  <a:pt x="127" y="69"/>
                  <a:pt x="126" y="71"/>
                  <a:pt x="124" y="62"/>
                </a:cubicBezTo>
                <a:cubicBezTo>
                  <a:pt x="123" y="58"/>
                  <a:pt x="124" y="55"/>
                  <a:pt x="123" y="51"/>
                </a:cubicBezTo>
                <a:cubicBezTo>
                  <a:pt x="121" y="46"/>
                  <a:pt x="120" y="43"/>
                  <a:pt x="121" y="37"/>
                </a:cubicBezTo>
                <a:cubicBezTo>
                  <a:pt x="122" y="33"/>
                  <a:pt x="125" y="23"/>
                  <a:pt x="129" y="21"/>
                </a:cubicBezTo>
                <a:cubicBezTo>
                  <a:pt x="130" y="21"/>
                  <a:pt x="130" y="20"/>
                  <a:pt x="131" y="20"/>
                </a:cubicBezTo>
                <a:close/>
              </a:path>
            </a:pathLst>
          </a:custGeom>
          <a:solidFill>
            <a:srgbClr val="B4B4B4"/>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 name="Freeform 8"/>
          <p:cNvSpPr>
            <a:spLocks/>
          </p:cNvSpPr>
          <p:nvPr/>
        </p:nvSpPr>
        <p:spPr bwMode="auto">
          <a:xfrm>
            <a:off x="8014899" y="2483004"/>
            <a:ext cx="1270570" cy="863029"/>
          </a:xfrm>
          <a:custGeom>
            <a:avLst/>
            <a:gdLst/>
            <a:ahLst/>
            <a:cxnLst>
              <a:cxn ang="0">
                <a:pos x="32" y="95"/>
              </a:cxn>
              <a:cxn ang="0">
                <a:pos x="69" y="94"/>
              </a:cxn>
              <a:cxn ang="0">
                <a:pos x="120" y="88"/>
              </a:cxn>
              <a:cxn ang="0">
                <a:pos x="139" y="92"/>
              </a:cxn>
              <a:cxn ang="0">
                <a:pos x="155" y="90"/>
              </a:cxn>
              <a:cxn ang="0">
                <a:pos x="165" y="88"/>
              </a:cxn>
              <a:cxn ang="0">
                <a:pos x="169" y="85"/>
              </a:cxn>
              <a:cxn ang="0">
                <a:pos x="218" y="78"/>
              </a:cxn>
              <a:cxn ang="0">
                <a:pos x="286" y="73"/>
              </a:cxn>
              <a:cxn ang="0">
                <a:pos x="314" y="40"/>
              </a:cxn>
              <a:cxn ang="0">
                <a:pos x="321" y="30"/>
              </a:cxn>
              <a:cxn ang="0">
                <a:pos x="346" y="26"/>
              </a:cxn>
              <a:cxn ang="0">
                <a:pos x="357" y="22"/>
              </a:cxn>
              <a:cxn ang="0">
                <a:pos x="404" y="7"/>
              </a:cxn>
              <a:cxn ang="0">
                <a:pos x="431" y="1"/>
              </a:cxn>
              <a:cxn ang="0">
                <a:pos x="428" y="37"/>
              </a:cxn>
              <a:cxn ang="0">
                <a:pos x="427" y="55"/>
              </a:cxn>
              <a:cxn ang="0">
                <a:pos x="403" y="61"/>
              </a:cxn>
              <a:cxn ang="0">
                <a:pos x="386" y="82"/>
              </a:cxn>
              <a:cxn ang="0">
                <a:pos x="371" y="87"/>
              </a:cxn>
              <a:cxn ang="0">
                <a:pos x="341" y="99"/>
              </a:cxn>
              <a:cxn ang="0">
                <a:pos x="314" y="127"/>
              </a:cxn>
              <a:cxn ang="0">
                <a:pos x="291" y="163"/>
              </a:cxn>
              <a:cxn ang="0">
                <a:pos x="259" y="185"/>
              </a:cxn>
              <a:cxn ang="0">
                <a:pos x="263" y="200"/>
              </a:cxn>
              <a:cxn ang="0">
                <a:pos x="262" y="209"/>
              </a:cxn>
              <a:cxn ang="0">
                <a:pos x="245" y="244"/>
              </a:cxn>
              <a:cxn ang="0">
                <a:pos x="234" y="272"/>
              </a:cxn>
              <a:cxn ang="0">
                <a:pos x="232" y="286"/>
              </a:cxn>
              <a:cxn ang="0">
                <a:pos x="215" y="277"/>
              </a:cxn>
              <a:cxn ang="0">
                <a:pos x="208" y="283"/>
              </a:cxn>
              <a:cxn ang="0">
                <a:pos x="189" y="287"/>
              </a:cxn>
              <a:cxn ang="0">
                <a:pos x="181" y="287"/>
              </a:cxn>
              <a:cxn ang="0">
                <a:pos x="182" y="278"/>
              </a:cxn>
              <a:cxn ang="0">
                <a:pos x="173" y="262"/>
              </a:cxn>
              <a:cxn ang="0">
                <a:pos x="178" y="247"/>
              </a:cxn>
              <a:cxn ang="0">
                <a:pos x="190" y="231"/>
              </a:cxn>
              <a:cxn ang="0">
                <a:pos x="211" y="214"/>
              </a:cxn>
              <a:cxn ang="0">
                <a:pos x="212" y="187"/>
              </a:cxn>
              <a:cxn ang="0">
                <a:pos x="188" y="172"/>
              </a:cxn>
              <a:cxn ang="0">
                <a:pos x="173" y="161"/>
              </a:cxn>
              <a:cxn ang="0">
                <a:pos x="148" y="156"/>
              </a:cxn>
              <a:cxn ang="0">
                <a:pos x="104" y="164"/>
              </a:cxn>
              <a:cxn ang="0">
                <a:pos x="67" y="160"/>
              </a:cxn>
              <a:cxn ang="0">
                <a:pos x="19" y="187"/>
              </a:cxn>
              <a:cxn ang="0">
                <a:pos x="10" y="191"/>
              </a:cxn>
              <a:cxn ang="0">
                <a:pos x="1" y="145"/>
              </a:cxn>
              <a:cxn ang="0">
                <a:pos x="0" y="140"/>
              </a:cxn>
              <a:cxn ang="0">
                <a:pos x="21" y="135"/>
              </a:cxn>
              <a:cxn ang="0">
                <a:pos x="26" y="97"/>
              </a:cxn>
            </a:cxnLst>
            <a:rect l="0" t="0" r="r" b="b"/>
            <a:pathLst>
              <a:path w="439" h="298">
                <a:moveTo>
                  <a:pt x="26" y="97"/>
                </a:moveTo>
                <a:cubicBezTo>
                  <a:pt x="28" y="96"/>
                  <a:pt x="30" y="96"/>
                  <a:pt x="32" y="95"/>
                </a:cubicBezTo>
                <a:cubicBezTo>
                  <a:pt x="38" y="92"/>
                  <a:pt x="40" y="85"/>
                  <a:pt x="47" y="85"/>
                </a:cubicBezTo>
                <a:cubicBezTo>
                  <a:pt x="53" y="85"/>
                  <a:pt x="60" y="93"/>
                  <a:pt x="69" y="94"/>
                </a:cubicBezTo>
                <a:cubicBezTo>
                  <a:pt x="80" y="95"/>
                  <a:pt x="93" y="92"/>
                  <a:pt x="103" y="92"/>
                </a:cubicBezTo>
                <a:cubicBezTo>
                  <a:pt x="112" y="94"/>
                  <a:pt x="116" y="97"/>
                  <a:pt x="120" y="88"/>
                </a:cubicBezTo>
                <a:cubicBezTo>
                  <a:pt x="123" y="83"/>
                  <a:pt x="127" y="89"/>
                  <a:pt x="129" y="91"/>
                </a:cubicBezTo>
                <a:cubicBezTo>
                  <a:pt x="131" y="93"/>
                  <a:pt x="137" y="92"/>
                  <a:pt x="139" y="92"/>
                </a:cubicBezTo>
                <a:cubicBezTo>
                  <a:pt x="145" y="92"/>
                  <a:pt x="147" y="87"/>
                  <a:pt x="150" y="86"/>
                </a:cubicBezTo>
                <a:cubicBezTo>
                  <a:pt x="152" y="86"/>
                  <a:pt x="153" y="92"/>
                  <a:pt x="155" y="90"/>
                </a:cubicBezTo>
                <a:cubicBezTo>
                  <a:pt x="157" y="88"/>
                  <a:pt x="155" y="85"/>
                  <a:pt x="157" y="85"/>
                </a:cubicBezTo>
                <a:cubicBezTo>
                  <a:pt x="160" y="85"/>
                  <a:pt x="162" y="89"/>
                  <a:pt x="165" y="88"/>
                </a:cubicBezTo>
                <a:cubicBezTo>
                  <a:pt x="167" y="88"/>
                  <a:pt x="169" y="87"/>
                  <a:pt x="169" y="85"/>
                </a:cubicBezTo>
                <a:cubicBezTo>
                  <a:pt x="169" y="85"/>
                  <a:pt x="169" y="85"/>
                  <a:pt x="169" y="85"/>
                </a:cubicBezTo>
                <a:cubicBezTo>
                  <a:pt x="186" y="85"/>
                  <a:pt x="186" y="85"/>
                  <a:pt x="186" y="85"/>
                </a:cubicBezTo>
                <a:cubicBezTo>
                  <a:pt x="197" y="83"/>
                  <a:pt x="207" y="78"/>
                  <a:pt x="218" y="78"/>
                </a:cubicBezTo>
                <a:cubicBezTo>
                  <a:pt x="225" y="78"/>
                  <a:pt x="234" y="84"/>
                  <a:pt x="241" y="85"/>
                </a:cubicBezTo>
                <a:cubicBezTo>
                  <a:pt x="251" y="87"/>
                  <a:pt x="280" y="82"/>
                  <a:pt x="286" y="73"/>
                </a:cubicBezTo>
                <a:cubicBezTo>
                  <a:pt x="296" y="58"/>
                  <a:pt x="296" y="58"/>
                  <a:pt x="296" y="58"/>
                </a:cubicBezTo>
                <a:cubicBezTo>
                  <a:pt x="301" y="52"/>
                  <a:pt x="309" y="46"/>
                  <a:pt x="314" y="40"/>
                </a:cubicBezTo>
                <a:cubicBezTo>
                  <a:pt x="316" y="38"/>
                  <a:pt x="315" y="36"/>
                  <a:pt x="314" y="33"/>
                </a:cubicBezTo>
                <a:cubicBezTo>
                  <a:pt x="314" y="28"/>
                  <a:pt x="317" y="29"/>
                  <a:pt x="321" y="30"/>
                </a:cubicBezTo>
                <a:cubicBezTo>
                  <a:pt x="323" y="31"/>
                  <a:pt x="329" y="31"/>
                  <a:pt x="331" y="31"/>
                </a:cubicBezTo>
                <a:cubicBezTo>
                  <a:pt x="336" y="29"/>
                  <a:pt x="339" y="25"/>
                  <a:pt x="346" y="26"/>
                </a:cubicBezTo>
                <a:cubicBezTo>
                  <a:pt x="348" y="27"/>
                  <a:pt x="350" y="27"/>
                  <a:pt x="352" y="26"/>
                </a:cubicBezTo>
                <a:cubicBezTo>
                  <a:pt x="355" y="25"/>
                  <a:pt x="355" y="23"/>
                  <a:pt x="357" y="22"/>
                </a:cubicBezTo>
                <a:cubicBezTo>
                  <a:pt x="360" y="18"/>
                  <a:pt x="360" y="18"/>
                  <a:pt x="360" y="18"/>
                </a:cubicBezTo>
                <a:cubicBezTo>
                  <a:pt x="374" y="22"/>
                  <a:pt x="389" y="8"/>
                  <a:pt x="404" y="7"/>
                </a:cubicBezTo>
                <a:cubicBezTo>
                  <a:pt x="408" y="7"/>
                  <a:pt x="410" y="3"/>
                  <a:pt x="413" y="1"/>
                </a:cubicBezTo>
                <a:cubicBezTo>
                  <a:pt x="416" y="0"/>
                  <a:pt x="428" y="0"/>
                  <a:pt x="431" y="1"/>
                </a:cubicBezTo>
                <a:cubicBezTo>
                  <a:pt x="437" y="2"/>
                  <a:pt x="426" y="14"/>
                  <a:pt x="425" y="16"/>
                </a:cubicBezTo>
                <a:cubicBezTo>
                  <a:pt x="423" y="19"/>
                  <a:pt x="426" y="33"/>
                  <a:pt x="428" y="37"/>
                </a:cubicBezTo>
                <a:cubicBezTo>
                  <a:pt x="431" y="43"/>
                  <a:pt x="435" y="40"/>
                  <a:pt x="439" y="40"/>
                </a:cubicBezTo>
                <a:cubicBezTo>
                  <a:pt x="439" y="47"/>
                  <a:pt x="433" y="53"/>
                  <a:pt x="427" y="55"/>
                </a:cubicBezTo>
                <a:cubicBezTo>
                  <a:pt x="424" y="56"/>
                  <a:pt x="414" y="60"/>
                  <a:pt x="412" y="58"/>
                </a:cubicBezTo>
                <a:cubicBezTo>
                  <a:pt x="409" y="55"/>
                  <a:pt x="404" y="58"/>
                  <a:pt x="403" y="61"/>
                </a:cubicBezTo>
                <a:cubicBezTo>
                  <a:pt x="401" y="72"/>
                  <a:pt x="401" y="68"/>
                  <a:pt x="393" y="73"/>
                </a:cubicBezTo>
                <a:cubicBezTo>
                  <a:pt x="386" y="82"/>
                  <a:pt x="386" y="82"/>
                  <a:pt x="386" y="82"/>
                </a:cubicBezTo>
                <a:cubicBezTo>
                  <a:pt x="386" y="82"/>
                  <a:pt x="386" y="82"/>
                  <a:pt x="386" y="82"/>
                </a:cubicBezTo>
                <a:cubicBezTo>
                  <a:pt x="381" y="84"/>
                  <a:pt x="376" y="86"/>
                  <a:pt x="371" y="87"/>
                </a:cubicBezTo>
                <a:cubicBezTo>
                  <a:pt x="365" y="88"/>
                  <a:pt x="360" y="91"/>
                  <a:pt x="355" y="96"/>
                </a:cubicBezTo>
                <a:cubicBezTo>
                  <a:pt x="351" y="100"/>
                  <a:pt x="346" y="99"/>
                  <a:pt x="341" y="99"/>
                </a:cubicBezTo>
                <a:cubicBezTo>
                  <a:pt x="337" y="99"/>
                  <a:pt x="334" y="100"/>
                  <a:pt x="331" y="102"/>
                </a:cubicBezTo>
                <a:cubicBezTo>
                  <a:pt x="322" y="111"/>
                  <a:pt x="320" y="116"/>
                  <a:pt x="314" y="127"/>
                </a:cubicBezTo>
                <a:cubicBezTo>
                  <a:pt x="309" y="135"/>
                  <a:pt x="300" y="137"/>
                  <a:pt x="295" y="146"/>
                </a:cubicBezTo>
                <a:cubicBezTo>
                  <a:pt x="293" y="151"/>
                  <a:pt x="295" y="159"/>
                  <a:pt x="291" y="163"/>
                </a:cubicBezTo>
                <a:cubicBezTo>
                  <a:pt x="283" y="171"/>
                  <a:pt x="278" y="171"/>
                  <a:pt x="269" y="175"/>
                </a:cubicBezTo>
                <a:cubicBezTo>
                  <a:pt x="265" y="177"/>
                  <a:pt x="263" y="182"/>
                  <a:pt x="259" y="185"/>
                </a:cubicBezTo>
                <a:cubicBezTo>
                  <a:pt x="258" y="185"/>
                  <a:pt x="253" y="187"/>
                  <a:pt x="254" y="188"/>
                </a:cubicBezTo>
                <a:cubicBezTo>
                  <a:pt x="255" y="193"/>
                  <a:pt x="263" y="195"/>
                  <a:pt x="263" y="200"/>
                </a:cubicBezTo>
                <a:cubicBezTo>
                  <a:pt x="262" y="209"/>
                  <a:pt x="262" y="209"/>
                  <a:pt x="262" y="209"/>
                </a:cubicBezTo>
                <a:cubicBezTo>
                  <a:pt x="262" y="209"/>
                  <a:pt x="262" y="209"/>
                  <a:pt x="262" y="209"/>
                </a:cubicBezTo>
                <a:cubicBezTo>
                  <a:pt x="255" y="211"/>
                  <a:pt x="256" y="219"/>
                  <a:pt x="251" y="225"/>
                </a:cubicBezTo>
                <a:cubicBezTo>
                  <a:pt x="247" y="230"/>
                  <a:pt x="249" y="238"/>
                  <a:pt x="245" y="244"/>
                </a:cubicBezTo>
                <a:cubicBezTo>
                  <a:pt x="242" y="249"/>
                  <a:pt x="238" y="244"/>
                  <a:pt x="238" y="253"/>
                </a:cubicBezTo>
                <a:cubicBezTo>
                  <a:pt x="238" y="260"/>
                  <a:pt x="234" y="265"/>
                  <a:pt x="234" y="272"/>
                </a:cubicBezTo>
                <a:cubicBezTo>
                  <a:pt x="234" y="276"/>
                  <a:pt x="233" y="281"/>
                  <a:pt x="232" y="286"/>
                </a:cubicBezTo>
                <a:cubicBezTo>
                  <a:pt x="232" y="286"/>
                  <a:pt x="232" y="286"/>
                  <a:pt x="232" y="286"/>
                </a:cubicBezTo>
                <a:cubicBezTo>
                  <a:pt x="229" y="286"/>
                  <a:pt x="226" y="283"/>
                  <a:pt x="223" y="282"/>
                </a:cubicBezTo>
                <a:cubicBezTo>
                  <a:pt x="219" y="282"/>
                  <a:pt x="216" y="282"/>
                  <a:pt x="215" y="277"/>
                </a:cubicBezTo>
                <a:cubicBezTo>
                  <a:pt x="215" y="276"/>
                  <a:pt x="214" y="272"/>
                  <a:pt x="213" y="274"/>
                </a:cubicBezTo>
                <a:cubicBezTo>
                  <a:pt x="210" y="276"/>
                  <a:pt x="208" y="280"/>
                  <a:pt x="208" y="283"/>
                </a:cubicBezTo>
                <a:cubicBezTo>
                  <a:pt x="207" y="290"/>
                  <a:pt x="203" y="291"/>
                  <a:pt x="198" y="294"/>
                </a:cubicBezTo>
                <a:cubicBezTo>
                  <a:pt x="192" y="298"/>
                  <a:pt x="191" y="292"/>
                  <a:pt x="189" y="287"/>
                </a:cubicBezTo>
                <a:cubicBezTo>
                  <a:pt x="188" y="284"/>
                  <a:pt x="183" y="287"/>
                  <a:pt x="181" y="287"/>
                </a:cubicBezTo>
                <a:cubicBezTo>
                  <a:pt x="181" y="287"/>
                  <a:pt x="181" y="287"/>
                  <a:pt x="181" y="287"/>
                </a:cubicBezTo>
                <a:cubicBezTo>
                  <a:pt x="180" y="286"/>
                  <a:pt x="181" y="283"/>
                  <a:pt x="181" y="282"/>
                </a:cubicBezTo>
                <a:cubicBezTo>
                  <a:pt x="181" y="280"/>
                  <a:pt x="181" y="279"/>
                  <a:pt x="182" y="278"/>
                </a:cubicBezTo>
                <a:cubicBezTo>
                  <a:pt x="182" y="275"/>
                  <a:pt x="181" y="273"/>
                  <a:pt x="179" y="270"/>
                </a:cubicBezTo>
                <a:cubicBezTo>
                  <a:pt x="173" y="262"/>
                  <a:pt x="173" y="262"/>
                  <a:pt x="173" y="262"/>
                </a:cubicBezTo>
                <a:cubicBezTo>
                  <a:pt x="173" y="262"/>
                  <a:pt x="173" y="262"/>
                  <a:pt x="173" y="262"/>
                </a:cubicBezTo>
                <a:cubicBezTo>
                  <a:pt x="176" y="259"/>
                  <a:pt x="179" y="251"/>
                  <a:pt x="178" y="247"/>
                </a:cubicBezTo>
                <a:cubicBezTo>
                  <a:pt x="177" y="241"/>
                  <a:pt x="180" y="243"/>
                  <a:pt x="184" y="242"/>
                </a:cubicBezTo>
                <a:cubicBezTo>
                  <a:pt x="195" y="240"/>
                  <a:pt x="194" y="235"/>
                  <a:pt x="190" y="231"/>
                </a:cubicBezTo>
                <a:cubicBezTo>
                  <a:pt x="190" y="231"/>
                  <a:pt x="190" y="231"/>
                  <a:pt x="190" y="231"/>
                </a:cubicBezTo>
                <a:cubicBezTo>
                  <a:pt x="195" y="222"/>
                  <a:pt x="205" y="221"/>
                  <a:pt x="211" y="214"/>
                </a:cubicBezTo>
                <a:cubicBezTo>
                  <a:pt x="219" y="204"/>
                  <a:pt x="202" y="201"/>
                  <a:pt x="202" y="194"/>
                </a:cubicBezTo>
                <a:cubicBezTo>
                  <a:pt x="202" y="189"/>
                  <a:pt x="212" y="190"/>
                  <a:pt x="212" y="187"/>
                </a:cubicBezTo>
                <a:cubicBezTo>
                  <a:pt x="207" y="184"/>
                  <a:pt x="191" y="180"/>
                  <a:pt x="189" y="173"/>
                </a:cubicBezTo>
                <a:cubicBezTo>
                  <a:pt x="189" y="173"/>
                  <a:pt x="188" y="173"/>
                  <a:pt x="188" y="172"/>
                </a:cubicBezTo>
                <a:cubicBezTo>
                  <a:pt x="182" y="172"/>
                  <a:pt x="177" y="183"/>
                  <a:pt x="172" y="175"/>
                </a:cubicBezTo>
                <a:cubicBezTo>
                  <a:pt x="171" y="172"/>
                  <a:pt x="173" y="164"/>
                  <a:pt x="173" y="161"/>
                </a:cubicBezTo>
                <a:cubicBezTo>
                  <a:pt x="173" y="159"/>
                  <a:pt x="180" y="152"/>
                  <a:pt x="178" y="151"/>
                </a:cubicBezTo>
                <a:cubicBezTo>
                  <a:pt x="173" y="150"/>
                  <a:pt x="150" y="152"/>
                  <a:pt x="148" y="156"/>
                </a:cubicBezTo>
                <a:cubicBezTo>
                  <a:pt x="144" y="163"/>
                  <a:pt x="139" y="149"/>
                  <a:pt x="132" y="161"/>
                </a:cubicBezTo>
                <a:cubicBezTo>
                  <a:pt x="125" y="172"/>
                  <a:pt x="112" y="168"/>
                  <a:pt x="104" y="164"/>
                </a:cubicBezTo>
                <a:cubicBezTo>
                  <a:pt x="98" y="162"/>
                  <a:pt x="90" y="166"/>
                  <a:pt x="83" y="165"/>
                </a:cubicBezTo>
                <a:cubicBezTo>
                  <a:pt x="77" y="164"/>
                  <a:pt x="76" y="158"/>
                  <a:pt x="67" y="160"/>
                </a:cubicBezTo>
                <a:cubicBezTo>
                  <a:pt x="36" y="168"/>
                  <a:pt x="36" y="168"/>
                  <a:pt x="36" y="168"/>
                </a:cubicBezTo>
                <a:cubicBezTo>
                  <a:pt x="22" y="171"/>
                  <a:pt x="23" y="173"/>
                  <a:pt x="19" y="187"/>
                </a:cubicBezTo>
                <a:cubicBezTo>
                  <a:pt x="10" y="191"/>
                  <a:pt x="10" y="191"/>
                  <a:pt x="10" y="191"/>
                </a:cubicBezTo>
                <a:cubicBezTo>
                  <a:pt x="10" y="191"/>
                  <a:pt x="10" y="191"/>
                  <a:pt x="10" y="191"/>
                </a:cubicBezTo>
                <a:cubicBezTo>
                  <a:pt x="12" y="182"/>
                  <a:pt x="9" y="177"/>
                  <a:pt x="11" y="166"/>
                </a:cubicBezTo>
                <a:cubicBezTo>
                  <a:pt x="13" y="153"/>
                  <a:pt x="6" y="155"/>
                  <a:pt x="1" y="145"/>
                </a:cubicBezTo>
                <a:cubicBezTo>
                  <a:pt x="0" y="144"/>
                  <a:pt x="0" y="141"/>
                  <a:pt x="0" y="140"/>
                </a:cubicBezTo>
                <a:cubicBezTo>
                  <a:pt x="0" y="140"/>
                  <a:pt x="0" y="140"/>
                  <a:pt x="0" y="140"/>
                </a:cubicBezTo>
                <a:cubicBezTo>
                  <a:pt x="9" y="140"/>
                  <a:pt x="9" y="140"/>
                  <a:pt x="9" y="140"/>
                </a:cubicBezTo>
                <a:cubicBezTo>
                  <a:pt x="13" y="139"/>
                  <a:pt x="18" y="137"/>
                  <a:pt x="21" y="135"/>
                </a:cubicBezTo>
                <a:cubicBezTo>
                  <a:pt x="25" y="130"/>
                  <a:pt x="23" y="125"/>
                  <a:pt x="23" y="120"/>
                </a:cubicBezTo>
                <a:cubicBezTo>
                  <a:pt x="23" y="112"/>
                  <a:pt x="24" y="103"/>
                  <a:pt x="26" y="97"/>
                </a:cubicBezTo>
                <a:close/>
              </a:path>
            </a:pathLst>
          </a:custGeom>
          <a:solidFill>
            <a:srgbClr val="B7B7B7"/>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 name="Freeform 7"/>
          <p:cNvSpPr>
            <a:spLocks/>
          </p:cNvSpPr>
          <p:nvPr/>
        </p:nvSpPr>
        <p:spPr bwMode="auto">
          <a:xfrm>
            <a:off x="8404461" y="2147382"/>
            <a:ext cx="1156698" cy="638283"/>
          </a:xfrm>
          <a:custGeom>
            <a:avLst/>
            <a:gdLst/>
            <a:ahLst/>
            <a:cxnLst>
              <a:cxn ang="0">
                <a:pos x="259" y="189"/>
              </a:cxn>
              <a:cxn ang="0">
                <a:pos x="278" y="174"/>
              </a:cxn>
              <a:cxn ang="0">
                <a:pos x="305" y="156"/>
              </a:cxn>
              <a:cxn ang="0">
                <a:pos x="291" y="132"/>
              </a:cxn>
              <a:cxn ang="0">
                <a:pos x="279" y="117"/>
              </a:cxn>
              <a:cxn ang="0">
                <a:pos x="226" y="134"/>
              </a:cxn>
              <a:cxn ang="0">
                <a:pos x="218" y="142"/>
              </a:cxn>
              <a:cxn ang="0">
                <a:pos x="197" y="147"/>
              </a:cxn>
              <a:cxn ang="0">
                <a:pos x="180" y="149"/>
              </a:cxn>
              <a:cxn ang="0">
                <a:pos x="162" y="174"/>
              </a:cxn>
              <a:cxn ang="0">
                <a:pos x="107" y="201"/>
              </a:cxn>
              <a:cxn ang="0">
                <a:pos x="52" y="201"/>
              </a:cxn>
              <a:cxn ang="0">
                <a:pos x="35" y="201"/>
              </a:cxn>
              <a:cxn ang="0">
                <a:pos x="29" y="184"/>
              </a:cxn>
              <a:cxn ang="0">
                <a:pos x="29" y="160"/>
              </a:cxn>
              <a:cxn ang="0">
                <a:pos x="2" y="138"/>
              </a:cxn>
              <a:cxn ang="0">
                <a:pos x="25" y="134"/>
              </a:cxn>
              <a:cxn ang="0">
                <a:pos x="54" y="128"/>
              </a:cxn>
              <a:cxn ang="0">
                <a:pos x="109" y="83"/>
              </a:cxn>
              <a:cxn ang="0">
                <a:pos x="155" y="55"/>
              </a:cxn>
              <a:cxn ang="0">
                <a:pos x="173" y="37"/>
              </a:cxn>
              <a:cxn ang="0">
                <a:pos x="204" y="15"/>
              </a:cxn>
              <a:cxn ang="0">
                <a:pos x="293" y="11"/>
              </a:cxn>
              <a:cxn ang="0">
                <a:pos x="322" y="15"/>
              </a:cxn>
              <a:cxn ang="0">
                <a:pos x="323" y="33"/>
              </a:cxn>
              <a:cxn ang="0">
                <a:pos x="338" y="35"/>
              </a:cxn>
              <a:cxn ang="0">
                <a:pos x="329" y="73"/>
              </a:cxn>
              <a:cxn ang="0">
                <a:pos x="360" y="87"/>
              </a:cxn>
              <a:cxn ang="0">
                <a:pos x="388" y="92"/>
              </a:cxn>
              <a:cxn ang="0">
                <a:pos x="398" y="97"/>
              </a:cxn>
              <a:cxn ang="0">
                <a:pos x="399" y="118"/>
              </a:cxn>
              <a:cxn ang="0">
                <a:pos x="381" y="133"/>
              </a:cxn>
              <a:cxn ang="0">
                <a:pos x="365" y="145"/>
              </a:cxn>
              <a:cxn ang="0">
                <a:pos x="384" y="183"/>
              </a:cxn>
              <a:cxn ang="0">
                <a:pos x="359" y="169"/>
              </a:cxn>
              <a:cxn ang="0">
                <a:pos x="300" y="188"/>
              </a:cxn>
              <a:cxn ang="0">
                <a:pos x="277" y="206"/>
              </a:cxn>
              <a:cxn ang="0">
                <a:pos x="250" y="218"/>
              </a:cxn>
              <a:cxn ang="0">
                <a:pos x="250" y="208"/>
              </a:cxn>
            </a:cxnLst>
            <a:rect l="0" t="0" r="r" b="b"/>
            <a:pathLst>
              <a:path w="400" h="221">
                <a:moveTo>
                  <a:pt x="252" y="198"/>
                </a:moveTo>
                <a:cubicBezTo>
                  <a:pt x="259" y="189"/>
                  <a:pt x="259" y="189"/>
                  <a:pt x="259" y="189"/>
                </a:cubicBezTo>
                <a:cubicBezTo>
                  <a:pt x="267" y="184"/>
                  <a:pt x="267" y="188"/>
                  <a:pt x="269" y="177"/>
                </a:cubicBezTo>
                <a:cubicBezTo>
                  <a:pt x="270" y="174"/>
                  <a:pt x="275" y="171"/>
                  <a:pt x="278" y="174"/>
                </a:cubicBezTo>
                <a:cubicBezTo>
                  <a:pt x="280" y="176"/>
                  <a:pt x="290" y="172"/>
                  <a:pt x="293" y="171"/>
                </a:cubicBezTo>
                <a:cubicBezTo>
                  <a:pt x="299" y="169"/>
                  <a:pt x="305" y="163"/>
                  <a:pt x="305" y="156"/>
                </a:cubicBezTo>
                <a:cubicBezTo>
                  <a:pt x="301" y="156"/>
                  <a:pt x="297" y="159"/>
                  <a:pt x="294" y="153"/>
                </a:cubicBezTo>
                <a:cubicBezTo>
                  <a:pt x="292" y="149"/>
                  <a:pt x="289" y="135"/>
                  <a:pt x="291" y="132"/>
                </a:cubicBezTo>
                <a:cubicBezTo>
                  <a:pt x="292" y="130"/>
                  <a:pt x="303" y="118"/>
                  <a:pt x="297" y="117"/>
                </a:cubicBezTo>
                <a:cubicBezTo>
                  <a:pt x="294" y="116"/>
                  <a:pt x="282" y="116"/>
                  <a:pt x="279" y="117"/>
                </a:cubicBezTo>
                <a:cubicBezTo>
                  <a:pt x="276" y="119"/>
                  <a:pt x="274" y="123"/>
                  <a:pt x="270" y="123"/>
                </a:cubicBezTo>
                <a:cubicBezTo>
                  <a:pt x="255" y="124"/>
                  <a:pt x="240" y="138"/>
                  <a:pt x="226" y="134"/>
                </a:cubicBezTo>
                <a:cubicBezTo>
                  <a:pt x="223" y="138"/>
                  <a:pt x="223" y="138"/>
                  <a:pt x="223" y="138"/>
                </a:cubicBezTo>
                <a:cubicBezTo>
                  <a:pt x="221" y="139"/>
                  <a:pt x="221" y="141"/>
                  <a:pt x="218" y="142"/>
                </a:cubicBezTo>
                <a:cubicBezTo>
                  <a:pt x="216" y="143"/>
                  <a:pt x="214" y="143"/>
                  <a:pt x="212" y="142"/>
                </a:cubicBezTo>
                <a:cubicBezTo>
                  <a:pt x="205" y="141"/>
                  <a:pt x="202" y="145"/>
                  <a:pt x="197" y="147"/>
                </a:cubicBezTo>
                <a:cubicBezTo>
                  <a:pt x="195" y="147"/>
                  <a:pt x="189" y="147"/>
                  <a:pt x="187" y="146"/>
                </a:cubicBezTo>
                <a:cubicBezTo>
                  <a:pt x="183" y="145"/>
                  <a:pt x="180" y="144"/>
                  <a:pt x="180" y="149"/>
                </a:cubicBezTo>
                <a:cubicBezTo>
                  <a:pt x="181" y="152"/>
                  <a:pt x="182" y="154"/>
                  <a:pt x="180" y="156"/>
                </a:cubicBezTo>
                <a:cubicBezTo>
                  <a:pt x="175" y="162"/>
                  <a:pt x="167" y="168"/>
                  <a:pt x="162" y="174"/>
                </a:cubicBezTo>
                <a:cubicBezTo>
                  <a:pt x="152" y="189"/>
                  <a:pt x="152" y="189"/>
                  <a:pt x="152" y="189"/>
                </a:cubicBezTo>
                <a:cubicBezTo>
                  <a:pt x="146" y="198"/>
                  <a:pt x="117" y="203"/>
                  <a:pt x="107" y="201"/>
                </a:cubicBezTo>
                <a:cubicBezTo>
                  <a:pt x="100" y="200"/>
                  <a:pt x="91" y="194"/>
                  <a:pt x="84" y="194"/>
                </a:cubicBezTo>
                <a:cubicBezTo>
                  <a:pt x="73" y="194"/>
                  <a:pt x="63" y="199"/>
                  <a:pt x="52" y="201"/>
                </a:cubicBezTo>
                <a:cubicBezTo>
                  <a:pt x="35" y="201"/>
                  <a:pt x="35" y="201"/>
                  <a:pt x="35" y="201"/>
                </a:cubicBezTo>
                <a:cubicBezTo>
                  <a:pt x="35" y="201"/>
                  <a:pt x="35" y="201"/>
                  <a:pt x="35" y="201"/>
                </a:cubicBezTo>
                <a:cubicBezTo>
                  <a:pt x="35" y="200"/>
                  <a:pt x="35" y="198"/>
                  <a:pt x="35" y="197"/>
                </a:cubicBezTo>
                <a:cubicBezTo>
                  <a:pt x="35" y="192"/>
                  <a:pt x="31" y="188"/>
                  <a:pt x="29" y="184"/>
                </a:cubicBezTo>
                <a:cubicBezTo>
                  <a:pt x="27" y="178"/>
                  <a:pt x="35" y="175"/>
                  <a:pt x="35" y="170"/>
                </a:cubicBezTo>
                <a:cubicBezTo>
                  <a:pt x="35" y="166"/>
                  <a:pt x="30" y="164"/>
                  <a:pt x="29" y="160"/>
                </a:cubicBezTo>
                <a:cubicBezTo>
                  <a:pt x="25" y="151"/>
                  <a:pt x="17" y="161"/>
                  <a:pt x="8" y="157"/>
                </a:cubicBezTo>
                <a:cubicBezTo>
                  <a:pt x="0" y="153"/>
                  <a:pt x="0" y="146"/>
                  <a:pt x="2" y="138"/>
                </a:cubicBezTo>
                <a:cubicBezTo>
                  <a:pt x="2" y="138"/>
                  <a:pt x="2" y="138"/>
                  <a:pt x="2" y="138"/>
                </a:cubicBezTo>
                <a:cubicBezTo>
                  <a:pt x="25" y="134"/>
                  <a:pt x="25" y="134"/>
                  <a:pt x="25" y="134"/>
                </a:cubicBezTo>
                <a:cubicBezTo>
                  <a:pt x="32" y="133"/>
                  <a:pt x="35" y="127"/>
                  <a:pt x="42" y="126"/>
                </a:cubicBezTo>
                <a:cubicBezTo>
                  <a:pt x="46" y="125"/>
                  <a:pt x="49" y="129"/>
                  <a:pt x="54" y="128"/>
                </a:cubicBezTo>
                <a:cubicBezTo>
                  <a:pt x="63" y="124"/>
                  <a:pt x="74" y="124"/>
                  <a:pt x="74" y="112"/>
                </a:cubicBezTo>
                <a:cubicBezTo>
                  <a:pt x="74" y="98"/>
                  <a:pt x="101" y="97"/>
                  <a:pt x="109" y="83"/>
                </a:cubicBezTo>
                <a:cubicBezTo>
                  <a:pt x="112" y="78"/>
                  <a:pt x="113" y="64"/>
                  <a:pt x="120" y="63"/>
                </a:cubicBezTo>
                <a:cubicBezTo>
                  <a:pt x="133" y="61"/>
                  <a:pt x="144" y="65"/>
                  <a:pt x="155" y="55"/>
                </a:cubicBezTo>
                <a:cubicBezTo>
                  <a:pt x="160" y="54"/>
                  <a:pt x="166" y="49"/>
                  <a:pt x="167" y="43"/>
                </a:cubicBezTo>
                <a:cubicBezTo>
                  <a:pt x="168" y="38"/>
                  <a:pt x="167" y="36"/>
                  <a:pt x="173" y="37"/>
                </a:cubicBezTo>
                <a:cubicBezTo>
                  <a:pt x="179" y="37"/>
                  <a:pt x="178" y="32"/>
                  <a:pt x="180" y="29"/>
                </a:cubicBezTo>
                <a:cubicBezTo>
                  <a:pt x="184" y="24"/>
                  <a:pt x="198" y="18"/>
                  <a:pt x="204" y="15"/>
                </a:cubicBezTo>
                <a:cubicBezTo>
                  <a:pt x="212" y="11"/>
                  <a:pt x="213" y="11"/>
                  <a:pt x="220" y="17"/>
                </a:cubicBezTo>
                <a:cubicBezTo>
                  <a:pt x="243" y="34"/>
                  <a:pt x="271" y="20"/>
                  <a:pt x="293" y="11"/>
                </a:cubicBezTo>
                <a:cubicBezTo>
                  <a:pt x="297" y="9"/>
                  <a:pt x="306" y="0"/>
                  <a:pt x="310" y="1"/>
                </a:cubicBezTo>
                <a:cubicBezTo>
                  <a:pt x="311" y="1"/>
                  <a:pt x="320" y="13"/>
                  <a:pt x="322" y="15"/>
                </a:cubicBezTo>
                <a:cubicBezTo>
                  <a:pt x="326" y="18"/>
                  <a:pt x="316" y="26"/>
                  <a:pt x="315" y="28"/>
                </a:cubicBezTo>
                <a:cubicBezTo>
                  <a:pt x="314" y="35"/>
                  <a:pt x="320" y="46"/>
                  <a:pt x="323" y="33"/>
                </a:cubicBezTo>
                <a:cubicBezTo>
                  <a:pt x="323" y="29"/>
                  <a:pt x="324" y="24"/>
                  <a:pt x="329" y="29"/>
                </a:cubicBezTo>
                <a:cubicBezTo>
                  <a:pt x="332" y="32"/>
                  <a:pt x="335" y="32"/>
                  <a:pt x="338" y="35"/>
                </a:cubicBezTo>
                <a:cubicBezTo>
                  <a:pt x="341" y="38"/>
                  <a:pt x="346" y="55"/>
                  <a:pt x="342" y="59"/>
                </a:cubicBezTo>
                <a:cubicBezTo>
                  <a:pt x="338" y="63"/>
                  <a:pt x="331" y="66"/>
                  <a:pt x="329" y="73"/>
                </a:cubicBezTo>
                <a:cubicBezTo>
                  <a:pt x="327" y="80"/>
                  <a:pt x="332" y="83"/>
                  <a:pt x="339" y="81"/>
                </a:cubicBezTo>
                <a:cubicBezTo>
                  <a:pt x="354" y="76"/>
                  <a:pt x="348" y="84"/>
                  <a:pt x="360" y="87"/>
                </a:cubicBezTo>
                <a:cubicBezTo>
                  <a:pt x="365" y="88"/>
                  <a:pt x="369" y="85"/>
                  <a:pt x="375" y="85"/>
                </a:cubicBezTo>
                <a:cubicBezTo>
                  <a:pt x="379" y="85"/>
                  <a:pt x="384" y="90"/>
                  <a:pt x="388" y="92"/>
                </a:cubicBezTo>
                <a:cubicBezTo>
                  <a:pt x="398" y="97"/>
                  <a:pt x="398" y="97"/>
                  <a:pt x="398" y="97"/>
                </a:cubicBezTo>
                <a:cubicBezTo>
                  <a:pt x="398" y="97"/>
                  <a:pt x="398" y="97"/>
                  <a:pt x="398" y="97"/>
                </a:cubicBezTo>
                <a:cubicBezTo>
                  <a:pt x="395" y="102"/>
                  <a:pt x="395" y="102"/>
                  <a:pt x="395" y="102"/>
                </a:cubicBezTo>
                <a:cubicBezTo>
                  <a:pt x="393" y="108"/>
                  <a:pt x="399" y="112"/>
                  <a:pt x="399" y="118"/>
                </a:cubicBezTo>
                <a:cubicBezTo>
                  <a:pt x="400" y="125"/>
                  <a:pt x="394" y="122"/>
                  <a:pt x="390" y="126"/>
                </a:cubicBezTo>
                <a:cubicBezTo>
                  <a:pt x="386" y="128"/>
                  <a:pt x="386" y="132"/>
                  <a:pt x="381" y="133"/>
                </a:cubicBezTo>
                <a:cubicBezTo>
                  <a:pt x="375" y="134"/>
                  <a:pt x="374" y="138"/>
                  <a:pt x="371" y="142"/>
                </a:cubicBezTo>
                <a:cubicBezTo>
                  <a:pt x="369" y="144"/>
                  <a:pt x="365" y="145"/>
                  <a:pt x="365" y="145"/>
                </a:cubicBezTo>
                <a:cubicBezTo>
                  <a:pt x="364" y="148"/>
                  <a:pt x="365" y="153"/>
                  <a:pt x="367" y="156"/>
                </a:cubicBezTo>
                <a:cubicBezTo>
                  <a:pt x="384" y="183"/>
                  <a:pt x="384" y="183"/>
                  <a:pt x="384" y="183"/>
                </a:cubicBezTo>
                <a:cubicBezTo>
                  <a:pt x="387" y="188"/>
                  <a:pt x="370" y="181"/>
                  <a:pt x="366" y="179"/>
                </a:cubicBezTo>
                <a:cubicBezTo>
                  <a:pt x="361" y="177"/>
                  <a:pt x="364" y="172"/>
                  <a:pt x="359" y="169"/>
                </a:cubicBezTo>
                <a:cubicBezTo>
                  <a:pt x="349" y="162"/>
                  <a:pt x="350" y="167"/>
                  <a:pt x="338" y="170"/>
                </a:cubicBezTo>
                <a:cubicBezTo>
                  <a:pt x="322" y="174"/>
                  <a:pt x="310" y="172"/>
                  <a:pt x="300" y="188"/>
                </a:cubicBezTo>
                <a:cubicBezTo>
                  <a:pt x="297" y="193"/>
                  <a:pt x="288" y="190"/>
                  <a:pt x="287" y="197"/>
                </a:cubicBezTo>
                <a:cubicBezTo>
                  <a:pt x="287" y="198"/>
                  <a:pt x="280" y="204"/>
                  <a:pt x="277" y="206"/>
                </a:cubicBezTo>
                <a:cubicBezTo>
                  <a:pt x="261" y="218"/>
                  <a:pt x="261" y="218"/>
                  <a:pt x="261" y="218"/>
                </a:cubicBezTo>
                <a:cubicBezTo>
                  <a:pt x="258" y="221"/>
                  <a:pt x="253" y="218"/>
                  <a:pt x="250" y="218"/>
                </a:cubicBezTo>
                <a:cubicBezTo>
                  <a:pt x="250" y="218"/>
                  <a:pt x="250" y="218"/>
                  <a:pt x="250" y="218"/>
                </a:cubicBezTo>
                <a:cubicBezTo>
                  <a:pt x="250" y="208"/>
                  <a:pt x="250" y="208"/>
                  <a:pt x="250" y="208"/>
                </a:cubicBezTo>
                <a:cubicBezTo>
                  <a:pt x="252" y="198"/>
                  <a:pt x="252" y="198"/>
                  <a:pt x="252" y="198"/>
                </a:cubicBezTo>
                <a:close/>
              </a:path>
            </a:pathLst>
          </a:custGeom>
          <a:solidFill>
            <a:srgbClr val="BBBBBB"/>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5" name="Freeform 14"/>
          <p:cNvSpPr>
            <a:spLocks/>
          </p:cNvSpPr>
          <p:nvPr/>
        </p:nvSpPr>
        <p:spPr bwMode="auto">
          <a:xfrm>
            <a:off x="7244767" y="2653813"/>
            <a:ext cx="848046" cy="1246598"/>
          </a:xfrm>
          <a:custGeom>
            <a:avLst/>
            <a:gdLst/>
            <a:ahLst/>
            <a:cxnLst>
              <a:cxn ang="0">
                <a:pos x="288" y="76"/>
              </a:cxn>
              <a:cxn ang="0">
                <a:pos x="293" y="38"/>
              </a:cxn>
              <a:cxn ang="0">
                <a:pos x="232" y="31"/>
              </a:cxn>
              <a:cxn ang="0">
                <a:pos x="206" y="3"/>
              </a:cxn>
              <a:cxn ang="0">
                <a:pos x="179" y="10"/>
              </a:cxn>
              <a:cxn ang="0">
                <a:pos x="153" y="0"/>
              </a:cxn>
              <a:cxn ang="0">
                <a:pos x="163" y="41"/>
              </a:cxn>
              <a:cxn ang="0">
                <a:pos x="171" y="58"/>
              </a:cxn>
              <a:cxn ang="0">
                <a:pos x="160" y="73"/>
              </a:cxn>
              <a:cxn ang="0">
                <a:pos x="154" y="124"/>
              </a:cxn>
              <a:cxn ang="0">
                <a:pos x="131" y="150"/>
              </a:cxn>
              <a:cxn ang="0">
                <a:pos x="147" y="177"/>
              </a:cxn>
              <a:cxn ang="0">
                <a:pos x="137" y="208"/>
              </a:cxn>
              <a:cxn ang="0">
                <a:pos x="121" y="239"/>
              </a:cxn>
              <a:cxn ang="0">
                <a:pos x="96" y="260"/>
              </a:cxn>
              <a:cxn ang="0">
                <a:pos x="40" y="288"/>
              </a:cxn>
              <a:cxn ang="0">
                <a:pos x="5" y="290"/>
              </a:cxn>
              <a:cxn ang="0">
                <a:pos x="14" y="319"/>
              </a:cxn>
              <a:cxn ang="0">
                <a:pos x="43" y="330"/>
              </a:cxn>
              <a:cxn ang="0">
                <a:pos x="67" y="357"/>
              </a:cxn>
              <a:cxn ang="0">
                <a:pos x="61" y="385"/>
              </a:cxn>
              <a:cxn ang="0">
                <a:pos x="86" y="407"/>
              </a:cxn>
              <a:cxn ang="0">
                <a:pos x="114" y="428"/>
              </a:cxn>
              <a:cxn ang="0">
                <a:pos x="133" y="422"/>
              </a:cxn>
              <a:cxn ang="0">
                <a:pos x="168" y="418"/>
              </a:cxn>
              <a:cxn ang="0">
                <a:pos x="202" y="428"/>
              </a:cxn>
              <a:cxn ang="0">
                <a:pos x="229" y="422"/>
              </a:cxn>
              <a:cxn ang="0">
                <a:pos x="222" y="405"/>
              </a:cxn>
              <a:cxn ang="0">
                <a:pos x="219" y="372"/>
              </a:cxn>
              <a:cxn ang="0">
                <a:pos x="213" y="326"/>
              </a:cxn>
              <a:cxn ang="0">
                <a:pos x="200" y="299"/>
              </a:cxn>
              <a:cxn ang="0">
                <a:pos x="190" y="263"/>
              </a:cxn>
              <a:cxn ang="0">
                <a:pos x="196" y="224"/>
              </a:cxn>
              <a:cxn ang="0">
                <a:pos x="176" y="217"/>
              </a:cxn>
              <a:cxn ang="0">
                <a:pos x="154" y="193"/>
              </a:cxn>
              <a:cxn ang="0">
                <a:pos x="170" y="180"/>
              </a:cxn>
              <a:cxn ang="0">
                <a:pos x="207" y="157"/>
              </a:cxn>
              <a:cxn ang="0">
                <a:pos x="209" y="135"/>
              </a:cxn>
              <a:cxn ang="0">
                <a:pos x="182" y="122"/>
              </a:cxn>
              <a:cxn ang="0">
                <a:pos x="157" y="100"/>
              </a:cxn>
              <a:cxn ang="0">
                <a:pos x="179" y="53"/>
              </a:cxn>
              <a:cxn ang="0">
                <a:pos x="203" y="70"/>
              </a:cxn>
              <a:cxn ang="0">
                <a:pos x="224" y="74"/>
              </a:cxn>
              <a:cxn ang="0">
                <a:pos x="267" y="81"/>
              </a:cxn>
            </a:cxnLst>
            <a:rect l="0" t="0" r="r" b="b"/>
            <a:pathLst>
              <a:path w="293" h="431">
                <a:moveTo>
                  <a:pt x="267" y="81"/>
                </a:moveTo>
                <a:cubicBezTo>
                  <a:pt x="276" y="81"/>
                  <a:pt x="276" y="81"/>
                  <a:pt x="276" y="81"/>
                </a:cubicBezTo>
                <a:cubicBezTo>
                  <a:pt x="280" y="80"/>
                  <a:pt x="285" y="78"/>
                  <a:pt x="288" y="76"/>
                </a:cubicBezTo>
                <a:cubicBezTo>
                  <a:pt x="292" y="71"/>
                  <a:pt x="290" y="66"/>
                  <a:pt x="290" y="61"/>
                </a:cubicBezTo>
                <a:cubicBezTo>
                  <a:pt x="290" y="53"/>
                  <a:pt x="291" y="44"/>
                  <a:pt x="293" y="38"/>
                </a:cubicBezTo>
                <a:cubicBezTo>
                  <a:pt x="293" y="38"/>
                  <a:pt x="293" y="38"/>
                  <a:pt x="293" y="38"/>
                </a:cubicBezTo>
                <a:cubicBezTo>
                  <a:pt x="287" y="38"/>
                  <a:pt x="280" y="37"/>
                  <a:pt x="274" y="38"/>
                </a:cubicBezTo>
                <a:cubicBezTo>
                  <a:pt x="268" y="39"/>
                  <a:pt x="254" y="31"/>
                  <a:pt x="248" y="30"/>
                </a:cubicBezTo>
                <a:cubicBezTo>
                  <a:pt x="242" y="28"/>
                  <a:pt x="238" y="32"/>
                  <a:pt x="232" y="31"/>
                </a:cubicBezTo>
                <a:cubicBezTo>
                  <a:pt x="226" y="30"/>
                  <a:pt x="224" y="24"/>
                  <a:pt x="218" y="21"/>
                </a:cubicBezTo>
                <a:cubicBezTo>
                  <a:pt x="210" y="17"/>
                  <a:pt x="212" y="14"/>
                  <a:pt x="207" y="7"/>
                </a:cubicBezTo>
                <a:cubicBezTo>
                  <a:pt x="206" y="5"/>
                  <a:pt x="206" y="4"/>
                  <a:pt x="206" y="3"/>
                </a:cubicBezTo>
                <a:cubicBezTo>
                  <a:pt x="206" y="3"/>
                  <a:pt x="206" y="3"/>
                  <a:pt x="206" y="3"/>
                </a:cubicBezTo>
                <a:cubicBezTo>
                  <a:pt x="201" y="3"/>
                  <a:pt x="193" y="2"/>
                  <a:pt x="189" y="4"/>
                </a:cubicBezTo>
                <a:cubicBezTo>
                  <a:pt x="185" y="6"/>
                  <a:pt x="184" y="10"/>
                  <a:pt x="179" y="10"/>
                </a:cubicBezTo>
                <a:cubicBezTo>
                  <a:pt x="176" y="10"/>
                  <a:pt x="174" y="9"/>
                  <a:pt x="171" y="8"/>
                </a:cubicBezTo>
                <a:cubicBezTo>
                  <a:pt x="167" y="7"/>
                  <a:pt x="165" y="10"/>
                  <a:pt x="160" y="8"/>
                </a:cubicBezTo>
                <a:cubicBezTo>
                  <a:pt x="153" y="0"/>
                  <a:pt x="153" y="0"/>
                  <a:pt x="153" y="0"/>
                </a:cubicBezTo>
                <a:cubicBezTo>
                  <a:pt x="153" y="0"/>
                  <a:pt x="153" y="0"/>
                  <a:pt x="153" y="0"/>
                </a:cubicBezTo>
                <a:cubicBezTo>
                  <a:pt x="149" y="13"/>
                  <a:pt x="158" y="17"/>
                  <a:pt x="162" y="29"/>
                </a:cubicBezTo>
                <a:cubicBezTo>
                  <a:pt x="164" y="36"/>
                  <a:pt x="164" y="38"/>
                  <a:pt x="163" y="41"/>
                </a:cubicBezTo>
                <a:cubicBezTo>
                  <a:pt x="163" y="41"/>
                  <a:pt x="163" y="41"/>
                  <a:pt x="163" y="41"/>
                </a:cubicBezTo>
                <a:cubicBezTo>
                  <a:pt x="165" y="42"/>
                  <a:pt x="171" y="47"/>
                  <a:pt x="171" y="50"/>
                </a:cubicBezTo>
                <a:cubicBezTo>
                  <a:pt x="171" y="53"/>
                  <a:pt x="170" y="55"/>
                  <a:pt x="171" y="58"/>
                </a:cubicBezTo>
                <a:cubicBezTo>
                  <a:pt x="171" y="60"/>
                  <a:pt x="171" y="62"/>
                  <a:pt x="171" y="63"/>
                </a:cubicBezTo>
                <a:cubicBezTo>
                  <a:pt x="170" y="67"/>
                  <a:pt x="168" y="68"/>
                  <a:pt x="164" y="70"/>
                </a:cubicBezTo>
                <a:cubicBezTo>
                  <a:pt x="163" y="71"/>
                  <a:pt x="162" y="72"/>
                  <a:pt x="160" y="73"/>
                </a:cubicBezTo>
                <a:cubicBezTo>
                  <a:pt x="157" y="76"/>
                  <a:pt x="150" y="87"/>
                  <a:pt x="146" y="88"/>
                </a:cubicBezTo>
                <a:cubicBezTo>
                  <a:pt x="139" y="89"/>
                  <a:pt x="139" y="94"/>
                  <a:pt x="139" y="100"/>
                </a:cubicBezTo>
                <a:cubicBezTo>
                  <a:pt x="138" y="114"/>
                  <a:pt x="151" y="113"/>
                  <a:pt x="154" y="124"/>
                </a:cubicBezTo>
                <a:cubicBezTo>
                  <a:pt x="156" y="133"/>
                  <a:pt x="147" y="136"/>
                  <a:pt x="140" y="140"/>
                </a:cubicBezTo>
                <a:cubicBezTo>
                  <a:pt x="135" y="142"/>
                  <a:pt x="134" y="146"/>
                  <a:pt x="131" y="150"/>
                </a:cubicBezTo>
                <a:cubicBezTo>
                  <a:pt x="131" y="150"/>
                  <a:pt x="131" y="150"/>
                  <a:pt x="131" y="150"/>
                </a:cubicBezTo>
                <a:cubicBezTo>
                  <a:pt x="133" y="154"/>
                  <a:pt x="134" y="156"/>
                  <a:pt x="133" y="160"/>
                </a:cubicBezTo>
                <a:cubicBezTo>
                  <a:pt x="133" y="164"/>
                  <a:pt x="134" y="166"/>
                  <a:pt x="136" y="168"/>
                </a:cubicBezTo>
                <a:cubicBezTo>
                  <a:pt x="140" y="171"/>
                  <a:pt x="148" y="170"/>
                  <a:pt x="147" y="177"/>
                </a:cubicBezTo>
                <a:cubicBezTo>
                  <a:pt x="146" y="182"/>
                  <a:pt x="142" y="185"/>
                  <a:pt x="142" y="188"/>
                </a:cubicBezTo>
                <a:cubicBezTo>
                  <a:pt x="142" y="192"/>
                  <a:pt x="144" y="198"/>
                  <a:pt x="144" y="203"/>
                </a:cubicBezTo>
                <a:cubicBezTo>
                  <a:pt x="144" y="209"/>
                  <a:pt x="139" y="205"/>
                  <a:pt x="137" y="208"/>
                </a:cubicBezTo>
                <a:cubicBezTo>
                  <a:pt x="134" y="210"/>
                  <a:pt x="136" y="215"/>
                  <a:pt x="136" y="218"/>
                </a:cubicBezTo>
                <a:cubicBezTo>
                  <a:pt x="136" y="224"/>
                  <a:pt x="133" y="225"/>
                  <a:pt x="128" y="229"/>
                </a:cubicBezTo>
                <a:cubicBezTo>
                  <a:pt x="125" y="231"/>
                  <a:pt x="121" y="239"/>
                  <a:pt x="121" y="239"/>
                </a:cubicBezTo>
                <a:cubicBezTo>
                  <a:pt x="117" y="243"/>
                  <a:pt x="115" y="255"/>
                  <a:pt x="109" y="249"/>
                </a:cubicBezTo>
                <a:cubicBezTo>
                  <a:pt x="102" y="243"/>
                  <a:pt x="95" y="243"/>
                  <a:pt x="102" y="253"/>
                </a:cubicBezTo>
                <a:cubicBezTo>
                  <a:pt x="105" y="257"/>
                  <a:pt x="98" y="258"/>
                  <a:pt x="96" y="260"/>
                </a:cubicBezTo>
                <a:cubicBezTo>
                  <a:pt x="89" y="264"/>
                  <a:pt x="85" y="262"/>
                  <a:pt x="79" y="258"/>
                </a:cubicBezTo>
                <a:cubicBezTo>
                  <a:pt x="69" y="253"/>
                  <a:pt x="72" y="270"/>
                  <a:pt x="66" y="271"/>
                </a:cubicBezTo>
                <a:cubicBezTo>
                  <a:pt x="56" y="274"/>
                  <a:pt x="42" y="275"/>
                  <a:pt x="40" y="288"/>
                </a:cubicBezTo>
                <a:cubicBezTo>
                  <a:pt x="38" y="297"/>
                  <a:pt x="30" y="293"/>
                  <a:pt x="25" y="289"/>
                </a:cubicBezTo>
                <a:cubicBezTo>
                  <a:pt x="17" y="281"/>
                  <a:pt x="20" y="286"/>
                  <a:pt x="12" y="288"/>
                </a:cubicBezTo>
                <a:cubicBezTo>
                  <a:pt x="11" y="289"/>
                  <a:pt x="5" y="288"/>
                  <a:pt x="5" y="290"/>
                </a:cubicBezTo>
                <a:cubicBezTo>
                  <a:pt x="6" y="293"/>
                  <a:pt x="7" y="296"/>
                  <a:pt x="4" y="298"/>
                </a:cubicBezTo>
                <a:cubicBezTo>
                  <a:pt x="1" y="299"/>
                  <a:pt x="0" y="303"/>
                  <a:pt x="2" y="306"/>
                </a:cubicBezTo>
                <a:cubicBezTo>
                  <a:pt x="5" y="313"/>
                  <a:pt x="7" y="315"/>
                  <a:pt x="14" y="319"/>
                </a:cubicBezTo>
                <a:cubicBezTo>
                  <a:pt x="17" y="320"/>
                  <a:pt x="22" y="318"/>
                  <a:pt x="24" y="321"/>
                </a:cubicBezTo>
                <a:cubicBezTo>
                  <a:pt x="31" y="327"/>
                  <a:pt x="39" y="325"/>
                  <a:pt x="47" y="325"/>
                </a:cubicBezTo>
                <a:cubicBezTo>
                  <a:pt x="55" y="325"/>
                  <a:pt x="46" y="329"/>
                  <a:pt x="43" y="330"/>
                </a:cubicBezTo>
                <a:cubicBezTo>
                  <a:pt x="43" y="333"/>
                  <a:pt x="44" y="339"/>
                  <a:pt x="48" y="339"/>
                </a:cubicBezTo>
                <a:cubicBezTo>
                  <a:pt x="55" y="341"/>
                  <a:pt x="55" y="348"/>
                  <a:pt x="59" y="352"/>
                </a:cubicBezTo>
                <a:cubicBezTo>
                  <a:pt x="62" y="354"/>
                  <a:pt x="65" y="355"/>
                  <a:pt x="67" y="357"/>
                </a:cubicBezTo>
                <a:cubicBezTo>
                  <a:pt x="72" y="360"/>
                  <a:pt x="63" y="363"/>
                  <a:pt x="67" y="366"/>
                </a:cubicBezTo>
                <a:cubicBezTo>
                  <a:pt x="71" y="369"/>
                  <a:pt x="77" y="374"/>
                  <a:pt x="72" y="378"/>
                </a:cubicBezTo>
                <a:cubicBezTo>
                  <a:pt x="71" y="379"/>
                  <a:pt x="63" y="384"/>
                  <a:pt x="61" y="385"/>
                </a:cubicBezTo>
                <a:cubicBezTo>
                  <a:pt x="61" y="385"/>
                  <a:pt x="61" y="385"/>
                  <a:pt x="61" y="385"/>
                </a:cubicBezTo>
                <a:cubicBezTo>
                  <a:pt x="66" y="391"/>
                  <a:pt x="75" y="388"/>
                  <a:pt x="79" y="394"/>
                </a:cubicBezTo>
                <a:cubicBezTo>
                  <a:pt x="82" y="398"/>
                  <a:pt x="81" y="406"/>
                  <a:pt x="86" y="407"/>
                </a:cubicBezTo>
                <a:cubicBezTo>
                  <a:pt x="89" y="407"/>
                  <a:pt x="93" y="401"/>
                  <a:pt x="98" y="401"/>
                </a:cubicBezTo>
                <a:cubicBezTo>
                  <a:pt x="104" y="401"/>
                  <a:pt x="96" y="409"/>
                  <a:pt x="103" y="412"/>
                </a:cubicBezTo>
                <a:cubicBezTo>
                  <a:pt x="112" y="414"/>
                  <a:pt x="112" y="420"/>
                  <a:pt x="114" y="428"/>
                </a:cubicBezTo>
                <a:cubicBezTo>
                  <a:pt x="114" y="428"/>
                  <a:pt x="114" y="428"/>
                  <a:pt x="114" y="428"/>
                </a:cubicBezTo>
                <a:cubicBezTo>
                  <a:pt x="116" y="428"/>
                  <a:pt x="118" y="427"/>
                  <a:pt x="120" y="426"/>
                </a:cubicBezTo>
                <a:cubicBezTo>
                  <a:pt x="124" y="424"/>
                  <a:pt x="129" y="424"/>
                  <a:pt x="133" y="422"/>
                </a:cubicBezTo>
                <a:cubicBezTo>
                  <a:pt x="139" y="420"/>
                  <a:pt x="142" y="414"/>
                  <a:pt x="147" y="411"/>
                </a:cubicBezTo>
                <a:cubicBezTo>
                  <a:pt x="157" y="400"/>
                  <a:pt x="157" y="400"/>
                  <a:pt x="157" y="400"/>
                </a:cubicBezTo>
                <a:cubicBezTo>
                  <a:pt x="161" y="396"/>
                  <a:pt x="166" y="414"/>
                  <a:pt x="168" y="418"/>
                </a:cubicBezTo>
                <a:cubicBezTo>
                  <a:pt x="168" y="419"/>
                  <a:pt x="169" y="430"/>
                  <a:pt x="172" y="426"/>
                </a:cubicBezTo>
                <a:cubicBezTo>
                  <a:pt x="183" y="414"/>
                  <a:pt x="179" y="419"/>
                  <a:pt x="187" y="425"/>
                </a:cubicBezTo>
                <a:cubicBezTo>
                  <a:pt x="190" y="427"/>
                  <a:pt x="198" y="426"/>
                  <a:pt x="202" y="428"/>
                </a:cubicBezTo>
                <a:cubicBezTo>
                  <a:pt x="211" y="431"/>
                  <a:pt x="206" y="414"/>
                  <a:pt x="213" y="417"/>
                </a:cubicBezTo>
                <a:cubicBezTo>
                  <a:pt x="216" y="418"/>
                  <a:pt x="223" y="422"/>
                  <a:pt x="229" y="422"/>
                </a:cubicBezTo>
                <a:cubicBezTo>
                  <a:pt x="229" y="422"/>
                  <a:pt x="229" y="422"/>
                  <a:pt x="229" y="422"/>
                </a:cubicBezTo>
                <a:cubicBezTo>
                  <a:pt x="223" y="413"/>
                  <a:pt x="223" y="413"/>
                  <a:pt x="223" y="413"/>
                </a:cubicBezTo>
                <a:cubicBezTo>
                  <a:pt x="223" y="413"/>
                  <a:pt x="224" y="413"/>
                  <a:pt x="224" y="413"/>
                </a:cubicBezTo>
                <a:cubicBezTo>
                  <a:pt x="224" y="410"/>
                  <a:pt x="222" y="408"/>
                  <a:pt x="222" y="405"/>
                </a:cubicBezTo>
                <a:cubicBezTo>
                  <a:pt x="228" y="404"/>
                  <a:pt x="227" y="399"/>
                  <a:pt x="225" y="395"/>
                </a:cubicBezTo>
                <a:cubicBezTo>
                  <a:pt x="223" y="391"/>
                  <a:pt x="226" y="391"/>
                  <a:pt x="226" y="388"/>
                </a:cubicBezTo>
                <a:cubicBezTo>
                  <a:pt x="226" y="382"/>
                  <a:pt x="221" y="377"/>
                  <a:pt x="219" y="372"/>
                </a:cubicBezTo>
                <a:cubicBezTo>
                  <a:pt x="218" y="369"/>
                  <a:pt x="219" y="365"/>
                  <a:pt x="218" y="362"/>
                </a:cubicBezTo>
                <a:cubicBezTo>
                  <a:pt x="216" y="358"/>
                  <a:pt x="216" y="354"/>
                  <a:pt x="215" y="351"/>
                </a:cubicBezTo>
                <a:cubicBezTo>
                  <a:pt x="218" y="345"/>
                  <a:pt x="218" y="331"/>
                  <a:pt x="213" y="326"/>
                </a:cubicBezTo>
                <a:cubicBezTo>
                  <a:pt x="207" y="321"/>
                  <a:pt x="215" y="316"/>
                  <a:pt x="217" y="311"/>
                </a:cubicBezTo>
                <a:cubicBezTo>
                  <a:pt x="219" y="306"/>
                  <a:pt x="212" y="306"/>
                  <a:pt x="208" y="304"/>
                </a:cubicBezTo>
                <a:cubicBezTo>
                  <a:pt x="206" y="303"/>
                  <a:pt x="197" y="303"/>
                  <a:pt x="200" y="299"/>
                </a:cubicBezTo>
                <a:cubicBezTo>
                  <a:pt x="204" y="293"/>
                  <a:pt x="206" y="288"/>
                  <a:pt x="200" y="283"/>
                </a:cubicBezTo>
                <a:cubicBezTo>
                  <a:pt x="198" y="281"/>
                  <a:pt x="195" y="282"/>
                  <a:pt x="193" y="279"/>
                </a:cubicBezTo>
                <a:cubicBezTo>
                  <a:pt x="191" y="275"/>
                  <a:pt x="190" y="268"/>
                  <a:pt x="190" y="263"/>
                </a:cubicBezTo>
                <a:cubicBezTo>
                  <a:pt x="192" y="261"/>
                  <a:pt x="193" y="258"/>
                  <a:pt x="196" y="257"/>
                </a:cubicBezTo>
                <a:cubicBezTo>
                  <a:pt x="206" y="253"/>
                  <a:pt x="199" y="243"/>
                  <a:pt x="200" y="235"/>
                </a:cubicBezTo>
                <a:cubicBezTo>
                  <a:pt x="201" y="232"/>
                  <a:pt x="201" y="224"/>
                  <a:pt x="196" y="224"/>
                </a:cubicBezTo>
                <a:cubicBezTo>
                  <a:pt x="192" y="224"/>
                  <a:pt x="189" y="224"/>
                  <a:pt x="186" y="222"/>
                </a:cubicBezTo>
                <a:cubicBezTo>
                  <a:pt x="179" y="222"/>
                  <a:pt x="179" y="222"/>
                  <a:pt x="179" y="222"/>
                </a:cubicBezTo>
                <a:cubicBezTo>
                  <a:pt x="178" y="221"/>
                  <a:pt x="177" y="219"/>
                  <a:pt x="176" y="217"/>
                </a:cubicBezTo>
                <a:cubicBezTo>
                  <a:pt x="174" y="212"/>
                  <a:pt x="168" y="211"/>
                  <a:pt x="163" y="209"/>
                </a:cubicBezTo>
                <a:cubicBezTo>
                  <a:pt x="161" y="208"/>
                  <a:pt x="159" y="206"/>
                  <a:pt x="158" y="205"/>
                </a:cubicBezTo>
                <a:cubicBezTo>
                  <a:pt x="155" y="201"/>
                  <a:pt x="155" y="196"/>
                  <a:pt x="154" y="193"/>
                </a:cubicBezTo>
                <a:cubicBezTo>
                  <a:pt x="159" y="186"/>
                  <a:pt x="159" y="186"/>
                  <a:pt x="159" y="186"/>
                </a:cubicBezTo>
                <a:cubicBezTo>
                  <a:pt x="161" y="185"/>
                  <a:pt x="164" y="178"/>
                  <a:pt x="164" y="177"/>
                </a:cubicBezTo>
                <a:cubicBezTo>
                  <a:pt x="167" y="176"/>
                  <a:pt x="169" y="177"/>
                  <a:pt x="170" y="180"/>
                </a:cubicBezTo>
                <a:cubicBezTo>
                  <a:pt x="173" y="181"/>
                  <a:pt x="180" y="172"/>
                  <a:pt x="181" y="169"/>
                </a:cubicBezTo>
                <a:cubicBezTo>
                  <a:pt x="183" y="165"/>
                  <a:pt x="180" y="160"/>
                  <a:pt x="185" y="156"/>
                </a:cubicBezTo>
                <a:cubicBezTo>
                  <a:pt x="188" y="155"/>
                  <a:pt x="204" y="155"/>
                  <a:pt x="207" y="157"/>
                </a:cubicBezTo>
                <a:cubicBezTo>
                  <a:pt x="210" y="158"/>
                  <a:pt x="211" y="161"/>
                  <a:pt x="213" y="157"/>
                </a:cubicBezTo>
                <a:cubicBezTo>
                  <a:pt x="214" y="156"/>
                  <a:pt x="219" y="152"/>
                  <a:pt x="219" y="151"/>
                </a:cubicBezTo>
                <a:cubicBezTo>
                  <a:pt x="206" y="151"/>
                  <a:pt x="211" y="142"/>
                  <a:pt x="209" y="135"/>
                </a:cubicBezTo>
                <a:cubicBezTo>
                  <a:pt x="208" y="131"/>
                  <a:pt x="199" y="137"/>
                  <a:pt x="195" y="132"/>
                </a:cubicBezTo>
                <a:cubicBezTo>
                  <a:pt x="193" y="131"/>
                  <a:pt x="192" y="128"/>
                  <a:pt x="190" y="127"/>
                </a:cubicBezTo>
                <a:cubicBezTo>
                  <a:pt x="185" y="126"/>
                  <a:pt x="185" y="127"/>
                  <a:pt x="182" y="122"/>
                </a:cubicBezTo>
                <a:cubicBezTo>
                  <a:pt x="179" y="118"/>
                  <a:pt x="172" y="111"/>
                  <a:pt x="168" y="111"/>
                </a:cubicBezTo>
                <a:cubicBezTo>
                  <a:pt x="165" y="111"/>
                  <a:pt x="162" y="113"/>
                  <a:pt x="160" y="111"/>
                </a:cubicBezTo>
                <a:cubicBezTo>
                  <a:pt x="156" y="107"/>
                  <a:pt x="158" y="104"/>
                  <a:pt x="157" y="100"/>
                </a:cubicBezTo>
                <a:cubicBezTo>
                  <a:pt x="165" y="95"/>
                  <a:pt x="160" y="86"/>
                  <a:pt x="170" y="82"/>
                </a:cubicBezTo>
                <a:cubicBezTo>
                  <a:pt x="171" y="81"/>
                  <a:pt x="182" y="72"/>
                  <a:pt x="183" y="70"/>
                </a:cubicBezTo>
                <a:cubicBezTo>
                  <a:pt x="188" y="60"/>
                  <a:pt x="170" y="63"/>
                  <a:pt x="179" y="53"/>
                </a:cubicBezTo>
                <a:cubicBezTo>
                  <a:pt x="183" y="49"/>
                  <a:pt x="184" y="55"/>
                  <a:pt x="187" y="58"/>
                </a:cubicBezTo>
                <a:cubicBezTo>
                  <a:pt x="189" y="59"/>
                  <a:pt x="195" y="62"/>
                  <a:pt x="195" y="65"/>
                </a:cubicBezTo>
                <a:cubicBezTo>
                  <a:pt x="198" y="66"/>
                  <a:pt x="194" y="70"/>
                  <a:pt x="203" y="70"/>
                </a:cubicBezTo>
                <a:cubicBezTo>
                  <a:pt x="206" y="70"/>
                  <a:pt x="221" y="82"/>
                  <a:pt x="221" y="74"/>
                </a:cubicBezTo>
                <a:cubicBezTo>
                  <a:pt x="221" y="68"/>
                  <a:pt x="210" y="62"/>
                  <a:pt x="221" y="62"/>
                </a:cubicBezTo>
                <a:cubicBezTo>
                  <a:pt x="228" y="63"/>
                  <a:pt x="223" y="69"/>
                  <a:pt x="224" y="74"/>
                </a:cubicBezTo>
                <a:cubicBezTo>
                  <a:pt x="228" y="83"/>
                  <a:pt x="250" y="98"/>
                  <a:pt x="259" y="97"/>
                </a:cubicBezTo>
                <a:cubicBezTo>
                  <a:pt x="259" y="94"/>
                  <a:pt x="264" y="80"/>
                  <a:pt x="266" y="80"/>
                </a:cubicBezTo>
                <a:cubicBezTo>
                  <a:pt x="267" y="80"/>
                  <a:pt x="267" y="80"/>
                  <a:pt x="267" y="81"/>
                </a:cubicBezTo>
                <a:close/>
              </a:path>
            </a:pathLst>
          </a:custGeom>
          <a:solidFill>
            <a:srgbClr val="BBBBBB"/>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6" name="Freeform 15"/>
          <p:cNvSpPr>
            <a:spLocks/>
          </p:cNvSpPr>
          <p:nvPr/>
        </p:nvSpPr>
        <p:spPr bwMode="auto">
          <a:xfrm>
            <a:off x="7682275" y="2450043"/>
            <a:ext cx="182795" cy="233737"/>
          </a:xfrm>
          <a:custGeom>
            <a:avLst/>
            <a:gdLst/>
            <a:ahLst/>
            <a:cxnLst>
              <a:cxn ang="0">
                <a:pos x="1" y="71"/>
              </a:cxn>
              <a:cxn ang="0">
                <a:pos x="8" y="79"/>
              </a:cxn>
              <a:cxn ang="0">
                <a:pos x="19" y="79"/>
              </a:cxn>
              <a:cxn ang="0">
                <a:pos x="27" y="81"/>
              </a:cxn>
              <a:cxn ang="0">
                <a:pos x="37" y="75"/>
              </a:cxn>
              <a:cxn ang="0">
                <a:pos x="54" y="74"/>
              </a:cxn>
              <a:cxn ang="0">
                <a:pos x="54" y="74"/>
              </a:cxn>
              <a:cxn ang="0">
                <a:pos x="63" y="66"/>
              </a:cxn>
              <a:cxn ang="0">
                <a:pos x="63" y="66"/>
              </a:cxn>
              <a:cxn ang="0">
                <a:pos x="57" y="36"/>
              </a:cxn>
              <a:cxn ang="0">
                <a:pos x="57" y="12"/>
              </a:cxn>
              <a:cxn ang="0">
                <a:pos x="42" y="0"/>
              </a:cxn>
              <a:cxn ang="0">
                <a:pos x="12" y="12"/>
              </a:cxn>
              <a:cxn ang="0">
                <a:pos x="6" y="20"/>
              </a:cxn>
              <a:cxn ang="0">
                <a:pos x="6" y="20"/>
              </a:cxn>
              <a:cxn ang="0">
                <a:pos x="11" y="24"/>
              </a:cxn>
              <a:cxn ang="0">
                <a:pos x="7" y="33"/>
              </a:cxn>
              <a:cxn ang="0">
                <a:pos x="1" y="54"/>
              </a:cxn>
              <a:cxn ang="0">
                <a:pos x="1" y="71"/>
              </a:cxn>
            </a:cxnLst>
            <a:rect l="0" t="0" r="r" b="b"/>
            <a:pathLst>
              <a:path w="63" h="81">
                <a:moveTo>
                  <a:pt x="1" y="71"/>
                </a:moveTo>
                <a:cubicBezTo>
                  <a:pt x="8" y="79"/>
                  <a:pt x="8" y="79"/>
                  <a:pt x="8" y="79"/>
                </a:cubicBezTo>
                <a:cubicBezTo>
                  <a:pt x="13" y="81"/>
                  <a:pt x="15" y="78"/>
                  <a:pt x="19" y="79"/>
                </a:cubicBezTo>
                <a:cubicBezTo>
                  <a:pt x="22" y="80"/>
                  <a:pt x="24" y="81"/>
                  <a:pt x="27" y="81"/>
                </a:cubicBezTo>
                <a:cubicBezTo>
                  <a:pt x="32" y="81"/>
                  <a:pt x="33" y="77"/>
                  <a:pt x="37" y="75"/>
                </a:cubicBezTo>
                <a:cubicBezTo>
                  <a:pt x="41" y="73"/>
                  <a:pt x="49" y="74"/>
                  <a:pt x="54" y="74"/>
                </a:cubicBezTo>
                <a:cubicBezTo>
                  <a:pt x="54" y="74"/>
                  <a:pt x="54" y="74"/>
                  <a:pt x="54" y="74"/>
                </a:cubicBezTo>
                <a:cubicBezTo>
                  <a:pt x="55" y="71"/>
                  <a:pt x="61" y="70"/>
                  <a:pt x="63" y="66"/>
                </a:cubicBezTo>
                <a:cubicBezTo>
                  <a:pt x="63" y="66"/>
                  <a:pt x="63" y="66"/>
                  <a:pt x="63" y="66"/>
                </a:cubicBezTo>
                <a:cubicBezTo>
                  <a:pt x="54" y="54"/>
                  <a:pt x="57" y="50"/>
                  <a:pt x="57" y="36"/>
                </a:cubicBezTo>
                <a:cubicBezTo>
                  <a:pt x="60" y="32"/>
                  <a:pt x="58" y="17"/>
                  <a:pt x="57" y="12"/>
                </a:cubicBezTo>
                <a:cubicBezTo>
                  <a:pt x="54" y="9"/>
                  <a:pt x="46" y="0"/>
                  <a:pt x="42" y="0"/>
                </a:cubicBezTo>
                <a:cubicBezTo>
                  <a:pt x="35" y="10"/>
                  <a:pt x="23" y="12"/>
                  <a:pt x="12" y="12"/>
                </a:cubicBezTo>
                <a:cubicBezTo>
                  <a:pt x="8" y="12"/>
                  <a:pt x="8" y="17"/>
                  <a:pt x="6" y="20"/>
                </a:cubicBezTo>
                <a:cubicBezTo>
                  <a:pt x="6" y="20"/>
                  <a:pt x="6" y="20"/>
                  <a:pt x="6" y="20"/>
                </a:cubicBezTo>
                <a:cubicBezTo>
                  <a:pt x="9" y="21"/>
                  <a:pt x="11" y="21"/>
                  <a:pt x="11" y="24"/>
                </a:cubicBezTo>
                <a:cubicBezTo>
                  <a:pt x="10" y="27"/>
                  <a:pt x="8" y="31"/>
                  <a:pt x="7" y="33"/>
                </a:cubicBezTo>
                <a:cubicBezTo>
                  <a:pt x="5" y="40"/>
                  <a:pt x="0" y="46"/>
                  <a:pt x="1" y="54"/>
                </a:cubicBezTo>
                <a:cubicBezTo>
                  <a:pt x="1" y="60"/>
                  <a:pt x="2" y="64"/>
                  <a:pt x="1" y="71"/>
                </a:cubicBezTo>
                <a:close/>
              </a:path>
            </a:pathLst>
          </a:custGeom>
          <a:solidFill>
            <a:srgbClr val="BFBFBF"/>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7" name="Freeform 16"/>
          <p:cNvSpPr>
            <a:spLocks/>
          </p:cNvSpPr>
          <p:nvPr/>
        </p:nvSpPr>
        <p:spPr bwMode="auto">
          <a:xfrm>
            <a:off x="6729347" y="2581894"/>
            <a:ext cx="1009864" cy="737171"/>
          </a:xfrm>
          <a:custGeom>
            <a:avLst/>
            <a:gdLst/>
            <a:ahLst/>
            <a:cxnLst>
              <a:cxn ang="0">
                <a:pos x="318" y="165"/>
              </a:cxn>
              <a:cxn ang="0">
                <a:pos x="317" y="125"/>
              </a:cxn>
              <a:cxn ang="0">
                <a:pos x="338" y="98"/>
              </a:cxn>
              <a:cxn ang="0">
                <a:pos x="349" y="88"/>
              </a:cxn>
              <a:cxn ang="0">
                <a:pos x="349" y="75"/>
              </a:cxn>
              <a:cxn ang="0">
                <a:pos x="341" y="66"/>
              </a:cxn>
              <a:cxn ang="0">
                <a:pos x="335" y="89"/>
              </a:cxn>
              <a:cxn ang="0">
                <a:pos x="308" y="87"/>
              </a:cxn>
              <a:cxn ang="0">
                <a:pos x="291" y="85"/>
              </a:cxn>
              <a:cxn ang="0">
                <a:pos x="266" y="83"/>
              </a:cxn>
              <a:cxn ang="0">
                <a:pos x="249" y="83"/>
              </a:cxn>
              <a:cxn ang="0">
                <a:pos x="197" y="71"/>
              </a:cxn>
              <a:cxn ang="0">
                <a:pos x="134" y="56"/>
              </a:cxn>
              <a:cxn ang="0">
                <a:pos x="114" y="44"/>
              </a:cxn>
              <a:cxn ang="0">
                <a:pos x="93" y="17"/>
              </a:cxn>
              <a:cxn ang="0">
                <a:pos x="58" y="3"/>
              </a:cxn>
              <a:cxn ang="0">
                <a:pos x="41" y="10"/>
              </a:cxn>
              <a:cxn ang="0">
                <a:pos x="51" y="30"/>
              </a:cxn>
              <a:cxn ang="0">
                <a:pos x="68" y="57"/>
              </a:cxn>
              <a:cxn ang="0">
                <a:pos x="49" y="79"/>
              </a:cxn>
              <a:cxn ang="0">
                <a:pos x="58" y="114"/>
              </a:cxn>
              <a:cxn ang="0">
                <a:pos x="72" y="125"/>
              </a:cxn>
              <a:cxn ang="0">
                <a:pos x="107" y="140"/>
              </a:cxn>
              <a:cxn ang="0">
                <a:pos x="57" y="143"/>
              </a:cxn>
              <a:cxn ang="0">
                <a:pos x="15" y="176"/>
              </a:cxn>
              <a:cxn ang="0">
                <a:pos x="17" y="221"/>
              </a:cxn>
              <a:cxn ang="0">
                <a:pos x="15" y="231"/>
              </a:cxn>
              <a:cxn ang="0">
                <a:pos x="61" y="232"/>
              </a:cxn>
              <a:cxn ang="0">
                <a:pos x="83" y="249"/>
              </a:cxn>
              <a:cxn ang="0">
                <a:pos x="103" y="240"/>
              </a:cxn>
              <a:cxn ang="0">
                <a:pos x="132" y="241"/>
              </a:cxn>
              <a:cxn ang="0">
                <a:pos x="168" y="223"/>
              </a:cxn>
              <a:cxn ang="0">
                <a:pos x="213" y="235"/>
              </a:cxn>
              <a:cxn ang="0">
                <a:pos x="234" y="231"/>
              </a:cxn>
              <a:cxn ang="0">
                <a:pos x="257" y="227"/>
              </a:cxn>
              <a:cxn ang="0">
                <a:pos x="270" y="206"/>
              </a:cxn>
              <a:cxn ang="0">
                <a:pos x="276" y="189"/>
              </a:cxn>
              <a:cxn ang="0">
                <a:pos x="291" y="181"/>
              </a:cxn>
              <a:cxn ang="0">
                <a:pos x="309" y="175"/>
              </a:cxn>
            </a:cxnLst>
            <a:rect l="0" t="0" r="r" b="b"/>
            <a:pathLst>
              <a:path w="349" h="255">
                <a:moveTo>
                  <a:pt x="309" y="175"/>
                </a:moveTo>
                <a:cubicBezTo>
                  <a:pt x="312" y="171"/>
                  <a:pt x="313" y="167"/>
                  <a:pt x="318" y="165"/>
                </a:cubicBezTo>
                <a:cubicBezTo>
                  <a:pt x="325" y="161"/>
                  <a:pt x="334" y="158"/>
                  <a:pt x="332" y="149"/>
                </a:cubicBezTo>
                <a:cubicBezTo>
                  <a:pt x="329" y="138"/>
                  <a:pt x="316" y="139"/>
                  <a:pt x="317" y="125"/>
                </a:cubicBezTo>
                <a:cubicBezTo>
                  <a:pt x="317" y="119"/>
                  <a:pt x="317" y="114"/>
                  <a:pt x="324" y="113"/>
                </a:cubicBezTo>
                <a:cubicBezTo>
                  <a:pt x="328" y="112"/>
                  <a:pt x="335" y="101"/>
                  <a:pt x="338" y="98"/>
                </a:cubicBezTo>
                <a:cubicBezTo>
                  <a:pt x="340" y="97"/>
                  <a:pt x="341" y="96"/>
                  <a:pt x="342" y="95"/>
                </a:cubicBezTo>
                <a:cubicBezTo>
                  <a:pt x="346" y="93"/>
                  <a:pt x="348" y="92"/>
                  <a:pt x="349" y="88"/>
                </a:cubicBezTo>
                <a:cubicBezTo>
                  <a:pt x="349" y="87"/>
                  <a:pt x="349" y="85"/>
                  <a:pt x="349" y="83"/>
                </a:cubicBezTo>
                <a:cubicBezTo>
                  <a:pt x="348" y="80"/>
                  <a:pt x="349" y="78"/>
                  <a:pt x="349" y="75"/>
                </a:cubicBezTo>
                <a:cubicBezTo>
                  <a:pt x="349" y="72"/>
                  <a:pt x="343" y="67"/>
                  <a:pt x="341" y="66"/>
                </a:cubicBezTo>
                <a:cubicBezTo>
                  <a:pt x="341" y="66"/>
                  <a:pt x="341" y="66"/>
                  <a:pt x="341" y="66"/>
                </a:cubicBezTo>
                <a:cubicBezTo>
                  <a:pt x="340" y="68"/>
                  <a:pt x="339" y="70"/>
                  <a:pt x="338" y="72"/>
                </a:cubicBezTo>
                <a:cubicBezTo>
                  <a:pt x="335" y="77"/>
                  <a:pt x="338" y="86"/>
                  <a:pt x="335" y="89"/>
                </a:cubicBezTo>
                <a:cubicBezTo>
                  <a:pt x="327" y="97"/>
                  <a:pt x="320" y="78"/>
                  <a:pt x="317" y="86"/>
                </a:cubicBezTo>
                <a:cubicBezTo>
                  <a:pt x="315" y="89"/>
                  <a:pt x="311" y="86"/>
                  <a:pt x="308" y="87"/>
                </a:cubicBezTo>
                <a:cubicBezTo>
                  <a:pt x="306" y="88"/>
                  <a:pt x="304" y="91"/>
                  <a:pt x="301" y="90"/>
                </a:cubicBezTo>
                <a:cubicBezTo>
                  <a:pt x="296" y="87"/>
                  <a:pt x="298" y="85"/>
                  <a:pt x="291" y="85"/>
                </a:cubicBezTo>
                <a:cubicBezTo>
                  <a:pt x="285" y="85"/>
                  <a:pt x="286" y="96"/>
                  <a:pt x="279" y="89"/>
                </a:cubicBezTo>
                <a:cubicBezTo>
                  <a:pt x="275" y="85"/>
                  <a:pt x="267" y="88"/>
                  <a:pt x="266" y="83"/>
                </a:cubicBezTo>
                <a:cubicBezTo>
                  <a:pt x="265" y="82"/>
                  <a:pt x="264" y="75"/>
                  <a:pt x="263" y="75"/>
                </a:cubicBezTo>
                <a:cubicBezTo>
                  <a:pt x="260" y="75"/>
                  <a:pt x="253" y="82"/>
                  <a:pt x="249" y="83"/>
                </a:cubicBezTo>
                <a:cubicBezTo>
                  <a:pt x="239" y="87"/>
                  <a:pt x="237" y="83"/>
                  <a:pt x="229" y="78"/>
                </a:cubicBezTo>
                <a:cubicBezTo>
                  <a:pt x="217" y="72"/>
                  <a:pt x="208" y="75"/>
                  <a:pt x="197" y="71"/>
                </a:cubicBezTo>
                <a:cubicBezTo>
                  <a:pt x="188" y="67"/>
                  <a:pt x="174" y="85"/>
                  <a:pt x="172" y="63"/>
                </a:cubicBezTo>
                <a:cubicBezTo>
                  <a:pt x="169" y="38"/>
                  <a:pt x="142" y="74"/>
                  <a:pt x="134" y="56"/>
                </a:cubicBezTo>
                <a:cubicBezTo>
                  <a:pt x="131" y="50"/>
                  <a:pt x="130" y="53"/>
                  <a:pt x="125" y="53"/>
                </a:cubicBezTo>
                <a:cubicBezTo>
                  <a:pt x="122" y="53"/>
                  <a:pt x="121" y="45"/>
                  <a:pt x="114" y="44"/>
                </a:cubicBezTo>
                <a:cubicBezTo>
                  <a:pt x="109" y="42"/>
                  <a:pt x="97" y="41"/>
                  <a:pt x="99" y="33"/>
                </a:cubicBezTo>
                <a:cubicBezTo>
                  <a:pt x="102" y="26"/>
                  <a:pt x="102" y="18"/>
                  <a:pt x="93" y="17"/>
                </a:cubicBezTo>
                <a:cubicBezTo>
                  <a:pt x="87" y="16"/>
                  <a:pt x="78" y="15"/>
                  <a:pt x="73" y="13"/>
                </a:cubicBezTo>
                <a:cubicBezTo>
                  <a:pt x="70" y="11"/>
                  <a:pt x="59" y="0"/>
                  <a:pt x="58" y="3"/>
                </a:cubicBezTo>
                <a:cubicBezTo>
                  <a:pt x="57" y="8"/>
                  <a:pt x="53" y="9"/>
                  <a:pt x="49" y="8"/>
                </a:cubicBezTo>
                <a:cubicBezTo>
                  <a:pt x="45" y="6"/>
                  <a:pt x="44" y="9"/>
                  <a:pt x="41" y="10"/>
                </a:cubicBezTo>
                <a:cubicBezTo>
                  <a:pt x="41" y="10"/>
                  <a:pt x="41" y="10"/>
                  <a:pt x="41" y="10"/>
                </a:cubicBezTo>
                <a:cubicBezTo>
                  <a:pt x="40" y="20"/>
                  <a:pt x="45" y="26"/>
                  <a:pt x="51" y="30"/>
                </a:cubicBezTo>
                <a:cubicBezTo>
                  <a:pt x="58" y="35"/>
                  <a:pt x="53" y="47"/>
                  <a:pt x="58" y="50"/>
                </a:cubicBezTo>
                <a:cubicBezTo>
                  <a:pt x="61" y="52"/>
                  <a:pt x="67" y="53"/>
                  <a:pt x="68" y="57"/>
                </a:cubicBezTo>
                <a:cubicBezTo>
                  <a:pt x="68" y="60"/>
                  <a:pt x="76" y="69"/>
                  <a:pt x="74" y="69"/>
                </a:cubicBezTo>
                <a:cubicBezTo>
                  <a:pt x="68" y="71"/>
                  <a:pt x="52" y="74"/>
                  <a:pt x="49" y="79"/>
                </a:cubicBezTo>
                <a:cubicBezTo>
                  <a:pt x="49" y="80"/>
                  <a:pt x="55" y="87"/>
                  <a:pt x="57" y="88"/>
                </a:cubicBezTo>
                <a:cubicBezTo>
                  <a:pt x="79" y="99"/>
                  <a:pt x="44" y="102"/>
                  <a:pt x="58" y="114"/>
                </a:cubicBezTo>
                <a:cubicBezTo>
                  <a:pt x="58" y="114"/>
                  <a:pt x="58" y="114"/>
                  <a:pt x="58" y="113"/>
                </a:cubicBezTo>
                <a:cubicBezTo>
                  <a:pt x="59" y="115"/>
                  <a:pt x="70" y="123"/>
                  <a:pt x="72" y="125"/>
                </a:cubicBezTo>
                <a:cubicBezTo>
                  <a:pt x="76" y="127"/>
                  <a:pt x="80" y="124"/>
                  <a:pt x="84" y="126"/>
                </a:cubicBezTo>
                <a:cubicBezTo>
                  <a:pt x="94" y="131"/>
                  <a:pt x="93" y="140"/>
                  <a:pt x="107" y="140"/>
                </a:cubicBezTo>
                <a:cubicBezTo>
                  <a:pt x="105" y="148"/>
                  <a:pt x="78" y="138"/>
                  <a:pt x="72" y="141"/>
                </a:cubicBezTo>
                <a:cubicBezTo>
                  <a:pt x="67" y="144"/>
                  <a:pt x="63" y="139"/>
                  <a:pt x="57" y="143"/>
                </a:cubicBezTo>
                <a:cubicBezTo>
                  <a:pt x="52" y="147"/>
                  <a:pt x="44" y="154"/>
                  <a:pt x="40" y="160"/>
                </a:cubicBezTo>
                <a:cubicBezTo>
                  <a:pt x="35" y="166"/>
                  <a:pt x="22" y="172"/>
                  <a:pt x="15" y="176"/>
                </a:cubicBezTo>
                <a:cubicBezTo>
                  <a:pt x="0" y="184"/>
                  <a:pt x="10" y="197"/>
                  <a:pt x="7" y="210"/>
                </a:cubicBezTo>
                <a:cubicBezTo>
                  <a:pt x="5" y="216"/>
                  <a:pt x="13" y="215"/>
                  <a:pt x="17" y="221"/>
                </a:cubicBezTo>
                <a:cubicBezTo>
                  <a:pt x="15" y="231"/>
                  <a:pt x="15" y="231"/>
                  <a:pt x="15" y="231"/>
                </a:cubicBezTo>
                <a:cubicBezTo>
                  <a:pt x="15" y="231"/>
                  <a:pt x="15" y="231"/>
                  <a:pt x="15" y="231"/>
                </a:cubicBezTo>
                <a:cubicBezTo>
                  <a:pt x="29" y="235"/>
                  <a:pt x="43" y="234"/>
                  <a:pt x="53" y="224"/>
                </a:cubicBezTo>
                <a:cubicBezTo>
                  <a:pt x="56" y="222"/>
                  <a:pt x="60" y="230"/>
                  <a:pt x="61" y="232"/>
                </a:cubicBezTo>
                <a:cubicBezTo>
                  <a:pt x="65" y="236"/>
                  <a:pt x="68" y="230"/>
                  <a:pt x="71" y="232"/>
                </a:cubicBezTo>
                <a:cubicBezTo>
                  <a:pt x="74" y="234"/>
                  <a:pt x="82" y="245"/>
                  <a:pt x="83" y="249"/>
                </a:cubicBezTo>
                <a:cubicBezTo>
                  <a:pt x="87" y="255"/>
                  <a:pt x="92" y="245"/>
                  <a:pt x="97" y="245"/>
                </a:cubicBezTo>
                <a:cubicBezTo>
                  <a:pt x="103" y="244"/>
                  <a:pt x="103" y="246"/>
                  <a:pt x="103" y="240"/>
                </a:cubicBezTo>
                <a:cubicBezTo>
                  <a:pt x="103" y="230"/>
                  <a:pt x="110" y="238"/>
                  <a:pt x="113" y="240"/>
                </a:cubicBezTo>
                <a:cubicBezTo>
                  <a:pt x="118" y="245"/>
                  <a:pt x="125" y="242"/>
                  <a:pt x="132" y="241"/>
                </a:cubicBezTo>
                <a:cubicBezTo>
                  <a:pt x="138" y="238"/>
                  <a:pt x="150" y="229"/>
                  <a:pt x="156" y="228"/>
                </a:cubicBezTo>
                <a:cubicBezTo>
                  <a:pt x="160" y="228"/>
                  <a:pt x="171" y="230"/>
                  <a:pt x="168" y="223"/>
                </a:cubicBezTo>
                <a:cubicBezTo>
                  <a:pt x="163" y="213"/>
                  <a:pt x="189" y="214"/>
                  <a:pt x="195" y="214"/>
                </a:cubicBezTo>
                <a:cubicBezTo>
                  <a:pt x="197" y="214"/>
                  <a:pt x="211" y="232"/>
                  <a:pt x="213" y="235"/>
                </a:cubicBezTo>
                <a:cubicBezTo>
                  <a:pt x="215" y="237"/>
                  <a:pt x="220" y="246"/>
                  <a:pt x="223" y="242"/>
                </a:cubicBezTo>
                <a:cubicBezTo>
                  <a:pt x="225" y="237"/>
                  <a:pt x="227" y="231"/>
                  <a:pt x="234" y="231"/>
                </a:cubicBezTo>
                <a:cubicBezTo>
                  <a:pt x="238" y="231"/>
                  <a:pt x="239" y="228"/>
                  <a:pt x="243" y="226"/>
                </a:cubicBezTo>
                <a:cubicBezTo>
                  <a:pt x="247" y="225"/>
                  <a:pt x="253" y="227"/>
                  <a:pt x="257" y="227"/>
                </a:cubicBezTo>
                <a:cubicBezTo>
                  <a:pt x="265" y="227"/>
                  <a:pt x="260" y="220"/>
                  <a:pt x="264" y="216"/>
                </a:cubicBezTo>
                <a:cubicBezTo>
                  <a:pt x="266" y="213"/>
                  <a:pt x="269" y="209"/>
                  <a:pt x="270" y="206"/>
                </a:cubicBezTo>
                <a:cubicBezTo>
                  <a:pt x="271" y="204"/>
                  <a:pt x="271" y="202"/>
                  <a:pt x="271" y="199"/>
                </a:cubicBezTo>
                <a:cubicBezTo>
                  <a:pt x="271" y="197"/>
                  <a:pt x="274" y="191"/>
                  <a:pt x="276" y="189"/>
                </a:cubicBezTo>
                <a:cubicBezTo>
                  <a:pt x="278" y="187"/>
                  <a:pt x="277" y="184"/>
                  <a:pt x="280" y="181"/>
                </a:cubicBezTo>
                <a:cubicBezTo>
                  <a:pt x="284" y="178"/>
                  <a:pt x="288" y="186"/>
                  <a:pt x="291" y="181"/>
                </a:cubicBezTo>
                <a:cubicBezTo>
                  <a:pt x="294" y="175"/>
                  <a:pt x="297" y="172"/>
                  <a:pt x="304" y="174"/>
                </a:cubicBezTo>
                <a:cubicBezTo>
                  <a:pt x="309" y="175"/>
                  <a:pt x="309" y="175"/>
                  <a:pt x="309" y="175"/>
                </a:cubicBezTo>
                <a:close/>
              </a:path>
            </a:pathLst>
          </a:custGeom>
          <a:solidFill>
            <a:srgbClr val="BFBFBF"/>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9" name="Freeform 18"/>
          <p:cNvSpPr>
            <a:spLocks/>
          </p:cNvSpPr>
          <p:nvPr/>
        </p:nvSpPr>
        <p:spPr bwMode="auto">
          <a:xfrm>
            <a:off x="5500730" y="1928629"/>
            <a:ext cx="1537271" cy="1480335"/>
          </a:xfrm>
          <a:custGeom>
            <a:avLst/>
            <a:gdLst/>
            <a:ahLst/>
            <a:cxnLst>
              <a:cxn ang="0">
                <a:pos x="43" y="42"/>
              </a:cxn>
              <a:cxn ang="0">
                <a:pos x="87" y="49"/>
              </a:cxn>
              <a:cxn ang="0">
                <a:pos x="121" y="83"/>
              </a:cxn>
              <a:cxn ang="0">
                <a:pos x="143" y="107"/>
              </a:cxn>
              <a:cxn ang="0">
                <a:pos x="177" y="123"/>
              </a:cxn>
              <a:cxn ang="0">
                <a:pos x="205" y="121"/>
              </a:cxn>
              <a:cxn ang="0">
                <a:pos x="239" y="137"/>
              </a:cxn>
              <a:cxn ang="0">
                <a:pos x="310" y="187"/>
              </a:cxn>
              <a:cxn ang="0">
                <a:pos x="372" y="217"/>
              </a:cxn>
              <a:cxn ang="0">
                <a:pos x="412" y="233"/>
              </a:cxn>
              <a:cxn ang="0">
                <a:pos x="450" y="231"/>
              </a:cxn>
              <a:cxn ang="0">
                <a:pos x="466" y="236"/>
              </a:cxn>
              <a:cxn ang="0">
                <a:pos x="493" y="283"/>
              </a:cxn>
              <a:cxn ang="0">
                <a:pos x="482" y="314"/>
              </a:cxn>
              <a:cxn ang="0">
                <a:pos x="497" y="351"/>
              </a:cxn>
              <a:cxn ang="0">
                <a:pos x="497" y="367"/>
              </a:cxn>
              <a:cxn ang="0">
                <a:pos x="440" y="402"/>
              </a:cxn>
              <a:cxn ang="0">
                <a:pos x="440" y="457"/>
              </a:cxn>
              <a:cxn ang="0">
                <a:pos x="435" y="483"/>
              </a:cxn>
              <a:cxn ang="0">
                <a:pos x="425" y="504"/>
              </a:cxn>
              <a:cxn ang="0">
                <a:pos x="391" y="499"/>
              </a:cxn>
              <a:cxn ang="0">
                <a:pos x="397" y="472"/>
              </a:cxn>
              <a:cxn ang="0">
                <a:pos x="367" y="447"/>
              </a:cxn>
              <a:cxn ang="0">
                <a:pos x="331" y="429"/>
              </a:cxn>
              <a:cxn ang="0">
                <a:pos x="302" y="416"/>
              </a:cxn>
              <a:cxn ang="0">
                <a:pos x="265" y="429"/>
              </a:cxn>
              <a:cxn ang="0">
                <a:pos x="245" y="413"/>
              </a:cxn>
              <a:cxn ang="0">
                <a:pos x="220" y="419"/>
              </a:cxn>
              <a:cxn ang="0">
                <a:pos x="221" y="391"/>
              </a:cxn>
              <a:cxn ang="0">
                <a:pos x="176" y="414"/>
              </a:cxn>
              <a:cxn ang="0">
                <a:pos x="153" y="402"/>
              </a:cxn>
              <a:cxn ang="0">
                <a:pos x="137" y="412"/>
              </a:cxn>
              <a:cxn ang="0">
                <a:pos x="120" y="404"/>
              </a:cxn>
              <a:cxn ang="0">
                <a:pos x="110" y="396"/>
              </a:cxn>
              <a:cxn ang="0">
                <a:pos x="113" y="433"/>
              </a:cxn>
              <a:cxn ang="0">
                <a:pos x="129" y="457"/>
              </a:cxn>
              <a:cxn ang="0">
                <a:pos x="111" y="481"/>
              </a:cxn>
              <a:cxn ang="0">
                <a:pos x="89" y="479"/>
              </a:cxn>
              <a:cxn ang="0">
                <a:pos x="75" y="438"/>
              </a:cxn>
              <a:cxn ang="0">
                <a:pos x="85" y="392"/>
              </a:cxn>
              <a:cxn ang="0">
                <a:pos x="118" y="362"/>
              </a:cxn>
              <a:cxn ang="0">
                <a:pos x="131" y="337"/>
              </a:cxn>
              <a:cxn ang="0">
                <a:pos x="138" y="315"/>
              </a:cxn>
              <a:cxn ang="0">
                <a:pos x="105" y="289"/>
              </a:cxn>
              <a:cxn ang="0">
                <a:pos x="82" y="281"/>
              </a:cxn>
              <a:cxn ang="0">
                <a:pos x="44" y="277"/>
              </a:cxn>
              <a:cxn ang="0">
                <a:pos x="32" y="275"/>
              </a:cxn>
              <a:cxn ang="0">
                <a:pos x="37" y="253"/>
              </a:cxn>
              <a:cxn ang="0">
                <a:pos x="14" y="232"/>
              </a:cxn>
              <a:cxn ang="0">
                <a:pos x="14" y="205"/>
              </a:cxn>
              <a:cxn ang="0">
                <a:pos x="26" y="199"/>
              </a:cxn>
              <a:cxn ang="0">
                <a:pos x="27" y="162"/>
              </a:cxn>
              <a:cxn ang="0">
                <a:pos x="16" y="146"/>
              </a:cxn>
              <a:cxn ang="0">
                <a:pos x="9" y="129"/>
              </a:cxn>
              <a:cxn ang="0">
                <a:pos x="6" y="114"/>
              </a:cxn>
              <a:cxn ang="0">
                <a:pos x="1" y="64"/>
              </a:cxn>
              <a:cxn ang="0">
                <a:pos x="8" y="35"/>
              </a:cxn>
            </a:cxnLst>
            <a:rect l="0" t="0" r="r" b="b"/>
            <a:pathLst>
              <a:path w="532" h="512">
                <a:moveTo>
                  <a:pt x="34" y="0"/>
                </a:moveTo>
                <a:cubicBezTo>
                  <a:pt x="53" y="12"/>
                  <a:pt x="53" y="12"/>
                  <a:pt x="53" y="12"/>
                </a:cubicBezTo>
                <a:cubicBezTo>
                  <a:pt x="58" y="19"/>
                  <a:pt x="41" y="32"/>
                  <a:pt x="43" y="42"/>
                </a:cubicBezTo>
                <a:cubicBezTo>
                  <a:pt x="45" y="53"/>
                  <a:pt x="48" y="45"/>
                  <a:pt x="52" y="45"/>
                </a:cubicBezTo>
                <a:cubicBezTo>
                  <a:pt x="59" y="45"/>
                  <a:pt x="64" y="61"/>
                  <a:pt x="70" y="59"/>
                </a:cubicBezTo>
                <a:cubicBezTo>
                  <a:pt x="77" y="57"/>
                  <a:pt x="80" y="45"/>
                  <a:pt x="87" y="49"/>
                </a:cubicBezTo>
                <a:cubicBezTo>
                  <a:pt x="92" y="52"/>
                  <a:pt x="98" y="52"/>
                  <a:pt x="103" y="55"/>
                </a:cubicBezTo>
                <a:cubicBezTo>
                  <a:pt x="110" y="59"/>
                  <a:pt x="114" y="66"/>
                  <a:pt x="122" y="69"/>
                </a:cubicBezTo>
                <a:cubicBezTo>
                  <a:pt x="133" y="73"/>
                  <a:pt x="126" y="77"/>
                  <a:pt x="121" y="83"/>
                </a:cubicBezTo>
                <a:cubicBezTo>
                  <a:pt x="113" y="90"/>
                  <a:pt x="112" y="87"/>
                  <a:pt x="120" y="93"/>
                </a:cubicBezTo>
                <a:cubicBezTo>
                  <a:pt x="124" y="95"/>
                  <a:pt x="124" y="101"/>
                  <a:pt x="127" y="103"/>
                </a:cubicBezTo>
                <a:cubicBezTo>
                  <a:pt x="130" y="104"/>
                  <a:pt x="142" y="94"/>
                  <a:pt x="143" y="107"/>
                </a:cubicBezTo>
                <a:cubicBezTo>
                  <a:pt x="143" y="115"/>
                  <a:pt x="155" y="109"/>
                  <a:pt x="159" y="115"/>
                </a:cubicBezTo>
                <a:cubicBezTo>
                  <a:pt x="164" y="122"/>
                  <a:pt x="162" y="119"/>
                  <a:pt x="170" y="118"/>
                </a:cubicBezTo>
                <a:cubicBezTo>
                  <a:pt x="174" y="118"/>
                  <a:pt x="174" y="122"/>
                  <a:pt x="177" y="123"/>
                </a:cubicBezTo>
                <a:cubicBezTo>
                  <a:pt x="182" y="125"/>
                  <a:pt x="186" y="117"/>
                  <a:pt x="190" y="123"/>
                </a:cubicBezTo>
                <a:cubicBezTo>
                  <a:pt x="194" y="127"/>
                  <a:pt x="199" y="123"/>
                  <a:pt x="205" y="121"/>
                </a:cubicBezTo>
                <a:cubicBezTo>
                  <a:pt x="205" y="121"/>
                  <a:pt x="205" y="121"/>
                  <a:pt x="205" y="121"/>
                </a:cubicBezTo>
                <a:cubicBezTo>
                  <a:pt x="228" y="141"/>
                  <a:pt x="228" y="141"/>
                  <a:pt x="228" y="141"/>
                </a:cubicBezTo>
                <a:cubicBezTo>
                  <a:pt x="229" y="142"/>
                  <a:pt x="237" y="144"/>
                  <a:pt x="237" y="143"/>
                </a:cubicBezTo>
                <a:cubicBezTo>
                  <a:pt x="238" y="140"/>
                  <a:pt x="235" y="134"/>
                  <a:pt x="239" y="137"/>
                </a:cubicBezTo>
                <a:cubicBezTo>
                  <a:pt x="250" y="144"/>
                  <a:pt x="264" y="159"/>
                  <a:pt x="277" y="161"/>
                </a:cubicBezTo>
                <a:cubicBezTo>
                  <a:pt x="286" y="163"/>
                  <a:pt x="283" y="165"/>
                  <a:pt x="288" y="172"/>
                </a:cubicBezTo>
                <a:cubicBezTo>
                  <a:pt x="293" y="179"/>
                  <a:pt x="303" y="183"/>
                  <a:pt x="310" y="187"/>
                </a:cubicBezTo>
                <a:cubicBezTo>
                  <a:pt x="317" y="191"/>
                  <a:pt x="323" y="197"/>
                  <a:pt x="330" y="201"/>
                </a:cubicBezTo>
                <a:cubicBezTo>
                  <a:pt x="337" y="206"/>
                  <a:pt x="335" y="191"/>
                  <a:pt x="342" y="195"/>
                </a:cubicBezTo>
                <a:cubicBezTo>
                  <a:pt x="348" y="199"/>
                  <a:pt x="367" y="218"/>
                  <a:pt x="372" y="217"/>
                </a:cubicBezTo>
                <a:cubicBezTo>
                  <a:pt x="381" y="216"/>
                  <a:pt x="388" y="206"/>
                  <a:pt x="391" y="220"/>
                </a:cubicBezTo>
                <a:cubicBezTo>
                  <a:pt x="392" y="231"/>
                  <a:pt x="396" y="227"/>
                  <a:pt x="402" y="229"/>
                </a:cubicBezTo>
                <a:cubicBezTo>
                  <a:pt x="407" y="230"/>
                  <a:pt x="404" y="234"/>
                  <a:pt x="412" y="233"/>
                </a:cubicBezTo>
                <a:cubicBezTo>
                  <a:pt x="423" y="231"/>
                  <a:pt x="420" y="236"/>
                  <a:pt x="427" y="241"/>
                </a:cubicBezTo>
                <a:cubicBezTo>
                  <a:pt x="438" y="250"/>
                  <a:pt x="435" y="234"/>
                  <a:pt x="435" y="231"/>
                </a:cubicBezTo>
                <a:cubicBezTo>
                  <a:pt x="450" y="231"/>
                  <a:pt x="450" y="231"/>
                  <a:pt x="450" y="231"/>
                </a:cubicBezTo>
                <a:cubicBezTo>
                  <a:pt x="456" y="231"/>
                  <a:pt x="457" y="237"/>
                  <a:pt x="463" y="238"/>
                </a:cubicBezTo>
                <a:cubicBezTo>
                  <a:pt x="465" y="238"/>
                  <a:pt x="466" y="237"/>
                  <a:pt x="466" y="236"/>
                </a:cubicBezTo>
                <a:cubicBezTo>
                  <a:pt x="466" y="236"/>
                  <a:pt x="466" y="236"/>
                  <a:pt x="466" y="236"/>
                </a:cubicBezTo>
                <a:cubicBezTo>
                  <a:pt x="465" y="246"/>
                  <a:pt x="470" y="252"/>
                  <a:pt x="476" y="256"/>
                </a:cubicBezTo>
                <a:cubicBezTo>
                  <a:pt x="483" y="261"/>
                  <a:pt x="478" y="273"/>
                  <a:pt x="483" y="276"/>
                </a:cubicBezTo>
                <a:cubicBezTo>
                  <a:pt x="486" y="278"/>
                  <a:pt x="492" y="279"/>
                  <a:pt x="493" y="283"/>
                </a:cubicBezTo>
                <a:cubicBezTo>
                  <a:pt x="493" y="286"/>
                  <a:pt x="501" y="295"/>
                  <a:pt x="499" y="295"/>
                </a:cubicBezTo>
                <a:cubicBezTo>
                  <a:pt x="493" y="297"/>
                  <a:pt x="477" y="300"/>
                  <a:pt x="474" y="305"/>
                </a:cubicBezTo>
                <a:cubicBezTo>
                  <a:pt x="474" y="306"/>
                  <a:pt x="480" y="313"/>
                  <a:pt x="482" y="314"/>
                </a:cubicBezTo>
                <a:cubicBezTo>
                  <a:pt x="504" y="325"/>
                  <a:pt x="469" y="328"/>
                  <a:pt x="483" y="340"/>
                </a:cubicBezTo>
                <a:cubicBezTo>
                  <a:pt x="483" y="340"/>
                  <a:pt x="483" y="340"/>
                  <a:pt x="483" y="339"/>
                </a:cubicBezTo>
                <a:cubicBezTo>
                  <a:pt x="484" y="341"/>
                  <a:pt x="495" y="349"/>
                  <a:pt x="497" y="351"/>
                </a:cubicBezTo>
                <a:cubicBezTo>
                  <a:pt x="501" y="353"/>
                  <a:pt x="505" y="350"/>
                  <a:pt x="509" y="352"/>
                </a:cubicBezTo>
                <a:cubicBezTo>
                  <a:pt x="519" y="357"/>
                  <a:pt x="518" y="366"/>
                  <a:pt x="532" y="366"/>
                </a:cubicBezTo>
                <a:cubicBezTo>
                  <a:pt x="530" y="374"/>
                  <a:pt x="503" y="364"/>
                  <a:pt x="497" y="367"/>
                </a:cubicBezTo>
                <a:cubicBezTo>
                  <a:pt x="492" y="370"/>
                  <a:pt x="488" y="365"/>
                  <a:pt x="482" y="369"/>
                </a:cubicBezTo>
                <a:cubicBezTo>
                  <a:pt x="477" y="373"/>
                  <a:pt x="469" y="380"/>
                  <a:pt x="465" y="386"/>
                </a:cubicBezTo>
                <a:cubicBezTo>
                  <a:pt x="460" y="392"/>
                  <a:pt x="447" y="398"/>
                  <a:pt x="440" y="402"/>
                </a:cubicBezTo>
                <a:cubicBezTo>
                  <a:pt x="425" y="410"/>
                  <a:pt x="435" y="423"/>
                  <a:pt x="432" y="436"/>
                </a:cubicBezTo>
                <a:cubicBezTo>
                  <a:pt x="430" y="442"/>
                  <a:pt x="438" y="441"/>
                  <a:pt x="442" y="447"/>
                </a:cubicBezTo>
                <a:cubicBezTo>
                  <a:pt x="440" y="457"/>
                  <a:pt x="440" y="457"/>
                  <a:pt x="440" y="457"/>
                </a:cubicBezTo>
                <a:cubicBezTo>
                  <a:pt x="440" y="457"/>
                  <a:pt x="440" y="457"/>
                  <a:pt x="440" y="457"/>
                </a:cubicBezTo>
                <a:cubicBezTo>
                  <a:pt x="438" y="461"/>
                  <a:pt x="427" y="460"/>
                  <a:pt x="431" y="467"/>
                </a:cubicBezTo>
                <a:cubicBezTo>
                  <a:pt x="434" y="472"/>
                  <a:pt x="438" y="477"/>
                  <a:pt x="435" y="483"/>
                </a:cubicBezTo>
                <a:cubicBezTo>
                  <a:pt x="431" y="491"/>
                  <a:pt x="431" y="491"/>
                  <a:pt x="431" y="491"/>
                </a:cubicBezTo>
                <a:cubicBezTo>
                  <a:pt x="431" y="491"/>
                  <a:pt x="431" y="491"/>
                  <a:pt x="431" y="491"/>
                </a:cubicBezTo>
                <a:cubicBezTo>
                  <a:pt x="425" y="495"/>
                  <a:pt x="426" y="496"/>
                  <a:pt x="425" y="504"/>
                </a:cubicBezTo>
                <a:cubicBezTo>
                  <a:pt x="423" y="512"/>
                  <a:pt x="420" y="508"/>
                  <a:pt x="414" y="509"/>
                </a:cubicBezTo>
                <a:cubicBezTo>
                  <a:pt x="409" y="510"/>
                  <a:pt x="406" y="510"/>
                  <a:pt x="401" y="508"/>
                </a:cubicBezTo>
                <a:cubicBezTo>
                  <a:pt x="395" y="506"/>
                  <a:pt x="401" y="500"/>
                  <a:pt x="391" y="499"/>
                </a:cubicBezTo>
                <a:cubicBezTo>
                  <a:pt x="391" y="499"/>
                  <a:pt x="391" y="499"/>
                  <a:pt x="391" y="499"/>
                </a:cubicBezTo>
                <a:cubicBezTo>
                  <a:pt x="394" y="486"/>
                  <a:pt x="394" y="486"/>
                  <a:pt x="394" y="486"/>
                </a:cubicBezTo>
                <a:cubicBezTo>
                  <a:pt x="394" y="480"/>
                  <a:pt x="397" y="477"/>
                  <a:pt x="397" y="472"/>
                </a:cubicBezTo>
                <a:cubicBezTo>
                  <a:pt x="397" y="467"/>
                  <a:pt x="392" y="465"/>
                  <a:pt x="392" y="461"/>
                </a:cubicBezTo>
                <a:cubicBezTo>
                  <a:pt x="392" y="458"/>
                  <a:pt x="395" y="454"/>
                  <a:pt x="395" y="454"/>
                </a:cubicBezTo>
                <a:cubicBezTo>
                  <a:pt x="393" y="440"/>
                  <a:pt x="370" y="455"/>
                  <a:pt x="367" y="447"/>
                </a:cubicBezTo>
                <a:cubicBezTo>
                  <a:pt x="365" y="447"/>
                  <a:pt x="366" y="453"/>
                  <a:pt x="361" y="451"/>
                </a:cubicBezTo>
                <a:cubicBezTo>
                  <a:pt x="358" y="451"/>
                  <a:pt x="357" y="444"/>
                  <a:pt x="354" y="442"/>
                </a:cubicBezTo>
                <a:cubicBezTo>
                  <a:pt x="346" y="436"/>
                  <a:pt x="336" y="437"/>
                  <a:pt x="331" y="429"/>
                </a:cubicBezTo>
                <a:cubicBezTo>
                  <a:pt x="326" y="422"/>
                  <a:pt x="323" y="420"/>
                  <a:pt x="315" y="418"/>
                </a:cubicBezTo>
                <a:cubicBezTo>
                  <a:pt x="307" y="416"/>
                  <a:pt x="319" y="406"/>
                  <a:pt x="304" y="408"/>
                </a:cubicBezTo>
                <a:cubicBezTo>
                  <a:pt x="299" y="409"/>
                  <a:pt x="305" y="415"/>
                  <a:pt x="302" y="416"/>
                </a:cubicBezTo>
                <a:cubicBezTo>
                  <a:pt x="301" y="416"/>
                  <a:pt x="297" y="411"/>
                  <a:pt x="292" y="411"/>
                </a:cubicBezTo>
                <a:cubicBezTo>
                  <a:pt x="285" y="411"/>
                  <a:pt x="287" y="418"/>
                  <a:pt x="286" y="423"/>
                </a:cubicBezTo>
                <a:cubicBezTo>
                  <a:pt x="284" y="430"/>
                  <a:pt x="270" y="429"/>
                  <a:pt x="265" y="429"/>
                </a:cubicBezTo>
                <a:cubicBezTo>
                  <a:pt x="259" y="429"/>
                  <a:pt x="261" y="424"/>
                  <a:pt x="258" y="420"/>
                </a:cubicBezTo>
                <a:cubicBezTo>
                  <a:pt x="256" y="417"/>
                  <a:pt x="252" y="416"/>
                  <a:pt x="249" y="416"/>
                </a:cubicBezTo>
                <a:cubicBezTo>
                  <a:pt x="247" y="416"/>
                  <a:pt x="245" y="415"/>
                  <a:pt x="245" y="413"/>
                </a:cubicBezTo>
                <a:cubicBezTo>
                  <a:pt x="243" y="412"/>
                  <a:pt x="235" y="419"/>
                  <a:pt x="236" y="421"/>
                </a:cubicBezTo>
                <a:cubicBezTo>
                  <a:pt x="236" y="429"/>
                  <a:pt x="230" y="422"/>
                  <a:pt x="226" y="423"/>
                </a:cubicBezTo>
                <a:cubicBezTo>
                  <a:pt x="223" y="423"/>
                  <a:pt x="219" y="423"/>
                  <a:pt x="220" y="419"/>
                </a:cubicBezTo>
                <a:cubicBezTo>
                  <a:pt x="221" y="414"/>
                  <a:pt x="224" y="413"/>
                  <a:pt x="226" y="409"/>
                </a:cubicBezTo>
                <a:cubicBezTo>
                  <a:pt x="230" y="401"/>
                  <a:pt x="223" y="404"/>
                  <a:pt x="221" y="399"/>
                </a:cubicBezTo>
                <a:cubicBezTo>
                  <a:pt x="220" y="396"/>
                  <a:pt x="222" y="394"/>
                  <a:pt x="221" y="391"/>
                </a:cubicBezTo>
                <a:cubicBezTo>
                  <a:pt x="218" y="391"/>
                  <a:pt x="214" y="396"/>
                  <a:pt x="210" y="397"/>
                </a:cubicBezTo>
                <a:cubicBezTo>
                  <a:pt x="201" y="401"/>
                  <a:pt x="196" y="403"/>
                  <a:pt x="191" y="411"/>
                </a:cubicBezTo>
                <a:cubicBezTo>
                  <a:pt x="188" y="417"/>
                  <a:pt x="182" y="416"/>
                  <a:pt x="176" y="414"/>
                </a:cubicBezTo>
                <a:cubicBezTo>
                  <a:pt x="172" y="412"/>
                  <a:pt x="170" y="417"/>
                  <a:pt x="167" y="416"/>
                </a:cubicBezTo>
                <a:cubicBezTo>
                  <a:pt x="162" y="415"/>
                  <a:pt x="162" y="410"/>
                  <a:pt x="163" y="405"/>
                </a:cubicBezTo>
                <a:cubicBezTo>
                  <a:pt x="165" y="400"/>
                  <a:pt x="156" y="401"/>
                  <a:pt x="153" y="402"/>
                </a:cubicBezTo>
                <a:cubicBezTo>
                  <a:pt x="150" y="405"/>
                  <a:pt x="155" y="409"/>
                  <a:pt x="154" y="412"/>
                </a:cubicBezTo>
                <a:cubicBezTo>
                  <a:pt x="152" y="416"/>
                  <a:pt x="148" y="418"/>
                  <a:pt x="144" y="414"/>
                </a:cubicBezTo>
                <a:cubicBezTo>
                  <a:pt x="141" y="411"/>
                  <a:pt x="137" y="419"/>
                  <a:pt x="137" y="412"/>
                </a:cubicBezTo>
                <a:cubicBezTo>
                  <a:pt x="137" y="405"/>
                  <a:pt x="132" y="408"/>
                  <a:pt x="129" y="410"/>
                </a:cubicBezTo>
                <a:cubicBezTo>
                  <a:pt x="121" y="417"/>
                  <a:pt x="128" y="405"/>
                  <a:pt x="129" y="403"/>
                </a:cubicBezTo>
                <a:cubicBezTo>
                  <a:pt x="131" y="395"/>
                  <a:pt x="122" y="407"/>
                  <a:pt x="120" y="404"/>
                </a:cubicBezTo>
                <a:cubicBezTo>
                  <a:pt x="114" y="393"/>
                  <a:pt x="132" y="398"/>
                  <a:pt x="131" y="393"/>
                </a:cubicBezTo>
                <a:cubicBezTo>
                  <a:pt x="131" y="390"/>
                  <a:pt x="129" y="384"/>
                  <a:pt x="127" y="381"/>
                </a:cubicBezTo>
                <a:cubicBezTo>
                  <a:pt x="125" y="378"/>
                  <a:pt x="113" y="396"/>
                  <a:pt x="110" y="396"/>
                </a:cubicBezTo>
                <a:cubicBezTo>
                  <a:pt x="107" y="396"/>
                  <a:pt x="100" y="389"/>
                  <a:pt x="102" y="399"/>
                </a:cubicBezTo>
                <a:cubicBezTo>
                  <a:pt x="105" y="409"/>
                  <a:pt x="107" y="426"/>
                  <a:pt x="113" y="434"/>
                </a:cubicBezTo>
                <a:cubicBezTo>
                  <a:pt x="113" y="434"/>
                  <a:pt x="113" y="433"/>
                  <a:pt x="113" y="433"/>
                </a:cubicBezTo>
                <a:cubicBezTo>
                  <a:pt x="115" y="437"/>
                  <a:pt x="117" y="440"/>
                  <a:pt x="116" y="444"/>
                </a:cubicBezTo>
                <a:cubicBezTo>
                  <a:pt x="115" y="446"/>
                  <a:pt x="113" y="451"/>
                  <a:pt x="115" y="453"/>
                </a:cubicBezTo>
                <a:cubicBezTo>
                  <a:pt x="120" y="456"/>
                  <a:pt x="128" y="450"/>
                  <a:pt x="129" y="457"/>
                </a:cubicBezTo>
                <a:cubicBezTo>
                  <a:pt x="130" y="462"/>
                  <a:pt x="129" y="465"/>
                  <a:pt x="128" y="471"/>
                </a:cubicBezTo>
                <a:cubicBezTo>
                  <a:pt x="128" y="473"/>
                  <a:pt x="120" y="485"/>
                  <a:pt x="118" y="485"/>
                </a:cubicBezTo>
                <a:cubicBezTo>
                  <a:pt x="116" y="484"/>
                  <a:pt x="114" y="481"/>
                  <a:pt x="111" y="481"/>
                </a:cubicBezTo>
                <a:cubicBezTo>
                  <a:pt x="108" y="481"/>
                  <a:pt x="105" y="481"/>
                  <a:pt x="104" y="478"/>
                </a:cubicBezTo>
                <a:cubicBezTo>
                  <a:pt x="103" y="476"/>
                  <a:pt x="100" y="470"/>
                  <a:pt x="97" y="472"/>
                </a:cubicBezTo>
                <a:cubicBezTo>
                  <a:pt x="94" y="474"/>
                  <a:pt x="93" y="484"/>
                  <a:pt x="89" y="479"/>
                </a:cubicBezTo>
                <a:cubicBezTo>
                  <a:pt x="86" y="475"/>
                  <a:pt x="89" y="468"/>
                  <a:pt x="84" y="466"/>
                </a:cubicBezTo>
                <a:cubicBezTo>
                  <a:pt x="81" y="465"/>
                  <a:pt x="80" y="461"/>
                  <a:pt x="78" y="458"/>
                </a:cubicBezTo>
                <a:cubicBezTo>
                  <a:pt x="81" y="449"/>
                  <a:pt x="80" y="445"/>
                  <a:pt x="75" y="438"/>
                </a:cubicBezTo>
                <a:cubicBezTo>
                  <a:pt x="70" y="428"/>
                  <a:pt x="82" y="432"/>
                  <a:pt x="84" y="423"/>
                </a:cubicBezTo>
                <a:cubicBezTo>
                  <a:pt x="84" y="418"/>
                  <a:pt x="88" y="415"/>
                  <a:pt x="89" y="410"/>
                </a:cubicBezTo>
                <a:cubicBezTo>
                  <a:pt x="90" y="403"/>
                  <a:pt x="82" y="397"/>
                  <a:pt x="85" y="392"/>
                </a:cubicBezTo>
                <a:cubicBezTo>
                  <a:pt x="86" y="388"/>
                  <a:pt x="90" y="390"/>
                  <a:pt x="90" y="386"/>
                </a:cubicBezTo>
                <a:cubicBezTo>
                  <a:pt x="91" y="378"/>
                  <a:pt x="105" y="377"/>
                  <a:pt x="111" y="375"/>
                </a:cubicBezTo>
                <a:cubicBezTo>
                  <a:pt x="119" y="372"/>
                  <a:pt x="116" y="369"/>
                  <a:pt x="118" y="362"/>
                </a:cubicBezTo>
                <a:cubicBezTo>
                  <a:pt x="119" y="359"/>
                  <a:pt x="121" y="358"/>
                  <a:pt x="123" y="356"/>
                </a:cubicBezTo>
                <a:cubicBezTo>
                  <a:pt x="124" y="354"/>
                  <a:pt x="129" y="345"/>
                  <a:pt x="129" y="343"/>
                </a:cubicBezTo>
                <a:cubicBezTo>
                  <a:pt x="128" y="340"/>
                  <a:pt x="124" y="338"/>
                  <a:pt x="131" y="337"/>
                </a:cubicBezTo>
                <a:cubicBezTo>
                  <a:pt x="133" y="337"/>
                  <a:pt x="131" y="333"/>
                  <a:pt x="130" y="332"/>
                </a:cubicBezTo>
                <a:cubicBezTo>
                  <a:pt x="129" y="329"/>
                  <a:pt x="132" y="328"/>
                  <a:pt x="134" y="326"/>
                </a:cubicBezTo>
                <a:cubicBezTo>
                  <a:pt x="137" y="323"/>
                  <a:pt x="142" y="320"/>
                  <a:pt x="138" y="315"/>
                </a:cubicBezTo>
                <a:cubicBezTo>
                  <a:pt x="136" y="312"/>
                  <a:pt x="131" y="305"/>
                  <a:pt x="131" y="300"/>
                </a:cubicBezTo>
                <a:cubicBezTo>
                  <a:pt x="131" y="291"/>
                  <a:pt x="121" y="292"/>
                  <a:pt x="115" y="288"/>
                </a:cubicBezTo>
                <a:cubicBezTo>
                  <a:pt x="109" y="284"/>
                  <a:pt x="111" y="287"/>
                  <a:pt x="105" y="289"/>
                </a:cubicBezTo>
                <a:cubicBezTo>
                  <a:pt x="102" y="289"/>
                  <a:pt x="99" y="288"/>
                  <a:pt x="96" y="287"/>
                </a:cubicBezTo>
                <a:cubicBezTo>
                  <a:pt x="86" y="284"/>
                  <a:pt x="93" y="277"/>
                  <a:pt x="82" y="281"/>
                </a:cubicBezTo>
                <a:cubicBezTo>
                  <a:pt x="82" y="281"/>
                  <a:pt x="82" y="281"/>
                  <a:pt x="82" y="281"/>
                </a:cubicBezTo>
                <a:cubicBezTo>
                  <a:pt x="79" y="278"/>
                  <a:pt x="80" y="273"/>
                  <a:pt x="76" y="272"/>
                </a:cubicBezTo>
                <a:cubicBezTo>
                  <a:pt x="72" y="270"/>
                  <a:pt x="71" y="275"/>
                  <a:pt x="70" y="277"/>
                </a:cubicBezTo>
                <a:cubicBezTo>
                  <a:pt x="65" y="283"/>
                  <a:pt x="51" y="271"/>
                  <a:pt x="44" y="277"/>
                </a:cubicBezTo>
                <a:cubicBezTo>
                  <a:pt x="39" y="282"/>
                  <a:pt x="32" y="288"/>
                  <a:pt x="25" y="288"/>
                </a:cubicBezTo>
                <a:cubicBezTo>
                  <a:pt x="20" y="288"/>
                  <a:pt x="21" y="282"/>
                  <a:pt x="24" y="280"/>
                </a:cubicBezTo>
                <a:cubicBezTo>
                  <a:pt x="26" y="278"/>
                  <a:pt x="29" y="277"/>
                  <a:pt x="32" y="275"/>
                </a:cubicBezTo>
                <a:cubicBezTo>
                  <a:pt x="35" y="272"/>
                  <a:pt x="39" y="272"/>
                  <a:pt x="43" y="271"/>
                </a:cubicBezTo>
                <a:cubicBezTo>
                  <a:pt x="43" y="264"/>
                  <a:pt x="36" y="267"/>
                  <a:pt x="32" y="265"/>
                </a:cubicBezTo>
                <a:cubicBezTo>
                  <a:pt x="27" y="263"/>
                  <a:pt x="35" y="257"/>
                  <a:pt x="37" y="253"/>
                </a:cubicBezTo>
                <a:cubicBezTo>
                  <a:pt x="38" y="249"/>
                  <a:pt x="36" y="245"/>
                  <a:pt x="34" y="242"/>
                </a:cubicBezTo>
                <a:cubicBezTo>
                  <a:pt x="29" y="238"/>
                  <a:pt x="23" y="243"/>
                  <a:pt x="22" y="236"/>
                </a:cubicBezTo>
                <a:cubicBezTo>
                  <a:pt x="21" y="233"/>
                  <a:pt x="16" y="235"/>
                  <a:pt x="14" y="232"/>
                </a:cubicBezTo>
                <a:cubicBezTo>
                  <a:pt x="12" y="229"/>
                  <a:pt x="12" y="221"/>
                  <a:pt x="14" y="218"/>
                </a:cubicBezTo>
                <a:cubicBezTo>
                  <a:pt x="15" y="214"/>
                  <a:pt x="13" y="209"/>
                  <a:pt x="14" y="205"/>
                </a:cubicBezTo>
                <a:cubicBezTo>
                  <a:pt x="14" y="205"/>
                  <a:pt x="14" y="205"/>
                  <a:pt x="14" y="205"/>
                </a:cubicBezTo>
                <a:cubicBezTo>
                  <a:pt x="19" y="203"/>
                  <a:pt x="19" y="203"/>
                  <a:pt x="19" y="203"/>
                </a:cubicBezTo>
                <a:cubicBezTo>
                  <a:pt x="21" y="202"/>
                  <a:pt x="21" y="200"/>
                  <a:pt x="23" y="200"/>
                </a:cubicBezTo>
                <a:cubicBezTo>
                  <a:pt x="24" y="199"/>
                  <a:pt x="25" y="199"/>
                  <a:pt x="26" y="199"/>
                </a:cubicBezTo>
                <a:cubicBezTo>
                  <a:pt x="28" y="198"/>
                  <a:pt x="29" y="197"/>
                  <a:pt x="29" y="195"/>
                </a:cubicBezTo>
                <a:cubicBezTo>
                  <a:pt x="30" y="190"/>
                  <a:pt x="25" y="188"/>
                  <a:pt x="25" y="185"/>
                </a:cubicBezTo>
                <a:cubicBezTo>
                  <a:pt x="25" y="177"/>
                  <a:pt x="27" y="170"/>
                  <a:pt x="27" y="162"/>
                </a:cubicBezTo>
                <a:cubicBezTo>
                  <a:pt x="27" y="156"/>
                  <a:pt x="20" y="154"/>
                  <a:pt x="16" y="150"/>
                </a:cubicBezTo>
                <a:cubicBezTo>
                  <a:pt x="16" y="150"/>
                  <a:pt x="16" y="150"/>
                  <a:pt x="16" y="150"/>
                </a:cubicBezTo>
                <a:cubicBezTo>
                  <a:pt x="16" y="146"/>
                  <a:pt x="16" y="146"/>
                  <a:pt x="16" y="146"/>
                </a:cubicBezTo>
                <a:cubicBezTo>
                  <a:pt x="15" y="144"/>
                  <a:pt x="15" y="141"/>
                  <a:pt x="15" y="138"/>
                </a:cubicBezTo>
                <a:cubicBezTo>
                  <a:pt x="14" y="135"/>
                  <a:pt x="11" y="136"/>
                  <a:pt x="10" y="134"/>
                </a:cubicBezTo>
                <a:cubicBezTo>
                  <a:pt x="9" y="132"/>
                  <a:pt x="9" y="130"/>
                  <a:pt x="9" y="129"/>
                </a:cubicBezTo>
                <a:cubicBezTo>
                  <a:pt x="9" y="126"/>
                  <a:pt x="7" y="124"/>
                  <a:pt x="5" y="122"/>
                </a:cubicBezTo>
                <a:cubicBezTo>
                  <a:pt x="5" y="122"/>
                  <a:pt x="5" y="122"/>
                  <a:pt x="5" y="122"/>
                </a:cubicBezTo>
                <a:cubicBezTo>
                  <a:pt x="6" y="120"/>
                  <a:pt x="6" y="116"/>
                  <a:pt x="6" y="114"/>
                </a:cubicBezTo>
                <a:cubicBezTo>
                  <a:pt x="5" y="111"/>
                  <a:pt x="3" y="109"/>
                  <a:pt x="2" y="106"/>
                </a:cubicBezTo>
                <a:cubicBezTo>
                  <a:pt x="0" y="100"/>
                  <a:pt x="3" y="89"/>
                  <a:pt x="3" y="82"/>
                </a:cubicBezTo>
                <a:cubicBezTo>
                  <a:pt x="3" y="76"/>
                  <a:pt x="1" y="70"/>
                  <a:pt x="1" y="64"/>
                </a:cubicBezTo>
                <a:cubicBezTo>
                  <a:pt x="1" y="61"/>
                  <a:pt x="1" y="55"/>
                  <a:pt x="2" y="51"/>
                </a:cubicBezTo>
                <a:cubicBezTo>
                  <a:pt x="2" y="47"/>
                  <a:pt x="5" y="45"/>
                  <a:pt x="6" y="41"/>
                </a:cubicBezTo>
                <a:cubicBezTo>
                  <a:pt x="7" y="39"/>
                  <a:pt x="7" y="36"/>
                  <a:pt x="8" y="35"/>
                </a:cubicBezTo>
                <a:cubicBezTo>
                  <a:pt x="17" y="25"/>
                  <a:pt x="28" y="23"/>
                  <a:pt x="33" y="9"/>
                </a:cubicBezTo>
                <a:cubicBezTo>
                  <a:pt x="34" y="6"/>
                  <a:pt x="32" y="3"/>
                  <a:pt x="34" y="0"/>
                </a:cubicBezTo>
                <a:close/>
              </a:path>
            </a:pathLst>
          </a:custGeom>
          <a:solidFill>
            <a:srgbClr val="C3C3C3"/>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8" name="Freeform 17"/>
          <p:cNvSpPr>
            <a:spLocks/>
          </p:cNvSpPr>
          <p:nvPr/>
        </p:nvSpPr>
        <p:spPr bwMode="auto">
          <a:xfrm>
            <a:off x="5596622" y="1658932"/>
            <a:ext cx="698215" cy="635285"/>
          </a:xfrm>
          <a:custGeom>
            <a:avLst/>
            <a:gdLst/>
            <a:ahLst/>
            <a:cxnLst>
              <a:cxn ang="0">
                <a:pos x="0" y="93"/>
              </a:cxn>
              <a:cxn ang="0">
                <a:pos x="12" y="87"/>
              </a:cxn>
              <a:cxn ang="0">
                <a:pos x="10" y="78"/>
              </a:cxn>
              <a:cxn ang="0">
                <a:pos x="9" y="65"/>
              </a:cxn>
              <a:cxn ang="0">
                <a:pos x="11" y="42"/>
              </a:cxn>
              <a:cxn ang="0">
                <a:pos x="27" y="31"/>
              </a:cxn>
              <a:cxn ang="0">
                <a:pos x="58" y="19"/>
              </a:cxn>
              <a:cxn ang="0">
                <a:pos x="89" y="24"/>
              </a:cxn>
              <a:cxn ang="0">
                <a:pos x="89" y="24"/>
              </a:cxn>
              <a:cxn ang="0">
                <a:pos x="94" y="19"/>
              </a:cxn>
              <a:cxn ang="0">
                <a:pos x="118" y="32"/>
              </a:cxn>
              <a:cxn ang="0">
                <a:pos x="138" y="48"/>
              </a:cxn>
              <a:cxn ang="0">
                <a:pos x="160" y="49"/>
              </a:cxn>
              <a:cxn ang="0">
                <a:pos x="167" y="61"/>
              </a:cxn>
              <a:cxn ang="0">
                <a:pos x="180" y="70"/>
              </a:cxn>
              <a:cxn ang="0">
                <a:pos x="198" y="85"/>
              </a:cxn>
              <a:cxn ang="0">
                <a:pos x="213" y="91"/>
              </a:cxn>
              <a:cxn ang="0">
                <a:pos x="228" y="101"/>
              </a:cxn>
              <a:cxn ang="0">
                <a:pos x="241" y="110"/>
              </a:cxn>
              <a:cxn ang="0">
                <a:pos x="241" y="110"/>
              </a:cxn>
              <a:cxn ang="0">
                <a:pos x="227" y="109"/>
              </a:cxn>
              <a:cxn ang="0">
                <a:pos x="227" y="110"/>
              </a:cxn>
              <a:cxn ang="0">
                <a:pos x="227" y="110"/>
              </a:cxn>
              <a:cxn ang="0">
                <a:pos x="219" y="121"/>
              </a:cxn>
              <a:cxn ang="0">
                <a:pos x="215" y="127"/>
              </a:cxn>
              <a:cxn ang="0">
                <a:pos x="208" y="129"/>
              </a:cxn>
              <a:cxn ang="0">
                <a:pos x="198" y="142"/>
              </a:cxn>
              <a:cxn ang="0">
                <a:pos x="193" y="151"/>
              </a:cxn>
              <a:cxn ang="0">
                <a:pos x="186" y="169"/>
              </a:cxn>
              <a:cxn ang="0">
                <a:pos x="185" y="188"/>
              </a:cxn>
              <a:cxn ang="0">
                <a:pos x="176" y="201"/>
              </a:cxn>
              <a:cxn ang="0">
                <a:pos x="171" y="214"/>
              </a:cxn>
              <a:cxn ang="0">
                <a:pos x="171" y="214"/>
              </a:cxn>
              <a:cxn ang="0">
                <a:pos x="156" y="216"/>
              </a:cxn>
              <a:cxn ang="0">
                <a:pos x="143" y="216"/>
              </a:cxn>
              <a:cxn ang="0">
                <a:pos x="136" y="211"/>
              </a:cxn>
              <a:cxn ang="0">
                <a:pos x="125" y="208"/>
              </a:cxn>
              <a:cxn ang="0">
                <a:pos x="109" y="200"/>
              </a:cxn>
              <a:cxn ang="0">
                <a:pos x="93" y="196"/>
              </a:cxn>
              <a:cxn ang="0">
                <a:pos x="86" y="186"/>
              </a:cxn>
              <a:cxn ang="0">
                <a:pos x="87" y="176"/>
              </a:cxn>
              <a:cxn ang="0">
                <a:pos x="88" y="162"/>
              </a:cxn>
              <a:cxn ang="0">
                <a:pos x="69" y="148"/>
              </a:cxn>
              <a:cxn ang="0">
                <a:pos x="53" y="142"/>
              </a:cxn>
              <a:cxn ang="0">
                <a:pos x="36" y="152"/>
              </a:cxn>
              <a:cxn ang="0">
                <a:pos x="18" y="138"/>
              </a:cxn>
              <a:cxn ang="0">
                <a:pos x="9" y="135"/>
              </a:cxn>
              <a:cxn ang="0">
                <a:pos x="19" y="105"/>
              </a:cxn>
              <a:cxn ang="0">
                <a:pos x="0" y="93"/>
              </a:cxn>
            </a:cxnLst>
            <a:rect l="0" t="0" r="r" b="b"/>
            <a:pathLst>
              <a:path w="241" h="220">
                <a:moveTo>
                  <a:pt x="0" y="93"/>
                </a:moveTo>
                <a:cubicBezTo>
                  <a:pt x="12" y="87"/>
                  <a:pt x="12" y="87"/>
                  <a:pt x="12" y="87"/>
                </a:cubicBezTo>
                <a:cubicBezTo>
                  <a:pt x="19" y="82"/>
                  <a:pt x="10" y="82"/>
                  <a:pt x="10" y="78"/>
                </a:cubicBezTo>
                <a:cubicBezTo>
                  <a:pt x="12" y="72"/>
                  <a:pt x="12" y="71"/>
                  <a:pt x="9" y="65"/>
                </a:cubicBezTo>
                <a:cubicBezTo>
                  <a:pt x="7" y="62"/>
                  <a:pt x="10" y="46"/>
                  <a:pt x="11" y="42"/>
                </a:cubicBezTo>
                <a:cubicBezTo>
                  <a:pt x="14" y="34"/>
                  <a:pt x="20" y="32"/>
                  <a:pt x="27" y="31"/>
                </a:cubicBezTo>
                <a:cubicBezTo>
                  <a:pt x="39" y="29"/>
                  <a:pt x="42" y="16"/>
                  <a:pt x="58" y="19"/>
                </a:cubicBezTo>
                <a:cubicBezTo>
                  <a:pt x="68" y="20"/>
                  <a:pt x="78" y="29"/>
                  <a:pt x="89" y="24"/>
                </a:cubicBezTo>
                <a:cubicBezTo>
                  <a:pt x="89" y="24"/>
                  <a:pt x="89" y="24"/>
                  <a:pt x="89" y="24"/>
                </a:cubicBezTo>
                <a:cubicBezTo>
                  <a:pt x="90" y="24"/>
                  <a:pt x="91" y="23"/>
                  <a:pt x="94" y="19"/>
                </a:cubicBezTo>
                <a:cubicBezTo>
                  <a:pt x="104" y="0"/>
                  <a:pt x="111" y="21"/>
                  <a:pt x="118" y="32"/>
                </a:cubicBezTo>
                <a:cubicBezTo>
                  <a:pt x="120" y="35"/>
                  <a:pt x="134" y="47"/>
                  <a:pt x="138" y="48"/>
                </a:cubicBezTo>
                <a:cubicBezTo>
                  <a:pt x="145" y="49"/>
                  <a:pt x="153" y="40"/>
                  <a:pt x="160" y="49"/>
                </a:cubicBezTo>
                <a:cubicBezTo>
                  <a:pt x="162" y="52"/>
                  <a:pt x="164" y="58"/>
                  <a:pt x="167" y="61"/>
                </a:cubicBezTo>
                <a:cubicBezTo>
                  <a:pt x="174" y="66"/>
                  <a:pt x="181" y="56"/>
                  <a:pt x="180" y="70"/>
                </a:cubicBezTo>
                <a:cubicBezTo>
                  <a:pt x="180" y="80"/>
                  <a:pt x="189" y="84"/>
                  <a:pt x="198" y="85"/>
                </a:cubicBezTo>
                <a:cubicBezTo>
                  <a:pt x="203" y="88"/>
                  <a:pt x="210" y="85"/>
                  <a:pt x="213" y="91"/>
                </a:cubicBezTo>
                <a:cubicBezTo>
                  <a:pt x="216" y="98"/>
                  <a:pt x="221" y="100"/>
                  <a:pt x="228" y="101"/>
                </a:cubicBezTo>
                <a:cubicBezTo>
                  <a:pt x="235" y="103"/>
                  <a:pt x="237" y="103"/>
                  <a:pt x="241" y="110"/>
                </a:cubicBezTo>
                <a:cubicBezTo>
                  <a:pt x="241" y="110"/>
                  <a:pt x="241" y="110"/>
                  <a:pt x="241" y="110"/>
                </a:cubicBezTo>
                <a:cubicBezTo>
                  <a:pt x="236" y="113"/>
                  <a:pt x="231" y="109"/>
                  <a:pt x="227" y="109"/>
                </a:cubicBezTo>
                <a:cubicBezTo>
                  <a:pt x="227" y="110"/>
                  <a:pt x="227" y="110"/>
                  <a:pt x="227" y="110"/>
                </a:cubicBezTo>
                <a:cubicBezTo>
                  <a:pt x="227" y="110"/>
                  <a:pt x="227" y="110"/>
                  <a:pt x="227" y="110"/>
                </a:cubicBezTo>
                <a:cubicBezTo>
                  <a:pt x="225" y="111"/>
                  <a:pt x="225" y="119"/>
                  <a:pt x="219" y="121"/>
                </a:cubicBezTo>
                <a:cubicBezTo>
                  <a:pt x="216" y="122"/>
                  <a:pt x="218" y="125"/>
                  <a:pt x="215" y="127"/>
                </a:cubicBezTo>
                <a:cubicBezTo>
                  <a:pt x="213" y="128"/>
                  <a:pt x="210" y="128"/>
                  <a:pt x="208" y="129"/>
                </a:cubicBezTo>
                <a:cubicBezTo>
                  <a:pt x="207" y="133"/>
                  <a:pt x="203" y="141"/>
                  <a:pt x="198" y="142"/>
                </a:cubicBezTo>
                <a:cubicBezTo>
                  <a:pt x="193" y="142"/>
                  <a:pt x="192" y="147"/>
                  <a:pt x="193" y="151"/>
                </a:cubicBezTo>
                <a:cubicBezTo>
                  <a:pt x="195" y="157"/>
                  <a:pt x="190" y="164"/>
                  <a:pt x="186" y="169"/>
                </a:cubicBezTo>
                <a:cubicBezTo>
                  <a:pt x="181" y="177"/>
                  <a:pt x="190" y="178"/>
                  <a:pt x="185" y="188"/>
                </a:cubicBezTo>
                <a:cubicBezTo>
                  <a:pt x="185" y="197"/>
                  <a:pt x="177" y="193"/>
                  <a:pt x="176" y="201"/>
                </a:cubicBezTo>
                <a:cubicBezTo>
                  <a:pt x="176" y="205"/>
                  <a:pt x="168" y="212"/>
                  <a:pt x="171" y="214"/>
                </a:cubicBezTo>
                <a:cubicBezTo>
                  <a:pt x="171" y="214"/>
                  <a:pt x="171" y="214"/>
                  <a:pt x="171" y="214"/>
                </a:cubicBezTo>
                <a:cubicBezTo>
                  <a:pt x="165" y="216"/>
                  <a:pt x="160" y="220"/>
                  <a:pt x="156" y="216"/>
                </a:cubicBezTo>
                <a:cubicBezTo>
                  <a:pt x="152" y="210"/>
                  <a:pt x="148" y="218"/>
                  <a:pt x="143" y="216"/>
                </a:cubicBezTo>
                <a:cubicBezTo>
                  <a:pt x="140" y="215"/>
                  <a:pt x="140" y="211"/>
                  <a:pt x="136" y="211"/>
                </a:cubicBezTo>
                <a:cubicBezTo>
                  <a:pt x="128" y="212"/>
                  <a:pt x="130" y="215"/>
                  <a:pt x="125" y="208"/>
                </a:cubicBezTo>
                <a:cubicBezTo>
                  <a:pt x="121" y="202"/>
                  <a:pt x="109" y="208"/>
                  <a:pt x="109" y="200"/>
                </a:cubicBezTo>
                <a:cubicBezTo>
                  <a:pt x="108" y="187"/>
                  <a:pt x="96" y="197"/>
                  <a:pt x="93" y="196"/>
                </a:cubicBezTo>
                <a:cubicBezTo>
                  <a:pt x="90" y="194"/>
                  <a:pt x="90" y="188"/>
                  <a:pt x="86" y="186"/>
                </a:cubicBezTo>
                <a:cubicBezTo>
                  <a:pt x="78" y="180"/>
                  <a:pt x="79" y="183"/>
                  <a:pt x="87" y="176"/>
                </a:cubicBezTo>
                <a:cubicBezTo>
                  <a:pt x="92" y="170"/>
                  <a:pt x="99" y="166"/>
                  <a:pt x="88" y="162"/>
                </a:cubicBezTo>
                <a:cubicBezTo>
                  <a:pt x="80" y="159"/>
                  <a:pt x="76" y="152"/>
                  <a:pt x="69" y="148"/>
                </a:cubicBezTo>
                <a:cubicBezTo>
                  <a:pt x="64" y="145"/>
                  <a:pt x="58" y="145"/>
                  <a:pt x="53" y="142"/>
                </a:cubicBezTo>
                <a:cubicBezTo>
                  <a:pt x="46" y="138"/>
                  <a:pt x="43" y="150"/>
                  <a:pt x="36" y="152"/>
                </a:cubicBezTo>
                <a:cubicBezTo>
                  <a:pt x="30" y="154"/>
                  <a:pt x="25" y="138"/>
                  <a:pt x="18" y="138"/>
                </a:cubicBezTo>
                <a:cubicBezTo>
                  <a:pt x="14" y="138"/>
                  <a:pt x="11" y="146"/>
                  <a:pt x="9" y="135"/>
                </a:cubicBezTo>
                <a:cubicBezTo>
                  <a:pt x="7" y="125"/>
                  <a:pt x="24" y="112"/>
                  <a:pt x="19" y="105"/>
                </a:cubicBezTo>
                <a:cubicBezTo>
                  <a:pt x="0" y="93"/>
                  <a:pt x="0" y="93"/>
                  <a:pt x="0" y="93"/>
                </a:cubicBezTo>
                <a:close/>
              </a:path>
            </a:pathLst>
          </a:custGeom>
          <a:solidFill>
            <a:srgbClr val="C7C7C7"/>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7" name="Freeform 26"/>
          <p:cNvSpPr>
            <a:spLocks/>
          </p:cNvSpPr>
          <p:nvPr/>
        </p:nvSpPr>
        <p:spPr bwMode="auto">
          <a:xfrm>
            <a:off x="4970326" y="1811760"/>
            <a:ext cx="626296" cy="755151"/>
          </a:xfrm>
          <a:custGeom>
            <a:avLst/>
            <a:gdLst/>
            <a:ahLst/>
            <a:cxnLst>
              <a:cxn ang="0">
                <a:pos x="169" y="13"/>
              </a:cxn>
              <a:cxn ang="0">
                <a:pos x="165" y="19"/>
              </a:cxn>
              <a:cxn ang="0">
                <a:pos x="171" y="23"/>
              </a:cxn>
              <a:cxn ang="0">
                <a:pos x="160" y="39"/>
              </a:cxn>
              <a:cxn ang="0">
                <a:pos x="148" y="58"/>
              </a:cxn>
              <a:cxn ang="0">
                <a:pos x="131" y="62"/>
              </a:cxn>
              <a:cxn ang="0">
                <a:pos x="119" y="70"/>
              </a:cxn>
              <a:cxn ang="0">
                <a:pos x="114" y="91"/>
              </a:cxn>
              <a:cxn ang="0">
                <a:pos x="73" y="91"/>
              </a:cxn>
              <a:cxn ang="0">
                <a:pos x="53" y="95"/>
              </a:cxn>
              <a:cxn ang="0">
                <a:pos x="47" y="92"/>
              </a:cxn>
              <a:cxn ang="0">
                <a:pos x="24" y="75"/>
              </a:cxn>
              <a:cxn ang="0">
                <a:pos x="2" y="80"/>
              </a:cxn>
              <a:cxn ang="0">
                <a:pos x="0" y="88"/>
              </a:cxn>
              <a:cxn ang="0">
                <a:pos x="11" y="93"/>
              </a:cxn>
              <a:cxn ang="0">
                <a:pos x="7" y="118"/>
              </a:cxn>
              <a:cxn ang="0">
                <a:pos x="32" y="128"/>
              </a:cxn>
              <a:cxn ang="0">
                <a:pos x="62" y="133"/>
              </a:cxn>
              <a:cxn ang="0">
                <a:pos x="72" y="153"/>
              </a:cxn>
              <a:cxn ang="0">
                <a:pos x="85" y="193"/>
              </a:cxn>
              <a:cxn ang="0">
                <a:pos x="109" y="220"/>
              </a:cxn>
              <a:cxn ang="0">
                <a:pos x="106" y="232"/>
              </a:cxn>
              <a:cxn ang="0">
                <a:pos x="118" y="239"/>
              </a:cxn>
              <a:cxn ang="0">
                <a:pos x="132" y="224"/>
              </a:cxn>
              <a:cxn ang="0">
                <a:pos x="169" y="219"/>
              </a:cxn>
              <a:cxn ang="0">
                <a:pos x="170" y="251"/>
              </a:cxn>
              <a:cxn ang="0">
                <a:pos x="175" y="256"/>
              </a:cxn>
              <a:cxn ang="0">
                <a:pos x="189" y="248"/>
              </a:cxn>
              <a:cxn ang="0">
                <a:pos x="197" y="245"/>
              </a:cxn>
              <a:cxn ang="0">
                <a:pos x="206" y="240"/>
              </a:cxn>
              <a:cxn ang="0">
                <a:pos x="212" y="235"/>
              </a:cxn>
              <a:cxn ang="0">
                <a:pos x="210" y="202"/>
              </a:cxn>
              <a:cxn ang="0">
                <a:pos x="199" y="190"/>
              </a:cxn>
              <a:cxn ang="0">
                <a:pos x="185" y="197"/>
              </a:cxn>
              <a:cxn ang="0">
                <a:pos x="167" y="182"/>
              </a:cxn>
              <a:cxn ang="0">
                <a:pos x="181" y="162"/>
              </a:cxn>
              <a:cxn ang="0">
                <a:pos x="188" y="162"/>
              </a:cxn>
              <a:cxn ang="0">
                <a:pos x="185" y="146"/>
              </a:cxn>
              <a:cxn ang="0">
                <a:pos x="184" y="104"/>
              </a:cxn>
              <a:cxn ang="0">
                <a:pos x="189" y="81"/>
              </a:cxn>
              <a:cxn ang="0">
                <a:pos x="216" y="49"/>
              </a:cxn>
              <a:cxn ang="0">
                <a:pos x="217" y="40"/>
              </a:cxn>
              <a:cxn ang="0">
                <a:pos x="197" y="31"/>
              </a:cxn>
              <a:cxn ang="0">
                <a:pos x="184" y="17"/>
              </a:cxn>
              <a:cxn ang="0">
                <a:pos x="170" y="2"/>
              </a:cxn>
              <a:cxn ang="0">
                <a:pos x="161" y="3"/>
              </a:cxn>
            </a:cxnLst>
            <a:rect l="0" t="0" r="r" b="b"/>
            <a:pathLst>
              <a:path w="217" h="261">
                <a:moveTo>
                  <a:pt x="162" y="10"/>
                </a:moveTo>
                <a:cubicBezTo>
                  <a:pt x="164" y="10"/>
                  <a:pt x="168" y="11"/>
                  <a:pt x="169" y="13"/>
                </a:cubicBezTo>
                <a:cubicBezTo>
                  <a:pt x="169" y="16"/>
                  <a:pt x="168" y="17"/>
                  <a:pt x="166" y="19"/>
                </a:cubicBezTo>
                <a:cubicBezTo>
                  <a:pt x="165" y="19"/>
                  <a:pt x="165" y="19"/>
                  <a:pt x="165" y="19"/>
                </a:cubicBezTo>
                <a:cubicBezTo>
                  <a:pt x="165" y="19"/>
                  <a:pt x="165" y="19"/>
                  <a:pt x="165" y="19"/>
                </a:cubicBezTo>
                <a:cubicBezTo>
                  <a:pt x="171" y="23"/>
                  <a:pt x="171" y="23"/>
                  <a:pt x="171" y="23"/>
                </a:cubicBezTo>
                <a:cubicBezTo>
                  <a:pt x="171" y="26"/>
                  <a:pt x="170" y="37"/>
                  <a:pt x="169" y="39"/>
                </a:cubicBezTo>
                <a:cubicBezTo>
                  <a:pt x="167" y="42"/>
                  <a:pt x="165" y="34"/>
                  <a:pt x="160" y="39"/>
                </a:cubicBezTo>
                <a:cubicBezTo>
                  <a:pt x="157" y="43"/>
                  <a:pt x="153" y="45"/>
                  <a:pt x="150" y="48"/>
                </a:cubicBezTo>
                <a:cubicBezTo>
                  <a:pt x="147" y="51"/>
                  <a:pt x="148" y="54"/>
                  <a:pt x="148" y="58"/>
                </a:cubicBezTo>
                <a:cubicBezTo>
                  <a:pt x="148" y="63"/>
                  <a:pt x="145" y="62"/>
                  <a:pt x="142" y="63"/>
                </a:cubicBezTo>
                <a:cubicBezTo>
                  <a:pt x="136" y="66"/>
                  <a:pt x="135" y="58"/>
                  <a:pt x="131" y="62"/>
                </a:cubicBezTo>
                <a:cubicBezTo>
                  <a:pt x="128" y="65"/>
                  <a:pt x="123" y="62"/>
                  <a:pt x="120" y="63"/>
                </a:cubicBezTo>
                <a:cubicBezTo>
                  <a:pt x="119" y="64"/>
                  <a:pt x="120" y="68"/>
                  <a:pt x="119" y="70"/>
                </a:cubicBezTo>
                <a:cubicBezTo>
                  <a:pt x="115" y="76"/>
                  <a:pt x="121" y="75"/>
                  <a:pt x="123" y="81"/>
                </a:cubicBezTo>
                <a:cubicBezTo>
                  <a:pt x="125" y="87"/>
                  <a:pt x="118" y="87"/>
                  <a:pt x="114" y="91"/>
                </a:cubicBezTo>
                <a:cubicBezTo>
                  <a:pt x="100" y="106"/>
                  <a:pt x="102" y="85"/>
                  <a:pt x="87" y="89"/>
                </a:cubicBezTo>
                <a:cubicBezTo>
                  <a:pt x="87" y="96"/>
                  <a:pt x="78" y="92"/>
                  <a:pt x="73" y="91"/>
                </a:cubicBezTo>
                <a:cubicBezTo>
                  <a:pt x="62" y="89"/>
                  <a:pt x="60" y="116"/>
                  <a:pt x="52" y="106"/>
                </a:cubicBezTo>
                <a:cubicBezTo>
                  <a:pt x="48" y="101"/>
                  <a:pt x="50" y="99"/>
                  <a:pt x="53" y="95"/>
                </a:cubicBezTo>
                <a:cubicBezTo>
                  <a:pt x="54" y="93"/>
                  <a:pt x="56" y="88"/>
                  <a:pt x="53" y="87"/>
                </a:cubicBezTo>
                <a:cubicBezTo>
                  <a:pt x="52" y="87"/>
                  <a:pt x="49" y="92"/>
                  <a:pt x="47" y="92"/>
                </a:cubicBezTo>
                <a:cubicBezTo>
                  <a:pt x="45" y="92"/>
                  <a:pt x="44" y="78"/>
                  <a:pt x="42" y="82"/>
                </a:cubicBezTo>
                <a:cubicBezTo>
                  <a:pt x="39" y="94"/>
                  <a:pt x="30" y="75"/>
                  <a:pt x="24" y="75"/>
                </a:cubicBezTo>
                <a:cubicBezTo>
                  <a:pt x="19" y="75"/>
                  <a:pt x="17" y="78"/>
                  <a:pt x="13" y="79"/>
                </a:cubicBezTo>
                <a:cubicBezTo>
                  <a:pt x="9" y="79"/>
                  <a:pt x="6" y="78"/>
                  <a:pt x="2" y="80"/>
                </a:cubicBezTo>
                <a:cubicBezTo>
                  <a:pt x="2" y="80"/>
                  <a:pt x="2" y="80"/>
                  <a:pt x="2" y="80"/>
                </a:cubicBezTo>
                <a:cubicBezTo>
                  <a:pt x="3" y="85"/>
                  <a:pt x="10" y="86"/>
                  <a:pt x="0" y="88"/>
                </a:cubicBezTo>
                <a:cubicBezTo>
                  <a:pt x="0" y="90"/>
                  <a:pt x="2" y="94"/>
                  <a:pt x="3" y="95"/>
                </a:cubicBezTo>
                <a:cubicBezTo>
                  <a:pt x="6" y="96"/>
                  <a:pt x="8" y="93"/>
                  <a:pt x="11" y="93"/>
                </a:cubicBezTo>
                <a:cubicBezTo>
                  <a:pt x="11" y="96"/>
                  <a:pt x="9" y="103"/>
                  <a:pt x="10" y="108"/>
                </a:cubicBezTo>
                <a:cubicBezTo>
                  <a:pt x="12" y="116"/>
                  <a:pt x="8" y="112"/>
                  <a:pt x="7" y="118"/>
                </a:cubicBezTo>
                <a:cubicBezTo>
                  <a:pt x="7" y="119"/>
                  <a:pt x="11" y="128"/>
                  <a:pt x="12" y="128"/>
                </a:cubicBezTo>
                <a:cubicBezTo>
                  <a:pt x="16" y="132"/>
                  <a:pt x="25" y="117"/>
                  <a:pt x="32" y="128"/>
                </a:cubicBezTo>
                <a:cubicBezTo>
                  <a:pt x="32" y="129"/>
                  <a:pt x="46" y="136"/>
                  <a:pt x="47" y="136"/>
                </a:cubicBezTo>
                <a:cubicBezTo>
                  <a:pt x="51" y="137"/>
                  <a:pt x="58" y="131"/>
                  <a:pt x="62" y="133"/>
                </a:cubicBezTo>
                <a:cubicBezTo>
                  <a:pt x="70" y="137"/>
                  <a:pt x="63" y="142"/>
                  <a:pt x="65" y="146"/>
                </a:cubicBezTo>
                <a:cubicBezTo>
                  <a:pt x="66" y="149"/>
                  <a:pt x="71" y="150"/>
                  <a:pt x="72" y="153"/>
                </a:cubicBezTo>
                <a:cubicBezTo>
                  <a:pt x="73" y="155"/>
                  <a:pt x="72" y="160"/>
                  <a:pt x="72" y="163"/>
                </a:cubicBezTo>
                <a:cubicBezTo>
                  <a:pt x="70" y="178"/>
                  <a:pt x="78" y="182"/>
                  <a:pt x="85" y="193"/>
                </a:cubicBezTo>
                <a:cubicBezTo>
                  <a:pt x="91" y="202"/>
                  <a:pt x="104" y="201"/>
                  <a:pt x="105" y="211"/>
                </a:cubicBezTo>
                <a:cubicBezTo>
                  <a:pt x="106" y="214"/>
                  <a:pt x="110" y="217"/>
                  <a:pt x="109" y="220"/>
                </a:cubicBezTo>
                <a:cubicBezTo>
                  <a:pt x="108" y="221"/>
                  <a:pt x="104" y="224"/>
                  <a:pt x="105" y="227"/>
                </a:cubicBezTo>
                <a:cubicBezTo>
                  <a:pt x="105" y="229"/>
                  <a:pt x="108" y="229"/>
                  <a:pt x="106" y="232"/>
                </a:cubicBezTo>
                <a:cubicBezTo>
                  <a:pt x="102" y="243"/>
                  <a:pt x="105" y="241"/>
                  <a:pt x="113" y="245"/>
                </a:cubicBezTo>
                <a:cubicBezTo>
                  <a:pt x="121" y="249"/>
                  <a:pt x="120" y="246"/>
                  <a:pt x="118" y="239"/>
                </a:cubicBezTo>
                <a:cubicBezTo>
                  <a:pt x="116" y="231"/>
                  <a:pt x="120" y="229"/>
                  <a:pt x="125" y="233"/>
                </a:cubicBezTo>
                <a:cubicBezTo>
                  <a:pt x="128" y="234"/>
                  <a:pt x="130" y="225"/>
                  <a:pt x="132" y="224"/>
                </a:cubicBezTo>
                <a:cubicBezTo>
                  <a:pt x="136" y="221"/>
                  <a:pt x="143" y="238"/>
                  <a:pt x="151" y="231"/>
                </a:cubicBezTo>
                <a:cubicBezTo>
                  <a:pt x="152" y="230"/>
                  <a:pt x="168" y="203"/>
                  <a:pt x="169" y="219"/>
                </a:cubicBezTo>
                <a:cubicBezTo>
                  <a:pt x="170" y="224"/>
                  <a:pt x="172" y="224"/>
                  <a:pt x="172" y="232"/>
                </a:cubicBezTo>
                <a:cubicBezTo>
                  <a:pt x="170" y="251"/>
                  <a:pt x="170" y="251"/>
                  <a:pt x="170" y="251"/>
                </a:cubicBezTo>
                <a:cubicBezTo>
                  <a:pt x="169" y="252"/>
                  <a:pt x="168" y="253"/>
                  <a:pt x="169" y="254"/>
                </a:cubicBezTo>
                <a:cubicBezTo>
                  <a:pt x="170" y="258"/>
                  <a:pt x="173" y="261"/>
                  <a:pt x="175" y="256"/>
                </a:cubicBezTo>
                <a:cubicBezTo>
                  <a:pt x="178" y="252"/>
                  <a:pt x="177" y="248"/>
                  <a:pt x="183" y="248"/>
                </a:cubicBezTo>
                <a:cubicBezTo>
                  <a:pt x="185" y="248"/>
                  <a:pt x="187" y="249"/>
                  <a:pt x="189" y="248"/>
                </a:cubicBezTo>
                <a:cubicBezTo>
                  <a:pt x="192" y="248"/>
                  <a:pt x="194" y="246"/>
                  <a:pt x="197" y="245"/>
                </a:cubicBezTo>
                <a:cubicBezTo>
                  <a:pt x="197" y="245"/>
                  <a:pt x="197" y="245"/>
                  <a:pt x="197" y="245"/>
                </a:cubicBezTo>
                <a:cubicBezTo>
                  <a:pt x="202" y="243"/>
                  <a:pt x="202" y="243"/>
                  <a:pt x="202" y="243"/>
                </a:cubicBezTo>
                <a:cubicBezTo>
                  <a:pt x="204" y="242"/>
                  <a:pt x="204" y="240"/>
                  <a:pt x="206" y="240"/>
                </a:cubicBezTo>
                <a:cubicBezTo>
                  <a:pt x="207" y="239"/>
                  <a:pt x="208" y="239"/>
                  <a:pt x="209" y="239"/>
                </a:cubicBezTo>
                <a:cubicBezTo>
                  <a:pt x="211" y="238"/>
                  <a:pt x="212" y="237"/>
                  <a:pt x="212" y="235"/>
                </a:cubicBezTo>
                <a:cubicBezTo>
                  <a:pt x="213" y="230"/>
                  <a:pt x="208" y="228"/>
                  <a:pt x="208" y="225"/>
                </a:cubicBezTo>
                <a:cubicBezTo>
                  <a:pt x="208" y="217"/>
                  <a:pt x="210" y="210"/>
                  <a:pt x="210" y="202"/>
                </a:cubicBezTo>
                <a:cubicBezTo>
                  <a:pt x="210" y="196"/>
                  <a:pt x="203" y="194"/>
                  <a:pt x="199" y="190"/>
                </a:cubicBezTo>
                <a:cubicBezTo>
                  <a:pt x="199" y="190"/>
                  <a:pt x="199" y="190"/>
                  <a:pt x="199" y="190"/>
                </a:cubicBezTo>
                <a:cubicBezTo>
                  <a:pt x="197" y="194"/>
                  <a:pt x="195" y="193"/>
                  <a:pt x="191" y="193"/>
                </a:cubicBezTo>
                <a:cubicBezTo>
                  <a:pt x="187" y="193"/>
                  <a:pt x="188" y="196"/>
                  <a:pt x="185" y="197"/>
                </a:cubicBezTo>
                <a:cubicBezTo>
                  <a:pt x="180" y="200"/>
                  <a:pt x="178" y="188"/>
                  <a:pt x="170" y="191"/>
                </a:cubicBezTo>
                <a:cubicBezTo>
                  <a:pt x="164" y="193"/>
                  <a:pt x="164" y="186"/>
                  <a:pt x="167" y="182"/>
                </a:cubicBezTo>
                <a:cubicBezTo>
                  <a:pt x="171" y="178"/>
                  <a:pt x="172" y="173"/>
                  <a:pt x="176" y="169"/>
                </a:cubicBezTo>
                <a:cubicBezTo>
                  <a:pt x="178" y="167"/>
                  <a:pt x="179" y="164"/>
                  <a:pt x="181" y="162"/>
                </a:cubicBezTo>
                <a:cubicBezTo>
                  <a:pt x="184" y="159"/>
                  <a:pt x="185" y="162"/>
                  <a:pt x="188" y="162"/>
                </a:cubicBezTo>
                <a:cubicBezTo>
                  <a:pt x="188" y="162"/>
                  <a:pt x="188" y="162"/>
                  <a:pt x="188" y="162"/>
                </a:cubicBezTo>
                <a:cubicBezTo>
                  <a:pt x="189" y="160"/>
                  <a:pt x="189" y="156"/>
                  <a:pt x="189" y="154"/>
                </a:cubicBezTo>
                <a:cubicBezTo>
                  <a:pt x="188" y="151"/>
                  <a:pt x="186" y="149"/>
                  <a:pt x="185" y="146"/>
                </a:cubicBezTo>
                <a:cubicBezTo>
                  <a:pt x="183" y="140"/>
                  <a:pt x="186" y="129"/>
                  <a:pt x="186" y="122"/>
                </a:cubicBezTo>
                <a:cubicBezTo>
                  <a:pt x="186" y="116"/>
                  <a:pt x="184" y="110"/>
                  <a:pt x="184" y="104"/>
                </a:cubicBezTo>
                <a:cubicBezTo>
                  <a:pt x="184" y="101"/>
                  <a:pt x="184" y="95"/>
                  <a:pt x="185" y="91"/>
                </a:cubicBezTo>
                <a:cubicBezTo>
                  <a:pt x="185" y="87"/>
                  <a:pt x="188" y="85"/>
                  <a:pt x="189" y="81"/>
                </a:cubicBezTo>
                <a:cubicBezTo>
                  <a:pt x="190" y="79"/>
                  <a:pt x="190" y="76"/>
                  <a:pt x="191" y="75"/>
                </a:cubicBezTo>
                <a:cubicBezTo>
                  <a:pt x="200" y="65"/>
                  <a:pt x="211" y="63"/>
                  <a:pt x="216" y="49"/>
                </a:cubicBezTo>
                <a:cubicBezTo>
                  <a:pt x="217" y="46"/>
                  <a:pt x="215" y="43"/>
                  <a:pt x="217" y="40"/>
                </a:cubicBezTo>
                <a:cubicBezTo>
                  <a:pt x="217" y="40"/>
                  <a:pt x="217" y="40"/>
                  <a:pt x="217" y="40"/>
                </a:cubicBezTo>
                <a:cubicBezTo>
                  <a:pt x="216" y="38"/>
                  <a:pt x="201" y="38"/>
                  <a:pt x="202" y="35"/>
                </a:cubicBezTo>
                <a:cubicBezTo>
                  <a:pt x="204" y="29"/>
                  <a:pt x="201" y="30"/>
                  <a:pt x="197" y="31"/>
                </a:cubicBezTo>
                <a:cubicBezTo>
                  <a:pt x="193" y="33"/>
                  <a:pt x="189" y="34"/>
                  <a:pt x="186" y="30"/>
                </a:cubicBezTo>
                <a:cubicBezTo>
                  <a:pt x="186" y="28"/>
                  <a:pt x="186" y="19"/>
                  <a:pt x="184" y="17"/>
                </a:cubicBezTo>
                <a:cubicBezTo>
                  <a:pt x="181" y="13"/>
                  <a:pt x="177" y="12"/>
                  <a:pt x="174" y="8"/>
                </a:cubicBezTo>
                <a:cubicBezTo>
                  <a:pt x="173" y="7"/>
                  <a:pt x="171" y="3"/>
                  <a:pt x="170" y="2"/>
                </a:cubicBezTo>
                <a:cubicBezTo>
                  <a:pt x="166" y="0"/>
                  <a:pt x="164" y="3"/>
                  <a:pt x="161" y="3"/>
                </a:cubicBezTo>
                <a:cubicBezTo>
                  <a:pt x="160" y="3"/>
                  <a:pt x="161" y="2"/>
                  <a:pt x="161" y="3"/>
                </a:cubicBezTo>
                <a:cubicBezTo>
                  <a:pt x="162" y="10"/>
                  <a:pt x="162" y="10"/>
                  <a:pt x="162" y="10"/>
                </a:cubicBezTo>
                <a:close/>
              </a:path>
            </a:pathLst>
          </a:custGeom>
          <a:solidFill>
            <a:srgbClr val="CBCBCB"/>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9" name="Freeform 28"/>
          <p:cNvSpPr>
            <a:spLocks/>
          </p:cNvSpPr>
          <p:nvPr/>
        </p:nvSpPr>
        <p:spPr bwMode="auto">
          <a:xfrm>
            <a:off x="5443793" y="2273240"/>
            <a:ext cx="101885" cy="116869"/>
          </a:xfrm>
          <a:custGeom>
            <a:avLst/>
            <a:gdLst/>
            <a:ahLst/>
            <a:cxnLst>
              <a:cxn ang="0">
                <a:pos x="24" y="3"/>
              </a:cxn>
              <a:cxn ang="0">
                <a:pos x="17" y="3"/>
              </a:cxn>
              <a:cxn ang="0">
                <a:pos x="12" y="10"/>
              </a:cxn>
              <a:cxn ang="0">
                <a:pos x="3" y="23"/>
              </a:cxn>
              <a:cxn ang="0">
                <a:pos x="6" y="32"/>
              </a:cxn>
              <a:cxn ang="0">
                <a:pos x="21" y="38"/>
              </a:cxn>
              <a:cxn ang="0">
                <a:pos x="27" y="34"/>
              </a:cxn>
              <a:cxn ang="0">
                <a:pos x="35" y="31"/>
              </a:cxn>
              <a:cxn ang="0">
                <a:pos x="35" y="31"/>
              </a:cxn>
              <a:cxn ang="0">
                <a:pos x="35" y="27"/>
              </a:cxn>
              <a:cxn ang="0">
                <a:pos x="34" y="19"/>
              </a:cxn>
              <a:cxn ang="0">
                <a:pos x="29" y="15"/>
              </a:cxn>
              <a:cxn ang="0">
                <a:pos x="28" y="10"/>
              </a:cxn>
              <a:cxn ang="0">
                <a:pos x="24" y="3"/>
              </a:cxn>
            </a:cxnLst>
            <a:rect l="0" t="0" r="r" b="b"/>
            <a:pathLst>
              <a:path w="35" h="41">
                <a:moveTo>
                  <a:pt x="24" y="3"/>
                </a:moveTo>
                <a:cubicBezTo>
                  <a:pt x="21" y="3"/>
                  <a:pt x="20" y="0"/>
                  <a:pt x="17" y="3"/>
                </a:cubicBezTo>
                <a:cubicBezTo>
                  <a:pt x="15" y="5"/>
                  <a:pt x="14" y="8"/>
                  <a:pt x="12" y="10"/>
                </a:cubicBezTo>
                <a:cubicBezTo>
                  <a:pt x="8" y="14"/>
                  <a:pt x="7" y="19"/>
                  <a:pt x="3" y="23"/>
                </a:cubicBezTo>
                <a:cubicBezTo>
                  <a:pt x="0" y="27"/>
                  <a:pt x="0" y="34"/>
                  <a:pt x="6" y="32"/>
                </a:cubicBezTo>
                <a:cubicBezTo>
                  <a:pt x="14" y="29"/>
                  <a:pt x="16" y="41"/>
                  <a:pt x="21" y="38"/>
                </a:cubicBezTo>
                <a:cubicBezTo>
                  <a:pt x="24" y="37"/>
                  <a:pt x="23" y="34"/>
                  <a:pt x="27" y="34"/>
                </a:cubicBezTo>
                <a:cubicBezTo>
                  <a:pt x="31" y="34"/>
                  <a:pt x="33" y="35"/>
                  <a:pt x="35" y="31"/>
                </a:cubicBezTo>
                <a:cubicBezTo>
                  <a:pt x="35" y="31"/>
                  <a:pt x="35" y="31"/>
                  <a:pt x="35" y="31"/>
                </a:cubicBezTo>
                <a:cubicBezTo>
                  <a:pt x="35" y="27"/>
                  <a:pt x="35" y="27"/>
                  <a:pt x="35" y="27"/>
                </a:cubicBezTo>
                <a:cubicBezTo>
                  <a:pt x="34" y="25"/>
                  <a:pt x="34" y="22"/>
                  <a:pt x="34" y="19"/>
                </a:cubicBezTo>
                <a:cubicBezTo>
                  <a:pt x="33" y="16"/>
                  <a:pt x="30" y="17"/>
                  <a:pt x="29" y="15"/>
                </a:cubicBezTo>
                <a:cubicBezTo>
                  <a:pt x="28" y="13"/>
                  <a:pt x="28" y="11"/>
                  <a:pt x="28" y="10"/>
                </a:cubicBezTo>
                <a:cubicBezTo>
                  <a:pt x="28" y="7"/>
                  <a:pt x="26" y="5"/>
                  <a:pt x="24" y="3"/>
                </a:cubicBezTo>
                <a:close/>
              </a:path>
            </a:pathLst>
          </a:custGeom>
          <a:solidFill>
            <a:srgbClr val="CFCFCF"/>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6" name="Freeform 25"/>
          <p:cNvSpPr>
            <a:spLocks/>
          </p:cNvSpPr>
          <p:nvPr/>
        </p:nvSpPr>
        <p:spPr bwMode="auto">
          <a:xfrm>
            <a:off x="3978443" y="1994555"/>
            <a:ext cx="1759021" cy="1585218"/>
          </a:xfrm>
          <a:custGeom>
            <a:avLst/>
            <a:gdLst/>
            <a:ahLst/>
            <a:cxnLst>
              <a:cxn ang="0">
                <a:pos x="346" y="32"/>
              </a:cxn>
              <a:cxn ang="0">
                <a:pos x="350" y="55"/>
              </a:cxn>
              <a:cxn ang="0">
                <a:pos x="390" y="73"/>
              </a:cxn>
              <a:cxn ang="0">
                <a:pos x="415" y="90"/>
              </a:cxn>
              <a:cxn ang="0">
                <a:pos x="448" y="148"/>
              </a:cxn>
              <a:cxn ang="0">
                <a:pos x="449" y="169"/>
              </a:cxn>
              <a:cxn ang="0">
                <a:pos x="468" y="170"/>
              </a:cxn>
              <a:cxn ang="0">
                <a:pos x="512" y="156"/>
              </a:cxn>
              <a:cxn ang="0">
                <a:pos x="512" y="191"/>
              </a:cxn>
              <a:cxn ang="0">
                <a:pos x="532" y="185"/>
              </a:cxn>
              <a:cxn ang="0">
                <a:pos x="540" y="195"/>
              </a:cxn>
              <a:cxn ang="0">
                <a:pos x="560" y="219"/>
              </a:cxn>
              <a:cxn ang="0">
                <a:pos x="569" y="248"/>
              </a:cxn>
              <a:cxn ang="0">
                <a:pos x="551" y="265"/>
              </a:cxn>
              <a:cxn ang="0">
                <a:pos x="602" y="249"/>
              </a:cxn>
              <a:cxn ang="0">
                <a:pos x="606" y="260"/>
              </a:cxn>
              <a:cxn ang="0">
                <a:pos x="534" y="302"/>
              </a:cxn>
              <a:cxn ang="0">
                <a:pos x="487" y="339"/>
              </a:cxn>
              <a:cxn ang="0">
                <a:pos x="500" y="375"/>
              </a:cxn>
              <a:cxn ang="0">
                <a:pos x="530" y="377"/>
              </a:cxn>
              <a:cxn ang="0">
                <a:pos x="545" y="383"/>
              </a:cxn>
              <a:cxn ang="0">
                <a:pos x="517" y="394"/>
              </a:cxn>
              <a:cxn ang="0">
                <a:pos x="503" y="412"/>
              </a:cxn>
              <a:cxn ang="0">
                <a:pos x="521" y="440"/>
              </a:cxn>
              <a:cxn ang="0">
                <a:pos x="508" y="452"/>
              </a:cxn>
              <a:cxn ang="0">
                <a:pos x="490" y="458"/>
              </a:cxn>
              <a:cxn ang="0">
                <a:pos x="456" y="469"/>
              </a:cxn>
              <a:cxn ang="0">
                <a:pos x="432" y="488"/>
              </a:cxn>
              <a:cxn ang="0">
                <a:pos x="423" y="477"/>
              </a:cxn>
              <a:cxn ang="0">
                <a:pos x="434" y="454"/>
              </a:cxn>
              <a:cxn ang="0">
                <a:pos x="426" y="421"/>
              </a:cxn>
              <a:cxn ang="0">
                <a:pos x="404" y="408"/>
              </a:cxn>
              <a:cxn ang="0">
                <a:pos x="392" y="398"/>
              </a:cxn>
              <a:cxn ang="0">
                <a:pos x="378" y="420"/>
              </a:cxn>
              <a:cxn ang="0">
                <a:pos x="369" y="444"/>
              </a:cxn>
              <a:cxn ang="0">
                <a:pos x="371" y="461"/>
              </a:cxn>
              <a:cxn ang="0">
                <a:pos x="374" y="502"/>
              </a:cxn>
              <a:cxn ang="0">
                <a:pos x="351" y="533"/>
              </a:cxn>
              <a:cxn ang="0">
                <a:pos x="335" y="548"/>
              </a:cxn>
              <a:cxn ang="0">
                <a:pos x="318" y="534"/>
              </a:cxn>
              <a:cxn ang="0">
                <a:pos x="285" y="511"/>
              </a:cxn>
              <a:cxn ang="0">
                <a:pos x="267" y="490"/>
              </a:cxn>
              <a:cxn ang="0">
                <a:pos x="262" y="475"/>
              </a:cxn>
              <a:cxn ang="0">
                <a:pos x="250" y="441"/>
              </a:cxn>
              <a:cxn ang="0">
                <a:pos x="220" y="445"/>
              </a:cxn>
              <a:cxn ang="0">
                <a:pos x="202" y="437"/>
              </a:cxn>
              <a:cxn ang="0">
                <a:pos x="178" y="425"/>
              </a:cxn>
              <a:cxn ang="0">
                <a:pos x="161" y="426"/>
              </a:cxn>
              <a:cxn ang="0">
                <a:pos x="122" y="429"/>
              </a:cxn>
              <a:cxn ang="0">
                <a:pos x="95" y="399"/>
              </a:cxn>
              <a:cxn ang="0">
                <a:pos x="79" y="349"/>
              </a:cxn>
              <a:cxn ang="0">
                <a:pos x="40" y="316"/>
              </a:cxn>
              <a:cxn ang="0">
                <a:pos x="0" y="262"/>
              </a:cxn>
              <a:cxn ang="0">
                <a:pos x="49" y="175"/>
              </a:cxn>
              <a:cxn ang="0">
                <a:pos x="155" y="175"/>
              </a:cxn>
              <a:cxn ang="0">
                <a:pos x="210" y="100"/>
              </a:cxn>
              <a:cxn ang="0">
                <a:pos x="256" y="56"/>
              </a:cxn>
              <a:cxn ang="0">
                <a:pos x="285" y="6"/>
              </a:cxn>
              <a:cxn ang="0">
                <a:pos x="303" y="12"/>
              </a:cxn>
              <a:cxn ang="0">
                <a:pos x="345" y="17"/>
              </a:cxn>
            </a:cxnLst>
            <a:rect l="0" t="0" r="r" b="b"/>
            <a:pathLst>
              <a:path w="608" h="548">
                <a:moveTo>
                  <a:pt x="345" y="17"/>
                </a:moveTo>
                <a:cubicBezTo>
                  <a:pt x="346" y="22"/>
                  <a:pt x="353" y="23"/>
                  <a:pt x="343" y="25"/>
                </a:cubicBezTo>
                <a:cubicBezTo>
                  <a:pt x="343" y="27"/>
                  <a:pt x="345" y="31"/>
                  <a:pt x="346" y="32"/>
                </a:cubicBezTo>
                <a:cubicBezTo>
                  <a:pt x="349" y="33"/>
                  <a:pt x="351" y="30"/>
                  <a:pt x="354" y="30"/>
                </a:cubicBezTo>
                <a:cubicBezTo>
                  <a:pt x="354" y="33"/>
                  <a:pt x="352" y="40"/>
                  <a:pt x="353" y="45"/>
                </a:cubicBezTo>
                <a:cubicBezTo>
                  <a:pt x="355" y="53"/>
                  <a:pt x="351" y="49"/>
                  <a:pt x="350" y="55"/>
                </a:cubicBezTo>
                <a:cubicBezTo>
                  <a:pt x="350" y="56"/>
                  <a:pt x="354" y="65"/>
                  <a:pt x="355" y="65"/>
                </a:cubicBezTo>
                <a:cubicBezTo>
                  <a:pt x="359" y="69"/>
                  <a:pt x="368" y="54"/>
                  <a:pt x="375" y="65"/>
                </a:cubicBezTo>
                <a:cubicBezTo>
                  <a:pt x="375" y="66"/>
                  <a:pt x="389" y="73"/>
                  <a:pt x="390" y="73"/>
                </a:cubicBezTo>
                <a:cubicBezTo>
                  <a:pt x="394" y="74"/>
                  <a:pt x="401" y="68"/>
                  <a:pt x="405" y="70"/>
                </a:cubicBezTo>
                <a:cubicBezTo>
                  <a:pt x="413" y="74"/>
                  <a:pt x="406" y="79"/>
                  <a:pt x="408" y="83"/>
                </a:cubicBezTo>
                <a:cubicBezTo>
                  <a:pt x="409" y="86"/>
                  <a:pt x="414" y="87"/>
                  <a:pt x="415" y="90"/>
                </a:cubicBezTo>
                <a:cubicBezTo>
                  <a:pt x="416" y="92"/>
                  <a:pt x="415" y="97"/>
                  <a:pt x="415" y="100"/>
                </a:cubicBezTo>
                <a:cubicBezTo>
                  <a:pt x="413" y="115"/>
                  <a:pt x="421" y="119"/>
                  <a:pt x="428" y="130"/>
                </a:cubicBezTo>
                <a:cubicBezTo>
                  <a:pt x="434" y="139"/>
                  <a:pt x="447" y="138"/>
                  <a:pt x="448" y="148"/>
                </a:cubicBezTo>
                <a:cubicBezTo>
                  <a:pt x="449" y="151"/>
                  <a:pt x="453" y="154"/>
                  <a:pt x="452" y="157"/>
                </a:cubicBezTo>
                <a:cubicBezTo>
                  <a:pt x="451" y="158"/>
                  <a:pt x="447" y="161"/>
                  <a:pt x="448" y="164"/>
                </a:cubicBezTo>
                <a:cubicBezTo>
                  <a:pt x="448" y="166"/>
                  <a:pt x="451" y="166"/>
                  <a:pt x="449" y="169"/>
                </a:cubicBezTo>
                <a:cubicBezTo>
                  <a:pt x="445" y="180"/>
                  <a:pt x="448" y="178"/>
                  <a:pt x="456" y="182"/>
                </a:cubicBezTo>
                <a:cubicBezTo>
                  <a:pt x="464" y="186"/>
                  <a:pt x="463" y="183"/>
                  <a:pt x="461" y="176"/>
                </a:cubicBezTo>
                <a:cubicBezTo>
                  <a:pt x="459" y="168"/>
                  <a:pt x="463" y="166"/>
                  <a:pt x="468" y="170"/>
                </a:cubicBezTo>
                <a:cubicBezTo>
                  <a:pt x="471" y="171"/>
                  <a:pt x="473" y="162"/>
                  <a:pt x="475" y="161"/>
                </a:cubicBezTo>
                <a:cubicBezTo>
                  <a:pt x="479" y="158"/>
                  <a:pt x="486" y="175"/>
                  <a:pt x="494" y="168"/>
                </a:cubicBezTo>
                <a:cubicBezTo>
                  <a:pt x="495" y="167"/>
                  <a:pt x="511" y="140"/>
                  <a:pt x="512" y="156"/>
                </a:cubicBezTo>
                <a:cubicBezTo>
                  <a:pt x="513" y="161"/>
                  <a:pt x="515" y="161"/>
                  <a:pt x="515" y="169"/>
                </a:cubicBezTo>
                <a:cubicBezTo>
                  <a:pt x="513" y="188"/>
                  <a:pt x="513" y="188"/>
                  <a:pt x="513" y="188"/>
                </a:cubicBezTo>
                <a:cubicBezTo>
                  <a:pt x="512" y="189"/>
                  <a:pt x="511" y="190"/>
                  <a:pt x="512" y="191"/>
                </a:cubicBezTo>
                <a:cubicBezTo>
                  <a:pt x="513" y="195"/>
                  <a:pt x="516" y="198"/>
                  <a:pt x="518" y="193"/>
                </a:cubicBezTo>
                <a:cubicBezTo>
                  <a:pt x="521" y="189"/>
                  <a:pt x="520" y="185"/>
                  <a:pt x="526" y="185"/>
                </a:cubicBezTo>
                <a:cubicBezTo>
                  <a:pt x="528" y="185"/>
                  <a:pt x="530" y="186"/>
                  <a:pt x="532" y="185"/>
                </a:cubicBezTo>
                <a:cubicBezTo>
                  <a:pt x="535" y="185"/>
                  <a:pt x="537" y="183"/>
                  <a:pt x="540" y="182"/>
                </a:cubicBezTo>
                <a:cubicBezTo>
                  <a:pt x="540" y="182"/>
                  <a:pt x="540" y="182"/>
                  <a:pt x="540" y="182"/>
                </a:cubicBezTo>
                <a:cubicBezTo>
                  <a:pt x="539" y="186"/>
                  <a:pt x="541" y="191"/>
                  <a:pt x="540" y="195"/>
                </a:cubicBezTo>
                <a:cubicBezTo>
                  <a:pt x="538" y="198"/>
                  <a:pt x="538" y="206"/>
                  <a:pt x="540" y="209"/>
                </a:cubicBezTo>
                <a:cubicBezTo>
                  <a:pt x="542" y="212"/>
                  <a:pt x="547" y="210"/>
                  <a:pt x="548" y="213"/>
                </a:cubicBezTo>
                <a:cubicBezTo>
                  <a:pt x="549" y="220"/>
                  <a:pt x="555" y="215"/>
                  <a:pt x="560" y="219"/>
                </a:cubicBezTo>
                <a:cubicBezTo>
                  <a:pt x="562" y="222"/>
                  <a:pt x="564" y="226"/>
                  <a:pt x="563" y="230"/>
                </a:cubicBezTo>
                <a:cubicBezTo>
                  <a:pt x="561" y="234"/>
                  <a:pt x="553" y="240"/>
                  <a:pt x="558" y="242"/>
                </a:cubicBezTo>
                <a:cubicBezTo>
                  <a:pt x="562" y="244"/>
                  <a:pt x="569" y="241"/>
                  <a:pt x="569" y="248"/>
                </a:cubicBezTo>
                <a:cubicBezTo>
                  <a:pt x="565" y="249"/>
                  <a:pt x="561" y="249"/>
                  <a:pt x="558" y="252"/>
                </a:cubicBezTo>
                <a:cubicBezTo>
                  <a:pt x="555" y="254"/>
                  <a:pt x="552" y="255"/>
                  <a:pt x="550" y="257"/>
                </a:cubicBezTo>
                <a:cubicBezTo>
                  <a:pt x="547" y="259"/>
                  <a:pt x="546" y="265"/>
                  <a:pt x="551" y="265"/>
                </a:cubicBezTo>
                <a:cubicBezTo>
                  <a:pt x="558" y="265"/>
                  <a:pt x="565" y="259"/>
                  <a:pt x="570" y="254"/>
                </a:cubicBezTo>
                <a:cubicBezTo>
                  <a:pt x="577" y="248"/>
                  <a:pt x="591" y="260"/>
                  <a:pt x="596" y="254"/>
                </a:cubicBezTo>
                <a:cubicBezTo>
                  <a:pt x="597" y="252"/>
                  <a:pt x="598" y="247"/>
                  <a:pt x="602" y="249"/>
                </a:cubicBezTo>
                <a:cubicBezTo>
                  <a:pt x="606" y="250"/>
                  <a:pt x="605" y="255"/>
                  <a:pt x="608" y="258"/>
                </a:cubicBezTo>
                <a:cubicBezTo>
                  <a:pt x="608" y="258"/>
                  <a:pt x="608" y="258"/>
                  <a:pt x="608" y="258"/>
                </a:cubicBezTo>
                <a:cubicBezTo>
                  <a:pt x="606" y="260"/>
                  <a:pt x="606" y="260"/>
                  <a:pt x="606" y="260"/>
                </a:cubicBezTo>
                <a:cubicBezTo>
                  <a:pt x="601" y="263"/>
                  <a:pt x="599" y="268"/>
                  <a:pt x="593" y="270"/>
                </a:cubicBezTo>
                <a:cubicBezTo>
                  <a:pt x="586" y="271"/>
                  <a:pt x="582" y="273"/>
                  <a:pt x="577" y="278"/>
                </a:cubicBezTo>
                <a:cubicBezTo>
                  <a:pt x="565" y="288"/>
                  <a:pt x="546" y="292"/>
                  <a:pt x="534" y="302"/>
                </a:cubicBezTo>
                <a:cubicBezTo>
                  <a:pt x="505" y="324"/>
                  <a:pt x="505" y="324"/>
                  <a:pt x="505" y="324"/>
                </a:cubicBezTo>
                <a:cubicBezTo>
                  <a:pt x="505" y="325"/>
                  <a:pt x="505" y="324"/>
                  <a:pt x="505" y="324"/>
                </a:cubicBezTo>
                <a:cubicBezTo>
                  <a:pt x="499" y="331"/>
                  <a:pt x="490" y="329"/>
                  <a:pt x="487" y="339"/>
                </a:cubicBezTo>
                <a:cubicBezTo>
                  <a:pt x="485" y="346"/>
                  <a:pt x="483" y="353"/>
                  <a:pt x="485" y="360"/>
                </a:cubicBezTo>
                <a:cubicBezTo>
                  <a:pt x="486" y="364"/>
                  <a:pt x="488" y="367"/>
                  <a:pt x="489" y="372"/>
                </a:cubicBezTo>
                <a:cubicBezTo>
                  <a:pt x="493" y="373"/>
                  <a:pt x="497" y="373"/>
                  <a:pt x="500" y="375"/>
                </a:cubicBezTo>
                <a:cubicBezTo>
                  <a:pt x="504" y="378"/>
                  <a:pt x="510" y="375"/>
                  <a:pt x="512" y="377"/>
                </a:cubicBezTo>
                <a:cubicBezTo>
                  <a:pt x="514" y="380"/>
                  <a:pt x="518" y="379"/>
                  <a:pt x="521" y="377"/>
                </a:cubicBezTo>
                <a:cubicBezTo>
                  <a:pt x="525" y="374"/>
                  <a:pt x="527" y="379"/>
                  <a:pt x="530" y="377"/>
                </a:cubicBezTo>
                <a:cubicBezTo>
                  <a:pt x="534" y="375"/>
                  <a:pt x="536" y="368"/>
                  <a:pt x="540" y="368"/>
                </a:cubicBezTo>
                <a:cubicBezTo>
                  <a:pt x="540" y="368"/>
                  <a:pt x="540" y="368"/>
                  <a:pt x="540" y="368"/>
                </a:cubicBezTo>
                <a:cubicBezTo>
                  <a:pt x="541" y="374"/>
                  <a:pt x="540" y="379"/>
                  <a:pt x="545" y="383"/>
                </a:cubicBezTo>
                <a:cubicBezTo>
                  <a:pt x="553" y="388"/>
                  <a:pt x="541" y="393"/>
                  <a:pt x="536" y="393"/>
                </a:cubicBezTo>
                <a:cubicBezTo>
                  <a:pt x="531" y="392"/>
                  <a:pt x="527" y="396"/>
                  <a:pt x="524" y="395"/>
                </a:cubicBezTo>
                <a:cubicBezTo>
                  <a:pt x="522" y="395"/>
                  <a:pt x="519" y="394"/>
                  <a:pt x="517" y="394"/>
                </a:cubicBezTo>
                <a:cubicBezTo>
                  <a:pt x="513" y="395"/>
                  <a:pt x="512" y="399"/>
                  <a:pt x="510" y="402"/>
                </a:cubicBezTo>
                <a:cubicBezTo>
                  <a:pt x="510" y="406"/>
                  <a:pt x="518" y="411"/>
                  <a:pt x="512" y="412"/>
                </a:cubicBezTo>
                <a:cubicBezTo>
                  <a:pt x="509" y="413"/>
                  <a:pt x="506" y="412"/>
                  <a:pt x="503" y="412"/>
                </a:cubicBezTo>
                <a:cubicBezTo>
                  <a:pt x="502" y="414"/>
                  <a:pt x="508" y="418"/>
                  <a:pt x="510" y="419"/>
                </a:cubicBezTo>
                <a:cubicBezTo>
                  <a:pt x="516" y="420"/>
                  <a:pt x="521" y="420"/>
                  <a:pt x="522" y="427"/>
                </a:cubicBezTo>
                <a:cubicBezTo>
                  <a:pt x="523" y="431"/>
                  <a:pt x="524" y="437"/>
                  <a:pt x="521" y="440"/>
                </a:cubicBezTo>
                <a:cubicBezTo>
                  <a:pt x="513" y="448"/>
                  <a:pt x="515" y="435"/>
                  <a:pt x="510" y="435"/>
                </a:cubicBezTo>
                <a:cubicBezTo>
                  <a:pt x="508" y="435"/>
                  <a:pt x="509" y="441"/>
                  <a:pt x="509" y="442"/>
                </a:cubicBezTo>
                <a:cubicBezTo>
                  <a:pt x="509" y="445"/>
                  <a:pt x="507" y="449"/>
                  <a:pt x="508" y="452"/>
                </a:cubicBezTo>
                <a:cubicBezTo>
                  <a:pt x="509" y="456"/>
                  <a:pt x="513" y="459"/>
                  <a:pt x="513" y="464"/>
                </a:cubicBezTo>
                <a:cubicBezTo>
                  <a:pt x="513" y="470"/>
                  <a:pt x="501" y="465"/>
                  <a:pt x="498" y="465"/>
                </a:cubicBezTo>
                <a:cubicBezTo>
                  <a:pt x="495" y="462"/>
                  <a:pt x="497" y="452"/>
                  <a:pt x="490" y="458"/>
                </a:cubicBezTo>
                <a:cubicBezTo>
                  <a:pt x="481" y="466"/>
                  <a:pt x="484" y="458"/>
                  <a:pt x="476" y="459"/>
                </a:cubicBezTo>
                <a:cubicBezTo>
                  <a:pt x="469" y="460"/>
                  <a:pt x="469" y="458"/>
                  <a:pt x="465" y="456"/>
                </a:cubicBezTo>
                <a:cubicBezTo>
                  <a:pt x="459" y="453"/>
                  <a:pt x="457" y="467"/>
                  <a:pt x="456" y="469"/>
                </a:cubicBezTo>
                <a:cubicBezTo>
                  <a:pt x="456" y="470"/>
                  <a:pt x="451" y="473"/>
                  <a:pt x="450" y="474"/>
                </a:cubicBezTo>
                <a:cubicBezTo>
                  <a:pt x="447" y="476"/>
                  <a:pt x="445" y="480"/>
                  <a:pt x="443" y="483"/>
                </a:cubicBezTo>
                <a:cubicBezTo>
                  <a:pt x="440" y="487"/>
                  <a:pt x="436" y="487"/>
                  <a:pt x="432" y="488"/>
                </a:cubicBezTo>
                <a:cubicBezTo>
                  <a:pt x="430" y="489"/>
                  <a:pt x="423" y="495"/>
                  <a:pt x="421" y="491"/>
                </a:cubicBezTo>
                <a:cubicBezTo>
                  <a:pt x="419" y="487"/>
                  <a:pt x="418" y="485"/>
                  <a:pt x="415" y="481"/>
                </a:cubicBezTo>
                <a:cubicBezTo>
                  <a:pt x="410" y="475"/>
                  <a:pt x="420" y="477"/>
                  <a:pt x="423" y="477"/>
                </a:cubicBezTo>
                <a:cubicBezTo>
                  <a:pt x="427" y="477"/>
                  <a:pt x="426" y="479"/>
                  <a:pt x="430" y="479"/>
                </a:cubicBezTo>
                <a:cubicBezTo>
                  <a:pt x="441" y="471"/>
                  <a:pt x="427" y="468"/>
                  <a:pt x="431" y="461"/>
                </a:cubicBezTo>
                <a:cubicBezTo>
                  <a:pt x="433" y="458"/>
                  <a:pt x="434" y="457"/>
                  <a:pt x="434" y="454"/>
                </a:cubicBezTo>
                <a:cubicBezTo>
                  <a:pt x="434" y="450"/>
                  <a:pt x="430" y="446"/>
                  <a:pt x="434" y="443"/>
                </a:cubicBezTo>
                <a:cubicBezTo>
                  <a:pt x="440" y="438"/>
                  <a:pt x="443" y="440"/>
                  <a:pt x="438" y="430"/>
                </a:cubicBezTo>
                <a:cubicBezTo>
                  <a:pt x="434" y="423"/>
                  <a:pt x="436" y="415"/>
                  <a:pt x="426" y="421"/>
                </a:cubicBezTo>
                <a:cubicBezTo>
                  <a:pt x="421" y="425"/>
                  <a:pt x="416" y="426"/>
                  <a:pt x="410" y="425"/>
                </a:cubicBezTo>
                <a:cubicBezTo>
                  <a:pt x="404" y="424"/>
                  <a:pt x="397" y="425"/>
                  <a:pt x="397" y="417"/>
                </a:cubicBezTo>
                <a:cubicBezTo>
                  <a:pt x="397" y="412"/>
                  <a:pt x="405" y="408"/>
                  <a:pt x="404" y="408"/>
                </a:cubicBezTo>
                <a:cubicBezTo>
                  <a:pt x="403" y="407"/>
                  <a:pt x="398" y="407"/>
                  <a:pt x="399" y="405"/>
                </a:cubicBezTo>
                <a:cubicBezTo>
                  <a:pt x="400" y="403"/>
                  <a:pt x="404" y="400"/>
                  <a:pt x="402" y="397"/>
                </a:cubicBezTo>
                <a:cubicBezTo>
                  <a:pt x="400" y="395"/>
                  <a:pt x="394" y="396"/>
                  <a:pt x="392" y="398"/>
                </a:cubicBezTo>
                <a:cubicBezTo>
                  <a:pt x="388" y="400"/>
                  <a:pt x="388" y="402"/>
                  <a:pt x="387" y="406"/>
                </a:cubicBezTo>
                <a:cubicBezTo>
                  <a:pt x="383" y="420"/>
                  <a:pt x="365" y="397"/>
                  <a:pt x="368" y="412"/>
                </a:cubicBezTo>
                <a:cubicBezTo>
                  <a:pt x="369" y="418"/>
                  <a:pt x="374" y="418"/>
                  <a:pt x="378" y="420"/>
                </a:cubicBezTo>
                <a:cubicBezTo>
                  <a:pt x="386" y="423"/>
                  <a:pt x="373" y="426"/>
                  <a:pt x="370" y="426"/>
                </a:cubicBezTo>
                <a:cubicBezTo>
                  <a:pt x="363" y="426"/>
                  <a:pt x="366" y="431"/>
                  <a:pt x="362" y="436"/>
                </a:cubicBezTo>
                <a:cubicBezTo>
                  <a:pt x="356" y="443"/>
                  <a:pt x="367" y="441"/>
                  <a:pt x="369" y="444"/>
                </a:cubicBezTo>
                <a:cubicBezTo>
                  <a:pt x="368" y="445"/>
                  <a:pt x="365" y="449"/>
                  <a:pt x="363" y="450"/>
                </a:cubicBezTo>
                <a:cubicBezTo>
                  <a:pt x="363" y="452"/>
                  <a:pt x="362" y="460"/>
                  <a:pt x="363" y="461"/>
                </a:cubicBezTo>
                <a:cubicBezTo>
                  <a:pt x="365" y="462"/>
                  <a:pt x="371" y="460"/>
                  <a:pt x="371" y="461"/>
                </a:cubicBezTo>
                <a:cubicBezTo>
                  <a:pt x="375" y="468"/>
                  <a:pt x="370" y="470"/>
                  <a:pt x="377" y="476"/>
                </a:cubicBezTo>
                <a:cubicBezTo>
                  <a:pt x="378" y="477"/>
                  <a:pt x="373" y="484"/>
                  <a:pt x="373" y="486"/>
                </a:cubicBezTo>
                <a:cubicBezTo>
                  <a:pt x="373" y="492"/>
                  <a:pt x="374" y="496"/>
                  <a:pt x="374" y="502"/>
                </a:cubicBezTo>
                <a:cubicBezTo>
                  <a:pt x="374" y="512"/>
                  <a:pt x="362" y="513"/>
                  <a:pt x="355" y="516"/>
                </a:cubicBezTo>
                <a:cubicBezTo>
                  <a:pt x="348" y="518"/>
                  <a:pt x="352" y="521"/>
                  <a:pt x="349" y="526"/>
                </a:cubicBezTo>
                <a:cubicBezTo>
                  <a:pt x="346" y="530"/>
                  <a:pt x="343" y="530"/>
                  <a:pt x="351" y="533"/>
                </a:cubicBezTo>
                <a:cubicBezTo>
                  <a:pt x="354" y="534"/>
                  <a:pt x="368" y="532"/>
                  <a:pt x="361" y="538"/>
                </a:cubicBezTo>
                <a:cubicBezTo>
                  <a:pt x="358" y="539"/>
                  <a:pt x="347" y="546"/>
                  <a:pt x="345" y="546"/>
                </a:cubicBezTo>
                <a:cubicBezTo>
                  <a:pt x="339" y="546"/>
                  <a:pt x="339" y="546"/>
                  <a:pt x="335" y="548"/>
                </a:cubicBezTo>
                <a:cubicBezTo>
                  <a:pt x="335" y="548"/>
                  <a:pt x="335" y="548"/>
                  <a:pt x="335" y="548"/>
                </a:cubicBezTo>
                <a:cubicBezTo>
                  <a:pt x="334" y="546"/>
                  <a:pt x="331" y="538"/>
                  <a:pt x="328" y="538"/>
                </a:cubicBezTo>
                <a:cubicBezTo>
                  <a:pt x="323" y="538"/>
                  <a:pt x="320" y="544"/>
                  <a:pt x="318" y="534"/>
                </a:cubicBezTo>
                <a:cubicBezTo>
                  <a:pt x="318" y="531"/>
                  <a:pt x="315" y="530"/>
                  <a:pt x="312" y="528"/>
                </a:cubicBezTo>
                <a:cubicBezTo>
                  <a:pt x="308" y="526"/>
                  <a:pt x="304" y="523"/>
                  <a:pt x="300" y="521"/>
                </a:cubicBezTo>
                <a:cubicBezTo>
                  <a:pt x="294" y="519"/>
                  <a:pt x="285" y="519"/>
                  <a:pt x="285" y="511"/>
                </a:cubicBezTo>
                <a:cubicBezTo>
                  <a:pt x="285" y="510"/>
                  <a:pt x="286" y="502"/>
                  <a:pt x="285" y="502"/>
                </a:cubicBezTo>
                <a:cubicBezTo>
                  <a:pt x="281" y="502"/>
                  <a:pt x="277" y="508"/>
                  <a:pt x="276" y="503"/>
                </a:cubicBezTo>
                <a:cubicBezTo>
                  <a:pt x="273" y="498"/>
                  <a:pt x="270" y="494"/>
                  <a:pt x="267" y="490"/>
                </a:cubicBezTo>
                <a:cubicBezTo>
                  <a:pt x="263" y="485"/>
                  <a:pt x="269" y="484"/>
                  <a:pt x="270" y="480"/>
                </a:cubicBezTo>
                <a:cubicBezTo>
                  <a:pt x="272" y="477"/>
                  <a:pt x="270" y="474"/>
                  <a:pt x="268" y="472"/>
                </a:cubicBezTo>
                <a:cubicBezTo>
                  <a:pt x="265" y="465"/>
                  <a:pt x="265" y="473"/>
                  <a:pt x="262" y="475"/>
                </a:cubicBezTo>
                <a:cubicBezTo>
                  <a:pt x="259" y="478"/>
                  <a:pt x="253" y="468"/>
                  <a:pt x="251" y="465"/>
                </a:cubicBezTo>
                <a:cubicBezTo>
                  <a:pt x="246" y="457"/>
                  <a:pt x="258" y="450"/>
                  <a:pt x="255" y="448"/>
                </a:cubicBezTo>
                <a:cubicBezTo>
                  <a:pt x="251" y="444"/>
                  <a:pt x="250" y="449"/>
                  <a:pt x="250" y="441"/>
                </a:cubicBezTo>
                <a:cubicBezTo>
                  <a:pt x="250" y="438"/>
                  <a:pt x="246" y="440"/>
                  <a:pt x="244" y="440"/>
                </a:cubicBezTo>
                <a:cubicBezTo>
                  <a:pt x="236" y="442"/>
                  <a:pt x="242" y="449"/>
                  <a:pt x="237" y="450"/>
                </a:cubicBezTo>
                <a:cubicBezTo>
                  <a:pt x="235" y="451"/>
                  <a:pt x="222" y="445"/>
                  <a:pt x="220" y="445"/>
                </a:cubicBezTo>
                <a:cubicBezTo>
                  <a:pt x="219" y="443"/>
                  <a:pt x="214" y="439"/>
                  <a:pt x="212" y="439"/>
                </a:cubicBezTo>
                <a:cubicBezTo>
                  <a:pt x="209" y="439"/>
                  <a:pt x="204" y="445"/>
                  <a:pt x="204" y="442"/>
                </a:cubicBezTo>
                <a:cubicBezTo>
                  <a:pt x="204" y="440"/>
                  <a:pt x="204" y="438"/>
                  <a:pt x="202" y="437"/>
                </a:cubicBezTo>
                <a:cubicBezTo>
                  <a:pt x="199" y="435"/>
                  <a:pt x="200" y="432"/>
                  <a:pt x="197" y="431"/>
                </a:cubicBezTo>
                <a:cubicBezTo>
                  <a:pt x="193" y="430"/>
                  <a:pt x="185" y="432"/>
                  <a:pt x="183" y="428"/>
                </a:cubicBezTo>
                <a:cubicBezTo>
                  <a:pt x="182" y="427"/>
                  <a:pt x="181" y="425"/>
                  <a:pt x="178" y="425"/>
                </a:cubicBezTo>
                <a:cubicBezTo>
                  <a:pt x="176" y="426"/>
                  <a:pt x="172" y="433"/>
                  <a:pt x="171" y="430"/>
                </a:cubicBezTo>
                <a:cubicBezTo>
                  <a:pt x="169" y="424"/>
                  <a:pt x="167" y="429"/>
                  <a:pt x="164" y="428"/>
                </a:cubicBezTo>
                <a:cubicBezTo>
                  <a:pt x="162" y="427"/>
                  <a:pt x="163" y="426"/>
                  <a:pt x="161" y="426"/>
                </a:cubicBezTo>
                <a:cubicBezTo>
                  <a:pt x="155" y="426"/>
                  <a:pt x="154" y="431"/>
                  <a:pt x="148" y="427"/>
                </a:cubicBezTo>
                <a:cubicBezTo>
                  <a:pt x="145" y="425"/>
                  <a:pt x="141" y="425"/>
                  <a:pt x="137" y="426"/>
                </a:cubicBezTo>
                <a:cubicBezTo>
                  <a:pt x="132" y="427"/>
                  <a:pt x="127" y="430"/>
                  <a:pt x="122" y="429"/>
                </a:cubicBezTo>
                <a:cubicBezTo>
                  <a:pt x="108" y="423"/>
                  <a:pt x="108" y="423"/>
                  <a:pt x="108" y="423"/>
                </a:cubicBezTo>
                <a:cubicBezTo>
                  <a:pt x="108" y="423"/>
                  <a:pt x="108" y="423"/>
                  <a:pt x="108" y="423"/>
                </a:cubicBezTo>
                <a:cubicBezTo>
                  <a:pt x="109" y="416"/>
                  <a:pt x="96" y="406"/>
                  <a:pt x="95" y="399"/>
                </a:cubicBezTo>
                <a:cubicBezTo>
                  <a:pt x="95" y="394"/>
                  <a:pt x="94" y="391"/>
                  <a:pt x="93" y="386"/>
                </a:cubicBezTo>
                <a:cubicBezTo>
                  <a:pt x="91" y="381"/>
                  <a:pt x="84" y="375"/>
                  <a:pt x="82" y="370"/>
                </a:cubicBezTo>
                <a:cubicBezTo>
                  <a:pt x="79" y="363"/>
                  <a:pt x="80" y="356"/>
                  <a:pt x="79" y="349"/>
                </a:cubicBezTo>
                <a:cubicBezTo>
                  <a:pt x="78" y="341"/>
                  <a:pt x="74" y="348"/>
                  <a:pt x="69" y="348"/>
                </a:cubicBezTo>
                <a:cubicBezTo>
                  <a:pt x="57" y="350"/>
                  <a:pt x="51" y="343"/>
                  <a:pt x="46" y="334"/>
                </a:cubicBezTo>
                <a:cubicBezTo>
                  <a:pt x="43" y="329"/>
                  <a:pt x="36" y="322"/>
                  <a:pt x="40" y="316"/>
                </a:cubicBezTo>
                <a:cubicBezTo>
                  <a:pt x="46" y="307"/>
                  <a:pt x="49" y="297"/>
                  <a:pt x="47" y="286"/>
                </a:cubicBezTo>
                <a:cubicBezTo>
                  <a:pt x="45" y="272"/>
                  <a:pt x="27" y="279"/>
                  <a:pt x="17" y="275"/>
                </a:cubicBezTo>
                <a:cubicBezTo>
                  <a:pt x="14" y="273"/>
                  <a:pt x="0" y="264"/>
                  <a:pt x="0" y="262"/>
                </a:cubicBezTo>
                <a:cubicBezTo>
                  <a:pt x="1" y="247"/>
                  <a:pt x="6" y="229"/>
                  <a:pt x="18" y="221"/>
                </a:cubicBezTo>
                <a:cubicBezTo>
                  <a:pt x="25" y="216"/>
                  <a:pt x="30" y="211"/>
                  <a:pt x="34" y="204"/>
                </a:cubicBezTo>
                <a:cubicBezTo>
                  <a:pt x="39" y="194"/>
                  <a:pt x="41" y="184"/>
                  <a:pt x="49" y="175"/>
                </a:cubicBezTo>
                <a:cubicBezTo>
                  <a:pt x="72" y="159"/>
                  <a:pt x="70" y="164"/>
                  <a:pt x="83" y="183"/>
                </a:cubicBezTo>
                <a:cubicBezTo>
                  <a:pt x="95" y="199"/>
                  <a:pt x="105" y="185"/>
                  <a:pt x="119" y="180"/>
                </a:cubicBezTo>
                <a:cubicBezTo>
                  <a:pt x="130" y="176"/>
                  <a:pt x="143" y="178"/>
                  <a:pt x="155" y="175"/>
                </a:cubicBezTo>
                <a:cubicBezTo>
                  <a:pt x="168" y="170"/>
                  <a:pt x="162" y="170"/>
                  <a:pt x="165" y="160"/>
                </a:cubicBezTo>
                <a:cubicBezTo>
                  <a:pt x="168" y="153"/>
                  <a:pt x="182" y="143"/>
                  <a:pt x="188" y="136"/>
                </a:cubicBezTo>
                <a:cubicBezTo>
                  <a:pt x="199" y="123"/>
                  <a:pt x="191" y="111"/>
                  <a:pt x="210" y="100"/>
                </a:cubicBezTo>
                <a:cubicBezTo>
                  <a:pt x="218" y="94"/>
                  <a:pt x="225" y="90"/>
                  <a:pt x="234" y="88"/>
                </a:cubicBezTo>
                <a:cubicBezTo>
                  <a:pt x="240" y="87"/>
                  <a:pt x="241" y="82"/>
                  <a:pt x="243" y="77"/>
                </a:cubicBezTo>
                <a:cubicBezTo>
                  <a:pt x="246" y="71"/>
                  <a:pt x="251" y="61"/>
                  <a:pt x="256" y="56"/>
                </a:cubicBezTo>
                <a:cubicBezTo>
                  <a:pt x="264" y="48"/>
                  <a:pt x="265" y="35"/>
                  <a:pt x="266" y="24"/>
                </a:cubicBezTo>
                <a:cubicBezTo>
                  <a:pt x="267" y="20"/>
                  <a:pt x="269" y="12"/>
                  <a:pt x="274" y="10"/>
                </a:cubicBezTo>
                <a:cubicBezTo>
                  <a:pt x="277" y="7"/>
                  <a:pt x="281" y="6"/>
                  <a:pt x="285" y="6"/>
                </a:cubicBezTo>
                <a:cubicBezTo>
                  <a:pt x="292" y="6"/>
                  <a:pt x="299" y="4"/>
                  <a:pt x="304" y="0"/>
                </a:cubicBezTo>
                <a:cubicBezTo>
                  <a:pt x="304" y="0"/>
                  <a:pt x="304" y="0"/>
                  <a:pt x="304" y="0"/>
                </a:cubicBezTo>
                <a:cubicBezTo>
                  <a:pt x="303" y="12"/>
                  <a:pt x="303" y="12"/>
                  <a:pt x="303" y="12"/>
                </a:cubicBezTo>
                <a:cubicBezTo>
                  <a:pt x="306" y="12"/>
                  <a:pt x="309" y="13"/>
                  <a:pt x="312" y="13"/>
                </a:cubicBezTo>
                <a:cubicBezTo>
                  <a:pt x="321" y="13"/>
                  <a:pt x="333" y="9"/>
                  <a:pt x="341" y="14"/>
                </a:cubicBezTo>
                <a:cubicBezTo>
                  <a:pt x="345" y="17"/>
                  <a:pt x="345" y="17"/>
                  <a:pt x="345" y="17"/>
                </a:cubicBezTo>
                <a:close/>
              </a:path>
            </a:pathLst>
          </a:custGeom>
          <a:solidFill>
            <a:srgbClr val="CFCFCF"/>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8" name="Freeform 27"/>
          <p:cNvSpPr>
            <a:spLocks/>
          </p:cNvSpPr>
          <p:nvPr/>
        </p:nvSpPr>
        <p:spPr bwMode="auto">
          <a:xfrm>
            <a:off x="4847465" y="1431189"/>
            <a:ext cx="617305" cy="716195"/>
          </a:xfrm>
          <a:custGeom>
            <a:avLst/>
            <a:gdLst/>
            <a:ahLst/>
            <a:cxnLst>
              <a:cxn ang="0">
                <a:pos x="114" y="14"/>
              </a:cxn>
              <a:cxn ang="0">
                <a:pos x="131" y="7"/>
              </a:cxn>
              <a:cxn ang="0">
                <a:pos x="138" y="0"/>
              </a:cxn>
              <a:cxn ang="0">
                <a:pos x="133" y="18"/>
              </a:cxn>
              <a:cxn ang="0">
                <a:pos x="128" y="28"/>
              </a:cxn>
              <a:cxn ang="0">
                <a:pos x="140" y="49"/>
              </a:cxn>
              <a:cxn ang="0">
                <a:pos x="163" y="93"/>
              </a:cxn>
              <a:cxn ang="0">
                <a:pos x="190" y="104"/>
              </a:cxn>
              <a:cxn ang="0">
                <a:pos x="193" y="116"/>
              </a:cxn>
              <a:cxn ang="0">
                <a:pos x="203" y="135"/>
              </a:cxn>
              <a:cxn ang="0">
                <a:pos x="204" y="142"/>
              </a:cxn>
              <a:cxn ang="0">
                <a:pos x="200" y="149"/>
              </a:cxn>
              <a:cxn ang="0">
                <a:pos x="207" y="151"/>
              </a:cxn>
              <a:cxn ang="0">
                <a:pos x="211" y="171"/>
              </a:cxn>
              <a:cxn ang="0">
                <a:pos x="192" y="180"/>
              </a:cxn>
              <a:cxn ang="0">
                <a:pos x="184" y="195"/>
              </a:cxn>
              <a:cxn ang="0">
                <a:pos x="162" y="195"/>
              </a:cxn>
              <a:cxn ang="0">
                <a:pos x="165" y="213"/>
              </a:cxn>
              <a:cxn ang="0">
                <a:pos x="129" y="221"/>
              </a:cxn>
              <a:cxn ang="0">
                <a:pos x="94" y="238"/>
              </a:cxn>
              <a:cxn ang="0">
                <a:pos x="95" y="219"/>
              </a:cxn>
              <a:cxn ang="0">
                <a:pos x="84" y="214"/>
              </a:cxn>
              <a:cxn ang="0">
                <a:pos x="55" y="211"/>
              </a:cxn>
              <a:cxn ang="0">
                <a:pos x="44" y="212"/>
              </a:cxn>
              <a:cxn ang="0">
                <a:pos x="11" y="208"/>
              </a:cxn>
              <a:cxn ang="0">
                <a:pos x="3" y="195"/>
              </a:cxn>
              <a:cxn ang="0">
                <a:pos x="4" y="180"/>
              </a:cxn>
              <a:cxn ang="0">
                <a:pos x="4" y="171"/>
              </a:cxn>
              <a:cxn ang="0">
                <a:pos x="21" y="154"/>
              </a:cxn>
              <a:cxn ang="0">
                <a:pos x="50" y="119"/>
              </a:cxn>
              <a:cxn ang="0">
                <a:pos x="56" y="116"/>
              </a:cxn>
              <a:cxn ang="0">
                <a:pos x="50" y="90"/>
              </a:cxn>
              <a:cxn ang="0">
                <a:pos x="48" y="71"/>
              </a:cxn>
              <a:cxn ang="0">
                <a:pos x="63" y="47"/>
              </a:cxn>
              <a:cxn ang="0">
                <a:pos x="88" y="37"/>
              </a:cxn>
              <a:cxn ang="0">
                <a:pos x="102" y="16"/>
              </a:cxn>
            </a:cxnLst>
            <a:rect l="0" t="0" r="r" b="b"/>
            <a:pathLst>
              <a:path w="213" h="248">
                <a:moveTo>
                  <a:pt x="102" y="16"/>
                </a:moveTo>
                <a:cubicBezTo>
                  <a:pt x="114" y="14"/>
                  <a:pt x="114" y="14"/>
                  <a:pt x="114" y="14"/>
                </a:cubicBezTo>
                <a:cubicBezTo>
                  <a:pt x="116" y="14"/>
                  <a:pt x="118" y="13"/>
                  <a:pt x="120" y="12"/>
                </a:cubicBezTo>
                <a:cubicBezTo>
                  <a:pt x="124" y="11"/>
                  <a:pt x="129" y="10"/>
                  <a:pt x="131" y="7"/>
                </a:cubicBezTo>
                <a:cubicBezTo>
                  <a:pt x="134" y="5"/>
                  <a:pt x="136" y="2"/>
                  <a:pt x="138" y="0"/>
                </a:cubicBezTo>
                <a:cubicBezTo>
                  <a:pt x="138" y="0"/>
                  <a:pt x="138" y="0"/>
                  <a:pt x="138" y="0"/>
                </a:cubicBezTo>
                <a:cubicBezTo>
                  <a:pt x="141" y="2"/>
                  <a:pt x="147" y="4"/>
                  <a:pt x="147" y="8"/>
                </a:cubicBezTo>
                <a:cubicBezTo>
                  <a:pt x="146" y="12"/>
                  <a:pt x="136" y="15"/>
                  <a:pt x="133" y="18"/>
                </a:cubicBezTo>
                <a:cubicBezTo>
                  <a:pt x="128" y="21"/>
                  <a:pt x="128" y="19"/>
                  <a:pt x="122" y="19"/>
                </a:cubicBezTo>
                <a:cubicBezTo>
                  <a:pt x="122" y="21"/>
                  <a:pt x="127" y="26"/>
                  <a:pt x="128" y="28"/>
                </a:cubicBezTo>
                <a:cubicBezTo>
                  <a:pt x="128" y="31"/>
                  <a:pt x="128" y="35"/>
                  <a:pt x="130" y="37"/>
                </a:cubicBezTo>
                <a:cubicBezTo>
                  <a:pt x="134" y="42"/>
                  <a:pt x="139" y="42"/>
                  <a:pt x="140" y="49"/>
                </a:cubicBezTo>
                <a:cubicBezTo>
                  <a:pt x="141" y="57"/>
                  <a:pt x="145" y="64"/>
                  <a:pt x="148" y="70"/>
                </a:cubicBezTo>
                <a:cubicBezTo>
                  <a:pt x="163" y="93"/>
                  <a:pt x="163" y="93"/>
                  <a:pt x="163" y="93"/>
                </a:cubicBezTo>
                <a:cubicBezTo>
                  <a:pt x="169" y="103"/>
                  <a:pt x="172" y="93"/>
                  <a:pt x="181" y="97"/>
                </a:cubicBezTo>
                <a:cubicBezTo>
                  <a:pt x="182" y="97"/>
                  <a:pt x="190" y="103"/>
                  <a:pt x="190" y="104"/>
                </a:cubicBezTo>
                <a:cubicBezTo>
                  <a:pt x="190" y="105"/>
                  <a:pt x="190" y="107"/>
                  <a:pt x="190" y="108"/>
                </a:cubicBezTo>
                <a:cubicBezTo>
                  <a:pt x="190" y="111"/>
                  <a:pt x="194" y="112"/>
                  <a:pt x="193" y="116"/>
                </a:cubicBezTo>
                <a:cubicBezTo>
                  <a:pt x="192" y="123"/>
                  <a:pt x="192" y="120"/>
                  <a:pt x="195" y="126"/>
                </a:cubicBezTo>
                <a:cubicBezTo>
                  <a:pt x="203" y="135"/>
                  <a:pt x="203" y="135"/>
                  <a:pt x="203" y="135"/>
                </a:cubicBezTo>
                <a:cubicBezTo>
                  <a:pt x="204" y="142"/>
                  <a:pt x="204" y="142"/>
                  <a:pt x="204" y="142"/>
                </a:cubicBezTo>
                <a:cubicBezTo>
                  <a:pt x="204" y="142"/>
                  <a:pt x="204" y="142"/>
                  <a:pt x="204" y="142"/>
                </a:cubicBezTo>
                <a:cubicBezTo>
                  <a:pt x="203" y="142"/>
                  <a:pt x="201" y="142"/>
                  <a:pt x="200" y="143"/>
                </a:cubicBezTo>
                <a:cubicBezTo>
                  <a:pt x="199" y="144"/>
                  <a:pt x="199" y="147"/>
                  <a:pt x="200" y="149"/>
                </a:cubicBezTo>
                <a:cubicBezTo>
                  <a:pt x="201" y="150"/>
                  <a:pt x="205" y="151"/>
                  <a:pt x="207" y="151"/>
                </a:cubicBezTo>
                <a:cubicBezTo>
                  <a:pt x="207" y="151"/>
                  <a:pt x="207" y="151"/>
                  <a:pt x="207" y="151"/>
                </a:cubicBezTo>
                <a:cubicBezTo>
                  <a:pt x="213" y="155"/>
                  <a:pt x="213" y="155"/>
                  <a:pt x="213" y="155"/>
                </a:cubicBezTo>
                <a:cubicBezTo>
                  <a:pt x="213" y="158"/>
                  <a:pt x="212" y="169"/>
                  <a:pt x="211" y="171"/>
                </a:cubicBezTo>
                <a:cubicBezTo>
                  <a:pt x="209" y="174"/>
                  <a:pt x="207" y="166"/>
                  <a:pt x="202" y="171"/>
                </a:cubicBezTo>
                <a:cubicBezTo>
                  <a:pt x="199" y="175"/>
                  <a:pt x="195" y="177"/>
                  <a:pt x="192" y="180"/>
                </a:cubicBezTo>
                <a:cubicBezTo>
                  <a:pt x="189" y="183"/>
                  <a:pt x="190" y="186"/>
                  <a:pt x="190" y="190"/>
                </a:cubicBezTo>
                <a:cubicBezTo>
                  <a:pt x="190" y="195"/>
                  <a:pt x="187" y="194"/>
                  <a:pt x="184" y="195"/>
                </a:cubicBezTo>
                <a:cubicBezTo>
                  <a:pt x="178" y="198"/>
                  <a:pt x="177" y="190"/>
                  <a:pt x="173" y="194"/>
                </a:cubicBezTo>
                <a:cubicBezTo>
                  <a:pt x="170" y="197"/>
                  <a:pt x="165" y="194"/>
                  <a:pt x="162" y="195"/>
                </a:cubicBezTo>
                <a:cubicBezTo>
                  <a:pt x="161" y="196"/>
                  <a:pt x="162" y="200"/>
                  <a:pt x="161" y="202"/>
                </a:cubicBezTo>
                <a:cubicBezTo>
                  <a:pt x="157" y="208"/>
                  <a:pt x="163" y="207"/>
                  <a:pt x="165" y="213"/>
                </a:cubicBezTo>
                <a:cubicBezTo>
                  <a:pt x="167" y="219"/>
                  <a:pt x="160" y="219"/>
                  <a:pt x="156" y="223"/>
                </a:cubicBezTo>
                <a:cubicBezTo>
                  <a:pt x="142" y="238"/>
                  <a:pt x="144" y="217"/>
                  <a:pt x="129" y="221"/>
                </a:cubicBezTo>
                <a:cubicBezTo>
                  <a:pt x="129" y="228"/>
                  <a:pt x="120" y="224"/>
                  <a:pt x="115" y="223"/>
                </a:cubicBezTo>
                <a:cubicBezTo>
                  <a:pt x="104" y="221"/>
                  <a:pt x="102" y="248"/>
                  <a:pt x="94" y="238"/>
                </a:cubicBezTo>
                <a:cubicBezTo>
                  <a:pt x="90" y="233"/>
                  <a:pt x="92" y="231"/>
                  <a:pt x="95" y="227"/>
                </a:cubicBezTo>
                <a:cubicBezTo>
                  <a:pt x="96" y="225"/>
                  <a:pt x="98" y="220"/>
                  <a:pt x="95" y="219"/>
                </a:cubicBezTo>
                <a:cubicBezTo>
                  <a:pt x="94" y="219"/>
                  <a:pt x="91" y="224"/>
                  <a:pt x="89" y="224"/>
                </a:cubicBezTo>
                <a:cubicBezTo>
                  <a:pt x="87" y="224"/>
                  <a:pt x="86" y="210"/>
                  <a:pt x="84" y="214"/>
                </a:cubicBezTo>
                <a:cubicBezTo>
                  <a:pt x="81" y="226"/>
                  <a:pt x="72" y="207"/>
                  <a:pt x="66" y="207"/>
                </a:cubicBezTo>
                <a:cubicBezTo>
                  <a:pt x="61" y="207"/>
                  <a:pt x="59" y="210"/>
                  <a:pt x="55" y="211"/>
                </a:cubicBezTo>
                <a:cubicBezTo>
                  <a:pt x="51" y="211"/>
                  <a:pt x="48" y="210"/>
                  <a:pt x="44" y="212"/>
                </a:cubicBezTo>
                <a:cubicBezTo>
                  <a:pt x="44" y="212"/>
                  <a:pt x="44" y="212"/>
                  <a:pt x="44" y="212"/>
                </a:cubicBezTo>
                <a:cubicBezTo>
                  <a:pt x="40" y="209"/>
                  <a:pt x="40" y="209"/>
                  <a:pt x="40" y="209"/>
                </a:cubicBezTo>
                <a:cubicBezTo>
                  <a:pt x="32" y="204"/>
                  <a:pt x="20" y="208"/>
                  <a:pt x="11" y="208"/>
                </a:cubicBezTo>
                <a:cubicBezTo>
                  <a:pt x="8" y="208"/>
                  <a:pt x="5" y="207"/>
                  <a:pt x="2" y="207"/>
                </a:cubicBezTo>
                <a:cubicBezTo>
                  <a:pt x="3" y="195"/>
                  <a:pt x="3" y="195"/>
                  <a:pt x="3" y="195"/>
                </a:cubicBezTo>
                <a:cubicBezTo>
                  <a:pt x="3" y="195"/>
                  <a:pt x="3" y="195"/>
                  <a:pt x="3" y="195"/>
                </a:cubicBezTo>
                <a:cubicBezTo>
                  <a:pt x="9" y="191"/>
                  <a:pt x="5" y="185"/>
                  <a:pt x="4" y="180"/>
                </a:cubicBezTo>
                <a:cubicBezTo>
                  <a:pt x="0" y="173"/>
                  <a:pt x="0" y="173"/>
                  <a:pt x="0" y="173"/>
                </a:cubicBezTo>
                <a:cubicBezTo>
                  <a:pt x="1" y="172"/>
                  <a:pt x="3" y="172"/>
                  <a:pt x="4" y="171"/>
                </a:cubicBezTo>
                <a:cubicBezTo>
                  <a:pt x="5" y="170"/>
                  <a:pt x="10" y="164"/>
                  <a:pt x="10" y="164"/>
                </a:cubicBezTo>
                <a:cubicBezTo>
                  <a:pt x="11" y="161"/>
                  <a:pt x="18" y="155"/>
                  <a:pt x="21" y="154"/>
                </a:cubicBezTo>
                <a:cubicBezTo>
                  <a:pt x="30" y="148"/>
                  <a:pt x="32" y="133"/>
                  <a:pt x="44" y="128"/>
                </a:cubicBezTo>
                <a:cubicBezTo>
                  <a:pt x="48" y="126"/>
                  <a:pt x="46" y="119"/>
                  <a:pt x="50" y="119"/>
                </a:cubicBezTo>
                <a:cubicBezTo>
                  <a:pt x="51" y="119"/>
                  <a:pt x="57" y="125"/>
                  <a:pt x="57" y="119"/>
                </a:cubicBezTo>
                <a:cubicBezTo>
                  <a:pt x="57" y="117"/>
                  <a:pt x="56" y="118"/>
                  <a:pt x="56" y="116"/>
                </a:cubicBezTo>
                <a:cubicBezTo>
                  <a:pt x="54" y="116"/>
                  <a:pt x="47" y="114"/>
                  <a:pt x="45" y="112"/>
                </a:cubicBezTo>
                <a:cubicBezTo>
                  <a:pt x="42" y="106"/>
                  <a:pt x="48" y="96"/>
                  <a:pt x="50" y="90"/>
                </a:cubicBezTo>
                <a:cubicBezTo>
                  <a:pt x="51" y="86"/>
                  <a:pt x="51" y="82"/>
                  <a:pt x="50" y="77"/>
                </a:cubicBezTo>
                <a:cubicBezTo>
                  <a:pt x="50" y="75"/>
                  <a:pt x="49" y="73"/>
                  <a:pt x="48" y="71"/>
                </a:cubicBezTo>
                <a:cubicBezTo>
                  <a:pt x="47" y="67"/>
                  <a:pt x="47" y="64"/>
                  <a:pt x="47" y="60"/>
                </a:cubicBezTo>
                <a:cubicBezTo>
                  <a:pt x="54" y="53"/>
                  <a:pt x="62" y="46"/>
                  <a:pt x="63" y="47"/>
                </a:cubicBezTo>
                <a:cubicBezTo>
                  <a:pt x="67" y="50"/>
                  <a:pt x="69" y="40"/>
                  <a:pt x="74" y="39"/>
                </a:cubicBezTo>
                <a:cubicBezTo>
                  <a:pt x="78" y="37"/>
                  <a:pt x="83" y="38"/>
                  <a:pt x="88" y="37"/>
                </a:cubicBezTo>
                <a:cubicBezTo>
                  <a:pt x="92" y="35"/>
                  <a:pt x="100" y="30"/>
                  <a:pt x="106" y="26"/>
                </a:cubicBezTo>
                <a:cubicBezTo>
                  <a:pt x="102" y="16"/>
                  <a:pt x="102" y="16"/>
                  <a:pt x="102" y="16"/>
                </a:cubicBezTo>
                <a:close/>
              </a:path>
            </a:pathLst>
          </a:custGeom>
          <a:solidFill>
            <a:srgbClr val="D3D3D3"/>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1" name="Freeform 20"/>
          <p:cNvSpPr>
            <a:spLocks/>
          </p:cNvSpPr>
          <p:nvPr/>
        </p:nvSpPr>
        <p:spPr bwMode="auto">
          <a:xfrm>
            <a:off x="5201067" y="1269371"/>
            <a:ext cx="653265" cy="659258"/>
          </a:xfrm>
          <a:custGeom>
            <a:avLst/>
            <a:gdLst/>
            <a:ahLst/>
            <a:cxnLst>
              <a:cxn ang="0">
                <a:pos x="16" y="56"/>
              </a:cxn>
              <a:cxn ang="0">
                <a:pos x="20" y="48"/>
              </a:cxn>
              <a:cxn ang="0">
                <a:pos x="20" y="30"/>
              </a:cxn>
              <a:cxn ang="0">
                <a:pos x="24" y="19"/>
              </a:cxn>
              <a:cxn ang="0">
                <a:pos x="37" y="17"/>
              </a:cxn>
              <a:cxn ang="0">
                <a:pos x="58" y="3"/>
              </a:cxn>
              <a:cxn ang="0">
                <a:pos x="68" y="3"/>
              </a:cxn>
              <a:cxn ang="0">
                <a:pos x="78" y="0"/>
              </a:cxn>
              <a:cxn ang="0">
                <a:pos x="100" y="15"/>
              </a:cxn>
              <a:cxn ang="0">
                <a:pos x="112" y="26"/>
              </a:cxn>
              <a:cxn ang="0">
                <a:pos x="118" y="31"/>
              </a:cxn>
              <a:cxn ang="0">
                <a:pos x="130" y="28"/>
              </a:cxn>
              <a:cxn ang="0">
                <a:pos x="147" y="18"/>
              </a:cxn>
              <a:cxn ang="0">
                <a:pos x="156" y="22"/>
              </a:cxn>
              <a:cxn ang="0">
                <a:pos x="159" y="30"/>
              </a:cxn>
              <a:cxn ang="0">
                <a:pos x="163" y="37"/>
              </a:cxn>
              <a:cxn ang="0">
                <a:pos x="175" y="42"/>
              </a:cxn>
              <a:cxn ang="0">
                <a:pos x="185" y="49"/>
              </a:cxn>
              <a:cxn ang="0">
                <a:pos x="183" y="59"/>
              </a:cxn>
              <a:cxn ang="0">
                <a:pos x="195" y="57"/>
              </a:cxn>
              <a:cxn ang="0">
                <a:pos x="195" y="57"/>
              </a:cxn>
              <a:cxn ang="0">
                <a:pos x="198" y="66"/>
              </a:cxn>
              <a:cxn ang="0">
                <a:pos x="201" y="84"/>
              </a:cxn>
              <a:cxn ang="0">
                <a:pos x="217" y="107"/>
              </a:cxn>
              <a:cxn ang="0">
                <a:pos x="214" y="121"/>
              </a:cxn>
              <a:cxn ang="0">
                <a:pos x="222" y="133"/>
              </a:cxn>
              <a:cxn ang="0">
                <a:pos x="218" y="136"/>
              </a:cxn>
              <a:cxn ang="0">
                <a:pos x="219" y="151"/>
              </a:cxn>
              <a:cxn ang="0">
                <a:pos x="226" y="159"/>
              </a:cxn>
              <a:cxn ang="0">
                <a:pos x="226" y="159"/>
              </a:cxn>
              <a:cxn ang="0">
                <a:pos x="195" y="154"/>
              </a:cxn>
              <a:cxn ang="0">
                <a:pos x="164" y="166"/>
              </a:cxn>
              <a:cxn ang="0">
                <a:pos x="148" y="177"/>
              </a:cxn>
              <a:cxn ang="0">
                <a:pos x="146" y="200"/>
              </a:cxn>
              <a:cxn ang="0">
                <a:pos x="147" y="213"/>
              </a:cxn>
              <a:cxn ang="0">
                <a:pos x="149" y="222"/>
              </a:cxn>
              <a:cxn ang="0">
                <a:pos x="137" y="228"/>
              </a:cxn>
              <a:cxn ang="0">
                <a:pos x="137" y="228"/>
              </a:cxn>
              <a:cxn ang="0">
                <a:pos x="122" y="223"/>
              </a:cxn>
              <a:cxn ang="0">
                <a:pos x="117" y="219"/>
              </a:cxn>
              <a:cxn ang="0">
                <a:pos x="106" y="218"/>
              </a:cxn>
              <a:cxn ang="0">
                <a:pos x="104" y="205"/>
              </a:cxn>
              <a:cxn ang="0">
                <a:pos x="94" y="196"/>
              </a:cxn>
              <a:cxn ang="0">
                <a:pos x="90" y="190"/>
              </a:cxn>
              <a:cxn ang="0">
                <a:pos x="81" y="191"/>
              </a:cxn>
              <a:cxn ang="0">
                <a:pos x="81" y="191"/>
              </a:cxn>
              <a:cxn ang="0">
                <a:pos x="73" y="182"/>
              </a:cxn>
              <a:cxn ang="0">
                <a:pos x="71" y="172"/>
              </a:cxn>
              <a:cxn ang="0">
                <a:pos x="68" y="164"/>
              </a:cxn>
              <a:cxn ang="0">
                <a:pos x="68" y="160"/>
              </a:cxn>
              <a:cxn ang="0">
                <a:pos x="59" y="153"/>
              </a:cxn>
              <a:cxn ang="0">
                <a:pos x="41" y="149"/>
              </a:cxn>
              <a:cxn ang="0">
                <a:pos x="26" y="126"/>
              </a:cxn>
              <a:cxn ang="0">
                <a:pos x="18" y="105"/>
              </a:cxn>
              <a:cxn ang="0">
                <a:pos x="8" y="93"/>
              </a:cxn>
              <a:cxn ang="0">
                <a:pos x="6" y="84"/>
              </a:cxn>
              <a:cxn ang="0">
                <a:pos x="0" y="75"/>
              </a:cxn>
              <a:cxn ang="0">
                <a:pos x="11" y="74"/>
              </a:cxn>
              <a:cxn ang="0">
                <a:pos x="25" y="64"/>
              </a:cxn>
              <a:cxn ang="0">
                <a:pos x="16" y="56"/>
              </a:cxn>
            </a:cxnLst>
            <a:rect l="0" t="0" r="r" b="b"/>
            <a:pathLst>
              <a:path w="226" h="228">
                <a:moveTo>
                  <a:pt x="16" y="56"/>
                </a:moveTo>
                <a:cubicBezTo>
                  <a:pt x="20" y="48"/>
                  <a:pt x="20" y="48"/>
                  <a:pt x="20" y="48"/>
                </a:cubicBezTo>
                <a:cubicBezTo>
                  <a:pt x="28" y="38"/>
                  <a:pt x="27" y="41"/>
                  <a:pt x="20" y="30"/>
                </a:cubicBezTo>
                <a:cubicBezTo>
                  <a:pt x="14" y="22"/>
                  <a:pt x="16" y="21"/>
                  <a:pt x="24" y="19"/>
                </a:cubicBezTo>
                <a:cubicBezTo>
                  <a:pt x="30" y="17"/>
                  <a:pt x="32" y="21"/>
                  <a:pt x="37" y="17"/>
                </a:cubicBezTo>
                <a:cubicBezTo>
                  <a:pt x="44" y="12"/>
                  <a:pt x="50" y="7"/>
                  <a:pt x="58" y="3"/>
                </a:cubicBezTo>
                <a:cubicBezTo>
                  <a:pt x="62" y="1"/>
                  <a:pt x="64" y="2"/>
                  <a:pt x="68" y="3"/>
                </a:cubicBezTo>
                <a:cubicBezTo>
                  <a:pt x="72" y="3"/>
                  <a:pt x="74" y="0"/>
                  <a:pt x="78" y="0"/>
                </a:cubicBezTo>
                <a:cubicBezTo>
                  <a:pt x="86" y="10"/>
                  <a:pt x="86" y="14"/>
                  <a:pt x="100" y="15"/>
                </a:cubicBezTo>
                <a:cubicBezTo>
                  <a:pt x="104" y="23"/>
                  <a:pt x="102" y="24"/>
                  <a:pt x="112" y="26"/>
                </a:cubicBezTo>
                <a:cubicBezTo>
                  <a:pt x="115" y="26"/>
                  <a:pt x="115" y="30"/>
                  <a:pt x="118" y="31"/>
                </a:cubicBezTo>
                <a:cubicBezTo>
                  <a:pt x="120" y="32"/>
                  <a:pt x="127" y="28"/>
                  <a:pt x="130" y="28"/>
                </a:cubicBezTo>
                <a:cubicBezTo>
                  <a:pt x="135" y="25"/>
                  <a:pt x="141" y="20"/>
                  <a:pt x="147" y="18"/>
                </a:cubicBezTo>
                <a:cubicBezTo>
                  <a:pt x="148" y="18"/>
                  <a:pt x="156" y="21"/>
                  <a:pt x="156" y="22"/>
                </a:cubicBezTo>
                <a:cubicBezTo>
                  <a:pt x="157" y="25"/>
                  <a:pt x="156" y="27"/>
                  <a:pt x="159" y="30"/>
                </a:cubicBezTo>
                <a:cubicBezTo>
                  <a:pt x="161" y="33"/>
                  <a:pt x="162" y="34"/>
                  <a:pt x="163" y="37"/>
                </a:cubicBezTo>
                <a:cubicBezTo>
                  <a:pt x="165" y="43"/>
                  <a:pt x="169" y="48"/>
                  <a:pt x="175" y="42"/>
                </a:cubicBezTo>
                <a:cubicBezTo>
                  <a:pt x="185" y="32"/>
                  <a:pt x="190" y="39"/>
                  <a:pt x="185" y="49"/>
                </a:cubicBezTo>
                <a:cubicBezTo>
                  <a:pt x="184" y="52"/>
                  <a:pt x="182" y="56"/>
                  <a:pt x="183" y="59"/>
                </a:cubicBezTo>
                <a:cubicBezTo>
                  <a:pt x="183" y="62"/>
                  <a:pt x="193" y="58"/>
                  <a:pt x="195" y="57"/>
                </a:cubicBezTo>
                <a:cubicBezTo>
                  <a:pt x="195" y="57"/>
                  <a:pt x="195" y="57"/>
                  <a:pt x="195" y="57"/>
                </a:cubicBezTo>
                <a:cubicBezTo>
                  <a:pt x="195" y="60"/>
                  <a:pt x="198" y="62"/>
                  <a:pt x="198" y="66"/>
                </a:cubicBezTo>
                <a:cubicBezTo>
                  <a:pt x="198" y="70"/>
                  <a:pt x="197" y="81"/>
                  <a:pt x="201" y="84"/>
                </a:cubicBezTo>
                <a:cubicBezTo>
                  <a:pt x="208" y="91"/>
                  <a:pt x="217" y="95"/>
                  <a:pt x="217" y="107"/>
                </a:cubicBezTo>
                <a:cubicBezTo>
                  <a:pt x="217" y="112"/>
                  <a:pt x="212" y="116"/>
                  <a:pt x="214" y="121"/>
                </a:cubicBezTo>
                <a:cubicBezTo>
                  <a:pt x="216" y="125"/>
                  <a:pt x="225" y="127"/>
                  <a:pt x="222" y="133"/>
                </a:cubicBezTo>
                <a:cubicBezTo>
                  <a:pt x="221" y="134"/>
                  <a:pt x="218" y="134"/>
                  <a:pt x="218" y="136"/>
                </a:cubicBezTo>
                <a:cubicBezTo>
                  <a:pt x="215" y="137"/>
                  <a:pt x="218" y="148"/>
                  <a:pt x="219" y="151"/>
                </a:cubicBezTo>
                <a:cubicBezTo>
                  <a:pt x="222" y="153"/>
                  <a:pt x="223" y="159"/>
                  <a:pt x="226" y="159"/>
                </a:cubicBezTo>
                <a:cubicBezTo>
                  <a:pt x="226" y="159"/>
                  <a:pt x="226" y="159"/>
                  <a:pt x="226" y="159"/>
                </a:cubicBezTo>
                <a:cubicBezTo>
                  <a:pt x="215" y="164"/>
                  <a:pt x="205" y="155"/>
                  <a:pt x="195" y="154"/>
                </a:cubicBezTo>
                <a:cubicBezTo>
                  <a:pt x="179" y="151"/>
                  <a:pt x="176" y="164"/>
                  <a:pt x="164" y="166"/>
                </a:cubicBezTo>
                <a:cubicBezTo>
                  <a:pt x="157" y="167"/>
                  <a:pt x="151" y="169"/>
                  <a:pt x="148" y="177"/>
                </a:cubicBezTo>
                <a:cubicBezTo>
                  <a:pt x="147" y="181"/>
                  <a:pt x="144" y="197"/>
                  <a:pt x="146" y="200"/>
                </a:cubicBezTo>
                <a:cubicBezTo>
                  <a:pt x="149" y="206"/>
                  <a:pt x="149" y="207"/>
                  <a:pt x="147" y="213"/>
                </a:cubicBezTo>
                <a:cubicBezTo>
                  <a:pt x="147" y="217"/>
                  <a:pt x="156" y="217"/>
                  <a:pt x="149" y="222"/>
                </a:cubicBezTo>
                <a:cubicBezTo>
                  <a:pt x="137" y="228"/>
                  <a:pt x="137" y="228"/>
                  <a:pt x="137" y="228"/>
                </a:cubicBezTo>
                <a:cubicBezTo>
                  <a:pt x="137" y="228"/>
                  <a:pt x="137" y="228"/>
                  <a:pt x="137" y="228"/>
                </a:cubicBezTo>
                <a:cubicBezTo>
                  <a:pt x="136" y="226"/>
                  <a:pt x="121" y="226"/>
                  <a:pt x="122" y="223"/>
                </a:cubicBezTo>
                <a:cubicBezTo>
                  <a:pt x="124" y="217"/>
                  <a:pt x="121" y="218"/>
                  <a:pt x="117" y="219"/>
                </a:cubicBezTo>
                <a:cubicBezTo>
                  <a:pt x="113" y="221"/>
                  <a:pt x="109" y="222"/>
                  <a:pt x="106" y="218"/>
                </a:cubicBezTo>
                <a:cubicBezTo>
                  <a:pt x="106" y="216"/>
                  <a:pt x="106" y="207"/>
                  <a:pt x="104" y="205"/>
                </a:cubicBezTo>
                <a:cubicBezTo>
                  <a:pt x="101" y="201"/>
                  <a:pt x="97" y="200"/>
                  <a:pt x="94" y="196"/>
                </a:cubicBezTo>
                <a:cubicBezTo>
                  <a:pt x="93" y="195"/>
                  <a:pt x="91" y="191"/>
                  <a:pt x="90" y="190"/>
                </a:cubicBezTo>
                <a:cubicBezTo>
                  <a:pt x="86" y="188"/>
                  <a:pt x="84" y="191"/>
                  <a:pt x="81" y="191"/>
                </a:cubicBezTo>
                <a:cubicBezTo>
                  <a:pt x="80" y="191"/>
                  <a:pt x="81" y="190"/>
                  <a:pt x="81" y="191"/>
                </a:cubicBezTo>
                <a:cubicBezTo>
                  <a:pt x="73" y="182"/>
                  <a:pt x="73" y="182"/>
                  <a:pt x="73" y="182"/>
                </a:cubicBezTo>
                <a:cubicBezTo>
                  <a:pt x="70" y="176"/>
                  <a:pt x="70" y="179"/>
                  <a:pt x="71" y="172"/>
                </a:cubicBezTo>
                <a:cubicBezTo>
                  <a:pt x="72" y="168"/>
                  <a:pt x="68" y="167"/>
                  <a:pt x="68" y="164"/>
                </a:cubicBezTo>
                <a:cubicBezTo>
                  <a:pt x="68" y="163"/>
                  <a:pt x="68" y="161"/>
                  <a:pt x="68" y="160"/>
                </a:cubicBezTo>
                <a:cubicBezTo>
                  <a:pt x="68" y="159"/>
                  <a:pt x="60" y="153"/>
                  <a:pt x="59" y="153"/>
                </a:cubicBezTo>
                <a:cubicBezTo>
                  <a:pt x="50" y="149"/>
                  <a:pt x="47" y="159"/>
                  <a:pt x="41" y="149"/>
                </a:cubicBezTo>
                <a:cubicBezTo>
                  <a:pt x="26" y="126"/>
                  <a:pt x="26" y="126"/>
                  <a:pt x="26" y="126"/>
                </a:cubicBezTo>
                <a:cubicBezTo>
                  <a:pt x="23" y="120"/>
                  <a:pt x="19" y="113"/>
                  <a:pt x="18" y="105"/>
                </a:cubicBezTo>
                <a:cubicBezTo>
                  <a:pt x="17" y="98"/>
                  <a:pt x="12" y="98"/>
                  <a:pt x="8" y="93"/>
                </a:cubicBezTo>
                <a:cubicBezTo>
                  <a:pt x="6" y="91"/>
                  <a:pt x="6" y="87"/>
                  <a:pt x="6" y="84"/>
                </a:cubicBezTo>
                <a:cubicBezTo>
                  <a:pt x="5" y="82"/>
                  <a:pt x="0" y="77"/>
                  <a:pt x="0" y="75"/>
                </a:cubicBezTo>
                <a:cubicBezTo>
                  <a:pt x="6" y="75"/>
                  <a:pt x="6" y="77"/>
                  <a:pt x="11" y="74"/>
                </a:cubicBezTo>
                <a:cubicBezTo>
                  <a:pt x="14" y="71"/>
                  <a:pt x="24" y="68"/>
                  <a:pt x="25" y="64"/>
                </a:cubicBezTo>
                <a:cubicBezTo>
                  <a:pt x="25" y="60"/>
                  <a:pt x="19" y="58"/>
                  <a:pt x="16" y="56"/>
                </a:cubicBezTo>
                <a:close/>
              </a:path>
            </a:pathLst>
          </a:custGeom>
          <a:solidFill>
            <a:srgbClr val="D7D7D7"/>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0" name="Freeform 19"/>
          <p:cNvSpPr>
            <a:spLocks/>
          </p:cNvSpPr>
          <p:nvPr/>
        </p:nvSpPr>
        <p:spPr bwMode="auto">
          <a:xfrm>
            <a:off x="4571775" y="304456"/>
            <a:ext cx="1597203" cy="1171683"/>
          </a:xfrm>
          <a:custGeom>
            <a:avLst/>
            <a:gdLst/>
            <a:ahLst/>
            <a:cxnLst>
              <a:cxn ang="0">
                <a:pos x="238" y="363"/>
              </a:cxn>
              <a:cxn ang="0">
                <a:pos x="276" y="336"/>
              </a:cxn>
              <a:cxn ang="0">
                <a:pos x="318" y="348"/>
              </a:cxn>
              <a:cxn ang="0">
                <a:pos x="348" y="361"/>
              </a:cxn>
              <a:cxn ang="0">
                <a:pos x="377" y="363"/>
              </a:cxn>
              <a:cxn ang="0">
                <a:pos x="403" y="382"/>
              </a:cxn>
              <a:cxn ang="0">
                <a:pos x="413" y="390"/>
              </a:cxn>
              <a:cxn ang="0">
                <a:pos x="434" y="375"/>
              </a:cxn>
              <a:cxn ang="0">
                <a:pos x="457" y="401"/>
              </a:cxn>
              <a:cxn ang="0">
                <a:pos x="478" y="342"/>
              </a:cxn>
              <a:cxn ang="0">
                <a:pos x="450" y="309"/>
              </a:cxn>
              <a:cxn ang="0">
                <a:pos x="447" y="273"/>
              </a:cxn>
              <a:cxn ang="0">
                <a:pos x="485" y="257"/>
              </a:cxn>
              <a:cxn ang="0">
                <a:pos x="505" y="221"/>
              </a:cxn>
              <a:cxn ang="0">
                <a:pos x="534" y="190"/>
              </a:cxn>
              <a:cxn ang="0">
                <a:pos x="545" y="153"/>
              </a:cxn>
              <a:cxn ang="0">
                <a:pos x="525" y="141"/>
              </a:cxn>
              <a:cxn ang="0">
                <a:pos x="478" y="102"/>
              </a:cxn>
              <a:cxn ang="0">
                <a:pos x="409" y="121"/>
              </a:cxn>
              <a:cxn ang="0">
                <a:pos x="367" y="140"/>
              </a:cxn>
              <a:cxn ang="0">
                <a:pos x="336" y="138"/>
              </a:cxn>
              <a:cxn ang="0">
                <a:pos x="283" y="106"/>
              </a:cxn>
              <a:cxn ang="0">
                <a:pos x="253" y="97"/>
              </a:cxn>
              <a:cxn ang="0">
                <a:pos x="244" y="59"/>
              </a:cxn>
              <a:cxn ang="0">
                <a:pos x="205" y="36"/>
              </a:cxn>
              <a:cxn ang="0">
                <a:pos x="172" y="16"/>
              </a:cxn>
              <a:cxn ang="0">
                <a:pos x="154" y="3"/>
              </a:cxn>
              <a:cxn ang="0">
                <a:pos x="144" y="10"/>
              </a:cxn>
              <a:cxn ang="0">
                <a:pos x="83" y="21"/>
              </a:cxn>
              <a:cxn ang="0">
                <a:pos x="93" y="37"/>
              </a:cxn>
              <a:cxn ang="0">
                <a:pos x="42" y="40"/>
              </a:cxn>
              <a:cxn ang="0">
                <a:pos x="4" y="93"/>
              </a:cxn>
              <a:cxn ang="0">
                <a:pos x="30" y="113"/>
              </a:cxn>
              <a:cxn ang="0">
                <a:pos x="85" y="156"/>
              </a:cxn>
              <a:cxn ang="0">
                <a:pos x="97" y="198"/>
              </a:cxn>
              <a:cxn ang="0">
                <a:pos x="70" y="254"/>
              </a:cxn>
              <a:cxn ang="0">
                <a:pos x="77" y="299"/>
              </a:cxn>
              <a:cxn ang="0">
                <a:pos x="80" y="331"/>
              </a:cxn>
              <a:cxn ang="0">
                <a:pos x="102" y="351"/>
              </a:cxn>
              <a:cxn ang="0">
                <a:pos x="133" y="370"/>
              </a:cxn>
              <a:cxn ang="0">
                <a:pos x="151" y="370"/>
              </a:cxn>
              <a:cxn ang="0">
                <a:pos x="173" y="396"/>
              </a:cxn>
              <a:cxn ang="0">
                <a:pos x="198" y="405"/>
              </a:cxn>
              <a:cxn ang="0">
                <a:pos x="227" y="396"/>
              </a:cxn>
            </a:cxnLst>
            <a:rect l="0" t="0" r="r" b="b"/>
            <a:pathLst>
              <a:path w="552" h="405">
                <a:moveTo>
                  <a:pt x="234" y="389"/>
                </a:moveTo>
                <a:cubicBezTo>
                  <a:pt x="238" y="381"/>
                  <a:pt x="238" y="381"/>
                  <a:pt x="238" y="381"/>
                </a:cubicBezTo>
                <a:cubicBezTo>
                  <a:pt x="246" y="371"/>
                  <a:pt x="245" y="374"/>
                  <a:pt x="238" y="363"/>
                </a:cubicBezTo>
                <a:cubicBezTo>
                  <a:pt x="232" y="355"/>
                  <a:pt x="234" y="354"/>
                  <a:pt x="242" y="352"/>
                </a:cubicBezTo>
                <a:cubicBezTo>
                  <a:pt x="248" y="350"/>
                  <a:pt x="250" y="354"/>
                  <a:pt x="255" y="350"/>
                </a:cubicBezTo>
                <a:cubicBezTo>
                  <a:pt x="262" y="345"/>
                  <a:pt x="268" y="340"/>
                  <a:pt x="276" y="336"/>
                </a:cubicBezTo>
                <a:cubicBezTo>
                  <a:pt x="280" y="334"/>
                  <a:pt x="282" y="335"/>
                  <a:pt x="286" y="336"/>
                </a:cubicBezTo>
                <a:cubicBezTo>
                  <a:pt x="290" y="336"/>
                  <a:pt x="292" y="333"/>
                  <a:pt x="296" y="333"/>
                </a:cubicBezTo>
                <a:cubicBezTo>
                  <a:pt x="304" y="343"/>
                  <a:pt x="304" y="347"/>
                  <a:pt x="318" y="348"/>
                </a:cubicBezTo>
                <a:cubicBezTo>
                  <a:pt x="322" y="356"/>
                  <a:pt x="320" y="357"/>
                  <a:pt x="330" y="359"/>
                </a:cubicBezTo>
                <a:cubicBezTo>
                  <a:pt x="333" y="359"/>
                  <a:pt x="333" y="363"/>
                  <a:pt x="336" y="364"/>
                </a:cubicBezTo>
                <a:cubicBezTo>
                  <a:pt x="338" y="365"/>
                  <a:pt x="345" y="361"/>
                  <a:pt x="348" y="361"/>
                </a:cubicBezTo>
                <a:cubicBezTo>
                  <a:pt x="353" y="358"/>
                  <a:pt x="359" y="353"/>
                  <a:pt x="365" y="351"/>
                </a:cubicBezTo>
                <a:cubicBezTo>
                  <a:pt x="366" y="351"/>
                  <a:pt x="374" y="354"/>
                  <a:pt x="374" y="355"/>
                </a:cubicBezTo>
                <a:cubicBezTo>
                  <a:pt x="375" y="358"/>
                  <a:pt x="374" y="360"/>
                  <a:pt x="377" y="363"/>
                </a:cubicBezTo>
                <a:cubicBezTo>
                  <a:pt x="379" y="366"/>
                  <a:pt x="380" y="367"/>
                  <a:pt x="381" y="370"/>
                </a:cubicBezTo>
                <a:cubicBezTo>
                  <a:pt x="383" y="376"/>
                  <a:pt x="387" y="381"/>
                  <a:pt x="393" y="375"/>
                </a:cubicBezTo>
                <a:cubicBezTo>
                  <a:pt x="403" y="365"/>
                  <a:pt x="408" y="372"/>
                  <a:pt x="403" y="382"/>
                </a:cubicBezTo>
                <a:cubicBezTo>
                  <a:pt x="402" y="385"/>
                  <a:pt x="400" y="389"/>
                  <a:pt x="401" y="392"/>
                </a:cubicBezTo>
                <a:cubicBezTo>
                  <a:pt x="401" y="395"/>
                  <a:pt x="411" y="391"/>
                  <a:pt x="413" y="390"/>
                </a:cubicBezTo>
                <a:cubicBezTo>
                  <a:pt x="413" y="390"/>
                  <a:pt x="413" y="390"/>
                  <a:pt x="413" y="390"/>
                </a:cubicBezTo>
                <a:cubicBezTo>
                  <a:pt x="413" y="387"/>
                  <a:pt x="418" y="386"/>
                  <a:pt x="418" y="383"/>
                </a:cubicBezTo>
                <a:cubicBezTo>
                  <a:pt x="423" y="382"/>
                  <a:pt x="429" y="383"/>
                  <a:pt x="432" y="378"/>
                </a:cubicBezTo>
                <a:cubicBezTo>
                  <a:pt x="432" y="378"/>
                  <a:pt x="434" y="374"/>
                  <a:pt x="434" y="375"/>
                </a:cubicBezTo>
                <a:cubicBezTo>
                  <a:pt x="434" y="375"/>
                  <a:pt x="434" y="375"/>
                  <a:pt x="434" y="375"/>
                </a:cubicBezTo>
                <a:cubicBezTo>
                  <a:pt x="435" y="378"/>
                  <a:pt x="436" y="392"/>
                  <a:pt x="438" y="394"/>
                </a:cubicBezTo>
                <a:cubicBezTo>
                  <a:pt x="445" y="401"/>
                  <a:pt x="446" y="404"/>
                  <a:pt x="457" y="401"/>
                </a:cubicBezTo>
                <a:cubicBezTo>
                  <a:pt x="465" y="399"/>
                  <a:pt x="460" y="397"/>
                  <a:pt x="465" y="390"/>
                </a:cubicBezTo>
                <a:cubicBezTo>
                  <a:pt x="470" y="389"/>
                  <a:pt x="501" y="385"/>
                  <a:pt x="490" y="374"/>
                </a:cubicBezTo>
                <a:cubicBezTo>
                  <a:pt x="483" y="366"/>
                  <a:pt x="474" y="353"/>
                  <a:pt x="478" y="342"/>
                </a:cubicBezTo>
                <a:cubicBezTo>
                  <a:pt x="482" y="332"/>
                  <a:pt x="475" y="331"/>
                  <a:pt x="468" y="332"/>
                </a:cubicBezTo>
                <a:cubicBezTo>
                  <a:pt x="458" y="333"/>
                  <a:pt x="455" y="323"/>
                  <a:pt x="450" y="316"/>
                </a:cubicBezTo>
                <a:cubicBezTo>
                  <a:pt x="449" y="314"/>
                  <a:pt x="451" y="311"/>
                  <a:pt x="450" y="309"/>
                </a:cubicBezTo>
                <a:cubicBezTo>
                  <a:pt x="448" y="307"/>
                  <a:pt x="446" y="304"/>
                  <a:pt x="446" y="302"/>
                </a:cubicBezTo>
                <a:cubicBezTo>
                  <a:pt x="446" y="293"/>
                  <a:pt x="459" y="302"/>
                  <a:pt x="457" y="293"/>
                </a:cubicBezTo>
                <a:cubicBezTo>
                  <a:pt x="459" y="290"/>
                  <a:pt x="447" y="276"/>
                  <a:pt x="447" y="273"/>
                </a:cubicBezTo>
                <a:cubicBezTo>
                  <a:pt x="446" y="264"/>
                  <a:pt x="454" y="266"/>
                  <a:pt x="459" y="267"/>
                </a:cubicBezTo>
                <a:cubicBezTo>
                  <a:pt x="465" y="268"/>
                  <a:pt x="467" y="264"/>
                  <a:pt x="472" y="264"/>
                </a:cubicBezTo>
                <a:cubicBezTo>
                  <a:pt x="481" y="263"/>
                  <a:pt x="481" y="267"/>
                  <a:pt x="485" y="257"/>
                </a:cubicBezTo>
                <a:cubicBezTo>
                  <a:pt x="488" y="249"/>
                  <a:pt x="495" y="242"/>
                  <a:pt x="491" y="234"/>
                </a:cubicBezTo>
                <a:cubicBezTo>
                  <a:pt x="488" y="227"/>
                  <a:pt x="489" y="230"/>
                  <a:pt x="496" y="229"/>
                </a:cubicBezTo>
                <a:cubicBezTo>
                  <a:pt x="505" y="228"/>
                  <a:pt x="504" y="230"/>
                  <a:pt x="505" y="221"/>
                </a:cubicBezTo>
                <a:cubicBezTo>
                  <a:pt x="506" y="220"/>
                  <a:pt x="512" y="214"/>
                  <a:pt x="513" y="213"/>
                </a:cubicBezTo>
                <a:cubicBezTo>
                  <a:pt x="518" y="210"/>
                  <a:pt x="527" y="215"/>
                  <a:pt x="527" y="208"/>
                </a:cubicBezTo>
                <a:cubicBezTo>
                  <a:pt x="525" y="204"/>
                  <a:pt x="533" y="194"/>
                  <a:pt x="534" y="190"/>
                </a:cubicBezTo>
                <a:cubicBezTo>
                  <a:pt x="536" y="184"/>
                  <a:pt x="536" y="178"/>
                  <a:pt x="537" y="173"/>
                </a:cubicBezTo>
                <a:cubicBezTo>
                  <a:pt x="538" y="170"/>
                  <a:pt x="541" y="169"/>
                  <a:pt x="542" y="165"/>
                </a:cubicBezTo>
                <a:cubicBezTo>
                  <a:pt x="543" y="160"/>
                  <a:pt x="542" y="157"/>
                  <a:pt x="545" y="153"/>
                </a:cubicBezTo>
                <a:cubicBezTo>
                  <a:pt x="552" y="142"/>
                  <a:pt x="545" y="148"/>
                  <a:pt x="542" y="140"/>
                </a:cubicBezTo>
                <a:cubicBezTo>
                  <a:pt x="539" y="135"/>
                  <a:pt x="537" y="141"/>
                  <a:pt x="535" y="143"/>
                </a:cubicBezTo>
                <a:cubicBezTo>
                  <a:pt x="530" y="148"/>
                  <a:pt x="527" y="149"/>
                  <a:pt x="525" y="141"/>
                </a:cubicBezTo>
                <a:cubicBezTo>
                  <a:pt x="522" y="134"/>
                  <a:pt x="519" y="130"/>
                  <a:pt x="511" y="128"/>
                </a:cubicBezTo>
                <a:cubicBezTo>
                  <a:pt x="506" y="126"/>
                  <a:pt x="497" y="119"/>
                  <a:pt x="493" y="114"/>
                </a:cubicBezTo>
                <a:cubicBezTo>
                  <a:pt x="488" y="111"/>
                  <a:pt x="483" y="106"/>
                  <a:pt x="478" y="102"/>
                </a:cubicBezTo>
                <a:cubicBezTo>
                  <a:pt x="473" y="98"/>
                  <a:pt x="466" y="102"/>
                  <a:pt x="461" y="102"/>
                </a:cubicBezTo>
                <a:cubicBezTo>
                  <a:pt x="448" y="102"/>
                  <a:pt x="437" y="100"/>
                  <a:pt x="428" y="109"/>
                </a:cubicBezTo>
                <a:cubicBezTo>
                  <a:pt x="422" y="114"/>
                  <a:pt x="416" y="119"/>
                  <a:pt x="409" y="121"/>
                </a:cubicBezTo>
                <a:cubicBezTo>
                  <a:pt x="401" y="124"/>
                  <a:pt x="395" y="134"/>
                  <a:pt x="387" y="132"/>
                </a:cubicBezTo>
                <a:cubicBezTo>
                  <a:pt x="382" y="131"/>
                  <a:pt x="383" y="139"/>
                  <a:pt x="381" y="141"/>
                </a:cubicBezTo>
                <a:cubicBezTo>
                  <a:pt x="377" y="145"/>
                  <a:pt x="371" y="136"/>
                  <a:pt x="367" y="140"/>
                </a:cubicBezTo>
                <a:cubicBezTo>
                  <a:pt x="367" y="139"/>
                  <a:pt x="367" y="140"/>
                  <a:pt x="366" y="140"/>
                </a:cubicBezTo>
                <a:cubicBezTo>
                  <a:pt x="362" y="141"/>
                  <a:pt x="353" y="142"/>
                  <a:pt x="349" y="142"/>
                </a:cubicBezTo>
                <a:cubicBezTo>
                  <a:pt x="343" y="142"/>
                  <a:pt x="340" y="138"/>
                  <a:pt x="336" y="138"/>
                </a:cubicBezTo>
                <a:cubicBezTo>
                  <a:pt x="330" y="138"/>
                  <a:pt x="315" y="135"/>
                  <a:pt x="310" y="129"/>
                </a:cubicBezTo>
                <a:cubicBezTo>
                  <a:pt x="308" y="126"/>
                  <a:pt x="297" y="125"/>
                  <a:pt x="293" y="121"/>
                </a:cubicBezTo>
                <a:cubicBezTo>
                  <a:pt x="287" y="116"/>
                  <a:pt x="283" y="114"/>
                  <a:pt x="283" y="106"/>
                </a:cubicBezTo>
                <a:cubicBezTo>
                  <a:pt x="283" y="106"/>
                  <a:pt x="283" y="106"/>
                  <a:pt x="283" y="106"/>
                </a:cubicBezTo>
                <a:cubicBezTo>
                  <a:pt x="277" y="106"/>
                  <a:pt x="271" y="110"/>
                  <a:pt x="264" y="110"/>
                </a:cubicBezTo>
                <a:cubicBezTo>
                  <a:pt x="250" y="109"/>
                  <a:pt x="260" y="102"/>
                  <a:pt x="253" y="97"/>
                </a:cubicBezTo>
                <a:cubicBezTo>
                  <a:pt x="242" y="88"/>
                  <a:pt x="242" y="88"/>
                  <a:pt x="242" y="88"/>
                </a:cubicBezTo>
                <a:cubicBezTo>
                  <a:pt x="238" y="85"/>
                  <a:pt x="247" y="78"/>
                  <a:pt x="246" y="75"/>
                </a:cubicBezTo>
                <a:cubicBezTo>
                  <a:pt x="242" y="67"/>
                  <a:pt x="249" y="66"/>
                  <a:pt x="244" y="59"/>
                </a:cubicBezTo>
                <a:cubicBezTo>
                  <a:pt x="241" y="52"/>
                  <a:pt x="239" y="46"/>
                  <a:pt x="235" y="40"/>
                </a:cubicBezTo>
                <a:cubicBezTo>
                  <a:pt x="232" y="36"/>
                  <a:pt x="226" y="35"/>
                  <a:pt x="222" y="33"/>
                </a:cubicBezTo>
                <a:cubicBezTo>
                  <a:pt x="217" y="31"/>
                  <a:pt x="205" y="38"/>
                  <a:pt x="205" y="36"/>
                </a:cubicBezTo>
                <a:cubicBezTo>
                  <a:pt x="205" y="32"/>
                  <a:pt x="203" y="16"/>
                  <a:pt x="200" y="15"/>
                </a:cubicBezTo>
                <a:cubicBezTo>
                  <a:pt x="194" y="14"/>
                  <a:pt x="190" y="15"/>
                  <a:pt x="185" y="12"/>
                </a:cubicBezTo>
                <a:cubicBezTo>
                  <a:pt x="177" y="8"/>
                  <a:pt x="179" y="14"/>
                  <a:pt x="172" y="16"/>
                </a:cubicBezTo>
                <a:cubicBezTo>
                  <a:pt x="166" y="17"/>
                  <a:pt x="164" y="11"/>
                  <a:pt x="164" y="6"/>
                </a:cubicBezTo>
                <a:cubicBezTo>
                  <a:pt x="162" y="7"/>
                  <a:pt x="160" y="9"/>
                  <a:pt x="158" y="9"/>
                </a:cubicBezTo>
                <a:cubicBezTo>
                  <a:pt x="154" y="9"/>
                  <a:pt x="155" y="4"/>
                  <a:pt x="154" y="3"/>
                </a:cubicBezTo>
                <a:cubicBezTo>
                  <a:pt x="151" y="0"/>
                  <a:pt x="148" y="12"/>
                  <a:pt x="146" y="13"/>
                </a:cubicBezTo>
                <a:cubicBezTo>
                  <a:pt x="144" y="10"/>
                  <a:pt x="144" y="10"/>
                  <a:pt x="144" y="10"/>
                </a:cubicBezTo>
                <a:cubicBezTo>
                  <a:pt x="144" y="10"/>
                  <a:pt x="144" y="10"/>
                  <a:pt x="144" y="10"/>
                </a:cubicBezTo>
                <a:cubicBezTo>
                  <a:pt x="134" y="13"/>
                  <a:pt x="130" y="15"/>
                  <a:pt x="122" y="21"/>
                </a:cubicBezTo>
                <a:cubicBezTo>
                  <a:pt x="115" y="25"/>
                  <a:pt x="105" y="29"/>
                  <a:pt x="98" y="23"/>
                </a:cubicBezTo>
                <a:cubicBezTo>
                  <a:pt x="93" y="19"/>
                  <a:pt x="88" y="22"/>
                  <a:pt x="83" y="21"/>
                </a:cubicBezTo>
                <a:cubicBezTo>
                  <a:pt x="83" y="21"/>
                  <a:pt x="83" y="21"/>
                  <a:pt x="83" y="21"/>
                </a:cubicBezTo>
                <a:cubicBezTo>
                  <a:pt x="89" y="26"/>
                  <a:pt x="89" y="26"/>
                  <a:pt x="89" y="26"/>
                </a:cubicBezTo>
                <a:cubicBezTo>
                  <a:pt x="92" y="27"/>
                  <a:pt x="98" y="34"/>
                  <a:pt x="93" y="37"/>
                </a:cubicBezTo>
                <a:cubicBezTo>
                  <a:pt x="92" y="37"/>
                  <a:pt x="80" y="38"/>
                  <a:pt x="78" y="38"/>
                </a:cubicBezTo>
                <a:cubicBezTo>
                  <a:pt x="73" y="38"/>
                  <a:pt x="72" y="34"/>
                  <a:pt x="66" y="35"/>
                </a:cubicBezTo>
                <a:cubicBezTo>
                  <a:pt x="62" y="35"/>
                  <a:pt x="42" y="39"/>
                  <a:pt x="42" y="40"/>
                </a:cubicBezTo>
                <a:cubicBezTo>
                  <a:pt x="40" y="46"/>
                  <a:pt x="42" y="49"/>
                  <a:pt x="36" y="54"/>
                </a:cubicBezTo>
                <a:cubicBezTo>
                  <a:pt x="28" y="59"/>
                  <a:pt x="27" y="68"/>
                  <a:pt x="19" y="74"/>
                </a:cubicBezTo>
                <a:cubicBezTo>
                  <a:pt x="10" y="80"/>
                  <a:pt x="0" y="77"/>
                  <a:pt x="4" y="93"/>
                </a:cubicBezTo>
                <a:cubicBezTo>
                  <a:pt x="5" y="99"/>
                  <a:pt x="2" y="104"/>
                  <a:pt x="7" y="109"/>
                </a:cubicBezTo>
                <a:cubicBezTo>
                  <a:pt x="13" y="115"/>
                  <a:pt x="16" y="110"/>
                  <a:pt x="22" y="110"/>
                </a:cubicBezTo>
                <a:cubicBezTo>
                  <a:pt x="25" y="110"/>
                  <a:pt x="27" y="112"/>
                  <a:pt x="30" y="113"/>
                </a:cubicBezTo>
                <a:cubicBezTo>
                  <a:pt x="33" y="113"/>
                  <a:pt x="41" y="106"/>
                  <a:pt x="43" y="111"/>
                </a:cubicBezTo>
                <a:cubicBezTo>
                  <a:pt x="50" y="132"/>
                  <a:pt x="66" y="135"/>
                  <a:pt x="86" y="138"/>
                </a:cubicBezTo>
                <a:cubicBezTo>
                  <a:pt x="96" y="140"/>
                  <a:pt x="87" y="149"/>
                  <a:pt x="85" y="156"/>
                </a:cubicBezTo>
                <a:cubicBezTo>
                  <a:pt x="83" y="167"/>
                  <a:pt x="99" y="163"/>
                  <a:pt x="105" y="169"/>
                </a:cubicBezTo>
                <a:cubicBezTo>
                  <a:pt x="113" y="173"/>
                  <a:pt x="111" y="172"/>
                  <a:pt x="110" y="180"/>
                </a:cubicBezTo>
                <a:cubicBezTo>
                  <a:pt x="108" y="189"/>
                  <a:pt x="106" y="194"/>
                  <a:pt x="97" y="198"/>
                </a:cubicBezTo>
                <a:cubicBezTo>
                  <a:pt x="89" y="201"/>
                  <a:pt x="89" y="203"/>
                  <a:pt x="85" y="210"/>
                </a:cubicBezTo>
                <a:cubicBezTo>
                  <a:pt x="80" y="219"/>
                  <a:pt x="71" y="215"/>
                  <a:pt x="67" y="224"/>
                </a:cubicBezTo>
                <a:cubicBezTo>
                  <a:pt x="61" y="234"/>
                  <a:pt x="66" y="244"/>
                  <a:pt x="70" y="254"/>
                </a:cubicBezTo>
                <a:cubicBezTo>
                  <a:pt x="70" y="258"/>
                  <a:pt x="72" y="266"/>
                  <a:pt x="74" y="270"/>
                </a:cubicBezTo>
                <a:cubicBezTo>
                  <a:pt x="75" y="273"/>
                  <a:pt x="77" y="277"/>
                  <a:pt x="77" y="281"/>
                </a:cubicBezTo>
                <a:cubicBezTo>
                  <a:pt x="77" y="287"/>
                  <a:pt x="75" y="292"/>
                  <a:pt x="77" y="299"/>
                </a:cubicBezTo>
                <a:cubicBezTo>
                  <a:pt x="79" y="304"/>
                  <a:pt x="82" y="306"/>
                  <a:pt x="79" y="313"/>
                </a:cubicBezTo>
                <a:cubicBezTo>
                  <a:pt x="78" y="317"/>
                  <a:pt x="76" y="319"/>
                  <a:pt x="77" y="324"/>
                </a:cubicBezTo>
                <a:cubicBezTo>
                  <a:pt x="78" y="326"/>
                  <a:pt x="79" y="328"/>
                  <a:pt x="80" y="331"/>
                </a:cubicBezTo>
                <a:cubicBezTo>
                  <a:pt x="81" y="334"/>
                  <a:pt x="77" y="339"/>
                  <a:pt x="82" y="341"/>
                </a:cubicBezTo>
                <a:cubicBezTo>
                  <a:pt x="87" y="343"/>
                  <a:pt x="91" y="344"/>
                  <a:pt x="96" y="347"/>
                </a:cubicBezTo>
                <a:cubicBezTo>
                  <a:pt x="99" y="348"/>
                  <a:pt x="100" y="350"/>
                  <a:pt x="102" y="351"/>
                </a:cubicBezTo>
                <a:cubicBezTo>
                  <a:pt x="105" y="353"/>
                  <a:pt x="109" y="355"/>
                  <a:pt x="113" y="357"/>
                </a:cubicBezTo>
                <a:cubicBezTo>
                  <a:pt x="116" y="359"/>
                  <a:pt x="120" y="361"/>
                  <a:pt x="124" y="364"/>
                </a:cubicBezTo>
                <a:cubicBezTo>
                  <a:pt x="127" y="366"/>
                  <a:pt x="129" y="370"/>
                  <a:pt x="133" y="370"/>
                </a:cubicBezTo>
                <a:cubicBezTo>
                  <a:pt x="137" y="368"/>
                  <a:pt x="137" y="368"/>
                  <a:pt x="137" y="368"/>
                </a:cubicBezTo>
                <a:cubicBezTo>
                  <a:pt x="140" y="369"/>
                  <a:pt x="144" y="363"/>
                  <a:pt x="148" y="363"/>
                </a:cubicBezTo>
                <a:cubicBezTo>
                  <a:pt x="152" y="363"/>
                  <a:pt x="150" y="367"/>
                  <a:pt x="151" y="370"/>
                </a:cubicBezTo>
                <a:cubicBezTo>
                  <a:pt x="151" y="374"/>
                  <a:pt x="153" y="389"/>
                  <a:pt x="154" y="392"/>
                </a:cubicBezTo>
                <a:cubicBezTo>
                  <a:pt x="156" y="396"/>
                  <a:pt x="165" y="391"/>
                  <a:pt x="167" y="392"/>
                </a:cubicBezTo>
                <a:cubicBezTo>
                  <a:pt x="170" y="393"/>
                  <a:pt x="170" y="396"/>
                  <a:pt x="173" y="396"/>
                </a:cubicBezTo>
                <a:cubicBezTo>
                  <a:pt x="176" y="395"/>
                  <a:pt x="177" y="391"/>
                  <a:pt x="180" y="391"/>
                </a:cubicBezTo>
                <a:cubicBezTo>
                  <a:pt x="182" y="392"/>
                  <a:pt x="196" y="403"/>
                  <a:pt x="198" y="405"/>
                </a:cubicBezTo>
                <a:cubicBezTo>
                  <a:pt x="198" y="405"/>
                  <a:pt x="198" y="405"/>
                  <a:pt x="198" y="405"/>
                </a:cubicBezTo>
                <a:cubicBezTo>
                  <a:pt x="210" y="403"/>
                  <a:pt x="210" y="403"/>
                  <a:pt x="210" y="403"/>
                </a:cubicBezTo>
                <a:cubicBezTo>
                  <a:pt x="212" y="403"/>
                  <a:pt x="214" y="402"/>
                  <a:pt x="216" y="401"/>
                </a:cubicBezTo>
                <a:cubicBezTo>
                  <a:pt x="220" y="400"/>
                  <a:pt x="225" y="399"/>
                  <a:pt x="227" y="396"/>
                </a:cubicBezTo>
                <a:cubicBezTo>
                  <a:pt x="230" y="394"/>
                  <a:pt x="232" y="391"/>
                  <a:pt x="234" y="389"/>
                </a:cubicBezTo>
                <a:close/>
              </a:path>
            </a:pathLst>
          </a:custGeom>
          <a:solidFill>
            <a:schemeClr val="bg2">
              <a:lumMod val="9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84" name="Group 83"/>
          <p:cNvGrpSpPr/>
          <p:nvPr/>
        </p:nvGrpSpPr>
        <p:grpSpPr>
          <a:xfrm>
            <a:off x="370046" y="304456"/>
            <a:ext cx="5943600" cy="1077095"/>
            <a:chOff x="587022" y="976809"/>
            <a:chExt cx="5943600" cy="1077095"/>
          </a:xfrm>
        </p:grpSpPr>
        <p:sp>
          <p:nvSpPr>
            <p:cNvPr id="85" name="TextBox 84"/>
            <p:cNvSpPr txBox="1"/>
            <p:nvPr/>
          </p:nvSpPr>
          <p:spPr>
            <a:xfrm>
              <a:off x="587022" y="976809"/>
              <a:ext cx="5943600"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INDIA MAP</a:t>
              </a:r>
            </a:p>
          </p:txBody>
        </p:sp>
        <p:sp>
          <p:nvSpPr>
            <p:cNvPr id="86" name="TextBox 85"/>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grpSp>
        <p:nvGrpSpPr>
          <p:cNvPr id="35" name="Group 34">
            <a:extLst>
              <a:ext uri="{FF2B5EF4-FFF2-40B4-BE49-F238E27FC236}">
                <a16:creationId xmlns:a16="http://schemas.microsoft.com/office/drawing/2014/main" id="{758C1943-DFB8-4042-868D-423FD4E82ADC}"/>
              </a:ext>
            </a:extLst>
          </p:cNvPr>
          <p:cNvGrpSpPr/>
          <p:nvPr/>
        </p:nvGrpSpPr>
        <p:grpSpPr>
          <a:xfrm>
            <a:off x="913224" y="2078259"/>
            <a:ext cx="3594912" cy="1375905"/>
            <a:chOff x="2243731" y="2891162"/>
            <a:chExt cx="3594912" cy="1375905"/>
          </a:xfrm>
        </p:grpSpPr>
        <p:grpSp>
          <p:nvGrpSpPr>
            <p:cNvPr id="36" name="Group 35">
              <a:extLst>
                <a:ext uri="{FF2B5EF4-FFF2-40B4-BE49-F238E27FC236}">
                  <a16:creationId xmlns:a16="http://schemas.microsoft.com/office/drawing/2014/main" id="{85E1ED6E-12BD-4C0E-B5B3-48F1EC8DF618}"/>
                </a:ext>
              </a:extLst>
            </p:cNvPr>
            <p:cNvGrpSpPr/>
            <p:nvPr/>
          </p:nvGrpSpPr>
          <p:grpSpPr>
            <a:xfrm>
              <a:off x="2243731" y="3192308"/>
              <a:ext cx="2743200" cy="508758"/>
              <a:chOff x="1066801" y="2238247"/>
              <a:chExt cx="2743200" cy="508758"/>
            </a:xfrm>
          </p:grpSpPr>
          <p:sp>
            <p:nvSpPr>
              <p:cNvPr id="44" name="Freeform: Shape 43">
                <a:extLst>
                  <a:ext uri="{FF2B5EF4-FFF2-40B4-BE49-F238E27FC236}">
                    <a16:creationId xmlns:a16="http://schemas.microsoft.com/office/drawing/2014/main" id="{7A63FDBD-B045-4767-8C3B-767D24922FBD}"/>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 Box 10">
                <a:extLst>
                  <a:ext uri="{FF2B5EF4-FFF2-40B4-BE49-F238E27FC236}">
                    <a16:creationId xmlns:a16="http://schemas.microsoft.com/office/drawing/2014/main" id="{1D7D7C9F-628C-43A2-A37E-7BD8BF60EC56}"/>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37" name="Group 36">
              <a:extLst>
                <a:ext uri="{FF2B5EF4-FFF2-40B4-BE49-F238E27FC236}">
                  <a16:creationId xmlns:a16="http://schemas.microsoft.com/office/drawing/2014/main" id="{1E6E7E37-9B42-4E22-93B4-F17B4E91BF73}"/>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38" name="Freeform: Shape 37">
                <a:extLst>
                  <a:ext uri="{FF2B5EF4-FFF2-40B4-BE49-F238E27FC236}">
                    <a16:creationId xmlns:a16="http://schemas.microsoft.com/office/drawing/2014/main" id="{16EB0165-9000-417F-923F-8130D3C730F0}"/>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2296F2AB-5E69-44A2-A76A-5FF4E4997C2F}"/>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0" name="Graphic 26" descr="Hike">
                <a:extLst>
                  <a:ext uri="{FF2B5EF4-FFF2-40B4-BE49-F238E27FC236}">
                    <a16:creationId xmlns:a16="http://schemas.microsoft.com/office/drawing/2014/main" id="{358F9705-60CE-40C8-B367-009426D29B7F}"/>
                  </a:ext>
                </a:extLst>
              </p:cNvPr>
              <p:cNvGrpSpPr>
                <a:grpSpLocks noChangeAspect="1"/>
              </p:cNvGrpSpPr>
              <p:nvPr/>
            </p:nvGrpSpPr>
            <p:grpSpPr>
              <a:xfrm>
                <a:off x="3835579" y="2208930"/>
                <a:ext cx="548640" cy="548640"/>
                <a:chOff x="5638800" y="2971800"/>
                <a:chExt cx="914400" cy="914400"/>
              </a:xfrm>
              <a:solidFill>
                <a:srgbClr val="4D4D4D"/>
              </a:solidFill>
            </p:grpSpPr>
            <p:sp>
              <p:nvSpPr>
                <p:cNvPr id="41" name="Freeform: Shape 40">
                  <a:extLst>
                    <a:ext uri="{FF2B5EF4-FFF2-40B4-BE49-F238E27FC236}">
                      <a16:creationId xmlns:a16="http://schemas.microsoft.com/office/drawing/2014/main" id="{91E4350C-6685-4E2A-B392-E9C8F72DB9DB}"/>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42" name="Freeform: Shape 41">
                  <a:extLst>
                    <a:ext uri="{FF2B5EF4-FFF2-40B4-BE49-F238E27FC236}">
                      <a16:creationId xmlns:a16="http://schemas.microsoft.com/office/drawing/2014/main" id="{21044660-B539-440E-B89D-3F3B0856114D}"/>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43" name="Freeform: Shape 42">
                  <a:extLst>
                    <a:ext uri="{FF2B5EF4-FFF2-40B4-BE49-F238E27FC236}">
                      <a16:creationId xmlns:a16="http://schemas.microsoft.com/office/drawing/2014/main" id="{ABA9F8C8-BCDD-40D9-A676-B7D3A7B21648}"/>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46" name="TextBox 45">
            <a:extLst>
              <a:ext uri="{FF2B5EF4-FFF2-40B4-BE49-F238E27FC236}">
                <a16:creationId xmlns:a16="http://schemas.microsoft.com/office/drawing/2014/main" id="{49FB51D8-9192-406C-A9B9-E96D60CFA6C2}"/>
              </a:ext>
            </a:extLst>
          </p:cNvPr>
          <p:cNvSpPr txBox="1"/>
          <p:nvPr/>
        </p:nvSpPr>
        <p:spPr>
          <a:xfrm>
            <a:off x="9042578" y="3657573"/>
            <a:ext cx="3014806"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7" name="TextBox 46">
            <a:extLst>
              <a:ext uri="{FF2B5EF4-FFF2-40B4-BE49-F238E27FC236}">
                <a16:creationId xmlns:a16="http://schemas.microsoft.com/office/drawing/2014/main" id="{8D7A8A0F-8643-4229-8FCA-F0088E87E352}"/>
              </a:ext>
            </a:extLst>
          </p:cNvPr>
          <p:cNvSpPr txBox="1"/>
          <p:nvPr/>
        </p:nvSpPr>
        <p:spPr>
          <a:xfrm>
            <a:off x="102996" y="3045045"/>
            <a:ext cx="2927178"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48" name="Group 47">
            <a:extLst>
              <a:ext uri="{FF2B5EF4-FFF2-40B4-BE49-F238E27FC236}">
                <a16:creationId xmlns:a16="http://schemas.microsoft.com/office/drawing/2014/main" id="{F42C1D50-F358-46AD-B050-5A9EB6A6D615}"/>
              </a:ext>
            </a:extLst>
          </p:cNvPr>
          <p:cNvGrpSpPr/>
          <p:nvPr/>
        </p:nvGrpSpPr>
        <p:grpSpPr>
          <a:xfrm>
            <a:off x="6443003" y="2661078"/>
            <a:ext cx="3509383" cy="1375905"/>
            <a:chOff x="6025615" y="1230029"/>
            <a:chExt cx="3509383" cy="1375905"/>
          </a:xfrm>
        </p:grpSpPr>
        <p:grpSp>
          <p:nvGrpSpPr>
            <p:cNvPr id="49" name="Group 48">
              <a:extLst>
                <a:ext uri="{FF2B5EF4-FFF2-40B4-BE49-F238E27FC236}">
                  <a16:creationId xmlns:a16="http://schemas.microsoft.com/office/drawing/2014/main" id="{353DB26D-A7A1-4FBE-8A55-BCCD06B06963}"/>
                </a:ext>
              </a:extLst>
            </p:cNvPr>
            <p:cNvGrpSpPr/>
            <p:nvPr/>
          </p:nvGrpSpPr>
          <p:grpSpPr>
            <a:xfrm>
              <a:off x="6791798" y="1528954"/>
              <a:ext cx="2743200" cy="508758"/>
              <a:chOff x="7772400" y="675620"/>
              <a:chExt cx="2743200" cy="508758"/>
            </a:xfrm>
          </p:grpSpPr>
          <p:sp>
            <p:nvSpPr>
              <p:cNvPr id="54" name="Freeform: Shape 53">
                <a:extLst>
                  <a:ext uri="{FF2B5EF4-FFF2-40B4-BE49-F238E27FC236}">
                    <a16:creationId xmlns:a16="http://schemas.microsoft.com/office/drawing/2014/main" id="{37596F17-1E4F-487E-9913-E6B4B034E203}"/>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 Box 10">
                <a:extLst>
                  <a:ext uri="{FF2B5EF4-FFF2-40B4-BE49-F238E27FC236}">
                    <a16:creationId xmlns:a16="http://schemas.microsoft.com/office/drawing/2014/main" id="{02628E3B-003E-4F70-ABCC-29022213D64D}"/>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50" name="Group 49">
              <a:extLst>
                <a:ext uri="{FF2B5EF4-FFF2-40B4-BE49-F238E27FC236}">
                  <a16:creationId xmlns:a16="http://schemas.microsoft.com/office/drawing/2014/main" id="{E93118F9-6497-473D-9F7E-90D49BAF16FA}"/>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51" name="Freeform: Shape 50">
                <a:extLst>
                  <a:ext uri="{FF2B5EF4-FFF2-40B4-BE49-F238E27FC236}">
                    <a16:creationId xmlns:a16="http://schemas.microsoft.com/office/drawing/2014/main" id="{FB1C9ABC-41A3-4979-8E9B-35F0344865AB}"/>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8A8A31BB-F5A8-40DF-86EF-813ACCA43E0E}"/>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3" name="Graphic 52" descr="Tent">
                <a:extLst>
                  <a:ext uri="{FF2B5EF4-FFF2-40B4-BE49-F238E27FC236}">
                    <a16:creationId xmlns:a16="http://schemas.microsoft.com/office/drawing/2014/main" id="{3E33E3D2-AC3B-4CA4-80C4-BB1417C6D5D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56" name="Chart 55">
            <a:extLst>
              <a:ext uri="{FF2B5EF4-FFF2-40B4-BE49-F238E27FC236}">
                <a16:creationId xmlns:a16="http://schemas.microsoft.com/office/drawing/2014/main" id="{BB4AB320-8720-413A-82B9-4BB941E2F5DF}"/>
              </a:ext>
            </a:extLst>
          </p:cNvPr>
          <p:cNvGraphicFramePr>
            <a:graphicFrameLocks noChangeAspect="1"/>
          </p:cNvGraphicFramePr>
          <p:nvPr>
            <p:extLst/>
          </p:nvPr>
        </p:nvGraphicFramePr>
        <p:xfrm>
          <a:off x="6255678" y="2442854"/>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7" name="Chart 56">
            <a:extLst>
              <a:ext uri="{FF2B5EF4-FFF2-40B4-BE49-F238E27FC236}">
                <a16:creationId xmlns:a16="http://schemas.microsoft.com/office/drawing/2014/main" id="{E71D6DAA-AE4F-4776-9D04-2D453A708927}"/>
              </a:ext>
            </a:extLst>
          </p:cNvPr>
          <p:cNvGraphicFramePr>
            <a:graphicFrameLocks noChangeAspect="1"/>
          </p:cNvGraphicFramePr>
          <p:nvPr>
            <p:extLst/>
          </p:nvPr>
        </p:nvGraphicFramePr>
        <p:xfrm>
          <a:off x="3223217" y="1866002"/>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58" name="Group 57">
            <a:extLst>
              <a:ext uri="{FF2B5EF4-FFF2-40B4-BE49-F238E27FC236}">
                <a16:creationId xmlns:a16="http://schemas.microsoft.com/office/drawing/2014/main" id="{9A0685AA-BBA4-4429-AA82-A1206EA1ECAD}"/>
              </a:ext>
            </a:extLst>
          </p:cNvPr>
          <p:cNvGrpSpPr/>
          <p:nvPr/>
        </p:nvGrpSpPr>
        <p:grpSpPr>
          <a:xfrm>
            <a:off x="2909472" y="4577488"/>
            <a:ext cx="3594912" cy="1375905"/>
            <a:chOff x="2243731" y="2891162"/>
            <a:chExt cx="3594912" cy="1375905"/>
          </a:xfrm>
        </p:grpSpPr>
        <p:grpSp>
          <p:nvGrpSpPr>
            <p:cNvPr id="59" name="Group 58">
              <a:extLst>
                <a:ext uri="{FF2B5EF4-FFF2-40B4-BE49-F238E27FC236}">
                  <a16:creationId xmlns:a16="http://schemas.microsoft.com/office/drawing/2014/main" id="{A2FF135A-4A4F-4D7A-B529-B8C2C6DA3966}"/>
                </a:ext>
              </a:extLst>
            </p:cNvPr>
            <p:cNvGrpSpPr/>
            <p:nvPr/>
          </p:nvGrpSpPr>
          <p:grpSpPr>
            <a:xfrm>
              <a:off x="2243731" y="3192308"/>
              <a:ext cx="2743200" cy="508758"/>
              <a:chOff x="1066801" y="2238247"/>
              <a:chExt cx="2743200" cy="508758"/>
            </a:xfrm>
          </p:grpSpPr>
          <p:sp>
            <p:nvSpPr>
              <p:cNvPr id="67" name="Freeform: Shape 66">
                <a:extLst>
                  <a:ext uri="{FF2B5EF4-FFF2-40B4-BE49-F238E27FC236}">
                    <a16:creationId xmlns:a16="http://schemas.microsoft.com/office/drawing/2014/main" id="{48388A2F-BF4D-42D1-8DD0-B1E721E44AEC}"/>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Text Box 10">
                <a:extLst>
                  <a:ext uri="{FF2B5EF4-FFF2-40B4-BE49-F238E27FC236}">
                    <a16:creationId xmlns:a16="http://schemas.microsoft.com/office/drawing/2014/main" id="{D64204C7-4F7A-4628-A05C-989D5535379B}"/>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0" name="Group 59">
              <a:extLst>
                <a:ext uri="{FF2B5EF4-FFF2-40B4-BE49-F238E27FC236}">
                  <a16:creationId xmlns:a16="http://schemas.microsoft.com/office/drawing/2014/main" id="{05F93E86-B554-4309-90DF-3312966E6486}"/>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61" name="Freeform: Shape 60">
                <a:extLst>
                  <a:ext uri="{FF2B5EF4-FFF2-40B4-BE49-F238E27FC236}">
                    <a16:creationId xmlns:a16="http://schemas.microsoft.com/office/drawing/2014/main" id="{EBA0605D-6E26-4E2E-874C-1D42023F4420}"/>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a:extLst>
                  <a:ext uri="{FF2B5EF4-FFF2-40B4-BE49-F238E27FC236}">
                    <a16:creationId xmlns:a16="http://schemas.microsoft.com/office/drawing/2014/main" id="{845019E9-0FCC-4CFD-8FA6-829AA6F85D26}"/>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3" name="Graphic 26" descr="Hike">
                <a:extLst>
                  <a:ext uri="{FF2B5EF4-FFF2-40B4-BE49-F238E27FC236}">
                    <a16:creationId xmlns:a16="http://schemas.microsoft.com/office/drawing/2014/main" id="{03320359-3A98-498A-BC35-8F8AC0D04D58}"/>
                  </a:ext>
                </a:extLst>
              </p:cNvPr>
              <p:cNvGrpSpPr>
                <a:grpSpLocks noChangeAspect="1"/>
              </p:cNvGrpSpPr>
              <p:nvPr/>
            </p:nvGrpSpPr>
            <p:grpSpPr>
              <a:xfrm>
                <a:off x="3835579" y="2208930"/>
                <a:ext cx="548640" cy="548640"/>
                <a:chOff x="5638800" y="2971800"/>
                <a:chExt cx="914400" cy="914400"/>
              </a:xfrm>
              <a:solidFill>
                <a:srgbClr val="4D4D4D"/>
              </a:solidFill>
            </p:grpSpPr>
            <p:sp>
              <p:nvSpPr>
                <p:cNvPr id="64" name="Freeform: Shape 63">
                  <a:extLst>
                    <a:ext uri="{FF2B5EF4-FFF2-40B4-BE49-F238E27FC236}">
                      <a16:creationId xmlns:a16="http://schemas.microsoft.com/office/drawing/2014/main" id="{D4B08EF8-512A-4003-8C2F-889EFAC3326E}"/>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65" name="Freeform: Shape 64">
                  <a:extLst>
                    <a:ext uri="{FF2B5EF4-FFF2-40B4-BE49-F238E27FC236}">
                      <a16:creationId xmlns:a16="http://schemas.microsoft.com/office/drawing/2014/main" id="{8BF00D2C-20E7-4CED-A3E5-C9A4CC2D11F3}"/>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66" name="Freeform: Shape 65">
                  <a:extLst>
                    <a:ext uri="{FF2B5EF4-FFF2-40B4-BE49-F238E27FC236}">
                      <a16:creationId xmlns:a16="http://schemas.microsoft.com/office/drawing/2014/main" id="{8FF2264E-9FE1-40E8-BFDB-8417AB2DA1E0}"/>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69" name="TextBox 68">
            <a:extLst>
              <a:ext uri="{FF2B5EF4-FFF2-40B4-BE49-F238E27FC236}">
                <a16:creationId xmlns:a16="http://schemas.microsoft.com/office/drawing/2014/main" id="{3B68F63D-44FB-40B8-8A1E-C45246CF80CD}"/>
              </a:ext>
            </a:extLst>
          </p:cNvPr>
          <p:cNvSpPr txBox="1"/>
          <p:nvPr/>
        </p:nvSpPr>
        <p:spPr>
          <a:xfrm>
            <a:off x="1040632" y="5519043"/>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70" name="Chart 69">
            <a:extLst>
              <a:ext uri="{FF2B5EF4-FFF2-40B4-BE49-F238E27FC236}">
                <a16:creationId xmlns:a16="http://schemas.microsoft.com/office/drawing/2014/main" id="{4D27009E-2B2D-4502-BEDC-CE822041267C}"/>
              </a:ext>
            </a:extLst>
          </p:cNvPr>
          <p:cNvGraphicFramePr>
            <a:graphicFrameLocks noChangeAspect="1"/>
          </p:cNvGraphicFramePr>
          <p:nvPr>
            <p:extLst/>
          </p:nvPr>
        </p:nvGraphicFramePr>
        <p:xfrm>
          <a:off x="5219465" y="4357799"/>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71" name="Picture 70">
            <a:hlinkClick r:id="rId7"/>
            <a:extLst>
              <a:ext uri="{FF2B5EF4-FFF2-40B4-BE49-F238E27FC236}">
                <a16:creationId xmlns:a16="http://schemas.microsoft.com/office/drawing/2014/main" id="{162FC913-2440-4D28-AA32-B25450AAE95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49745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4"/>
                                        </p:tgtEl>
                                        <p:attrNameLst>
                                          <p:attrName>style.visibility</p:attrName>
                                        </p:attrNameLst>
                                      </p:cBhvr>
                                      <p:to>
                                        <p:strVal val="visible"/>
                                      </p:to>
                                    </p:set>
                                    <p:animEffect transition="in" filter="wipe(left)">
                                      <p:cBhvr>
                                        <p:cTn id="7" dur="750"/>
                                        <p:tgtEl>
                                          <p:spTgt spid="84"/>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320"/>
                                        </p:tgtEl>
                                        <p:attrNameLst>
                                          <p:attrName>style.visibility</p:attrName>
                                        </p:attrNameLst>
                                      </p:cBhvr>
                                      <p:to>
                                        <p:strVal val="visible"/>
                                      </p:to>
                                    </p:set>
                                    <p:anim calcmode="lin" valueType="num">
                                      <p:cBhvr additive="base">
                                        <p:cTn id="11" dur="250" fill="hold"/>
                                        <p:tgtEl>
                                          <p:spTgt spid="320"/>
                                        </p:tgtEl>
                                        <p:attrNameLst>
                                          <p:attrName>ppt_x</p:attrName>
                                        </p:attrNameLst>
                                      </p:cBhvr>
                                      <p:tavLst>
                                        <p:tav tm="0">
                                          <p:val>
                                            <p:strVal val="#ppt_x"/>
                                          </p:val>
                                        </p:tav>
                                        <p:tav tm="100000">
                                          <p:val>
                                            <p:strVal val="#ppt_x"/>
                                          </p:val>
                                        </p:tav>
                                      </p:tavLst>
                                    </p:anim>
                                    <p:anim calcmode="lin" valueType="num">
                                      <p:cBhvr additive="base">
                                        <p:cTn id="12" dur="250" fill="hold"/>
                                        <p:tgtEl>
                                          <p:spTgt spid="320"/>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321"/>
                                        </p:tgtEl>
                                        <p:attrNameLst>
                                          <p:attrName>style.visibility</p:attrName>
                                        </p:attrNameLst>
                                      </p:cBhvr>
                                      <p:to>
                                        <p:strVal val="visible"/>
                                      </p:to>
                                    </p:set>
                                    <p:anim calcmode="lin" valueType="num">
                                      <p:cBhvr additive="base">
                                        <p:cTn id="16" dur="250" fill="hold"/>
                                        <p:tgtEl>
                                          <p:spTgt spid="321"/>
                                        </p:tgtEl>
                                        <p:attrNameLst>
                                          <p:attrName>ppt_x</p:attrName>
                                        </p:attrNameLst>
                                      </p:cBhvr>
                                      <p:tavLst>
                                        <p:tav tm="0">
                                          <p:val>
                                            <p:strVal val="#ppt_x"/>
                                          </p:val>
                                        </p:tav>
                                        <p:tav tm="100000">
                                          <p:val>
                                            <p:strVal val="#ppt_x"/>
                                          </p:val>
                                        </p:tav>
                                      </p:tavLst>
                                    </p:anim>
                                    <p:anim calcmode="lin" valueType="num">
                                      <p:cBhvr additive="base">
                                        <p:cTn id="17" dur="250" fill="hold"/>
                                        <p:tgtEl>
                                          <p:spTgt spid="321"/>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328"/>
                                        </p:tgtEl>
                                        <p:attrNameLst>
                                          <p:attrName>style.visibility</p:attrName>
                                        </p:attrNameLst>
                                      </p:cBhvr>
                                      <p:to>
                                        <p:strVal val="visible"/>
                                      </p:to>
                                    </p:set>
                                    <p:anim calcmode="lin" valueType="num">
                                      <p:cBhvr additive="base">
                                        <p:cTn id="21" dur="250" fill="hold"/>
                                        <p:tgtEl>
                                          <p:spTgt spid="328"/>
                                        </p:tgtEl>
                                        <p:attrNameLst>
                                          <p:attrName>ppt_x</p:attrName>
                                        </p:attrNameLst>
                                      </p:cBhvr>
                                      <p:tavLst>
                                        <p:tav tm="0">
                                          <p:val>
                                            <p:strVal val="#ppt_x"/>
                                          </p:val>
                                        </p:tav>
                                        <p:tav tm="100000">
                                          <p:val>
                                            <p:strVal val="#ppt_x"/>
                                          </p:val>
                                        </p:tav>
                                      </p:tavLst>
                                    </p:anim>
                                    <p:anim calcmode="lin" valueType="num">
                                      <p:cBhvr additive="base">
                                        <p:cTn id="22" dur="250" fill="hold"/>
                                        <p:tgtEl>
                                          <p:spTgt spid="328"/>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318"/>
                                        </p:tgtEl>
                                        <p:attrNameLst>
                                          <p:attrName>style.visibility</p:attrName>
                                        </p:attrNameLst>
                                      </p:cBhvr>
                                      <p:to>
                                        <p:strVal val="visible"/>
                                      </p:to>
                                    </p:set>
                                    <p:anim calcmode="lin" valueType="num">
                                      <p:cBhvr additive="base">
                                        <p:cTn id="26" dur="250" fill="hold"/>
                                        <p:tgtEl>
                                          <p:spTgt spid="318"/>
                                        </p:tgtEl>
                                        <p:attrNameLst>
                                          <p:attrName>ppt_x</p:attrName>
                                        </p:attrNameLst>
                                      </p:cBhvr>
                                      <p:tavLst>
                                        <p:tav tm="0">
                                          <p:val>
                                            <p:strVal val="#ppt_x"/>
                                          </p:val>
                                        </p:tav>
                                        <p:tav tm="100000">
                                          <p:val>
                                            <p:strVal val="#ppt_x"/>
                                          </p:val>
                                        </p:tav>
                                      </p:tavLst>
                                    </p:anim>
                                    <p:anim calcmode="lin" valueType="num">
                                      <p:cBhvr additive="base">
                                        <p:cTn id="27" dur="250" fill="hold"/>
                                        <p:tgtEl>
                                          <p:spTgt spid="318"/>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327"/>
                                        </p:tgtEl>
                                        <p:attrNameLst>
                                          <p:attrName>style.visibility</p:attrName>
                                        </p:attrNameLst>
                                      </p:cBhvr>
                                      <p:to>
                                        <p:strVal val="visible"/>
                                      </p:to>
                                    </p:set>
                                    <p:anim calcmode="lin" valueType="num">
                                      <p:cBhvr additive="base">
                                        <p:cTn id="31" dur="250" fill="hold"/>
                                        <p:tgtEl>
                                          <p:spTgt spid="327"/>
                                        </p:tgtEl>
                                        <p:attrNameLst>
                                          <p:attrName>ppt_x</p:attrName>
                                        </p:attrNameLst>
                                      </p:cBhvr>
                                      <p:tavLst>
                                        <p:tav tm="0">
                                          <p:val>
                                            <p:strVal val="#ppt_x"/>
                                          </p:val>
                                        </p:tav>
                                        <p:tav tm="100000">
                                          <p:val>
                                            <p:strVal val="#ppt_x"/>
                                          </p:val>
                                        </p:tav>
                                      </p:tavLst>
                                    </p:anim>
                                    <p:anim calcmode="lin" valueType="num">
                                      <p:cBhvr additive="base">
                                        <p:cTn id="32" dur="250" fill="hold"/>
                                        <p:tgtEl>
                                          <p:spTgt spid="327"/>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329"/>
                                        </p:tgtEl>
                                        <p:attrNameLst>
                                          <p:attrName>style.visibility</p:attrName>
                                        </p:attrNameLst>
                                      </p:cBhvr>
                                      <p:to>
                                        <p:strVal val="visible"/>
                                      </p:to>
                                    </p:set>
                                    <p:anim calcmode="lin" valueType="num">
                                      <p:cBhvr additive="base">
                                        <p:cTn id="36" dur="250" fill="hold"/>
                                        <p:tgtEl>
                                          <p:spTgt spid="329"/>
                                        </p:tgtEl>
                                        <p:attrNameLst>
                                          <p:attrName>ppt_x</p:attrName>
                                        </p:attrNameLst>
                                      </p:cBhvr>
                                      <p:tavLst>
                                        <p:tav tm="0">
                                          <p:val>
                                            <p:strVal val="#ppt_x"/>
                                          </p:val>
                                        </p:tav>
                                        <p:tav tm="100000">
                                          <p:val>
                                            <p:strVal val="#ppt_x"/>
                                          </p:val>
                                        </p:tav>
                                      </p:tavLst>
                                    </p:anim>
                                    <p:anim calcmode="lin" valueType="num">
                                      <p:cBhvr additive="base">
                                        <p:cTn id="37" dur="250" fill="hold"/>
                                        <p:tgtEl>
                                          <p:spTgt spid="329"/>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326"/>
                                        </p:tgtEl>
                                        <p:attrNameLst>
                                          <p:attrName>style.visibility</p:attrName>
                                        </p:attrNameLst>
                                      </p:cBhvr>
                                      <p:to>
                                        <p:strVal val="visible"/>
                                      </p:to>
                                    </p:set>
                                    <p:anim calcmode="lin" valueType="num">
                                      <p:cBhvr additive="base">
                                        <p:cTn id="41" dur="250" fill="hold"/>
                                        <p:tgtEl>
                                          <p:spTgt spid="326"/>
                                        </p:tgtEl>
                                        <p:attrNameLst>
                                          <p:attrName>ppt_x</p:attrName>
                                        </p:attrNameLst>
                                      </p:cBhvr>
                                      <p:tavLst>
                                        <p:tav tm="0">
                                          <p:val>
                                            <p:strVal val="#ppt_x"/>
                                          </p:val>
                                        </p:tav>
                                        <p:tav tm="100000">
                                          <p:val>
                                            <p:strVal val="#ppt_x"/>
                                          </p:val>
                                        </p:tav>
                                      </p:tavLst>
                                    </p:anim>
                                    <p:anim calcmode="lin" valueType="num">
                                      <p:cBhvr additive="base">
                                        <p:cTn id="42" dur="250" fill="hold"/>
                                        <p:tgtEl>
                                          <p:spTgt spid="326"/>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319"/>
                                        </p:tgtEl>
                                        <p:attrNameLst>
                                          <p:attrName>style.visibility</p:attrName>
                                        </p:attrNameLst>
                                      </p:cBhvr>
                                      <p:to>
                                        <p:strVal val="visible"/>
                                      </p:to>
                                    </p:set>
                                    <p:anim calcmode="lin" valueType="num">
                                      <p:cBhvr additive="base">
                                        <p:cTn id="46" dur="250" fill="hold"/>
                                        <p:tgtEl>
                                          <p:spTgt spid="319"/>
                                        </p:tgtEl>
                                        <p:attrNameLst>
                                          <p:attrName>ppt_x</p:attrName>
                                        </p:attrNameLst>
                                      </p:cBhvr>
                                      <p:tavLst>
                                        <p:tav tm="0">
                                          <p:val>
                                            <p:strVal val="#ppt_x"/>
                                          </p:val>
                                        </p:tav>
                                        <p:tav tm="100000">
                                          <p:val>
                                            <p:strVal val="#ppt_x"/>
                                          </p:val>
                                        </p:tav>
                                      </p:tavLst>
                                    </p:anim>
                                    <p:anim calcmode="lin" valueType="num">
                                      <p:cBhvr additive="base">
                                        <p:cTn id="47" dur="250" fill="hold"/>
                                        <p:tgtEl>
                                          <p:spTgt spid="319"/>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317"/>
                                        </p:tgtEl>
                                        <p:attrNameLst>
                                          <p:attrName>style.visibility</p:attrName>
                                        </p:attrNameLst>
                                      </p:cBhvr>
                                      <p:to>
                                        <p:strVal val="visible"/>
                                      </p:to>
                                    </p:set>
                                    <p:anim calcmode="lin" valueType="num">
                                      <p:cBhvr additive="base">
                                        <p:cTn id="51" dur="250" fill="hold"/>
                                        <p:tgtEl>
                                          <p:spTgt spid="317"/>
                                        </p:tgtEl>
                                        <p:attrNameLst>
                                          <p:attrName>ppt_x</p:attrName>
                                        </p:attrNameLst>
                                      </p:cBhvr>
                                      <p:tavLst>
                                        <p:tav tm="0">
                                          <p:val>
                                            <p:strVal val="#ppt_x"/>
                                          </p:val>
                                        </p:tav>
                                        <p:tav tm="100000">
                                          <p:val>
                                            <p:strVal val="#ppt_x"/>
                                          </p:val>
                                        </p:tav>
                                      </p:tavLst>
                                    </p:anim>
                                    <p:anim calcmode="lin" valueType="num">
                                      <p:cBhvr additive="base">
                                        <p:cTn id="52" dur="250" fill="hold"/>
                                        <p:tgtEl>
                                          <p:spTgt spid="317"/>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316"/>
                                        </p:tgtEl>
                                        <p:attrNameLst>
                                          <p:attrName>style.visibility</p:attrName>
                                        </p:attrNameLst>
                                      </p:cBhvr>
                                      <p:to>
                                        <p:strVal val="visible"/>
                                      </p:to>
                                    </p:set>
                                    <p:anim calcmode="lin" valueType="num">
                                      <p:cBhvr additive="base">
                                        <p:cTn id="56" dur="250" fill="hold"/>
                                        <p:tgtEl>
                                          <p:spTgt spid="316"/>
                                        </p:tgtEl>
                                        <p:attrNameLst>
                                          <p:attrName>ppt_x</p:attrName>
                                        </p:attrNameLst>
                                      </p:cBhvr>
                                      <p:tavLst>
                                        <p:tav tm="0">
                                          <p:val>
                                            <p:strVal val="#ppt_x"/>
                                          </p:val>
                                        </p:tav>
                                        <p:tav tm="100000">
                                          <p:val>
                                            <p:strVal val="#ppt_x"/>
                                          </p:val>
                                        </p:tav>
                                      </p:tavLst>
                                    </p:anim>
                                    <p:anim calcmode="lin" valueType="num">
                                      <p:cBhvr additive="base">
                                        <p:cTn id="57" dur="250" fill="hold"/>
                                        <p:tgtEl>
                                          <p:spTgt spid="316"/>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315"/>
                                        </p:tgtEl>
                                        <p:attrNameLst>
                                          <p:attrName>style.visibility</p:attrName>
                                        </p:attrNameLst>
                                      </p:cBhvr>
                                      <p:to>
                                        <p:strVal val="visible"/>
                                      </p:to>
                                    </p:set>
                                    <p:anim calcmode="lin" valueType="num">
                                      <p:cBhvr additive="base">
                                        <p:cTn id="61" dur="250" fill="hold"/>
                                        <p:tgtEl>
                                          <p:spTgt spid="315"/>
                                        </p:tgtEl>
                                        <p:attrNameLst>
                                          <p:attrName>ppt_x</p:attrName>
                                        </p:attrNameLst>
                                      </p:cBhvr>
                                      <p:tavLst>
                                        <p:tav tm="0">
                                          <p:val>
                                            <p:strVal val="#ppt_x"/>
                                          </p:val>
                                        </p:tav>
                                        <p:tav tm="100000">
                                          <p:val>
                                            <p:strVal val="#ppt_x"/>
                                          </p:val>
                                        </p:tav>
                                      </p:tavLst>
                                    </p:anim>
                                    <p:anim calcmode="lin" valueType="num">
                                      <p:cBhvr additive="base">
                                        <p:cTn id="62" dur="250" fill="hold"/>
                                        <p:tgtEl>
                                          <p:spTgt spid="315"/>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308"/>
                                        </p:tgtEl>
                                        <p:attrNameLst>
                                          <p:attrName>style.visibility</p:attrName>
                                        </p:attrNameLst>
                                      </p:cBhvr>
                                      <p:to>
                                        <p:strVal val="visible"/>
                                      </p:to>
                                    </p:set>
                                    <p:anim calcmode="lin" valueType="num">
                                      <p:cBhvr additive="base">
                                        <p:cTn id="66" dur="250" fill="hold"/>
                                        <p:tgtEl>
                                          <p:spTgt spid="308"/>
                                        </p:tgtEl>
                                        <p:attrNameLst>
                                          <p:attrName>ppt_x</p:attrName>
                                        </p:attrNameLst>
                                      </p:cBhvr>
                                      <p:tavLst>
                                        <p:tav tm="0">
                                          <p:val>
                                            <p:strVal val="#ppt_x"/>
                                          </p:val>
                                        </p:tav>
                                        <p:tav tm="100000">
                                          <p:val>
                                            <p:strVal val="#ppt_x"/>
                                          </p:val>
                                        </p:tav>
                                      </p:tavLst>
                                    </p:anim>
                                    <p:anim calcmode="lin" valueType="num">
                                      <p:cBhvr additive="base">
                                        <p:cTn id="67" dur="250" fill="hold"/>
                                        <p:tgtEl>
                                          <p:spTgt spid="308"/>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309"/>
                                        </p:tgtEl>
                                        <p:attrNameLst>
                                          <p:attrName>style.visibility</p:attrName>
                                        </p:attrNameLst>
                                      </p:cBhvr>
                                      <p:to>
                                        <p:strVal val="visible"/>
                                      </p:to>
                                    </p:set>
                                    <p:anim calcmode="lin" valueType="num">
                                      <p:cBhvr additive="base">
                                        <p:cTn id="71" dur="250" fill="hold"/>
                                        <p:tgtEl>
                                          <p:spTgt spid="309"/>
                                        </p:tgtEl>
                                        <p:attrNameLst>
                                          <p:attrName>ppt_x</p:attrName>
                                        </p:attrNameLst>
                                      </p:cBhvr>
                                      <p:tavLst>
                                        <p:tav tm="0">
                                          <p:val>
                                            <p:strVal val="#ppt_x"/>
                                          </p:val>
                                        </p:tav>
                                        <p:tav tm="100000">
                                          <p:val>
                                            <p:strVal val="#ppt_x"/>
                                          </p:val>
                                        </p:tav>
                                      </p:tavLst>
                                    </p:anim>
                                    <p:anim calcmode="lin" valueType="num">
                                      <p:cBhvr additive="base">
                                        <p:cTn id="72" dur="250" fill="hold"/>
                                        <p:tgtEl>
                                          <p:spTgt spid="309"/>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310"/>
                                        </p:tgtEl>
                                        <p:attrNameLst>
                                          <p:attrName>style.visibility</p:attrName>
                                        </p:attrNameLst>
                                      </p:cBhvr>
                                      <p:to>
                                        <p:strVal val="visible"/>
                                      </p:to>
                                    </p:set>
                                    <p:anim calcmode="lin" valueType="num">
                                      <p:cBhvr additive="base">
                                        <p:cTn id="76" dur="250" fill="hold"/>
                                        <p:tgtEl>
                                          <p:spTgt spid="310"/>
                                        </p:tgtEl>
                                        <p:attrNameLst>
                                          <p:attrName>ppt_x</p:attrName>
                                        </p:attrNameLst>
                                      </p:cBhvr>
                                      <p:tavLst>
                                        <p:tav tm="0">
                                          <p:val>
                                            <p:strVal val="#ppt_x"/>
                                          </p:val>
                                        </p:tav>
                                        <p:tav tm="100000">
                                          <p:val>
                                            <p:strVal val="#ppt_x"/>
                                          </p:val>
                                        </p:tav>
                                      </p:tavLst>
                                    </p:anim>
                                    <p:anim calcmode="lin" valueType="num">
                                      <p:cBhvr additive="base">
                                        <p:cTn id="77" dur="250" fill="hold"/>
                                        <p:tgtEl>
                                          <p:spTgt spid="310"/>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311"/>
                                        </p:tgtEl>
                                        <p:attrNameLst>
                                          <p:attrName>style.visibility</p:attrName>
                                        </p:attrNameLst>
                                      </p:cBhvr>
                                      <p:to>
                                        <p:strVal val="visible"/>
                                      </p:to>
                                    </p:set>
                                    <p:anim calcmode="lin" valueType="num">
                                      <p:cBhvr additive="base">
                                        <p:cTn id="81" dur="250" fill="hold"/>
                                        <p:tgtEl>
                                          <p:spTgt spid="311"/>
                                        </p:tgtEl>
                                        <p:attrNameLst>
                                          <p:attrName>ppt_x</p:attrName>
                                        </p:attrNameLst>
                                      </p:cBhvr>
                                      <p:tavLst>
                                        <p:tav tm="0">
                                          <p:val>
                                            <p:strVal val="#ppt_x"/>
                                          </p:val>
                                        </p:tav>
                                        <p:tav tm="100000">
                                          <p:val>
                                            <p:strVal val="#ppt_x"/>
                                          </p:val>
                                        </p:tav>
                                      </p:tavLst>
                                    </p:anim>
                                    <p:anim calcmode="lin" valueType="num">
                                      <p:cBhvr additive="base">
                                        <p:cTn id="82" dur="250" fill="hold"/>
                                        <p:tgtEl>
                                          <p:spTgt spid="311"/>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312"/>
                                        </p:tgtEl>
                                        <p:attrNameLst>
                                          <p:attrName>style.visibility</p:attrName>
                                        </p:attrNameLst>
                                      </p:cBhvr>
                                      <p:to>
                                        <p:strVal val="visible"/>
                                      </p:to>
                                    </p:set>
                                    <p:anim calcmode="lin" valueType="num">
                                      <p:cBhvr additive="base">
                                        <p:cTn id="86" dur="250" fill="hold"/>
                                        <p:tgtEl>
                                          <p:spTgt spid="312"/>
                                        </p:tgtEl>
                                        <p:attrNameLst>
                                          <p:attrName>ppt_x</p:attrName>
                                        </p:attrNameLst>
                                      </p:cBhvr>
                                      <p:tavLst>
                                        <p:tav tm="0">
                                          <p:val>
                                            <p:strVal val="#ppt_x"/>
                                          </p:val>
                                        </p:tav>
                                        <p:tav tm="100000">
                                          <p:val>
                                            <p:strVal val="#ppt_x"/>
                                          </p:val>
                                        </p:tav>
                                      </p:tavLst>
                                    </p:anim>
                                    <p:anim calcmode="lin" valueType="num">
                                      <p:cBhvr additive="base">
                                        <p:cTn id="87" dur="250" fill="hold"/>
                                        <p:tgtEl>
                                          <p:spTgt spid="312"/>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2" presetClass="entr" presetSubtype="4" fill="hold" grpId="0" nodeType="afterEffect">
                                  <p:stCondLst>
                                    <p:cond delay="0"/>
                                  </p:stCondLst>
                                  <p:childTnLst>
                                    <p:set>
                                      <p:cBhvr>
                                        <p:cTn id="90" dur="1" fill="hold">
                                          <p:stCondLst>
                                            <p:cond delay="0"/>
                                          </p:stCondLst>
                                        </p:cTn>
                                        <p:tgtEl>
                                          <p:spTgt spid="313"/>
                                        </p:tgtEl>
                                        <p:attrNameLst>
                                          <p:attrName>style.visibility</p:attrName>
                                        </p:attrNameLst>
                                      </p:cBhvr>
                                      <p:to>
                                        <p:strVal val="visible"/>
                                      </p:to>
                                    </p:set>
                                    <p:anim calcmode="lin" valueType="num">
                                      <p:cBhvr additive="base">
                                        <p:cTn id="91" dur="250" fill="hold"/>
                                        <p:tgtEl>
                                          <p:spTgt spid="313"/>
                                        </p:tgtEl>
                                        <p:attrNameLst>
                                          <p:attrName>ppt_x</p:attrName>
                                        </p:attrNameLst>
                                      </p:cBhvr>
                                      <p:tavLst>
                                        <p:tav tm="0">
                                          <p:val>
                                            <p:strVal val="#ppt_x"/>
                                          </p:val>
                                        </p:tav>
                                        <p:tav tm="100000">
                                          <p:val>
                                            <p:strVal val="#ppt_x"/>
                                          </p:val>
                                        </p:tav>
                                      </p:tavLst>
                                    </p:anim>
                                    <p:anim calcmode="lin" valueType="num">
                                      <p:cBhvr additive="base">
                                        <p:cTn id="92" dur="250" fill="hold"/>
                                        <p:tgtEl>
                                          <p:spTgt spid="313"/>
                                        </p:tgtEl>
                                        <p:attrNameLst>
                                          <p:attrName>ppt_y</p:attrName>
                                        </p:attrNameLst>
                                      </p:cBhvr>
                                      <p:tavLst>
                                        <p:tav tm="0">
                                          <p:val>
                                            <p:strVal val="1+#ppt_h/2"/>
                                          </p:val>
                                        </p:tav>
                                        <p:tav tm="100000">
                                          <p:val>
                                            <p:strVal val="#ppt_y"/>
                                          </p:val>
                                        </p:tav>
                                      </p:tavLst>
                                    </p:anim>
                                  </p:childTnLst>
                                </p:cTn>
                              </p:par>
                            </p:childTnLst>
                          </p:cTn>
                        </p:par>
                        <p:par>
                          <p:cTn id="93" fill="hold">
                            <p:stCondLst>
                              <p:cond delay="5000"/>
                            </p:stCondLst>
                            <p:childTnLst>
                              <p:par>
                                <p:cTn id="94" presetID="2" presetClass="entr" presetSubtype="4" fill="hold" grpId="0" nodeType="afterEffect">
                                  <p:stCondLst>
                                    <p:cond delay="0"/>
                                  </p:stCondLst>
                                  <p:childTnLst>
                                    <p:set>
                                      <p:cBhvr>
                                        <p:cTn id="95" dur="1" fill="hold">
                                          <p:stCondLst>
                                            <p:cond delay="0"/>
                                          </p:stCondLst>
                                        </p:cTn>
                                        <p:tgtEl>
                                          <p:spTgt spid="314"/>
                                        </p:tgtEl>
                                        <p:attrNameLst>
                                          <p:attrName>style.visibility</p:attrName>
                                        </p:attrNameLst>
                                      </p:cBhvr>
                                      <p:to>
                                        <p:strVal val="visible"/>
                                      </p:to>
                                    </p:set>
                                    <p:anim calcmode="lin" valueType="num">
                                      <p:cBhvr additive="base">
                                        <p:cTn id="96" dur="250" fill="hold"/>
                                        <p:tgtEl>
                                          <p:spTgt spid="314"/>
                                        </p:tgtEl>
                                        <p:attrNameLst>
                                          <p:attrName>ppt_x</p:attrName>
                                        </p:attrNameLst>
                                      </p:cBhvr>
                                      <p:tavLst>
                                        <p:tav tm="0">
                                          <p:val>
                                            <p:strVal val="#ppt_x"/>
                                          </p:val>
                                        </p:tav>
                                        <p:tav tm="100000">
                                          <p:val>
                                            <p:strVal val="#ppt_x"/>
                                          </p:val>
                                        </p:tav>
                                      </p:tavLst>
                                    </p:anim>
                                    <p:anim calcmode="lin" valueType="num">
                                      <p:cBhvr additive="base">
                                        <p:cTn id="97" dur="250" fill="hold"/>
                                        <p:tgtEl>
                                          <p:spTgt spid="314"/>
                                        </p:tgtEl>
                                        <p:attrNameLst>
                                          <p:attrName>ppt_y</p:attrName>
                                        </p:attrNameLst>
                                      </p:cBhvr>
                                      <p:tavLst>
                                        <p:tav tm="0">
                                          <p:val>
                                            <p:strVal val="1+#ppt_h/2"/>
                                          </p:val>
                                        </p:tav>
                                        <p:tav tm="100000">
                                          <p:val>
                                            <p:strVal val="#ppt_y"/>
                                          </p:val>
                                        </p:tav>
                                      </p:tavLst>
                                    </p:anim>
                                  </p:childTnLst>
                                </p:cTn>
                              </p:par>
                            </p:childTnLst>
                          </p:cTn>
                        </p:par>
                        <p:par>
                          <p:cTn id="98" fill="hold">
                            <p:stCondLst>
                              <p:cond delay="5250"/>
                            </p:stCondLst>
                            <p:childTnLst>
                              <p:par>
                                <p:cTn id="99" presetID="2" presetClass="entr" presetSubtype="4" fill="hold" grpId="0" nodeType="afterEffect">
                                  <p:stCondLst>
                                    <p:cond delay="0"/>
                                  </p:stCondLst>
                                  <p:childTnLst>
                                    <p:set>
                                      <p:cBhvr>
                                        <p:cTn id="100" dur="1" fill="hold">
                                          <p:stCondLst>
                                            <p:cond delay="0"/>
                                          </p:stCondLst>
                                        </p:cTn>
                                        <p:tgtEl>
                                          <p:spTgt spid="323"/>
                                        </p:tgtEl>
                                        <p:attrNameLst>
                                          <p:attrName>style.visibility</p:attrName>
                                        </p:attrNameLst>
                                      </p:cBhvr>
                                      <p:to>
                                        <p:strVal val="visible"/>
                                      </p:to>
                                    </p:set>
                                    <p:anim calcmode="lin" valueType="num">
                                      <p:cBhvr additive="base">
                                        <p:cTn id="101" dur="250" fill="hold"/>
                                        <p:tgtEl>
                                          <p:spTgt spid="323"/>
                                        </p:tgtEl>
                                        <p:attrNameLst>
                                          <p:attrName>ppt_x</p:attrName>
                                        </p:attrNameLst>
                                      </p:cBhvr>
                                      <p:tavLst>
                                        <p:tav tm="0">
                                          <p:val>
                                            <p:strVal val="#ppt_x"/>
                                          </p:val>
                                        </p:tav>
                                        <p:tav tm="100000">
                                          <p:val>
                                            <p:strVal val="#ppt_x"/>
                                          </p:val>
                                        </p:tav>
                                      </p:tavLst>
                                    </p:anim>
                                    <p:anim calcmode="lin" valueType="num">
                                      <p:cBhvr additive="base">
                                        <p:cTn id="102" dur="250" fill="hold"/>
                                        <p:tgtEl>
                                          <p:spTgt spid="323"/>
                                        </p:tgtEl>
                                        <p:attrNameLst>
                                          <p:attrName>ppt_y</p:attrName>
                                        </p:attrNameLst>
                                      </p:cBhvr>
                                      <p:tavLst>
                                        <p:tav tm="0">
                                          <p:val>
                                            <p:strVal val="1+#ppt_h/2"/>
                                          </p:val>
                                        </p:tav>
                                        <p:tav tm="100000">
                                          <p:val>
                                            <p:strVal val="#ppt_y"/>
                                          </p:val>
                                        </p:tav>
                                      </p:tavLst>
                                    </p:anim>
                                  </p:childTnLst>
                                </p:cTn>
                              </p:par>
                            </p:childTnLst>
                          </p:cTn>
                        </p:par>
                        <p:par>
                          <p:cTn id="103" fill="hold">
                            <p:stCondLst>
                              <p:cond delay="5500"/>
                            </p:stCondLst>
                            <p:childTnLst>
                              <p:par>
                                <p:cTn id="104" presetID="2" presetClass="entr" presetSubtype="4" fill="hold" grpId="0" nodeType="afterEffect">
                                  <p:stCondLst>
                                    <p:cond delay="0"/>
                                  </p:stCondLst>
                                  <p:childTnLst>
                                    <p:set>
                                      <p:cBhvr>
                                        <p:cTn id="105" dur="1" fill="hold">
                                          <p:stCondLst>
                                            <p:cond delay="0"/>
                                          </p:stCondLst>
                                        </p:cTn>
                                        <p:tgtEl>
                                          <p:spTgt spid="322"/>
                                        </p:tgtEl>
                                        <p:attrNameLst>
                                          <p:attrName>style.visibility</p:attrName>
                                        </p:attrNameLst>
                                      </p:cBhvr>
                                      <p:to>
                                        <p:strVal val="visible"/>
                                      </p:to>
                                    </p:set>
                                    <p:anim calcmode="lin" valueType="num">
                                      <p:cBhvr additive="base">
                                        <p:cTn id="106" dur="250" fill="hold"/>
                                        <p:tgtEl>
                                          <p:spTgt spid="322"/>
                                        </p:tgtEl>
                                        <p:attrNameLst>
                                          <p:attrName>ppt_x</p:attrName>
                                        </p:attrNameLst>
                                      </p:cBhvr>
                                      <p:tavLst>
                                        <p:tav tm="0">
                                          <p:val>
                                            <p:strVal val="#ppt_x"/>
                                          </p:val>
                                        </p:tav>
                                        <p:tav tm="100000">
                                          <p:val>
                                            <p:strVal val="#ppt_x"/>
                                          </p:val>
                                        </p:tav>
                                      </p:tavLst>
                                    </p:anim>
                                    <p:anim calcmode="lin" valueType="num">
                                      <p:cBhvr additive="base">
                                        <p:cTn id="107" dur="250" fill="hold"/>
                                        <p:tgtEl>
                                          <p:spTgt spid="322"/>
                                        </p:tgtEl>
                                        <p:attrNameLst>
                                          <p:attrName>ppt_y</p:attrName>
                                        </p:attrNameLst>
                                      </p:cBhvr>
                                      <p:tavLst>
                                        <p:tav tm="0">
                                          <p:val>
                                            <p:strVal val="1+#ppt_h/2"/>
                                          </p:val>
                                        </p:tav>
                                        <p:tav tm="100000">
                                          <p:val>
                                            <p:strVal val="#ppt_y"/>
                                          </p:val>
                                        </p:tav>
                                      </p:tavLst>
                                    </p:anim>
                                  </p:childTnLst>
                                </p:cTn>
                              </p:par>
                            </p:childTnLst>
                          </p:cTn>
                        </p:par>
                        <p:par>
                          <p:cTn id="108" fill="hold">
                            <p:stCondLst>
                              <p:cond delay="5750"/>
                            </p:stCondLst>
                            <p:childTnLst>
                              <p:par>
                                <p:cTn id="109" presetID="2" presetClass="entr" presetSubtype="4" fill="hold" grpId="0" nodeType="afterEffect">
                                  <p:stCondLst>
                                    <p:cond delay="0"/>
                                  </p:stCondLst>
                                  <p:childTnLst>
                                    <p:set>
                                      <p:cBhvr>
                                        <p:cTn id="110" dur="1" fill="hold">
                                          <p:stCondLst>
                                            <p:cond delay="0"/>
                                          </p:stCondLst>
                                        </p:cTn>
                                        <p:tgtEl>
                                          <p:spTgt spid="324"/>
                                        </p:tgtEl>
                                        <p:attrNameLst>
                                          <p:attrName>style.visibility</p:attrName>
                                        </p:attrNameLst>
                                      </p:cBhvr>
                                      <p:to>
                                        <p:strVal val="visible"/>
                                      </p:to>
                                    </p:set>
                                    <p:anim calcmode="lin" valueType="num">
                                      <p:cBhvr additive="base">
                                        <p:cTn id="111" dur="250" fill="hold"/>
                                        <p:tgtEl>
                                          <p:spTgt spid="324"/>
                                        </p:tgtEl>
                                        <p:attrNameLst>
                                          <p:attrName>ppt_x</p:attrName>
                                        </p:attrNameLst>
                                      </p:cBhvr>
                                      <p:tavLst>
                                        <p:tav tm="0">
                                          <p:val>
                                            <p:strVal val="#ppt_x"/>
                                          </p:val>
                                        </p:tav>
                                        <p:tav tm="100000">
                                          <p:val>
                                            <p:strVal val="#ppt_x"/>
                                          </p:val>
                                        </p:tav>
                                      </p:tavLst>
                                    </p:anim>
                                    <p:anim calcmode="lin" valueType="num">
                                      <p:cBhvr additive="base">
                                        <p:cTn id="112" dur="250" fill="hold"/>
                                        <p:tgtEl>
                                          <p:spTgt spid="324"/>
                                        </p:tgtEl>
                                        <p:attrNameLst>
                                          <p:attrName>ppt_y</p:attrName>
                                        </p:attrNameLst>
                                      </p:cBhvr>
                                      <p:tavLst>
                                        <p:tav tm="0">
                                          <p:val>
                                            <p:strVal val="1+#ppt_h/2"/>
                                          </p:val>
                                        </p:tav>
                                        <p:tav tm="100000">
                                          <p:val>
                                            <p:strVal val="#ppt_y"/>
                                          </p:val>
                                        </p:tav>
                                      </p:tavLst>
                                    </p:anim>
                                  </p:childTnLst>
                                </p:cTn>
                              </p:par>
                            </p:childTnLst>
                          </p:cTn>
                        </p:par>
                        <p:par>
                          <p:cTn id="113" fill="hold">
                            <p:stCondLst>
                              <p:cond delay="6000"/>
                            </p:stCondLst>
                            <p:childTnLst>
                              <p:par>
                                <p:cTn id="114" presetID="2" presetClass="entr" presetSubtype="4" fill="hold" grpId="0" nodeType="afterEffect">
                                  <p:stCondLst>
                                    <p:cond delay="0"/>
                                  </p:stCondLst>
                                  <p:childTnLst>
                                    <p:set>
                                      <p:cBhvr>
                                        <p:cTn id="115" dur="1" fill="hold">
                                          <p:stCondLst>
                                            <p:cond delay="0"/>
                                          </p:stCondLst>
                                        </p:cTn>
                                        <p:tgtEl>
                                          <p:spTgt spid="325"/>
                                        </p:tgtEl>
                                        <p:attrNameLst>
                                          <p:attrName>style.visibility</p:attrName>
                                        </p:attrNameLst>
                                      </p:cBhvr>
                                      <p:to>
                                        <p:strVal val="visible"/>
                                      </p:to>
                                    </p:set>
                                    <p:anim calcmode="lin" valueType="num">
                                      <p:cBhvr additive="base">
                                        <p:cTn id="116" dur="250" fill="hold"/>
                                        <p:tgtEl>
                                          <p:spTgt spid="325"/>
                                        </p:tgtEl>
                                        <p:attrNameLst>
                                          <p:attrName>ppt_x</p:attrName>
                                        </p:attrNameLst>
                                      </p:cBhvr>
                                      <p:tavLst>
                                        <p:tav tm="0">
                                          <p:val>
                                            <p:strVal val="#ppt_x"/>
                                          </p:val>
                                        </p:tav>
                                        <p:tav tm="100000">
                                          <p:val>
                                            <p:strVal val="#ppt_x"/>
                                          </p:val>
                                        </p:tav>
                                      </p:tavLst>
                                    </p:anim>
                                    <p:anim calcmode="lin" valueType="num">
                                      <p:cBhvr additive="base">
                                        <p:cTn id="117" dur="250" fill="hold"/>
                                        <p:tgtEl>
                                          <p:spTgt spid="325"/>
                                        </p:tgtEl>
                                        <p:attrNameLst>
                                          <p:attrName>ppt_y</p:attrName>
                                        </p:attrNameLst>
                                      </p:cBhvr>
                                      <p:tavLst>
                                        <p:tav tm="0">
                                          <p:val>
                                            <p:strVal val="1+#ppt_h/2"/>
                                          </p:val>
                                        </p:tav>
                                        <p:tav tm="100000">
                                          <p:val>
                                            <p:strVal val="#ppt_y"/>
                                          </p:val>
                                        </p:tav>
                                      </p:tavLst>
                                    </p:anim>
                                  </p:childTnLst>
                                </p:cTn>
                              </p:par>
                            </p:childTnLst>
                          </p:cTn>
                        </p:par>
                        <p:par>
                          <p:cTn id="118" fill="hold">
                            <p:stCondLst>
                              <p:cond delay="6250"/>
                            </p:stCondLst>
                            <p:childTnLst>
                              <p:par>
                                <p:cTn id="119" presetID="2" presetClass="entr" presetSubtype="4" fill="hold" grpId="0" nodeType="afterEffect">
                                  <p:stCondLst>
                                    <p:cond delay="0"/>
                                  </p:stCondLst>
                                  <p:childTnLst>
                                    <p:set>
                                      <p:cBhvr>
                                        <p:cTn id="120" dur="1" fill="hold">
                                          <p:stCondLst>
                                            <p:cond delay="0"/>
                                          </p:stCondLst>
                                        </p:cTn>
                                        <p:tgtEl>
                                          <p:spTgt spid="306"/>
                                        </p:tgtEl>
                                        <p:attrNameLst>
                                          <p:attrName>style.visibility</p:attrName>
                                        </p:attrNameLst>
                                      </p:cBhvr>
                                      <p:to>
                                        <p:strVal val="visible"/>
                                      </p:to>
                                    </p:set>
                                    <p:anim calcmode="lin" valueType="num">
                                      <p:cBhvr additive="base">
                                        <p:cTn id="121" dur="250" fill="hold"/>
                                        <p:tgtEl>
                                          <p:spTgt spid="306"/>
                                        </p:tgtEl>
                                        <p:attrNameLst>
                                          <p:attrName>ppt_x</p:attrName>
                                        </p:attrNameLst>
                                      </p:cBhvr>
                                      <p:tavLst>
                                        <p:tav tm="0">
                                          <p:val>
                                            <p:strVal val="#ppt_x"/>
                                          </p:val>
                                        </p:tav>
                                        <p:tav tm="100000">
                                          <p:val>
                                            <p:strVal val="#ppt_x"/>
                                          </p:val>
                                        </p:tav>
                                      </p:tavLst>
                                    </p:anim>
                                    <p:anim calcmode="lin" valueType="num">
                                      <p:cBhvr additive="base">
                                        <p:cTn id="122" dur="250" fill="hold"/>
                                        <p:tgtEl>
                                          <p:spTgt spid="306"/>
                                        </p:tgtEl>
                                        <p:attrNameLst>
                                          <p:attrName>ppt_y</p:attrName>
                                        </p:attrNameLst>
                                      </p:cBhvr>
                                      <p:tavLst>
                                        <p:tav tm="0">
                                          <p:val>
                                            <p:strVal val="1+#ppt_h/2"/>
                                          </p:val>
                                        </p:tav>
                                        <p:tav tm="100000">
                                          <p:val>
                                            <p:strVal val="#ppt_y"/>
                                          </p:val>
                                        </p:tav>
                                      </p:tavLst>
                                    </p:anim>
                                  </p:childTnLst>
                                </p:cTn>
                              </p:par>
                            </p:childTnLst>
                          </p:cTn>
                        </p:par>
                        <p:par>
                          <p:cTn id="123" fill="hold">
                            <p:stCondLst>
                              <p:cond delay="6500"/>
                            </p:stCondLst>
                            <p:childTnLst>
                              <p:par>
                                <p:cTn id="124" presetID="2" presetClass="entr" presetSubtype="4" fill="hold" grpId="0" nodeType="afterEffect">
                                  <p:stCondLst>
                                    <p:cond delay="0"/>
                                  </p:stCondLst>
                                  <p:childTnLst>
                                    <p:set>
                                      <p:cBhvr>
                                        <p:cTn id="125" dur="1" fill="hold">
                                          <p:stCondLst>
                                            <p:cond delay="0"/>
                                          </p:stCondLst>
                                        </p:cTn>
                                        <p:tgtEl>
                                          <p:spTgt spid="339"/>
                                        </p:tgtEl>
                                        <p:attrNameLst>
                                          <p:attrName>style.visibility</p:attrName>
                                        </p:attrNameLst>
                                      </p:cBhvr>
                                      <p:to>
                                        <p:strVal val="visible"/>
                                      </p:to>
                                    </p:set>
                                    <p:anim calcmode="lin" valueType="num">
                                      <p:cBhvr additive="base">
                                        <p:cTn id="126" dur="250" fill="hold"/>
                                        <p:tgtEl>
                                          <p:spTgt spid="339"/>
                                        </p:tgtEl>
                                        <p:attrNameLst>
                                          <p:attrName>ppt_x</p:attrName>
                                        </p:attrNameLst>
                                      </p:cBhvr>
                                      <p:tavLst>
                                        <p:tav tm="0">
                                          <p:val>
                                            <p:strVal val="#ppt_x"/>
                                          </p:val>
                                        </p:tav>
                                        <p:tav tm="100000">
                                          <p:val>
                                            <p:strVal val="#ppt_x"/>
                                          </p:val>
                                        </p:tav>
                                      </p:tavLst>
                                    </p:anim>
                                    <p:anim calcmode="lin" valueType="num">
                                      <p:cBhvr additive="base">
                                        <p:cTn id="127" dur="250" fill="hold"/>
                                        <p:tgtEl>
                                          <p:spTgt spid="339"/>
                                        </p:tgtEl>
                                        <p:attrNameLst>
                                          <p:attrName>ppt_y</p:attrName>
                                        </p:attrNameLst>
                                      </p:cBhvr>
                                      <p:tavLst>
                                        <p:tav tm="0">
                                          <p:val>
                                            <p:strVal val="1+#ppt_h/2"/>
                                          </p:val>
                                        </p:tav>
                                        <p:tav tm="100000">
                                          <p:val>
                                            <p:strVal val="#ppt_y"/>
                                          </p:val>
                                        </p:tav>
                                      </p:tavLst>
                                    </p:anim>
                                  </p:childTnLst>
                                </p:cTn>
                              </p:par>
                            </p:childTnLst>
                          </p:cTn>
                        </p:par>
                        <p:par>
                          <p:cTn id="128" fill="hold">
                            <p:stCondLst>
                              <p:cond delay="6750"/>
                            </p:stCondLst>
                            <p:childTnLst>
                              <p:par>
                                <p:cTn id="129" presetID="2" presetClass="entr" presetSubtype="4" fill="hold" grpId="0" nodeType="afterEffect">
                                  <p:stCondLst>
                                    <p:cond delay="0"/>
                                  </p:stCondLst>
                                  <p:childTnLst>
                                    <p:set>
                                      <p:cBhvr>
                                        <p:cTn id="130" dur="1" fill="hold">
                                          <p:stCondLst>
                                            <p:cond delay="0"/>
                                          </p:stCondLst>
                                        </p:cTn>
                                        <p:tgtEl>
                                          <p:spTgt spid="338"/>
                                        </p:tgtEl>
                                        <p:attrNameLst>
                                          <p:attrName>style.visibility</p:attrName>
                                        </p:attrNameLst>
                                      </p:cBhvr>
                                      <p:to>
                                        <p:strVal val="visible"/>
                                      </p:to>
                                    </p:set>
                                    <p:anim calcmode="lin" valueType="num">
                                      <p:cBhvr additive="base">
                                        <p:cTn id="131" dur="250" fill="hold"/>
                                        <p:tgtEl>
                                          <p:spTgt spid="338"/>
                                        </p:tgtEl>
                                        <p:attrNameLst>
                                          <p:attrName>ppt_x</p:attrName>
                                        </p:attrNameLst>
                                      </p:cBhvr>
                                      <p:tavLst>
                                        <p:tav tm="0">
                                          <p:val>
                                            <p:strVal val="#ppt_x"/>
                                          </p:val>
                                        </p:tav>
                                        <p:tav tm="100000">
                                          <p:val>
                                            <p:strVal val="#ppt_x"/>
                                          </p:val>
                                        </p:tav>
                                      </p:tavLst>
                                    </p:anim>
                                    <p:anim calcmode="lin" valueType="num">
                                      <p:cBhvr additive="base">
                                        <p:cTn id="132" dur="250" fill="hold"/>
                                        <p:tgtEl>
                                          <p:spTgt spid="338"/>
                                        </p:tgtEl>
                                        <p:attrNameLst>
                                          <p:attrName>ppt_y</p:attrName>
                                        </p:attrNameLst>
                                      </p:cBhvr>
                                      <p:tavLst>
                                        <p:tav tm="0">
                                          <p:val>
                                            <p:strVal val="1+#ppt_h/2"/>
                                          </p:val>
                                        </p:tav>
                                        <p:tav tm="100000">
                                          <p:val>
                                            <p:strVal val="#ppt_y"/>
                                          </p:val>
                                        </p:tav>
                                      </p:tavLst>
                                    </p:anim>
                                  </p:childTnLst>
                                </p:cTn>
                              </p:par>
                            </p:childTnLst>
                          </p:cTn>
                        </p:par>
                        <p:par>
                          <p:cTn id="133" fill="hold">
                            <p:stCondLst>
                              <p:cond delay="7000"/>
                            </p:stCondLst>
                            <p:childTnLst>
                              <p:par>
                                <p:cTn id="134" presetID="2" presetClass="entr" presetSubtype="4" fill="hold" grpId="0" nodeType="afterEffect">
                                  <p:stCondLst>
                                    <p:cond delay="0"/>
                                  </p:stCondLst>
                                  <p:childTnLst>
                                    <p:set>
                                      <p:cBhvr>
                                        <p:cTn id="135" dur="1" fill="hold">
                                          <p:stCondLst>
                                            <p:cond delay="0"/>
                                          </p:stCondLst>
                                        </p:cTn>
                                        <p:tgtEl>
                                          <p:spTgt spid="331"/>
                                        </p:tgtEl>
                                        <p:attrNameLst>
                                          <p:attrName>style.visibility</p:attrName>
                                        </p:attrNameLst>
                                      </p:cBhvr>
                                      <p:to>
                                        <p:strVal val="visible"/>
                                      </p:to>
                                    </p:set>
                                    <p:anim calcmode="lin" valueType="num">
                                      <p:cBhvr additive="base">
                                        <p:cTn id="136" dur="250" fill="hold"/>
                                        <p:tgtEl>
                                          <p:spTgt spid="331"/>
                                        </p:tgtEl>
                                        <p:attrNameLst>
                                          <p:attrName>ppt_x</p:attrName>
                                        </p:attrNameLst>
                                      </p:cBhvr>
                                      <p:tavLst>
                                        <p:tav tm="0">
                                          <p:val>
                                            <p:strVal val="#ppt_x"/>
                                          </p:val>
                                        </p:tav>
                                        <p:tav tm="100000">
                                          <p:val>
                                            <p:strVal val="#ppt_x"/>
                                          </p:val>
                                        </p:tav>
                                      </p:tavLst>
                                    </p:anim>
                                    <p:anim calcmode="lin" valueType="num">
                                      <p:cBhvr additive="base">
                                        <p:cTn id="137" dur="250" fill="hold"/>
                                        <p:tgtEl>
                                          <p:spTgt spid="331"/>
                                        </p:tgtEl>
                                        <p:attrNameLst>
                                          <p:attrName>ppt_y</p:attrName>
                                        </p:attrNameLst>
                                      </p:cBhvr>
                                      <p:tavLst>
                                        <p:tav tm="0">
                                          <p:val>
                                            <p:strVal val="1+#ppt_h/2"/>
                                          </p:val>
                                        </p:tav>
                                        <p:tav tm="100000">
                                          <p:val>
                                            <p:strVal val="#ppt_y"/>
                                          </p:val>
                                        </p:tav>
                                      </p:tavLst>
                                    </p:anim>
                                  </p:childTnLst>
                                </p:cTn>
                              </p:par>
                            </p:childTnLst>
                          </p:cTn>
                        </p:par>
                        <p:par>
                          <p:cTn id="138" fill="hold">
                            <p:stCondLst>
                              <p:cond delay="7250"/>
                            </p:stCondLst>
                            <p:childTnLst>
                              <p:par>
                                <p:cTn id="139" presetID="2" presetClass="entr" presetSubtype="4" fill="hold" grpId="0" nodeType="afterEffect">
                                  <p:stCondLst>
                                    <p:cond delay="0"/>
                                  </p:stCondLst>
                                  <p:childTnLst>
                                    <p:set>
                                      <p:cBhvr>
                                        <p:cTn id="140" dur="1" fill="hold">
                                          <p:stCondLst>
                                            <p:cond delay="0"/>
                                          </p:stCondLst>
                                        </p:cTn>
                                        <p:tgtEl>
                                          <p:spTgt spid="341"/>
                                        </p:tgtEl>
                                        <p:attrNameLst>
                                          <p:attrName>style.visibility</p:attrName>
                                        </p:attrNameLst>
                                      </p:cBhvr>
                                      <p:to>
                                        <p:strVal val="visible"/>
                                      </p:to>
                                    </p:set>
                                    <p:anim calcmode="lin" valueType="num">
                                      <p:cBhvr additive="base">
                                        <p:cTn id="141" dur="250" fill="hold"/>
                                        <p:tgtEl>
                                          <p:spTgt spid="341"/>
                                        </p:tgtEl>
                                        <p:attrNameLst>
                                          <p:attrName>ppt_x</p:attrName>
                                        </p:attrNameLst>
                                      </p:cBhvr>
                                      <p:tavLst>
                                        <p:tav tm="0">
                                          <p:val>
                                            <p:strVal val="#ppt_x"/>
                                          </p:val>
                                        </p:tav>
                                        <p:tav tm="100000">
                                          <p:val>
                                            <p:strVal val="#ppt_x"/>
                                          </p:val>
                                        </p:tav>
                                      </p:tavLst>
                                    </p:anim>
                                    <p:anim calcmode="lin" valueType="num">
                                      <p:cBhvr additive="base">
                                        <p:cTn id="142" dur="250" fill="hold"/>
                                        <p:tgtEl>
                                          <p:spTgt spid="341"/>
                                        </p:tgtEl>
                                        <p:attrNameLst>
                                          <p:attrName>ppt_y</p:attrName>
                                        </p:attrNameLst>
                                      </p:cBhvr>
                                      <p:tavLst>
                                        <p:tav tm="0">
                                          <p:val>
                                            <p:strVal val="1+#ppt_h/2"/>
                                          </p:val>
                                        </p:tav>
                                        <p:tav tm="100000">
                                          <p:val>
                                            <p:strVal val="#ppt_y"/>
                                          </p:val>
                                        </p:tav>
                                      </p:tavLst>
                                    </p:anim>
                                  </p:childTnLst>
                                </p:cTn>
                              </p:par>
                            </p:childTnLst>
                          </p:cTn>
                        </p:par>
                        <p:par>
                          <p:cTn id="143" fill="hold">
                            <p:stCondLst>
                              <p:cond delay="7500"/>
                            </p:stCondLst>
                            <p:childTnLst>
                              <p:par>
                                <p:cTn id="144" presetID="2" presetClass="entr" presetSubtype="4" fill="hold" grpId="0" nodeType="afterEffect">
                                  <p:stCondLst>
                                    <p:cond delay="0"/>
                                  </p:stCondLst>
                                  <p:childTnLst>
                                    <p:set>
                                      <p:cBhvr>
                                        <p:cTn id="145" dur="1" fill="hold">
                                          <p:stCondLst>
                                            <p:cond delay="0"/>
                                          </p:stCondLst>
                                        </p:cTn>
                                        <p:tgtEl>
                                          <p:spTgt spid="342"/>
                                        </p:tgtEl>
                                        <p:attrNameLst>
                                          <p:attrName>style.visibility</p:attrName>
                                        </p:attrNameLst>
                                      </p:cBhvr>
                                      <p:to>
                                        <p:strVal val="visible"/>
                                      </p:to>
                                    </p:set>
                                    <p:anim calcmode="lin" valueType="num">
                                      <p:cBhvr additive="base">
                                        <p:cTn id="146" dur="250" fill="hold"/>
                                        <p:tgtEl>
                                          <p:spTgt spid="342"/>
                                        </p:tgtEl>
                                        <p:attrNameLst>
                                          <p:attrName>ppt_x</p:attrName>
                                        </p:attrNameLst>
                                      </p:cBhvr>
                                      <p:tavLst>
                                        <p:tav tm="0">
                                          <p:val>
                                            <p:strVal val="#ppt_x"/>
                                          </p:val>
                                        </p:tav>
                                        <p:tav tm="100000">
                                          <p:val>
                                            <p:strVal val="#ppt_x"/>
                                          </p:val>
                                        </p:tav>
                                      </p:tavLst>
                                    </p:anim>
                                    <p:anim calcmode="lin" valueType="num">
                                      <p:cBhvr additive="base">
                                        <p:cTn id="147" dur="250" fill="hold"/>
                                        <p:tgtEl>
                                          <p:spTgt spid="342"/>
                                        </p:tgtEl>
                                        <p:attrNameLst>
                                          <p:attrName>ppt_y</p:attrName>
                                        </p:attrNameLst>
                                      </p:cBhvr>
                                      <p:tavLst>
                                        <p:tav tm="0">
                                          <p:val>
                                            <p:strVal val="1+#ppt_h/2"/>
                                          </p:val>
                                        </p:tav>
                                        <p:tav tm="100000">
                                          <p:val>
                                            <p:strVal val="#ppt_y"/>
                                          </p:val>
                                        </p:tav>
                                      </p:tavLst>
                                    </p:anim>
                                  </p:childTnLst>
                                </p:cTn>
                              </p:par>
                            </p:childTnLst>
                          </p:cTn>
                        </p:par>
                        <p:par>
                          <p:cTn id="148" fill="hold">
                            <p:stCondLst>
                              <p:cond delay="7750"/>
                            </p:stCondLst>
                            <p:childTnLst>
                              <p:par>
                                <p:cTn id="149" presetID="2" presetClass="entr" presetSubtype="4" fill="hold" grpId="0" nodeType="afterEffect">
                                  <p:stCondLst>
                                    <p:cond delay="0"/>
                                  </p:stCondLst>
                                  <p:childTnLst>
                                    <p:set>
                                      <p:cBhvr>
                                        <p:cTn id="150" dur="1" fill="hold">
                                          <p:stCondLst>
                                            <p:cond delay="0"/>
                                          </p:stCondLst>
                                        </p:cTn>
                                        <p:tgtEl>
                                          <p:spTgt spid="333"/>
                                        </p:tgtEl>
                                        <p:attrNameLst>
                                          <p:attrName>style.visibility</p:attrName>
                                        </p:attrNameLst>
                                      </p:cBhvr>
                                      <p:to>
                                        <p:strVal val="visible"/>
                                      </p:to>
                                    </p:set>
                                    <p:anim calcmode="lin" valueType="num">
                                      <p:cBhvr additive="base">
                                        <p:cTn id="151" dur="250" fill="hold"/>
                                        <p:tgtEl>
                                          <p:spTgt spid="333"/>
                                        </p:tgtEl>
                                        <p:attrNameLst>
                                          <p:attrName>ppt_x</p:attrName>
                                        </p:attrNameLst>
                                      </p:cBhvr>
                                      <p:tavLst>
                                        <p:tav tm="0">
                                          <p:val>
                                            <p:strVal val="#ppt_x"/>
                                          </p:val>
                                        </p:tav>
                                        <p:tav tm="100000">
                                          <p:val>
                                            <p:strVal val="#ppt_x"/>
                                          </p:val>
                                        </p:tav>
                                      </p:tavLst>
                                    </p:anim>
                                    <p:anim calcmode="lin" valueType="num">
                                      <p:cBhvr additive="base">
                                        <p:cTn id="152" dur="250" fill="hold"/>
                                        <p:tgtEl>
                                          <p:spTgt spid="333"/>
                                        </p:tgtEl>
                                        <p:attrNameLst>
                                          <p:attrName>ppt_y</p:attrName>
                                        </p:attrNameLst>
                                      </p:cBhvr>
                                      <p:tavLst>
                                        <p:tav tm="0">
                                          <p:val>
                                            <p:strVal val="1+#ppt_h/2"/>
                                          </p:val>
                                        </p:tav>
                                        <p:tav tm="100000">
                                          <p:val>
                                            <p:strVal val="#ppt_y"/>
                                          </p:val>
                                        </p:tav>
                                      </p:tavLst>
                                    </p:anim>
                                  </p:childTnLst>
                                </p:cTn>
                              </p:par>
                            </p:childTnLst>
                          </p:cTn>
                        </p:par>
                        <p:par>
                          <p:cTn id="153" fill="hold">
                            <p:stCondLst>
                              <p:cond delay="8000"/>
                            </p:stCondLst>
                            <p:childTnLst>
                              <p:par>
                                <p:cTn id="154" presetID="2" presetClass="entr" presetSubtype="4" fill="hold" grpId="0" nodeType="afterEffect">
                                  <p:stCondLst>
                                    <p:cond delay="0"/>
                                  </p:stCondLst>
                                  <p:childTnLst>
                                    <p:set>
                                      <p:cBhvr>
                                        <p:cTn id="155" dur="1" fill="hold">
                                          <p:stCondLst>
                                            <p:cond delay="0"/>
                                          </p:stCondLst>
                                        </p:cTn>
                                        <p:tgtEl>
                                          <p:spTgt spid="332"/>
                                        </p:tgtEl>
                                        <p:attrNameLst>
                                          <p:attrName>style.visibility</p:attrName>
                                        </p:attrNameLst>
                                      </p:cBhvr>
                                      <p:to>
                                        <p:strVal val="visible"/>
                                      </p:to>
                                    </p:set>
                                    <p:anim calcmode="lin" valueType="num">
                                      <p:cBhvr additive="base">
                                        <p:cTn id="156" dur="250" fill="hold"/>
                                        <p:tgtEl>
                                          <p:spTgt spid="332"/>
                                        </p:tgtEl>
                                        <p:attrNameLst>
                                          <p:attrName>ppt_x</p:attrName>
                                        </p:attrNameLst>
                                      </p:cBhvr>
                                      <p:tavLst>
                                        <p:tav tm="0">
                                          <p:val>
                                            <p:strVal val="#ppt_x"/>
                                          </p:val>
                                        </p:tav>
                                        <p:tav tm="100000">
                                          <p:val>
                                            <p:strVal val="#ppt_x"/>
                                          </p:val>
                                        </p:tav>
                                      </p:tavLst>
                                    </p:anim>
                                    <p:anim calcmode="lin" valueType="num">
                                      <p:cBhvr additive="base">
                                        <p:cTn id="157" dur="250" fill="hold"/>
                                        <p:tgtEl>
                                          <p:spTgt spid="332"/>
                                        </p:tgtEl>
                                        <p:attrNameLst>
                                          <p:attrName>ppt_y</p:attrName>
                                        </p:attrNameLst>
                                      </p:cBhvr>
                                      <p:tavLst>
                                        <p:tav tm="0">
                                          <p:val>
                                            <p:strVal val="1+#ppt_h/2"/>
                                          </p:val>
                                        </p:tav>
                                        <p:tav tm="100000">
                                          <p:val>
                                            <p:strVal val="#ppt_y"/>
                                          </p:val>
                                        </p:tav>
                                      </p:tavLst>
                                    </p:anim>
                                  </p:childTnLst>
                                </p:cTn>
                              </p:par>
                            </p:childTnLst>
                          </p:cTn>
                        </p:par>
                        <p:par>
                          <p:cTn id="158" fill="hold">
                            <p:stCondLst>
                              <p:cond delay="8250"/>
                            </p:stCondLst>
                            <p:childTnLst>
                              <p:par>
                                <p:cTn id="159" presetID="2" presetClass="entr" presetSubtype="8" fill="hold" nodeType="afterEffect">
                                  <p:stCondLst>
                                    <p:cond delay="0"/>
                                  </p:stCondLst>
                                  <p:childTnLst>
                                    <p:set>
                                      <p:cBhvr>
                                        <p:cTn id="160" dur="1" fill="hold">
                                          <p:stCondLst>
                                            <p:cond delay="0"/>
                                          </p:stCondLst>
                                        </p:cTn>
                                        <p:tgtEl>
                                          <p:spTgt spid="35"/>
                                        </p:tgtEl>
                                        <p:attrNameLst>
                                          <p:attrName>style.visibility</p:attrName>
                                        </p:attrNameLst>
                                      </p:cBhvr>
                                      <p:to>
                                        <p:strVal val="visible"/>
                                      </p:to>
                                    </p:set>
                                    <p:anim calcmode="lin" valueType="num">
                                      <p:cBhvr additive="base">
                                        <p:cTn id="161" dur="500" fill="hold"/>
                                        <p:tgtEl>
                                          <p:spTgt spid="35"/>
                                        </p:tgtEl>
                                        <p:attrNameLst>
                                          <p:attrName>ppt_x</p:attrName>
                                        </p:attrNameLst>
                                      </p:cBhvr>
                                      <p:tavLst>
                                        <p:tav tm="0">
                                          <p:val>
                                            <p:strVal val="0-#ppt_w/2"/>
                                          </p:val>
                                        </p:tav>
                                        <p:tav tm="100000">
                                          <p:val>
                                            <p:strVal val="#ppt_x"/>
                                          </p:val>
                                        </p:tav>
                                      </p:tavLst>
                                    </p:anim>
                                    <p:anim calcmode="lin" valueType="num">
                                      <p:cBhvr additive="base">
                                        <p:cTn id="162" dur="500" fill="hold"/>
                                        <p:tgtEl>
                                          <p:spTgt spid="35"/>
                                        </p:tgtEl>
                                        <p:attrNameLst>
                                          <p:attrName>ppt_y</p:attrName>
                                        </p:attrNameLst>
                                      </p:cBhvr>
                                      <p:tavLst>
                                        <p:tav tm="0">
                                          <p:val>
                                            <p:strVal val="#ppt_y"/>
                                          </p:val>
                                        </p:tav>
                                        <p:tav tm="100000">
                                          <p:val>
                                            <p:strVal val="#ppt_y"/>
                                          </p:val>
                                        </p:tav>
                                      </p:tavLst>
                                    </p:anim>
                                  </p:childTnLst>
                                </p:cTn>
                              </p:par>
                            </p:childTnLst>
                          </p:cTn>
                        </p:par>
                        <p:par>
                          <p:cTn id="163" fill="hold">
                            <p:stCondLst>
                              <p:cond delay="8750"/>
                            </p:stCondLst>
                            <p:childTnLst>
                              <p:par>
                                <p:cTn id="164" presetID="42" presetClass="entr" presetSubtype="0" fill="hold" grpId="0" nodeType="afterEffect">
                                  <p:stCondLst>
                                    <p:cond delay="0"/>
                                  </p:stCondLst>
                                  <p:childTnLst>
                                    <p:set>
                                      <p:cBhvr>
                                        <p:cTn id="165" dur="1" fill="hold">
                                          <p:stCondLst>
                                            <p:cond delay="0"/>
                                          </p:stCondLst>
                                        </p:cTn>
                                        <p:tgtEl>
                                          <p:spTgt spid="47"/>
                                        </p:tgtEl>
                                        <p:attrNameLst>
                                          <p:attrName>style.visibility</p:attrName>
                                        </p:attrNameLst>
                                      </p:cBhvr>
                                      <p:to>
                                        <p:strVal val="visible"/>
                                      </p:to>
                                    </p:set>
                                    <p:animEffect transition="in" filter="fade">
                                      <p:cBhvr>
                                        <p:cTn id="166" dur="1000"/>
                                        <p:tgtEl>
                                          <p:spTgt spid="47"/>
                                        </p:tgtEl>
                                      </p:cBhvr>
                                    </p:animEffect>
                                    <p:anim calcmode="lin" valueType="num">
                                      <p:cBhvr>
                                        <p:cTn id="167" dur="1000" fill="hold"/>
                                        <p:tgtEl>
                                          <p:spTgt spid="47"/>
                                        </p:tgtEl>
                                        <p:attrNameLst>
                                          <p:attrName>ppt_x</p:attrName>
                                        </p:attrNameLst>
                                      </p:cBhvr>
                                      <p:tavLst>
                                        <p:tav tm="0">
                                          <p:val>
                                            <p:strVal val="#ppt_x"/>
                                          </p:val>
                                        </p:tav>
                                        <p:tav tm="100000">
                                          <p:val>
                                            <p:strVal val="#ppt_x"/>
                                          </p:val>
                                        </p:tav>
                                      </p:tavLst>
                                    </p:anim>
                                    <p:anim calcmode="lin" valueType="num">
                                      <p:cBhvr>
                                        <p:cTn id="168" dur="1000" fill="hold"/>
                                        <p:tgtEl>
                                          <p:spTgt spid="47"/>
                                        </p:tgtEl>
                                        <p:attrNameLst>
                                          <p:attrName>ppt_y</p:attrName>
                                        </p:attrNameLst>
                                      </p:cBhvr>
                                      <p:tavLst>
                                        <p:tav tm="0">
                                          <p:val>
                                            <p:strVal val="#ppt_y+.1"/>
                                          </p:val>
                                        </p:tav>
                                        <p:tav tm="100000">
                                          <p:val>
                                            <p:strVal val="#ppt_y"/>
                                          </p:val>
                                        </p:tav>
                                      </p:tavLst>
                                    </p:anim>
                                  </p:childTnLst>
                                </p:cTn>
                              </p:par>
                            </p:childTnLst>
                          </p:cTn>
                        </p:par>
                        <p:par>
                          <p:cTn id="169" fill="hold">
                            <p:stCondLst>
                              <p:cond delay="9750"/>
                            </p:stCondLst>
                            <p:childTnLst>
                              <p:par>
                                <p:cTn id="170" presetID="31" presetClass="entr" presetSubtype="0" fill="hold" grpId="0" nodeType="afterEffect">
                                  <p:stCondLst>
                                    <p:cond delay="0"/>
                                  </p:stCondLst>
                                  <p:childTnLst>
                                    <p:set>
                                      <p:cBhvr>
                                        <p:cTn id="171" dur="1" fill="hold">
                                          <p:stCondLst>
                                            <p:cond delay="0"/>
                                          </p:stCondLst>
                                        </p:cTn>
                                        <p:tgtEl>
                                          <p:spTgt spid="57"/>
                                        </p:tgtEl>
                                        <p:attrNameLst>
                                          <p:attrName>style.visibility</p:attrName>
                                        </p:attrNameLst>
                                      </p:cBhvr>
                                      <p:to>
                                        <p:strVal val="visible"/>
                                      </p:to>
                                    </p:set>
                                    <p:anim calcmode="lin" valueType="num">
                                      <p:cBhvr>
                                        <p:cTn id="172" dur="1000" fill="hold"/>
                                        <p:tgtEl>
                                          <p:spTgt spid="57"/>
                                        </p:tgtEl>
                                        <p:attrNameLst>
                                          <p:attrName>ppt_w</p:attrName>
                                        </p:attrNameLst>
                                      </p:cBhvr>
                                      <p:tavLst>
                                        <p:tav tm="0">
                                          <p:val>
                                            <p:fltVal val="0"/>
                                          </p:val>
                                        </p:tav>
                                        <p:tav tm="100000">
                                          <p:val>
                                            <p:strVal val="#ppt_w"/>
                                          </p:val>
                                        </p:tav>
                                      </p:tavLst>
                                    </p:anim>
                                    <p:anim calcmode="lin" valueType="num">
                                      <p:cBhvr>
                                        <p:cTn id="173" dur="1000" fill="hold"/>
                                        <p:tgtEl>
                                          <p:spTgt spid="57"/>
                                        </p:tgtEl>
                                        <p:attrNameLst>
                                          <p:attrName>ppt_h</p:attrName>
                                        </p:attrNameLst>
                                      </p:cBhvr>
                                      <p:tavLst>
                                        <p:tav tm="0">
                                          <p:val>
                                            <p:fltVal val="0"/>
                                          </p:val>
                                        </p:tav>
                                        <p:tav tm="100000">
                                          <p:val>
                                            <p:strVal val="#ppt_h"/>
                                          </p:val>
                                        </p:tav>
                                      </p:tavLst>
                                    </p:anim>
                                    <p:anim calcmode="lin" valueType="num">
                                      <p:cBhvr>
                                        <p:cTn id="174" dur="1000" fill="hold"/>
                                        <p:tgtEl>
                                          <p:spTgt spid="57"/>
                                        </p:tgtEl>
                                        <p:attrNameLst>
                                          <p:attrName>style.rotation</p:attrName>
                                        </p:attrNameLst>
                                      </p:cBhvr>
                                      <p:tavLst>
                                        <p:tav tm="0">
                                          <p:val>
                                            <p:fltVal val="90"/>
                                          </p:val>
                                        </p:tav>
                                        <p:tav tm="100000">
                                          <p:val>
                                            <p:fltVal val="0"/>
                                          </p:val>
                                        </p:tav>
                                      </p:tavLst>
                                    </p:anim>
                                    <p:animEffect transition="in" filter="fade">
                                      <p:cBhvr>
                                        <p:cTn id="175" dur="1000"/>
                                        <p:tgtEl>
                                          <p:spTgt spid="57"/>
                                        </p:tgtEl>
                                      </p:cBhvr>
                                    </p:animEffect>
                                  </p:childTnLst>
                                </p:cTn>
                              </p:par>
                            </p:childTnLst>
                          </p:cTn>
                        </p:par>
                        <p:par>
                          <p:cTn id="176" fill="hold">
                            <p:stCondLst>
                              <p:cond delay="10750"/>
                            </p:stCondLst>
                            <p:childTnLst>
                              <p:par>
                                <p:cTn id="177" presetID="2" presetClass="entr" presetSubtype="2" fill="hold" nodeType="afterEffect">
                                  <p:stCondLst>
                                    <p:cond delay="0"/>
                                  </p:stCondLst>
                                  <p:childTnLst>
                                    <p:set>
                                      <p:cBhvr>
                                        <p:cTn id="178" dur="1" fill="hold">
                                          <p:stCondLst>
                                            <p:cond delay="0"/>
                                          </p:stCondLst>
                                        </p:cTn>
                                        <p:tgtEl>
                                          <p:spTgt spid="48"/>
                                        </p:tgtEl>
                                        <p:attrNameLst>
                                          <p:attrName>style.visibility</p:attrName>
                                        </p:attrNameLst>
                                      </p:cBhvr>
                                      <p:to>
                                        <p:strVal val="visible"/>
                                      </p:to>
                                    </p:set>
                                    <p:anim calcmode="lin" valueType="num">
                                      <p:cBhvr additive="base">
                                        <p:cTn id="179" dur="500" fill="hold"/>
                                        <p:tgtEl>
                                          <p:spTgt spid="48"/>
                                        </p:tgtEl>
                                        <p:attrNameLst>
                                          <p:attrName>ppt_x</p:attrName>
                                        </p:attrNameLst>
                                      </p:cBhvr>
                                      <p:tavLst>
                                        <p:tav tm="0">
                                          <p:val>
                                            <p:strVal val="1+#ppt_w/2"/>
                                          </p:val>
                                        </p:tav>
                                        <p:tav tm="100000">
                                          <p:val>
                                            <p:strVal val="#ppt_x"/>
                                          </p:val>
                                        </p:tav>
                                      </p:tavLst>
                                    </p:anim>
                                    <p:anim calcmode="lin" valueType="num">
                                      <p:cBhvr additive="base">
                                        <p:cTn id="180" dur="500" fill="hold"/>
                                        <p:tgtEl>
                                          <p:spTgt spid="48"/>
                                        </p:tgtEl>
                                        <p:attrNameLst>
                                          <p:attrName>ppt_y</p:attrName>
                                        </p:attrNameLst>
                                      </p:cBhvr>
                                      <p:tavLst>
                                        <p:tav tm="0">
                                          <p:val>
                                            <p:strVal val="#ppt_y"/>
                                          </p:val>
                                        </p:tav>
                                        <p:tav tm="100000">
                                          <p:val>
                                            <p:strVal val="#ppt_y"/>
                                          </p:val>
                                        </p:tav>
                                      </p:tavLst>
                                    </p:anim>
                                  </p:childTnLst>
                                </p:cTn>
                              </p:par>
                            </p:childTnLst>
                          </p:cTn>
                        </p:par>
                        <p:par>
                          <p:cTn id="181" fill="hold">
                            <p:stCondLst>
                              <p:cond delay="11250"/>
                            </p:stCondLst>
                            <p:childTnLst>
                              <p:par>
                                <p:cTn id="182" presetID="42" presetClass="entr" presetSubtype="0" fill="hold" grpId="0" nodeType="afterEffect">
                                  <p:stCondLst>
                                    <p:cond delay="0"/>
                                  </p:stCondLst>
                                  <p:childTnLst>
                                    <p:set>
                                      <p:cBhvr>
                                        <p:cTn id="183" dur="1" fill="hold">
                                          <p:stCondLst>
                                            <p:cond delay="0"/>
                                          </p:stCondLst>
                                        </p:cTn>
                                        <p:tgtEl>
                                          <p:spTgt spid="46"/>
                                        </p:tgtEl>
                                        <p:attrNameLst>
                                          <p:attrName>style.visibility</p:attrName>
                                        </p:attrNameLst>
                                      </p:cBhvr>
                                      <p:to>
                                        <p:strVal val="visible"/>
                                      </p:to>
                                    </p:set>
                                    <p:animEffect transition="in" filter="fade">
                                      <p:cBhvr>
                                        <p:cTn id="184" dur="1000"/>
                                        <p:tgtEl>
                                          <p:spTgt spid="46"/>
                                        </p:tgtEl>
                                      </p:cBhvr>
                                    </p:animEffect>
                                    <p:anim calcmode="lin" valueType="num">
                                      <p:cBhvr>
                                        <p:cTn id="185" dur="1000" fill="hold"/>
                                        <p:tgtEl>
                                          <p:spTgt spid="46"/>
                                        </p:tgtEl>
                                        <p:attrNameLst>
                                          <p:attrName>ppt_x</p:attrName>
                                        </p:attrNameLst>
                                      </p:cBhvr>
                                      <p:tavLst>
                                        <p:tav tm="0">
                                          <p:val>
                                            <p:strVal val="#ppt_x"/>
                                          </p:val>
                                        </p:tav>
                                        <p:tav tm="100000">
                                          <p:val>
                                            <p:strVal val="#ppt_x"/>
                                          </p:val>
                                        </p:tav>
                                      </p:tavLst>
                                    </p:anim>
                                    <p:anim calcmode="lin" valueType="num">
                                      <p:cBhvr>
                                        <p:cTn id="186" dur="1000" fill="hold"/>
                                        <p:tgtEl>
                                          <p:spTgt spid="46"/>
                                        </p:tgtEl>
                                        <p:attrNameLst>
                                          <p:attrName>ppt_y</p:attrName>
                                        </p:attrNameLst>
                                      </p:cBhvr>
                                      <p:tavLst>
                                        <p:tav tm="0">
                                          <p:val>
                                            <p:strVal val="#ppt_y+.1"/>
                                          </p:val>
                                        </p:tav>
                                        <p:tav tm="100000">
                                          <p:val>
                                            <p:strVal val="#ppt_y"/>
                                          </p:val>
                                        </p:tav>
                                      </p:tavLst>
                                    </p:anim>
                                  </p:childTnLst>
                                </p:cTn>
                              </p:par>
                            </p:childTnLst>
                          </p:cTn>
                        </p:par>
                        <p:par>
                          <p:cTn id="187" fill="hold">
                            <p:stCondLst>
                              <p:cond delay="12250"/>
                            </p:stCondLst>
                            <p:childTnLst>
                              <p:par>
                                <p:cTn id="188" presetID="31" presetClass="entr" presetSubtype="0" fill="hold" grpId="0" nodeType="afterEffect">
                                  <p:stCondLst>
                                    <p:cond delay="0"/>
                                  </p:stCondLst>
                                  <p:childTnLst>
                                    <p:set>
                                      <p:cBhvr>
                                        <p:cTn id="189" dur="1" fill="hold">
                                          <p:stCondLst>
                                            <p:cond delay="0"/>
                                          </p:stCondLst>
                                        </p:cTn>
                                        <p:tgtEl>
                                          <p:spTgt spid="56"/>
                                        </p:tgtEl>
                                        <p:attrNameLst>
                                          <p:attrName>style.visibility</p:attrName>
                                        </p:attrNameLst>
                                      </p:cBhvr>
                                      <p:to>
                                        <p:strVal val="visible"/>
                                      </p:to>
                                    </p:set>
                                    <p:anim calcmode="lin" valueType="num">
                                      <p:cBhvr>
                                        <p:cTn id="190" dur="1000" fill="hold"/>
                                        <p:tgtEl>
                                          <p:spTgt spid="56"/>
                                        </p:tgtEl>
                                        <p:attrNameLst>
                                          <p:attrName>ppt_w</p:attrName>
                                        </p:attrNameLst>
                                      </p:cBhvr>
                                      <p:tavLst>
                                        <p:tav tm="0">
                                          <p:val>
                                            <p:fltVal val="0"/>
                                          </p:val>
                                        </p:tav>
                                        <p:tav tm="100000">
                                          <p:val>
                                            <p:strVal val="#ppt_w"/>
                                          </p:val>
                                        </p:tav>
                                      </p:tavLst>
                                    </p:anim>
                                    <p:anim calcmode="lin" valueType="num">
                                      <p:cBhvr>
                                        <p:cTn id="191" dur="1000" fill="hold"/>
                                        <p:tgtEl>
                                          <p:spTgt spid="56"/>
                                        </p:tgtEl>
                                        <p:attrNameLst>
                                          <p:attrName>ppt_h</p:attrName>
                                        </p:attrNameLst>
                                      </p:cBhvr>
                                      <p:tavLst>
                                        <p:tav tm="0">
                                          <p:val>
                                            <p:fltVal val="0"/>
                                          </p:val>
                                        </p:tav>
                                        <p:tav tm="100000">
                                          <p:val>
                                            <p:strVal val="#ppt_h"/>
                                          </p:val>
                                        </p:tav>
                                      </p:tavLst>
                                    </p:anim>
                                    <p:anim calcmode="lin" valueType="num">
                                      <p:cBhvr>
                                        <p:cTn id="192" dur="1000" fill="hold"/>
                                        <p:tgtEl>
                                          <p:spTgt spid="56"/>
                                        </p:tgtEl>
                                        <p:attrNameLst>
                                          <p:attrName>style.rotation</p:attrName>
                                        </p:attrNameLst>
                                      </p:cBhvr>
                                      <p:tavLst>
                                        <p:tav tm="0">
                                          <p:val>
                                            <p:fltVal val="90"/>
                                          </p:val>
                                        </p:tav>
                                        <p:tav tm="100000">
                                          <p:val>
                                            <p:fltVal val="0"/>
                                          </p:val>
                                        </p:tav>
                                      </p:tavLst>
                                    </p:anim>
                                    <p:animEffect transition="in" filter="fade">
                                      <p:cBhvr>
                                        <p:cTn id="193" dur="1000"/>
                                        <p:tgtEl>
                                          <p:spTgt spid="56"/>
                                        </p:tgtEl>
                                      </p:cBhvr>
                                    </p:animEffect>
                                  </p:childTnLst>
                                </p:cTn>
                              </p:par>
                            </p:childTnLst>
                          </p:cTn>
                        </p:par>
                        <p:par>
                          <p:cTn id="194" fill="hold">
                            <p:stCondLst>
                              <p:cond delay="13250"/>
                            </p:stCondLst>
                            <p:childTnLst>
                              <p:par>
                                <p:cTn id="195" presetID="2" presetClass="entr" presetSubtype="8" fill="hold" nodeType="afterEffect">
                                  <p:stCondLst>
                                    <p:cond delay="0"/>
                                  </p:stCondLst>
                                  <p:childTnLst>
                                    <p:set>
                                      <p:cBhvr>
                                        <p:cTn id="196" dur="1" fill="hold">
                                          <p:stCondLst>
                                            <p:cond delay="0"/>
                                          </p:stCondLst>
                                        </p:cTn>
                                        <p:tgtEl>
                                          <p:spTgt spid="58"/>
                                        </p:tgtEl>
                                        <p:attrNameLst>
                                          <p:attrName>style.visibility</p:attrName>
                                        </p:attrNameLst>
                                      </p:cBhvr>
                                      <p:to>
                                        <p:strVal val="visible"/>
                                      </p:to>
                                    </p:set>
                                    <p:anim calcmode="lin" valueType="num">
                                      <p:cBhvr additive="base">
                                        <p:cTn id="197" dur="500" fill="hold"/>
                                        <p:tgtEl>
                                          <p:spTgt spid="58"/>
                                        </p:tgtEl>
                                        <p:attrNameLst>
                                          <p:attrName>ppt_x</p:attrName>
                                        </p:attrNameLst>
                                      </p:cBhvr>
                                      <p:tavLst>
                                        <p:tav tm="0">
                                          <p:val>
                                            <p:strVal val="0-#ppt_w/2"/>
                                          </p:val>
                                        </p:tav>
                                        <p:tav tm="100000">
                                          <p:val>
                                            <p:strVal val="#ppt_x"/>
                                          </p:val>
                                        </p:tav>
                                      </p:tavLst>
                                    </p:anim>
                                    <p:anim calcmode="lin" valueType="num">
                                      <p:cBhvr additive="base">
                                        <p:cTn id="198" dur="500" fill="hold"/>
                                        <p:tgtEl>
                                          <p:spTgt spid="58"/>
                                        </p:tgtEl>
                                        <p:attrNameLst>
                                          <p:attrName>ppt_y</p:attrName>
                                        </p:attrNameLst>
                                      </p:cBhvr>
                                      <p:tavLst>
                                        <p:tav tm="0">
                                          <p:val>
                                            <p:strVal val="#ppt_y"/>
                                          </p:val>
                                        </p:tav>
                                        <p:tav tm="100000">
                                          <p:val>
                                            <p:strVal val="#ppt_y"/>
                                          </p:val>
                                        </p:tav>
                                      </p:tavLst>
                                    </p:anim>
                                  </p:childTnLst>
                                </p:cTn>
                              </p:par>
                            </p:childTnLst>
                          </p:cTn>
                        </p:par>
                        <p:par>
                          <p:cTn id="199" fill="hold">
                            <p:stCondLst>
                              <p:cond delay="13750"/>
                            </p:stCondLst>
                            <p:childTnLst>
                              <p:par>
                                <p:cTn id="200" presetID="42" presetClass="entr" presetSubtype="0" fill="hold" grpId="0" nodeType="afterEffect">
                                  <p:stCondLst>
                                    <p:cond delay="0"/>
                                  </p:stCondLst>
                                  <p:childTnLst>
                                    <p:set>
                                      <p:cBhvr>
                                        <p:cTn id="201" dur="1" fill="hold">
                                          <p:stCondLst>
                                            <p:cond delay="0"/>
                                          </p:stCondLst>
                                        </p:cTn>
                                        <p:tgtEl>
                                          <p:spTgt spid="69"/>
                                        </p:tgtEl>
                                        <p:attrNameLst>
                                          <p:attrName>style.visibility</p:attrName>
                                        </p:attrNameLst>
                                      </p:cBhvr>
                                      <p:to>
                                        <p:strVal val="visible"/>
                                      </p:to>
                                    </p:set>
                                    <p:animEffect transition="in" filter="fade">
                                      <p:cBhvr>
                                        <p:cTn id="202" dur="1000"/>
                                        <p:tgtEl>
                                          <p:spTgt spid="69"/>
                                        </p:tgtEl>
                                      </p:cBhvr>
                                    </p:animEffect>
                                    <p:anim calcmode="lin" valueType="num">
                                      <p:cBhvr>
                                        <p:cTn id="203" dur="1000" fill="hold"/>
                                        <p:tgtEl>
                                          <p:spTgt spid="69"/>
                                        </p:tgtEl>
                                        <p:attrNameLst>
                                          <p:attrName>ppt_x</p:attrName>
                                        </p:attrNameLst>
                                      </p:cBhvr>
                                      <p:tavLst>
                                        <p:tav tm="0">
                                          <p:val>
                                            <p:strVal val="#ppt_x"/>
                                          </p:val>
                                        </p:tav>
                                        <p:tav tm="100000">
                                          <p:val>
                                            <p:strVal val="#ppt_x"/>
                                          </p:val>
                                        </p:tav>
                                      </p:tavLst>
                                    </p:anim>
                                    <p:anim calcmode="lin" valueType="num">
                                      <p:cBhvr>
                                        <p:cTn id="204" dur="1000" fill="hold"/>
                                        <p:tgtEl>
                                          <p:spTgt spid="69"/>
                                        </p:tgtEl>
                                        <p:attrNameLst>
                                          <p:attrName>ppt_y</p:attrName>
                                        </p:attrNameLst>
                                      </p:cBhvr>
                                      <p:tavLst>
                                        <p:tav tm="0">
                                          <p:val>
                                            <p:strVal val="#ppt_y+.1"/>
                                          </p:val>
                                        </p:tav>
                                        <p:tav tm="100000">
                                          <p:val>
                                            <p:strVal val="#ppt_y"/>
                                          </p:val>
                                        </p:tav>
                                      </p:tavLst>
                                    </p:anim>
                                  </p:childTnLst>
                                </p:cTn>
                              </p:par>
                            </p:childTnLst>
                          </p:cTn>
                        </p:par>
                        <p:par>
                          <p:cTn id="205" fill="hold">
                            <p:stCondLst>
                              <p:cond delay="14750"/>
                            </p:stCondLst>
                            <p:childTnLst>
                              <p:par>
                                <p:cTn id="206" presetID="31" presetClass="entr" presetSubtype="0" fill="hold" grpId="0" nodeType="afterEffect">
                                  <p:stCondLst>
                                    <p:cond delay="0"/>
                                  </p:stCondLst>
                                  <p:childTnLst>
                                    <p:set>
                                      <p:cBhvr>
                                        <p:cTn id="207" dur="1" fill="hold">
                                          <p:stCondLst>
                                            <p:cond delay="0"/>
                                          </p:stCondLst>
                                        </p:cTn>
                                        <p:tgtEl>
                                          <p:spTgt spid="70"/>
                                        </p:tgtEl>
                                        <p:attrNameLst>
                                          <p:attrName>style.visibility</p:attrName>
                                        </p:attrNameLst>
                                      </p:cBhvr>
                                      <p:to>
                                        <p:strVal val="visible"/>
                                      </p:to>
                                    </p:set>
                                    <p:anim calcmode="lin" valueType="num">
                                      <p:cBhvr>
                                        <p:cTn id="208" dur="1000" fill="hold"/>
                                        <p:tgtEl>
                                          <p:spTgt spid="70"/>
                                        </p:tgtEl>
                                        <p:attrNameLst>
                                          <p:attrName>ppt_w</p:attrName>
                                        </p:attrNameLst>
                                      </p:cBhvr>
                                      <p:tavLst>
                                        <p:tav tm="0">
                                          <p:val>
                                            <p:fltVal val="0"/>
                                          </p:val>
                                        </p:tav>
                                        <p:tav tm="100000">
                                          <p:val>
                                            <p:strVal val="#ppt_w"/>
                                          </p:val>
                                        </p:tav>
                                      </p:tavLst>
                                    </p:anim>
                                    <p:anim calcmode="lin" valueType="num">
                                      <p:cBhvr>
                                        <p:cTn id="209" dur="1000" fill="hold"/>
                                        <p:tgtEl>
                                          <p:spTgt spid="70"/>
                                        </p:tgtEl>
                                        <p:attrNameLst>
                                          <p:attrName>ppt_h</p:attrName>
                                        </p:attrNameLst>
                                      </p:cBhvr>
                                      <p:tavLst>
                                        <p:tav tm="0">
                                          <p:val>
                                            <p:fltVal val="0"/>
                                          </p:val>
                                        </p:tav>
                                        <p:tav tm="100000">
                                          <p:val>
                                            <p:strVal val="#ppt_h"/>
                                          </p:val>
                                        </p:tav>
                                      </p:tavLst>
                                    </p:anim>
                                    <p:anim calcmode="lin" valueType="num">
                                      <p:cBhvr>
                                        <p:cTn id="210" dur="1000" fill="hold"/>
                                        <p:tgtEl>
                                          <p:spTgt spid="70"/>
                                        </p:tgtEl>
                                        <p:attrNameLst>
                                          <p:attrName>style.rotation</p:attrName>
                                        </p:attrNameLst>
                                      </p:cBhvr>
                                      <p:tavLst>
                                        <p:tav tm="0">
                                          <p:val>
                                            <p:fltVal val="90"/>
                                          </p:val>
                                        </p:tav>
                                        <p:tav tm="100000">
                                          <p:val>
                                            <p:fltVal val="0"/>
                                          </p:val>
                                        </p:tav>
                                      </p:tavLst>
                                    </p:anim>
                                    <p:animEffect transition="in" filter="fade">
                                      <p:cBhvr>
                                        <p:cTn id="211" dur="10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2" grpId="0" animBg="1"/>
      <p:bldP spid="333" grpId="0" animBg="1"/>
      <p:bldP spid="342" grpId="0" animBg="1"/>
      <p:bldP spid="341" grpId="0" animBg="1"/>
      <p:bldP spid="331" grpId="0" animBg="1"/>
      <p:bldP spid="338" grpId="0" animBg="1"/>
      <p:bldP spid="339" grpId="0" animBg="1"/>
      <p:bldP spid="306" grpId="0" animBg="1"/>
      <p:bldP spid="325" grpId="0" animBg="1"/>
      <p:bldP spid="324" grpId="0" animBg="1"/>
      <p:bldP spid="322" grpId="0" animBg="1"/>
      <p:bldP spid="323" grpId="0" animBg="1"/>
      <p:bldP spid="314" grpId="0" animBg="1"/>
      <p:bldP spid="313" grpId="0" animBg="1"/>
      <p:bldP spid="312" grpId="0" animBg="1"/>
      <p:bldP spid="311" grpId="0" animBg="1"/>
      <p:bldP spid="310" grpId="0" animBg="1"/>
      <p:bldP spid="309" grpId="0" animBg="1"/>
      <p:bldP spid="308" grpId="0" animBg="1"/>
      <p:bldP spid="315" grpId="0" animBg="1"/>
      <p:bldP spid="316" grpId="0" animBg="1"/>
      <p:bldP spid="317" grpId="0" animBg="1"/>
      <p:bldP spid="319" grpId="0" animBg="1"/>
      <p:bldP spid="318" grpId="0" animBg="1"/>
      <p:bldP spid="327" grpId="0" animBg="1"/>
      <p:bldP spid="329" grpId="0" animBg="1"/>
      <p:bldP spid="326" grpId="0" animBg="1"/>
      <p:bldP spid="328" grpId="0" animBg="1"/>
      <p:bldP spid="321" grpId="0" animBg="1"/>
      <p:bldP spid="320" grpId="0" animBg="1"/>
      <p:bldP spid="46" grpId="0"/>
      <p:bldP spid="47" grpId="0"/>
      <p:bldGraphic spid="56" grpId="0">
        <p:bldAsOne/>
      </p:bldGraphic>
      <p:bldGraphic spid="57" grpId="0">
        <p:bldAsOne/>
      </p:bldGraphic>
      <p:bldP spid="69" grpId="0"/>
      <p:bldGraphic spid="70"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1884</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378</cp:revision>
  <dcterms:created xsi:type="dcterms:W3CDTF">2016-09-28T22:08:47Z</dcterms:created>
  <dcterms:modified xsi:type="dcterms:W3CDTF">2019-07-14T22:21:10Z</dcterms:modified>
</cp:coreProperties>
</file>