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60E-41ED-9375-96FBE47D357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60E-41ED-9375-96FBE47D357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60E-41ED-9375-96FBE47D357C}"/>
              </c:ext>
            </c:extLst>
          </c:dPt>
          <c:dPt>
            <c:idx val="3"/>
            <c:bubble3D val="0"/>
            <c:extLst>
              <c:ext xmlns:c16="http://schemas.microsoft.com/office/drawing/2014/chart" uri="{C3380CC4-5D6E-409C-BE32-E72D297353CC}">
                <c16:uniqueId val="{00000006-660E-41ED-9375-96FBE47D357C}"/>
              </c:ext>
            </c:extLst>
          </c:dPt>
          <c:dPt>
            <c:idx val="4"/>
            <c:bubble3D val="0"/>
            <c:extLst>
              <c:ext xmlns:c16="http://schemas.microsoft.com/office/drawing/2014/chart" uri="{C3380CC4-5D6E-409C-BE32-E72D297353CC}">
                <c16:uniqueId val="{00000007-660E-41ED-9375-96FBE47D357C}"/>
              </c:ext>
            </c:extLst>
          </c:dPt>
          <c:dPt>
            <c:idx val="5"/>
            <c:bubble3D val="0"/>
            <c:extLst>
              <c:ext xmlns:c16="http://schemas.microsoft.com/office/drawing/2014/chart" uri="{C3380CC4-5D6E-409C-BE32-E72D297353CC}">
                <c16:uniqueId val="{00000008-660E-41ED-9375-96FBE47D357C}"/>
              </c:ext>
            </c:extLst>
          </c:dPt>
          <c:dPt>
            <c:idx val="6"/>
            <c:bubble3D val="0"/>
            <c:extLst>
              <c:ext xmlns:c16="http://schemas.microsoft.com/office/drawing/2014/chart" uri="{C3380CC4-5D6E-409C-BE32-E72D297353CC}">
                <c16:uniqueId val="{00000009-660E-41ED-9375-96FBE47D357C}"/>
              </c:ext>
            </c:extLst>
          </c:dPt>
          <c:dPt>
            <c:idx val="7"/>
            <c:bubble3D val="0"/>
            <c:extLst>
              <c:ext xmlns:c16="http://schemas.microsoft.com/office/drawing/2014/chart" uri="{C3380CC4-5D6E-409C-BE32-E72D297353CC}">
                <c16:uniqueId val="{0000000A-660E-41ED-9375-96FBE47D357C}"/>
              </c:ext>
            </c:extLst>
          </c:dPt>
          <c:dPt>
            <c:idx val="8"/>
            <c:bubble3D val="0"/>
            <c:extLst>
              <c:ext xmlns:c16="http://schemas.microsoft.com/office/drawing/2014/chart" uri="{C3380CC4-5D6E-409C-BE32-E72D297353CC}">
                <c16:uniqueId val="{0000000B-660E-41ED-9375-96FBE47D357C}"/>
              </c:ext>
            </c:extLst>
          </c:dPt>
          <c:dPt>
            <c:idx val="9"/>
            <c:bubble3D val="0"/>
            <c:extLst>
              <c:ext xmlns:c16="http://schemas.microsoft.com/office/drawing/2014/chart" uri="{C3380CC4-5D6E-409C-BE32-E72D297353CC}">
                <c16:uniqueId val="{0000000C-660E-41ED-9375-96FBE47D357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660E-41ED-9375-96FBE47D357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435-4467-A7C1-C0BBAEC414A2}"/>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435-4467-A7C1-C0BBAEC414A2}"/>
              </c:ext>
            </c:extLst>
          </c:dPt>
          <c:dPt>
            <c:idx val="2"/>
            <c:bubble3D val="0"/>
            <c:extLst>
              <c:ext xmlns:c16="http://schemas.microsoft.com/office/drawing/2014/chart" uri="{C3380CC4-5D6E-409C-BE32-E72D297353CC}">
                <c16:uniqueId val="{00000004-2435-4467-A7C1-C0BBAEC414A2}"/>
              </c:ext>
            </c:extLst>
          </c:dPt>
          <c:dPt>
            <c:idx val="3"/>
            <c:bubble3D val="0"/>
            <c:extLst>
              <c:ext xmlns:c16="http://schemas.microsoft.com/office/drawing/2014/chart" uri="{C3380CC4-5D6E-409C-BE32-E72D297353CC}">
                <c16:uniqueId val="{00000005-2435-4467-A7C1-C0BBAEC414A2}"/>
              </c:ext>
            </c:extLst>
          </c:dPt>
          <c:dPt>
            <c:idx val="4"/>
            <c:bubble3D val="0"/>
            <c:extLst>
              <c:ext xmlns:c16="http://schemas.microsoft.com/office/drawing/2014/chart" uri="{C3380CC4-5D6E-409C-BE32-E72D297353CC}">
                <c16:uniqueId val="{00000006-2435-4467-A7C1-C0BBAEC414A2}"/>
              </c:ext>
            </c:extLst>
          </c:dPt>
          <c:dPt>
            <c:idx val="5"/>
            <c:bubble3D val="0"/>
            <c:extLst>
              <c:ext xmlns:c16="http://schemas.microsoft.com/office/drawing/2014/chart" uri="{C3380CC4-5D6E-409C-BE32-E72D297353CC}">
                <c16:uniqueId val="{00000007-2435-4467-A7C1-C0BBAEC414A2}"/>
              </c:ext>
            </c:extLst>
          </c:dPt>
          <c:dPt>
            <c:idx val="6"/>
            <c:bubble3D val="0"/>
            <c:extLst>
              <c:ext xmlns:c16="http://schemas.microsoft.com/office/drawing/2014/chart" uri="{C3380CC4-5D6E-409C-BE32-E72D297353CC}">
                <c16:uniqueId val="{00000008-2435-4467-A7C1-C0BBAEC414A2}"/>
              </c:ext>
            </c:extLst>
          </c:dPt>
          <c:dPt>
            <c:idx val="7"/>
            <c:bubble3D val="0"/>
            <c:extLst>
              <c:ext xmlns:c16="http://schemas.microsoft.com/office/drawing/2014/chart" uri="{C3380CC4-5D6E-409C-BE32-E72D297353CC}">
                <c16:uniqueId val="{00000009-2435-4467-A7C1-C0BBAEC414A2}"/>
              </c:ext>
            </c:extLst>
          </c:dPt>
          <c:dPt>
            <c:idx val="8"/>
            <c:bubble3D val="0"/>
            <c:extLst>
              <c:ext xmlns:c16="http://schemas.microsoft.com/office/drawing/2014/chart" uri="{C3380CC4-5D6E-409C-BE32-E72D297353CC}">
                <c16:uniqueId val="{0000000A-2435-4467-A7C1-C0BBAEC414A2}"/>
              </c:ext>
            </c:extLst>
          </c:dPt>
          <c:dPt>
            <c:idx val="9"/>
            <c:bubble3D val="0"/>
            <c:extLst>
              <c:ext xmlns:c16="http://schemas.microsoft.com/office/drawing/2014/chart" uri="{C3380CC4-5D6E-409C-BE32-E72D297353CC}">
                <c16:uniqueId val="{0000000B-2435-4467-A7C1-C0BBAEC414A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2435-4467-A7C1-C0BBAEC414A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8CA-4AED-8764-A73223B035D5}"/>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8CA-4AED-8764-A73223B035D5}"/>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8CA-4AED-8764-A73223B035D5}"/>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8CA-4AED-8764-A73223B035D5}"/>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8CA-4AED-8764-A73223B035D5}"/>
              </c:ext>
            </c:extLst>
          </c:dPt>
          <c:dPt>
            <c:idx val="5"/>
            <c:bubble3D val="0"/>
            <c:extLst>
              <c:ext xmlns:c16="http://schemas.microsoft.com/office/drawing/2014/chart" uri="{C3380CC4-5D6E-409C-BE32-E72D297353CC}">
                <c16:uniqueId val="{0000000A-28CA-4AED-8764-A73223B035D5}"/>
              </c:ext>
            </c:extLst>
          </c:dPt>
          <c:dPt>
            <c:idx val="6"/>
            <c:bubble3D val="0"/>
            <c:extLst>
              <c:ext xmlns:c16="http://schemas.microsoft.com/office/drawing/2014/chart" uri="{C3380CC4-5D6E-409C-BE32-E72D297353CC}">
                <c16:uniqueId val="{0000000B-28CA-4AED-8764-A73223B035D5}"/>
              </c:ext>
            </c:extLst>
          </c:dPt>
          <c:dPt>
            <c:idx val="7"/>
            <c:bubble3D val="0"/>
            <c:extLst>
              <c:ext xmlns:c16="http://schemas.microsoft.com/office/drawing/2014/chart" uri="{C3380CC4-5D6E-409C-BE32-E72D297353CC}">
                <c16:uniqueId val="{0000000C-28CA-4AED-8764-A73223B035D5}"/>
              </c:ext>
            </c:extLst>
          </c:dPt>
          <c:dPt>
            <c:idx val="8"/>
            <c:bubble3D val="0"/>
            <c:extLst>
              <c:ext xmlns:c16="http://schemas.microsoft.com/office/drawing/2014/chart" uri="{C3380CC4-5D6E-409C-BE32-E72D297353CC}">
                <c16:uniqueId val="{0000000D-28CA-4AED-8764-A73223B035D5}"/>
              </c:ext>
            </c:extLst>
          </c:dPt>
          <c:dPt>
            <c:idx val="9"/>
            <c:bubble3D val="0"/>
            <c:extLst>
              <c:ext xmlns:c16="http://schemas.microsoft.com/office/drawing/2014/chart" uri="{C3380CC4-5D6E-409C-BE32-E72D297353CC}">
                <c16:uniqueId val="{0000000E-28CA-4AED-8764-A73223B035D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8CA-4AED-8764-A73223B035D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4128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5051236" y="5755324"/>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5317935" y="5605492"/>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5410831" y="4412834"/>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5518710" y="4233036"/>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4901404" y="4544685"/>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4814501" y="5111049"/>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4616724" y="3804519"/>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3714738" y="3217180"/>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4880427" y="2728728"/>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6139011" y="3349031"/>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6363759" y="3690647"/>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6735340" y="3079335"/>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8305573" y="3241153"/>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8533317" y="3271119"/>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8680151" y="3004418"/>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8032879" y="2914519"/>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8749074" y="2719739"/>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8014899" y="2483004"/>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8404461" y="2147382"/>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7244767" y="2653813"/>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7682275" y="2450043"/>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6729347" y="2581894"/>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5500730" y="1928629"/>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5596622" y="1658932"/>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4970326" y="1811760"/>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5443793" y="2273240"/>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3978443" y="1994555"/>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4847465" y="1431189"/>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5201067" y="1269371"/>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4571775" y="304456"/>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5" name="Group 34">
            <a:extLst>
              <a:ext uri="{FF2B5EF4-FFF2-40B4-BE49-F238E27FC236}">
                <a16:creationId xmlns:a16="http://schemas.microsoft.com/office/drawing/2014/main" id="{758C1943-DFB8-4042-868D-423FD4E82ADC}"/>
              </a:ext>
            </a:extLst>
          </p:cNvPr>
          <p:cNvGrpSpPr/>
          <p:nvPr/>
        </p:nvGrpSpPr>
        <p:grpSpPr>
          <a:xfrm>
            <a:off x="913224" y="2078259"/>
            <a:ext cx="3594912" cy="1375905"/>
            <a:chOff x="2243731" y="2891162"/>
            <a:chExt cx="3594912" cy="1375905"/>
          </a:xfrm>
        </p:grpSpPr>
        <p:grpSp>
          <p:nvGrpSpPr>
            <p:cNvPr id="36" name="Group 35">
              <a:extLst>
                <a:ext uri="{FF2B5EF4-FFF2-40B4-BE49-F238E27FC236}">
                  <a16:creationId xmlns:a16="http://schemas.microsoft.com/office/drawing/2014/main" id="{85E1ED6E-12BD-4C0E-B5B3-48F1EC8DF618}"/>
                </a:ext>
              </a:extLst>
            </p:cNvPr>
            <p:cNvGrpSpPr/>
            <p:nvPr/>
          </p:nvGrpSpPr>
          <p:grpSpPr>
            <a:xfrm>
              <a:off x="2243731" y="3192308"/>
              <a:ext cx="2743200" cy="508758"/>
              <a:chOff x="1066801" y="2238247"/>
              <a:chExt cx="2743200" cy="508758"/>
            </a:xfrm>
          </p:grpSpPr>
          <p:sp>
            <p:nvSpPr>
              <p:cNvPr id="44" name="Freeform: Shape 43">
                <a:extLst>
                  <a:ext uri="{FF2B5EF4-FFF2-40B4-BE49-F238E27FC236}">
                    <a16:creationId xmlns:a16="http://schemas.microsoft.com/office/drawing/2014/main" id="{7A63FDBD-B045-4767-8C3B-767D24922FB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1D7D7C9F-628C-43A2-A37E-7BD8BF60EC5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7" name="Group 36">
              <a:extLst>
                <a:ext uri="{FF2B5EF4-FFF2-40B4-BE49-F238E27FC236}">
                  <a16:creationId xmlns:a16="http://schemas.microsoft.com/office/drawing/2014/main" id="{1E6E7E37-9B42-4E22-93B4-F17B4E91BF7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 name="Freeform: Shape 37">
                <a:extLst>
                  <a:ext uri="{FF2B5EF4-FFF2-40B4-BE49-F238E27FC236}">
                    <a16:creationId xmlns:a16="http://schemas.microsoft.com/office/drawing/2014/main" id="{16EB0165-9000-417F-923F-8130D3C730F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2296F2AB-5E69-44A2-A76A-5FF4E4997C2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aphic 26" descr="Hike">
                <a:extLst>
                  <a:ext uri="{FF2B5EF4-FFF2-40B4-BE49-F238E27FC236}">
                    <a16:creationId xmlns:a16="http://schemas.microsoft.com/office/drawing/2014/main" id="{358F9705-60CE-40C8-B367-009426D29B7F}"/>
                  </a:ext>
                </a:extLst>
              </p:cNvPr>
              <p:cNvGrpSpPr>
                <a:grpSpLocks noChangeAspect="1"/>
              </p:cNvGrpSpPr>
              <p:nvPr/>
            </p:nvGrpSpPr>
            <p:grpSpPr>
              <a:xfrm>
                <a:off x="3835579" y="2208930"/>
                <a:ext cx="548640" cy="548640"/>
                <a:chOff x="5638800" y="2971800"/>
                <a:chExt cx="914400" cy="914400"/>
              </a:xfrm>
              <a:solidFill>
                <a:srgbClr val="4D4D4D"/>
              </a:solidFill>
            </p:grpSpPr>
            <p:sp>
              <p:nvSpPr>
                <p:cNvPr id="41" name="Freeform: Shape 40">
                  <a:extLst>
                    <a:ext uri="{FF2B5EF4-FFF2-40B4-BE49-F238E27FC236}">
                      <a16:creationId xmlns:a16="http://schemas.microsoft.com/office/drawing/2014/main" id="{91E4350C-6685-4E2A-B392-E9C8F72DB9D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21044660-B539-440E-B89D-3F3B0856114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BA9F8C8-BCDD-40D9-A676-B7D3A7B2164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6" name="TextBox 45">
            <a:extLst>
              <a:ext uri="{FF2B5EF4-FFF2-40B4-BE49-F238E27FC236}">
                <a16:creationId xmlns:a16="http://schemas.microsoft.com/office/drawing/2014/main" id="{49FB51D8-9192-406C-A9B9-E96D60CFA6C2}"/>
              </a:ext>
            </a:extLst>
          </p:cNvPr>
          <p:cNvSpPr txBox="1"/>
          <p:nvPr/>
        </p:nvSpPr>
        <p:spPr>
          <a:xfrm>
            <a:off x="9042578" y="3657573"/>
            <a:ext cx="301480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8D7A8A0F-8643-4229-8FCA-F0088E87E352}"/>
              </a:ext>
            </a:extLst>
          </p:cNvPr>
          <p:cNvSpPr txBox="1"/>
          <p:nvPr/>
        </p:nvSpPr>
        <p:spPr>
          <a:xfrm>
            <a:off x="102996" y="3045045"/>
            <a:ext cx="29271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8" name="Group 47">
            <a:extLst>
              <a:ext uri="{FF2B5EF4-FFF2-40B4-BE49-F238E27FC236}">
                <a16:creationId xmlns:a16="http://schemas.microsoft.com/office/drawing/2014/main" id="{F42C1D50-F358-46AD-B050-5A9EB6A6D615}"/>
              </a:ext>
            </a:extLst>
          </p:cNvPr>
          <p:cNvGrpSpPr/>
          <p:nvPr/>
        </p:nvGrpSpPr>
        <p:grpSpPr>
          <a:xfrm>
            <a:off x="6443003" y="2661078"/>
            <a:ext cx="3509383" cy="1375905"/>
            <a:chOff x="6025615" y="1230029"/>
            <a:chExt cx="3509383" cy="1375905"/>
          </a:xfrm>
        </p:grpSpPr>
        <p:grpSp>
          <p:nvGrpSpPr>
            <p:cNvPr id="49" name="Group 48">
              <a:extLst>
                <a:ext uri="{FF2B5EF4-FFF2-40B4-BE49-F238E27FC236}">
                  <a16:creationId xmlns:a16="http://schemas.microsoft.com/office/drawing/2014/main" id="{353DB26D-A7A1-4FBE-8A55-BCCD06B06963}"/>
                </a:ext>
              </a:extLst>
            </p:cNvPr>
            <p:cNvGrpSpPr/>
            <p:nvPr/>
          </p:nvGrpSpPr>
          <p:grpSpPr>
            <a:xfrm>
              <a:off x="6791798" y="1528954"/>
              <a:ext cx="2743200" cy="508758"/>
              <a:chOff x="7772400" y="675620"/>
              <a:chExt cx="2743200" cy="508758"/>
            </a:xfrm>
          </p:grpSpPr>
          <p:sp>
            <p:nvSpPr>
              <p:cNvPr id="54" name="Freeform: Shape 53">
                <a:extLst>
                  <a:ext uri="{FF2B5EF4-FFF2-40B4-BE49-F238E27FC236}">
                    <a16:creationId xmlns:a16="http://schemas.microsoft.com/office/drawing/2014/main" id="{37596F17-1E4F-487E-9913-E6B4B034E20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02628E3B-003E-4F70-ABCC-29022213D64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E93118F9-6497-473D-9F7E-90D49BAF16F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FB1C9ABC-41A3-4979-8E9B-35F0344865A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8A8A31BB-F5A8-40DF-86EF-813ACCA43E0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3" name="Graphic 52" descr="Tent">
                <a:extLst>
                  <a:ext uri="{FF2B5EF4-FFF2-40B4-BE49-F238E27FC236}">
                    <a16:creationId xmlns:a16="http://schemas.microsoft.com/office/drawing/2014/main" id="{3E33E3D2-AC3B-4CA4-80C4-BB1417C6D5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56" name="Chart 55">
            <a:extLst>
              <a:ext uri="{FF2B5EF4-FFF2-40B4-BE49-F238E27FC236}">
                <a16:creationId xmlns:a16="http://schemas.microsoft.com/office/drawing/2014/main" id="{BB4AB320-8720-413A-82B9-4BB941E2F5DF}"/>
              </a:ext>
            </a:extLst>
          </p:cNvPr>
          <p:cNvGraphicFramePr>
            <a:graphicFrameLocks noChangeAspect="1"/>
          </p:cNvGraphicFramePr>
          <p:nvPr>
            <p:extLst/>
          </p:nvPr>
        </p:nvGraphicFramePr>
        <p:xfrm>
          <a:off x="6255678" y="244285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7" name="Chart 56">
            <a:extLst>
              <a:ext uri="{FF2B5EF4-FFF2-40B4-BE49-F238E27FC236}">
                <a16:creationId xmlns:a16="http://schemas.microsoft.com/office/drawing/2014/main" id="{E71D6DAA-AE4F-4776-9D04-2D453A708927}"/>
              </a:ext>
            </a:extLst>
          </p:cNvPr>
          <p:cNvGraphicFramePr>
            <a:graphicFrameLocks noChangeAspect="1"/>
          </p:cNvGraphicFramePr>
          <p:nvPr>
            <p:extLst/>
          </p:nvPr>
        </p:nvGraphicFramePr>
        <p:xfrm>
          <a:off x="3223217" y="186600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58" name="Group 57">
            <a:extLst>
              <a:ext uri="{FF2B5EF4-FFF2-40B4-BE49-F238E27FC236}">
                <a16:creationId xmlns:a16="http://schemas.microsoft.com/office/drawing/2014/main" id="{9A0685AA-BBA4-4429-AA82-A1206EA1ECAD}"/>
              </a:ext>
            </a:extLst>
          </p:cNvPr>
          <p:cNvGrpSpPr/>
          <p:nvPr/>
        </p:nvGrpSpPr>
        <p:grpSpPr>
          <a:xfrm>
            <a:off x="2909472" y="4577488"/>
            <a:ext cx="3594912" cy="1375905"/>
            <a:chOff x="2243731" y="2891162"/>
            <a:chExt cx="3594912" cy="1375905"/>
          </a:xfrm>
        </p:grpSpPr>
        <p:grpSp>
          <p:nvGrpSpPr>
            <p:cNvPr id="59" name="Group 58">
              <a:extLst>
                <a:ext uri="{FF2B5EF4-FFF2-40B4-BE49-F238E27FC236}">
                  <a16:creationId xmlns:a16="http://schemas.microsoft.com/office/drawing/2014/main" id="{A2FF135A-4A4F-4D7A-B529-B8C2C6DA3966}"/>
                </a:ext>
              </a:extLst>
            </p:cNvPr>
            <p:cNvGrpSpPr/>
            <p:nvPr/>
          </p:nvGrpSpPr>
          <p:grpSpPr>
            <a:xfrm>
              <a:off x="2243731" y="3192308"/>
              <a:ext cx="2743200" cy="508758"/>
              <a:chOff x="1066801" y="2238247"/>
              <a:chExt cx="2743200" cy="508758"/>
            </a:xfrm>
          </p:grpSpPr>
          <p:sp>
            <p:nvSpPr>
              <p:cNvPr id="67" name="Freeform: Shape 66">
                <a:extLst>
                  <a:ext uri="{FF2B5EF4-FFF2-40B4-BE49-F238E27FC236}">
                    <a16:creationId xmlns:a16="http://schemas.microsoft.com/office/drawing/2014/main" id="{48388A2F-BF4D-42D1-8DD0-B1E721E44AE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 Box 10">
                <a:extLst>
                  <a:ext uri="{FF2B5EF4-FFF2-40B4-BE49-F238E27FC236}">
                    <a16:creationId xmlns:a16="http://schemas.microsoft.com/office/drawing/2014/main" id="{D64204C7-4F7A-4628-A05C-989D5535379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0" name="Group 59">
              <a:extLst>
                <a:ext uri="{FF2B5EF4-FFF2-40B4-BE49-F238E27FC236}">
                  <a16:creationId xmlns:a16="http://schemas.microsoft.com/office/drawing/2014/main" id="{05F93E86-B554-4309-90DF-3312966E648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EBA0605D-6E26-4E2E-874C-1D42023F442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845019E9-0FCC-4CFD-8FA6-829AA6F85D2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aphic 26" descr="Hike">
                <a:extLst>
                  <a:ext uri="{FF2B5EF4-FFF2-40B4-BE49-F238E27FC236}">
                    <a16:creationId xmlns:a16="http://schemas.microsoft.com/office/drawing/2014/main" id="{03320359-3A98-498A-BC35-8F8AC0D04D58}"/>
                  </a:ext>
                </a:extLst>
              </p:cNvPr>
              <p:cNvGrpSpPr>
                <a:grpSpLocks noChangeAspect="1"/>
              </p:cNvGrpSpPr>
              <p:nvPr/>
            </p:nvGrpSpPr>
            <p:grpSpPr>
              <a:xfrm>
                <a:off x="3835579" y="2208930"/>
                <a:ext cx="548640" cy="548640"/>
                <a:chOff x="5638800" y="2971800"/>
                <a:chExt cx="914400" cy="914400"/>
              </a:xfrm>
              <a:solidFill>
                <a:srgbClr val="4D4D4D"/>
              </a:solidFill>
            </p:grpSpPr>
            <p:sp>
              <p:nvSpPr>
                <p:cNvPr id="64" name="Freeform: Shape 63">
                  <a:extLst>
                    <a:ext uri="{FF2B5EF4-FFF2-40B4-BE49-F238E27FC236}">
                      <a16:creationId xmlns:a16="http://schemas.microsoft.com/office/drawing/2014/main" id="{D4B08EF8-512A-4003-8C2F-889EFAC332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8BF00D2C-20E7-4CED-A3E5-C9A4CC2D11F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8FF2264E-9FE1-40E8-BFDB-8417AB2DA1E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9" name="TextBox 68">
            <a:extLst>
              <a:ext uri="{FF2B5EF4-FFF2-40B4-BE49-F238E27FC236}">
                <a16:creationId xmlns:a16="http://schemas.microsoft.com/office/drawing/2014/main" id="{3B68F63D-44FB-40B8-8A1E-C45246CF80CD}"/>
              </a:ext>
            </a:extLst>
          </p:cNvPr>
          <p:cNvSpPr txBox="1"/>
          <p:nvPr/>
        </p:nvSpPr>
        <p:spPr>
          <a:xfrm>
            <a:off x="1040632" y="551904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0" name="Chart 69">
            <a:extLst>
              <a:ext uri="{FF2B5EF4-FFF2-40B4-BE49-F238E27FC236}">
                <a16:creationId xmlns:a16="http://schemas.microsoft.com/office/drawing/2014/main" id="{4D27009E-2B2D-4502-BEDC-CE822041267C}"/>
              </a:ext>
            </a:extLst>
          </p:cNvPr>
          <p:cNvGraphicFramePr>
            <a:graphicFrameLocks noChangeAspect="1"/>
          </p:cNvGraphicFramePr>
          <p:nvPr>
            <p:extLst/>
          </p:nvPr>
        </p:nvGraphicFramePr>
        <p:xfrm>
          <a:off x="5219465" y="435779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1" name="Picture 70">
            <a:hlinkClick r:id="rId7"/>
            <a:extLst>
              <a:ext uri="{FF2B5EF4-FFF2-40B4-BE49-F238E27FC236}">
                <a16:creationId xmlns:a16="http://schemas.microsoft.com/office/drawing/2014/main" id="{162FC913-2440-4D28-AA32-B25450AAE95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974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8" fill="hold" nodeType="afterEffect">
                                  <p:stCondLst>
                                    <p:cond delay="0"/>
                                  </p:stCondLst>
                                  <p:childTnLst>
                                    <p:set>
                                      <p:cBhvr>
                                        <p:cTn id="160" dur="1" fill="hold">
                                          <p:stCondLst>
                                            <p:cond delay="0"/>
                                          </p:stCondLst>
                                        </p:cTn>
                                        <p:tgtEl>
                                          <p:spTgt spid="35"/>
                                        </p:tgtEl>
                                        <p:attrNameLst>
                                          <p:attrName>style.visibility</p:attrName>
                                        </p:attrNameLst>
                                      </p:cBhvr>
                                      <p:to>
                                        <p:strVal val="visible"/>
                                      </p:to>
                                    </p:set>
                                    <p:anim calcmode="lin" valueType="num">
                                      <p:cBhvr additive="base">
                                        <p:cTn id="161" dur="500" fill="hold"/>
                                        <p:tgtEl>
                                          <p:spTgt spid="35"/>
                                        </p:tgtEl>
                                        <p:attrNameLst>
                                          <p:attrName>ppt_x</p:attrName>
                                        </p:attrNameLst>
                                      </p:cBhvr>
                                      <p:tavLst>
                                        <p:tav tm="0">
                                          <p:val>
                                            <p:strVal val="0-#ppt_w/2"/>
                                          </p:val>
                                        </p:tav>
                                        <p:tav tm="100000">
                                          <p:val>
                                            <p:strVal val="#ppt_x"/>
                                          </p:val>
                                        </p:tav>
                                      </p:tavLst>
                                    </p:anim>
                                    <p:anim calcmode="lin" valueType="num">
                                      <p:cBhvr additive="base">
                                        <p:cTn id="162" dur="500" fill="hold"/>
                                        <p:tgtEl>
                                          <p:spTgt spid="35"/>
                                        </p:tgtEl>
                                        <p:attrNameLst>
                                          <p:attrName>ppt_y</p:attrName>
                                        </p:attrNameLst>
                                      </p:cBhvr>
                                      <p:tavLst>
                                        <p:tav tm="0">
                                          <p:val>
                                            <p:strVal val="#ppt_y"/>
                                          </p:val>
                                        </p:tav>
                                        <p:tav tm="100000">
                                          <p:val>
                                            <p:strVal val="#ppt_y"/>
                                          </p:val>
                                        </p:tav>
                                      </p:tavLst>
                                    </p:anim>
                                  </p:childTnLst>
                                </p:cTn>
                              </p:par>
                            </p:childTnLst>
                          </p:cTn>
                        </p:par>
                        <p:par>
                          <p:cTn id="163" fill="hold">
                            <p:stCondLst>
                              <p:cond delay="8750"/>
                            </p:stCondLst>
                            <p:childTnLst>
                              <p:par>
                                <p:cTn id="164" presetID="42" presetClass="entr" presetSubtype="0" fill="hold" grpId="0" nodeType="afterEffect">
                                  <p:stCondLst>
                                    <p:cond delay="0"/>
                                  </p:stCondLst>
                                  <p:childTnLst>
                                    <p:set>
                                      <p:cBhvr>
                                        <p:cTn id="165" dur="1" fill="hold">
                                          <p:stCondLst>
                                            <p:cond delay="0"/>
                                          </p:stCondLst>
                                        </p:cTn>
                                        <p:tgtEl>
                                          <p:spTgt spid="47"/>
                                        </p:tgtEl>
                                        <p:attrNameLst>
                                          <p:attrName>style.visibility</p:attrName>
                                        </p:attrNameLst>
                                      </p:cBhvr>
                                      <p:to>
                                        <p:strVal val="visible"/>
                                      </p:to>
                                    </p:set>
                                    <p:animEffect transition="in" filter="fade">
                                      <p:cBhvr>
                                        <p:cTn id="166" dur="1000"/>
                                        <p:tgtEl>
                                          <p:spTgt spid="47"/>
                                        </p:tgtEl>
                                      </p:cBhvr>
                                    </p:animEffect>
                                    <p:anim calcmode="lin" valueType="num">
                                      <p:cBhvr>
                                        <p:cTn id="167" dur="1000" fill="hold"/>
                                        <p:tgtEl>
                                          <p:spTgt spid="47"/>
                                        </p:tgtEl>
                                        <p:attrNameLst>
                                          <p:attrName>ppt_x</p:attrName>
                                        </p:attrNameLst>
                                      </p:cBhvr>
                                      <p:tavLst>
                                        <p:tav tm="0">
                                          <p:val>
                                            <p:strVal val="#ppt_x"/>
                                          </p:val>
                                        </p:tav>
                                        <p:tav tm="100000">
                                          <p:val>
                                            <p:strVal val="#ppt_x"/>
                                          </p:val>
                                        </p:tav>
                                      </p:tavLst>
                                    </p:anim>
                                    <p:anim calcmode="lin" valueType="num">
                                      <p:cBhvr>
                                        <p:cTn id="168" dur="1000" fill="hold"/>
                                        <p:tgtEl>
                                          <p:spTgt spid="47"/>
                                        </p:tgtEl>
                                        <p:attrNameLst>
                                          <p:attrName>ppt_y</p:attrName>
                                        </p:attrNameLst>
                                      </p:cBhvr>
                                      <p:tavLst>
                                        <p:tav tm="0">
                                          <p:val>
                                            <p:strVal val="#ppt_y+.1"/>
                                          </p:val>
                                        </p:tav>
                                        <p:tav tm="100000">
                                          <p:val>
                                            <p:strVal val="#ppt_y"/>
                                          </p:val>
                                        </p:tav>
                                      </p:tavLst>
                                    </p:anim>
                                  </p:childTnLst>
                                </p:cTn>
                              </p:par>
                            </p:childTnLst>
                          </p:cTn>
                        </p:par>
                        <p:par>
                          <p:cTn id="169" fill="hold">
                            <p:stCondLst>
                              <p:cond delay="9750"/>
                            </p:stCondLst>
                            <p:childTnLst>
                              <p:par>
                                <p:cTn id="170" presetID="31" presetClass="entr" presetSubtype="0" fill="hold" grpId="0" nodeType="afterEffect">
                                  <p:stCondLst>
                                    <p:cond delay="0"/>
                                  </p:stCondLst>
                                  <p:childTnLst>
                                    <p:set>
                                      <p:cBhvr>
                                        <p:cTn id="171" dur="1" fill="hold">
                                          <p:stCondLst>
                                            <p:cond delay="0"/>
                                          </p:stCondLst>
                                        </p:cTn>
                                        <p:tgtEl>
                                          <p:spTgt spid="57"/>
                                        </p:tgtEl>
                                        <p:attrNameLst>
                                          <p:attrName>style.visibility</p:attrName>
                                        </p:attrNameLst>
                                      </p:cBhvr>
                                      <p:to>
                                        <p:strVal val="visible"/>
                                      </p:to>
                                    </p:set>
                                    <p:anim calcmode="lin" valueType="num">
                                      <p:cBhvr>
                                        <p:cTn id="172" dur="1000" fill="hold"/>
                                        <p:tgtEl>
                                          <p:spTgt spid="57"/>
                                        </p:tgtEl>
                                        <p:attrNameLst>
                                          <p:attrName>ppt_w</p:attrName>
                                        </p:attrNameLst>
                                      </p:cBhvr>
                                      <p:tavLst>
                                        <p:tav tm="0">
                                          <p:val>
                                            <p:fltVal val="0"/>
                                          </p:val>
                                        </p:tav>
                                        <p:tav tm="100000">
                                          <p:val>
                                            <p:strVal val="#ppt_w"/>
                                          </p:val>
                                        </p:tav>
                                      </p:tavLst>
                                    </p:anim>
                                    <p:anim calcmode="lin" valueType="num">
                                      <p:cBhvr>
                                        <p:cTn id="173" dur="1000" fill="hold"/>
                                        <p:tgtEl>
                                          <p:spTgt spid="57"/>
                                        </p:tgtEl>
                                        <p:attrNameLst>
                                          <p:attrName>ppt_h</p:attrName>
                                        </p:attrNameLst>
                                      </p:cBhvr>
                                      <p:tavLst>
                                        <p:tav tm="0">
                                          <p:val>
                                            <p:fltVal val="0"/>
                                          </p:val>
                                        </p:tav>
                                        <p:tav tm="100000">
                                          <p:val>
                                            <p:strVal val="#ppt_h"/>
                                          </p:val>
                                        </p:tav>
                                      </p:tavLst>
                                    </p:anim>
                                    <p:anim calcmode="lin" valueType="num">
                                      <p:cBhvr>
                                        <p:cTn id="174" dur="1000" fill="hold"/>
                                        <p:tgtEl>
                                          <p:spTgt spid="57"/>
                                        </p:tgtEl>
                                        <p:attrNameLst>
                                          <p:attrName>style.rotation</p:attrName>
                                        </p:attrNameLst>
                                      </p:cBhvr>
                                      <p:tavLst>
                                        <p:tav tm="0">
                                          <p:val>
                                            <p:fltVal val="90"/>
                                          </p:val>
                                        </p:tav>
                                        <p:tav tm="100000">
                                          <p:val>
                                            <p:fltVal val="0"/>
                                          </p:val>
                                        </p:tav>
                                      </p:tavLst>
                                    </p:anim>
                                    <p:animEffect transition="in" filter="fade">
                                      <p:cBhvr>
                                        <p:cTn id="175" dur="1000"/>
                                        <p:tgtEl>
                                          <p:spTgt spid="57"/>
                                        </p:tgtEl>
                                      </p:cBhvr>
                                    </p:animEffect>
                                  </p:childTnLst>
                                </p:cTn>
                              </p:par>
                            </p:childTnLst>
                          </p:cTn>
                        </p:par>
                        <p:par>
                          <p:cTn id="176" fill="hold">
                            <p:stCondLst>
                              <p:cond delay="10750"/>
                            </p:stCondLst>
                            <p:childTnLst>
                              <p:par>
                                <p:cTn id="177" presetID="2" presetClass="entr" presetSubtype="2" fill="hold" nodeType="afterEffect">
                                  <p:stCondLst>
                                    <p:cond delay="0"/>
                                  </p:stCondLst>
                                  <p:childTnLst>
                                    <p:set>
                                      <p:cBhvr>
                                        <p:cTn id="178" dur="1" fill="hold">
                                          <p:stCondLst>
                                            <p:cond delay="0"/>
                                          </p:stCondLst>
                                        </p:cTn>
                                        <p:tgtEl>
                                          <p:spTgt spid="48"/>
                                        </p:tgtEl>
                                        <p:attrNameLst>
                                          <p:attrName>style.visibility</p:attrName>
                                        </p:attrNameLst>
                                      </p:cBhvr>
                                      <p:to>
                                        <p:strVal val="visible"/>
                                      </p:to>
                                    </p:set>
                                    <p:anim calcmode="lin" valueType="num">
                                      <p:cBhvr additive="base">
                                        <p:cTn id="179" dur="500" fill="hold"/>
                                        <p:tgtEl>
                                          <p:spTgt spid="48"/>
                                        </p:tgtEl>
                                        <p:attrNameLst>
                                          <p:attrName>ppt_x</p:attrName>
                                        </p:attrNameLst>
                                      </p:cBhvr>
                                      <p:tavLst>
                                        <p:tav tm="0">
                                          <p:val>
                                            <p:strVal val="1+#ppt_w/2"/>
                                          </p:val>
                                        </p:tav>
                                        <p:tav tm="100000">
                                          <p:val>
                                            <p:strVal val="#ppt_x"/>
                                          </p:val>
                                        </p:tav>
                                      </p:tavLst>
                                    </p:anim>
                                    <p:anim calcmode="lin" valueType="num">
                                      <p:cBhvr additive="base">
                                        <p:cTn id="180" dur="500" fill="hold"/>
                                        <p:tgtEl>
                                          <p:spTgt spid="48"/>
                                        </p:tgtEl>
                                        <p:attrNameLst>
                                          <p:attrName>ppt_y</p:attrName>
                                        </p:attrNameLst>
                                      </p:cBhvr>
                                      <p:tavLst>
                                        <p:tav tm="0">
                                          <p:val>
                                            <p:strVal val="#ppt_y"/>
                                          </p:val>
                                        </p:tav>
                                        <p:tav tm="100000">
                                          <p:val>
                                            <p:strVal val="#ppt_y"/>
                                          </p:val>
                                        </p:tav>
                                      </p:tavLst>
                                    </p:anim>
                                  </p:childTnLst>
                                </p:cTn>
                              </p:par>
                            </p:childTnLst>
                          </p:cTn>
                        </p:par>
                        <p:par>
                          <p:cTn id="181" fill="hold">
                            <p:stCondLst>
                              <p:cond delay="11250"/>
                            </p:stCondLst>
                            <p:childTnLst>
                              <p:par>
                                <p:cTn id="182" presetID="42" presetClass="entr" presetSubtype="0" fill="hold" grpId="0" nodeType="afterEffect">
                                  <p:stCondLst>
                                    <p:cond delay="0"/>
                                  </p:stCondLst>
                                  <p:childTnLst>
                                    <p:set>
                                      <p:cBhvr>
                                        <p:cTn id="183" dur="1" fill="hold">
                                          <p:stCondLst>
                                            <p:cond delay="0"/>
                                          </p:stCondLst>
                                        </p:cTn>
                                        <p:tgtEl>
                                          <p:spTgt spid="46"/>
                                        </p:tgtEl>
                                        <p:attrNameLst>
                                          <p:attrName>style.visibility</p:attrName>
                                        </p:attrNameLst>
                                      </p:cBhvr>
                                      <p:to>
                                        <p:strVal val="visible"/>
                                      </p:to>
                                    </p:set>
                                    <p:animEffect transition="in" filter="fade">
                                      <p:cBhvr>
                                        <p:cTn id="184" dur="1000"/>
                                        <p:tgtEl>
                                          <p:spTgt spid="46"/>
                                        </p:tgtEl>
                                      </p:cBhvr>
                                    </p:animEffect>
                                    <p:anim calcmode="lin" valueType="num">
                                      <p:cBhvr>
                                        <p:cTn id="185" dur="1000" fill="hold"/>
                                        <p:tgtEl>
                                          <p:spTgt spid="46"/>
                                        </p:tgtEl>
                                        <p:attrNameLst>
                                          <p:attrName>ppt_x</p:attrName>
                                        </p:attrNameLst>
                                      </p:cBhvr>
                                      <p:tavLst>
                                        <p:tav tm="0">
                                          <p:val>
                                            <p:strVal val="#ppt_x"/>
                                          </p:val>
                                        </p:tav>
                                        <p:tav tm="100000">
                                          <p:val>
                                            <p:strVal val="#ppt_x"/>
                                          </p:val>
                                        </p:tav>
                                      </p:tavLst>
                                    </p:anim>
                                    <p:anim calcmode="lin" valueType="num">
                                      <p:cBhvr>
                                        <p:cTn id="186" dur="1000" fill="hold"/>
                                        <p:tgtEl>
                                          <p:spTgt spid="46"/>
                                        </p:tgtEl>
                                        <p:attrNameLst>
                                          <p:attrName>ppt_y</p:attrName>
                                        </p:attrNameLst>
                                      </p:cBhvr>
                                      <p:tavLst>
                                        <p:tav tm="0">
                                          <p:val>
                                            <p:strVal val="#ppt_y+.1"/>
                                          </p:val>
                                        </p:tav>
                                        <p:tav tm="100000">
                                          <p:val>
                                            <p:strVal val="#ppt_y"/>
                                          </p:val>
                                        </p:tav>
                                      </p:tavLst>
                                    </p:anim>
                                  </p:childTnLst>
                                </p:cTn>
                              </p:par>
                            </p:childTnLst>
                          </p:cTn>
                        </p:par>
                        <p:par>
                          <p:cTn id="187" fill="hold">
                            <p:stCondLst>
                              <p:cond delay="12250"/>
                            </p:stCondLst>
                            <p:childTnLst>
                              <p:par>
                                <p:cTn id="188" presetID="31"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 calcmode="lin" valueType="num">
                                      <p:cBhvr>
                                        <p:cTn id="190" dur="1000" fill="hold"/>
                                        <p:tgtEl>
                                          <p:spTgt spid="56"/>
                                        </p:tgtEl>
                                        <p:attrNameLst>
                                          <p:attrName>ppt_w</p:attrName>
                                        </p:attrNameLst>
                                      </p:cBhvr>
                                      <p:tavLst>
                                        <p:tav tm="0">
                                          <p:val>
                                            <p:fltVal val="0"/>
                                          </p:val>
                                        </p:tav>
                                        <p:tav tm="100000">
                                          <p:val>
                                            <p:strVal val="#ppt_w"/>
                                          </p:val>
                                        </p:tav>
                                      </p:tavLst>
                                    </p:anim>
                                    <p:anim calcmode="lin" valueType="num">
                                      <p:cBhvr>
                                        <p:cTn id="191" dur="1000" fill="hold"/>
                                        <p:tgtEl>
                                          <p:spTgt spid="56"/>
                                        </p:tgtEl>
                                        <p:attrNameLst>
                                          <p:attrName>ppt_h</p:attrName>
                                        </p:attrNameLst>
                                      </p:cBhvr>
                                      <p:tavLst>
                                        <p:tav tm="0">
                                          <p:val>
                                            <p:fltVal val="0"/>
                                          </p:val>
                                        </p:tav>
                                        <p:tav tm="100000">
                                          <p:val>
                                            <p:strVal val="#ppt_h"/>
                                          </p:val>
                                        </p:tav>
                                      </p:tavLst>
                                    </p:anim>
                                    <p:anim calcmode="lin" valueType="num">
                                      <p:cBhvr>
                                        <p:cTn id="192" dur="1000" fill="hold"/>
                                        <p:tgtEl>
                                          <p:spTgt spid="56"/>
                                        </p:tgtEl>
                                        <p:attrNameLst>
                                          <p:attrName>style.rotation</p:attrName>
                                        </p:attrNameLst>
                                      </p:cBhvr>
                                      <p:tavLst>
                                        <p:tav tm="0">
                                          <p:val>
                                            <p:fltVal val="90"/>
                                          </p:val>
                                        </p:tav>
                                        <p:tav tm="100000">
                                          <p:val>
                                            <p:fltVal val="0"/>
                                          </p:val>
                                        </p:tav>
                                      </p:tavLst>
                                    </p:anim>
                                    <p:animEffect transition="in" filter="fade">
                                      <p:cBhvr>
                                        <p:cTn id="193" dur="1000"/>
                                        <p:tgtEl>
                                          <p:spTgt spid="56"/>
                                        </p:tgtEl>
                                      </p:cBhvr>
                                    </p:animEffect>
                                  </p:childTnLst>
                                </p:cTn>
                              </p:par>
                            </p:childTnLst>
                          </p:cTn>
                        </p:par>
                        <p:par>
                          <p:cTn id="194" fill="hold">
                            <p:stCondLst>
                              <p:cond delay="13250"/>
                            </p:stCondLst>
                            <p:childTnLst>
                              <p:par>
                                <p:cTn id="195" presetID="2" presetClass="entr" presetSubtype="8" fill="hold" nodeType="afterEffect">
                                  <p:stCondLst>
                                    <p:cond delay="0"/>
                                  </p:stCondLst>
                                  <p:childTnLst>
                                    <p:set>
                                      <p:cBhvr>
                                        <p:cTn id="196" dur="1" fill="hold">
                                          <p:stCondLst>
                                            <p:cond delay="0"/>
                                          </p:stCondLst>
                                        </p:cTn>
                                        <p:tgtEl>
                                          <p:spTgt spid="58"/>
                                        </p:tgtEl>
                                        <p:attrNameLst>
                                          <p:attrName>style.visibility</p:attrName>
                                        </p:attrNameLst>
                                      </p:cBhvr>
                                      <p:to>
                                        <p:strVal val="visible"/>
                                      </p:to>
                                    </p:set>
                                    <p:anim calcmode="lin" valueType="num">
                                      <p:cBhvr additive="base">
                                        <p:cTn id="197" dur="500" fill="hold"/>
                                        <p:tgtEl>
                                          <p:spTgt spid="58"/>
                                        </p:tgtEl>
                                        <p:attrNameLst>
                                          <p:attrName>ppt_x</p:attrName>
                                        </p:attrNameLst>
                                      </p:cBhvr>
                                      <p:tavLst>
                                        <p:tav tm="0">
                                          <p:val>
                                            <p:strVal val="0-#ppt_w/2"/>
                                          </p:val>
                                        </p:tav>
                                        <p:tav tm="100000">
                                          <p:val>
                                            <p:strVal val="#ppt_x"/>
                                          </p:val>
                                        </p:tav>
                                      </p:tavLst>
                                    </p:anim>
                                    <p:anim calcmode="lin" valueType="num">
                                      <p:cBhvr additive="base">
                                        <p:cTn id="198" dur="500" fill="hold"/>
                                        <p:tgtEl>
                                          <p:spTgt spid="58"/>
                                        </p:tgtEl>
                                        <p:attrNameLst>
                                          <p:attrName>ppt_y</p:attrName>
                                        </p:attrNameLst>
                                      </p:cBhvr>
                                      <p:tavLst>
                                        <p:tav tm="0">
                                          <p:val>
                                            <p:strVal val="#ppt_y"/>
                                          </p:val>
                                        </p:tav>
                                        <p:tav tm="100000">
                                          <p:val>
                                            <p:strVal val="#ppt_y"/>
                                          </p:val>
                                        </p:tav>
                                      </p:tavLst>
                                    </p:anim>
                                  </p:childTnLst>
                                </p:cTn>
                              </p:par>
                            </p:childTnLst>
                          </p:cTn>
                        </p:par>
                        <p:par>
                          <p:cTn id="199" fill="hold">
                            <p:stCondLst>
                              <p:cond delay="13750"/>
                            </p:stCondLst>
                            <p:childTnLst>
                              <p:par>
                                <p:cTn id="200" presetID="42" presetClass="entr" presetSubtype="0" fill="hold" grpId="0" nodeType="afterEffect">
                                  <p:stCondLst>
                                    <p:cond delay="0"/>
                                  </p:stCondLst>
                                  <p:childTnLst>
                                    <p:set>
                                      <p:cBhvr>
                                        <p:cTn id="201" dur="1" fill="hold">
                                          <p:stCondLst>
                                            <p:cond delay="0"/>
                                          </p:stCondLst>
                                        </p:cTn>
                                        <p:tgtEl>
                                          <p:spTgt spid="69"/>
                                        </p:tgtEl>
                                        <p:attrNameLst>
                                          <p:attrName>style.visibility</p:attrName>
                                        </p:attrNameLst>
                                      </p:cBhvr>
                                      <p:to>
                                        <p:strVal val="visible"/>
                                      </p:to>
                                    </p:set>
                                    <p:animEffect transition="in" filter="fade">
                                      <p:cBhvr>
                                        <p:cTn id="202" dur="1000"/>
                                        <p:tgtEl>
                                          <p:spTgt spid="69"/>
                                        </p:tgtEl>
                                      </p:cBhvr>
                                    </p:animEffect>
                                    <p:anim calcmode="lin" valueType="num">
                                      <p:cBhvr>
                                        <p:cTn id="203" dur="1000" fill="hold"/>
                                        <p:tgtEl>
                                          <p:spTgt spid="69"/>
                                        </p:tgtEl>
                                        <p:attrNameLst>
                                          <p:attrName>ppt_x</p:attrName>
                                        </p:attrNameLst>
                                      </p:cBhvr>
                                      <p:tavLst>
                                        <p:tav tm="0">
                                          <p:val>
                                            <p:strVal val="#ppt_x"/>
                                          </p:val>
                                        </p:tav>
                                        <p:tav tm="100000">
                                          <p:val>
                                            <p:strVal val="#ppt_x"/>
                                          </p:val>
                                        </p:tav>
                                      </p:tavLst>
                                    </p:anim>
                                    <p:anim calcmode="lin" valueType="num">
                                      <p:cBhvr>
                                        <p:cTn id="204" dur="1000" fill="hold"/>
                                        <p:tgtEl>
                                          <p:spTgt spid="69"/>
                                        </p:tgtEl>
                                        <p:attrNameLst>
                                          <p:attrName>ppt_y</p:attrName>
                                        </p:attrNameLst>
                                      </p:cBhvr>
                                      <p:tavLst>
                                        <p:tav tm="0">
                                          <p:val>
                                            <p:strVal val="#ppt_y+.1"/>
                                          </p:val>
                                        </p:tav>
                                        <p:tav tm="100000">
                                          <p:val>
                                            <p:strVal val="#ppt_y"/>
                                          </p:val>
                                        </p:tav>
                                      </p:tavLst>
                                    </p:anim>
                                  </p:childTnLst>
                                </p:cTn>
                              </p:par>
                            </p:childTnLst>
                          </p:cTn>
                        </p:par>
                        <p:par>
                          <p:cTn id="205" fill="hold">
                            <p:stCondLst>
                              <p:cond delay="14750"/>
                            </p:stCondLst>
                            <p:childTnLst>
                              <p:par>
                                <p:cTn id="206" presetID="31" presetClass="entr" presetSubtype="0" fill="hold" grpId="0" nodeType="afterEffect">
                                  <p:stCondLst>
                                    <p:cond delay="0"/>
                                  </p:stCondLst>
                                  <p:childTnLst>
                                    <p:set>
                                      <p:cBhvr>
                                        <p:cTn id="207" dur="1" fill="hold">
                                          <p:stCondLst>
                                            <p:cond delay="0"/>
                                          </p:stCondLst>
                                        </p:cTn>
                                        <p:tgtEl>
                                          <p:spTgt spid="70"/>
                                        </p:tgtEl>
                                        <p:attrNameLst>
                                          <p:attrName>style.visibility</p:attrName>
                                        </p:attrNameLst>
                                      </p:cBhvr>
                                      <p:to>
                                        <p:strVal val="visible"/>
                                      </p:to>
                                    </p:set>
                                    <p:anim calcmode="lin" valueType="num">
                                      <p:cBhvr>
                                        <p:cTn id="208" dur="1000" fill="hold"/>
                                        <p:tgtEl>
                                          <p:spTgt spid="70"/>
                                        </p:tgtEl>
                                        <p:attrNameLst>
                                          <p:attrName>ppt_w</p:attrName>
                                        </p:attrNameLst>
                                      </p:cBhvr>
                                      <p:tavLst>
                                        <p:tav tm="0">
                                          <p:val>
                                            <p:fltVal val="0"/>
                                          </p:val>
                                        </p:tav>
                                        <p:tav tm="100000">
                                          <p:val>
                                            <p:strVal val="#ppt_w"/>
                                          </p:val>
                                        </p:tav>
                                      </p:tavLst>
                                    </p:anim>
                                    <p:anim calcmode="lin" valueType="num">
                                      <p:cBhvr>
                                        <p:cTn id="209" dur="1000" fill="hold"/>
                                        <p:tgtEl>
                                          <p:spTgt spid="70"/>
                                        </p:tgtEl>
                                        <p:attrNameLst>
                                          <p:attrName>ppt_h</p:attrName>
                                        </p:attrNameLst>
                                      </p:cBhvr>
                                      <p:tavLst>
                                        <p:tav tm="0">
                                          <p:val>
                                            <p:fltVal val="0"/>
                                          </p:val>
                                        </p:tav>
                                        <p:tav tm="100000">
                                          <p:val>
                                            <p:strVal val="#ppt_h"/>
                                          </p:val>
                                        </p:tav>
                                      </p:tavLst>
                                    </p:anim>
                                    <p:anim calcmode="lin" valueType="num">
                                      <p:cBhvr>
                                        <p:cTn id="210" dur="1000" fill="hold"/>
                                        <p:tgtEl>
                                          <p:spTgt spid="70"/>
                                        </p:tgtEl>
                                        <p:attrNameLst>
                                          <p:attrName>style.rotation</p:attrName>
                                        </p:attrNameLst>
                                      </p:cBhvr>
                                      <p:tavLst>
                                        <p:tav tm="0">
                                          <p:val>
                                            <p:fltVal val="90"/>
                                          </p:val>
                                        </p:tav>
                                        <p:tav tm="100000">
                                          <p:val>
                                            <p:fltVal val="0"/>
                                          </p:val>
                                        </p:tav>
                                      </p:tavLst>
                                    </p:anim>
                                    <p:animEffect transition="in" filter="fade">
                                      <p:cBhvr>
                                        <p:cTn id="211"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46" grpId="0"/>
      <p:bldP spid="47" grpId="0"/>
      <p:bldGraphic spid="56" grpId="0">
        <p:bldAsOne/>
      </p:bldGraphic>
      <p:bldGraphic spid="57" grpId="0">
        <p:bldAsOne/>
      </p:bldGraphic>
      <p:bldP spid="69" grpId="0"/>
      <p:bldGraphic spid="7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2019-07-14T22:21:10Z</dcterms:modified>
</cp:coreProperties>
</file>