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343-4EE8-A007-0DED2B64BAD7}"/>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343-4EE8-A007-0DED2B64BAD7}"/>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343-4EE8-A007-0DED2B64BAD7}"/>
              </c:ext>
            </c:extLst>
          </c:dPt>
          <c:dPt>
            <c:idx val="3"/>
            <c:bubble3D val="0"/>
            <c:extLst>
              <c:ext xmlns:c16="http://schemas.microsoft.com/office/drawing/2014/chart" uri="{C3380CC4-5D6E-409C-BE32-E72D297353CC}">
                <c16:uniqueId val="{00000006-1343-4EE8-A007-0DED2B64BAD7}"/>
              </c:ext>
            </c:extLst>
          </c:dPt>
          <c:dPt>
            <c:idx val="4"/>
            <c:bubble3D val="0"/>
            <c:extLst>
              <c:ext xmlns:c16="http://schemas.microsoft.com/office/drawing/2014/chart" uri="{C3380CC4-5D6E-409C-BE32-E72D297353CC}">
                <c16:uniqueId val="{00000007-1343-4EE8-A007-0DED2B64BAD7}"/>
              </c:ext>
            </c:extLst>
          </c:dPt>
          <c:dPt>
            <c:idx val="5"/>
            <c:bubble3D val="0"/>
            <c:extLst>
              <c:ext xmlns:c16="http://schemas.microsoft.com/office/drawing/2014/chart" uri="{C3380CC4-5D6E-409C-BE32-E72D297353CC}">
                <c16:uniqueId val="{00000008-1343-4EE8-A007-0DED2B64BAD7}"/>
              </c:ext>
            </c:extLst>
          </c:dPt>
          <c:dPt>
            <c:idx val="6"/>
            <c:bubble3D val="0"/>
            <c:extLst>
              <c:ext xmlns:c16="http://schemas.microsoft.com/office/drawing/2014/chart" uri="{C3380CC4-5D6E-409C-BE32-E72D297353CC}">
                <c16:uniqueId val="{00000009-1343-4EE8-A007-0DED2B64BAD7}"/>
              </c:ext>
            </c:extLst>
          </c:dPt>
          <c:dPt>
            <c:idx val="7"/>
            <c:bubble3D val="0"/>
            <c:extLst>
              <c:ext xmlns:c16="http://schemas.microsoft.com/office/drawing/2014/chart" uri="{C3380CC4-5D6E-409C-BE32-E72D297353CC}">
                <c16:uniqueId val="{0000000A-1343-4EE8-A007-0DED2B64BAD7}"/>
              </c:ext>
            </c:extLst>
          </c:dPt>
          <c:dPt>
            <c:idx val="8"/>
            <c:bubble3D val="0"/>
            <c:extLst>
              <c:ext xmlns:c16="http://schemas.microsoft.com/office/drawing/2014/chart" uri="{C3380CC4-5D6E-409C-BE32-E72D297353CC}">
                <c16:uniqueId val="{0000000B-1343-4EE8-A007-0DED2B64BAD7}"/>
              </c:ext>
            </c:extLst>
          </c:dPt>
          <c:dPt>
            <c:idx val="9"/>
            <c:bubble3D val="0"/>
            <c:extLst>
              <c:ext xmlns:c16="http://schemas.microsoft.com/office/drawing/2014/chart" uri="{C3380CC4-5D6E-409C-BE32-E72D297353CC}">
                <c16:uniqueId val="{0000000C-1343-4EE8-A007-0DED2B64BAD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1343-4EE8-A007-0DED2B64BAD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BAB-4E33-AB37-C6735EECEF33}"/>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BAB-4E33-AB37-C6735EECEF33}"/>
              </c:ext>
            </c:extLst>
          </c:dPt>
          <c:dPt>
            <c:idx val="2"/>
            <c:bubble3D val="0"/>
            <c:extLst>
              <c:ext xmlns:c16="http://schemas.microsoft.com/office/drawing/2014/chart" uri="{C3380CC4-5D6E-409C-BE32-E72D297353CC}">
                <c16:uniqueId val="{00000004-7BAB-4E33-AB37-C6735EECEF33}"/>
              </c:ext>
            </c:extLst>
          </c:dPt>
          <c:dPt>
            <c:idx val="3"/>
            <c:bubble3D val="0"/>
            <c:extLst>
              <c:ext xmlns:c16="http://schemas.microsoft.com/office/drawing/2014/chart" uri="{C3380CC4-5D6E-409C-BE32-E72D297353CC}">
                <c16:uniqueId val="{00000005-7BAB-4E33-AB37-C6735EECEF33}"/>
              </c:ext>
            </c:extLst>
          </c:dPt>
          <c:dPt>
            <c:idx val="4"/>
            <c:bubble3D val="0"/>
            <c:extLst>
              <c:ext xmlns:c16="http://schemas.microsoft.com/office/drawing/2014/chart" uri="{C3380CC4-5D6E-409C-BE32-E72D297353CC}">
                <c16:uniqueId val="{00000006-7BAB-4E33-AB37-C6735EECEF33}"/>
              </c:ext>
            </c:extLst>
          </c:dPt>
          <c:dPt>
            <c:idx val="5"/>
            <c:bubble3D val="0"/>
            <c:extLst>
              <c:ext xmlns:c16="http://schemas.microsoft.com/office/drawing/2014/chart" uri="{C3380CC4-5D6E-409C-BE32-E72D297353CC}">
                <c16:uniqueId val="{00000007-7BAB-4E33-AB37-C6735EECEF33}"/>
              </c:ext>
            </c:extLst>
          </c:dPt>
          <c:dPt>
            <c:idx val="6"/>
            <c:bubble3D val="0"/>
            <c:extLst>
              <c:ext xmlns:c16="http://schemas.microsoft.com/office/drawing/2014/chart" uri="{C3380CC4-5D6E-409C-BE32-E72D297353CC}">
                <c16:uniqueId val="{00000008-7BAB-4E33-AB37-C6735EECEF33}"/>
              </c:ext>
            </c:extLst>
          </c:dPt>
          <c:dPt>
            <c:idx val="7"/>
            <c:bubble3D val="0"/>
            <c:extLst>
              <c:ext xmlns:c16="http://schemas.microsoft.com/office/drawing/2014/chart" uri="{C3380CC4-5D6E-409C-BE32-E72D297353CC}">
                <c16:uniqueId val="{00000009-7BAB-4E33-AB37-C6735EECEF33}"/>
              </c:ext>
            </c:extLst>
          </c:dPt>
          <c:dPt>
            <c:idx val="8"/>
            <c:bubble3D val="0"/>
            <c:extLst>
              <c:ext xmlns:c16="http://schemas.microsoft.com/office/drawing/2014/chart" uri="{C3380CC4-5D6E-409C-BE32-E72D297353CC}">
                <c16:uniqueId val="{0000000A-7BAB-4E33-AB37-C6735EECEF33}"/>
              </c:ext>
            </c:extLst>
          </c:dPt>
          <c:dPt>
            <c:idx val="9"/>
            <c:bubble3D val="0"/>
            <c:extLst>
              <c:ext xmlns:c16="http://schemas.microsoft.com/office/drawing/2014/chart" uri="{C3380CC4-5D6E-409C-BE32-E72D297353CC}">
                <c16:uniqueId val="{0000000B-7BAB-4E33-AB37-C6735EECEF3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7BAB-4E33-AB37-C6735EECEF3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C5-4E9F-BB7E-759CB7CCB225}"/>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C5-4E9F-BB7E-759CB7CCB225}"/>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C5-4E9F-BB7E-759CB7CCB225}"/>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C5-4E9F-BB7E-759CB7CCB225}"/>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C5-4E9F-BB7E-759CB7CCB225}"/>
              </c:ext>
            </c:extLst>
          </c:dPt>
          <c:dPt>
            <c:idx val="5"/>
            <c:bubble3D val="0"/>
            <c:extLst>
              <c:ext xmlns:c16="http://schemas.microsoft.com/office/drawing/2014/chart" uri="{C3380CC4-5D6E-409C-BE32-E72D297353CC}">
                <c16:uniqueId val="{0000000A-08C5-4E9F-BB7E-759CB7CCB225}"/>
              </c:ext>
            </c:extLst>
          </c:dPt>
          <c:dPt>
            <c:idx val="6"/>
            <c:bubble3D val="0"/>
            <c:extLst>
              <c:ext xmlns:c16="http://schemas.microsoft.com/office/drawing/2014/chart" uri="{C3380CC4-5D6E-409C-BE32-E72D297353CC}">
                <c16:uniqueId val="{0000000B-08C5-4E9F-BB7E-759CB7CCB225}"/>
              </c:ext>
            </c:extLst>
          </c:dPt>
          <c:dPt>
            <c:idx val="7"/>
            <c:bubble3D val="0"/>
            <c:extLst>
              <c:ext xmlns:c16="http://schemas.microsoft.com/office/drawing/2014/chart" uri="{C3380CC4-5D6E-409C-BE32-E72D297353CC}">
                <c16:uniqueId val="{0000000C-08C5-4E9F-BB7E-759CB7CCB225}"/>
              </c:ext>
            </c:extLst>
          </c:dPt>
          <c:dPt>
            <c:idx val="8"/>
            <c:bubble3D val="0"/>
            <c:extLst>
              <c:ext xmlns:c16="http://schemas.microsoft.com/office/drawing/2014/chart" uri="{C3380CC4-5D6E-409C-BE32-E72D297353CC}">
                <c16:uniqueId val="{0000000D-08C5-4E9F-BB7E-759CB7CCB225}"/>
              </c:ext>
            </c:extLst>
          </c:dPt>
          <c:dPt>
            <c:idx val="9"/>
            <c:bubble3D val="0"/>
            <c:extLst>
              <c:ext xmlns:c16="http://schemas.microsoft.com/office/drawing/2014/chart" uri="{C3380CC4-5D6E-409C-BE32-E72D297353CC}">
                <c16:uniqueId val="{0000000E-08C5-4E9F-BB7E-759CB7CCB22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08C5-4E9F-BB7E-759CB7CCB22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769447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47836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11"/>
          <p:cNvSpPr>
            <a:spLocks/>
          </p:cNvSpPr>
          <p:nvPr/>
        </p:nvSpPr>
        <p:spPr bwMode="auto">
          <a:xfrm>
            <a:off x="7274384" y="4697161"/>
            <a:ext cx="1547470" cy="1856383"/>
          </a:xfrm>
          <a:custGeom>
            <a:avLst/>
            <a:gdLst/>
            <a:ahLst/>
            <a:cxnLst>
              <a:cxn ang="0">
                <a:pos x="533" y="288"/>
              </a:cxn>
              <a:cxn ang="0">
                <a:pos x="445" y="420"/>
              </a:cxn>
              <a:cxn ang="0">
                <a:pos x="399" y="490"/>
              </a:cxn>
              <a:cxn ang="0">
                <a:pos x="415" y="604"/>
              </a:cxn>
              <a:cxn ang="0">
                <a:pos x="433" y="640"/>
              </a:cxn>
              <a:cxn ang="0">
                <a:pos x="460" y="694"/>
              </a:cxn>
              <a:cxn ang="0">
                <a:pos x="423" y="691"/>
              </a:cxn>
              <a:cxn ang="0">
                <a:pos x="344" y="674"/>
              </a:cxn>
              <a:cxn ang="0">
                <a:pos x="296" y="655"/>
              </a:cxn>
              <a:cxn ang="0">
                <a:pos x="271" y="643"/>
              </a:cxn>
              <a:cxn ang="0">
                <a:pos x="233" y="603"/>
              </a:cxn>
              <a:cxn ang="0">
                <a:pos x="196" y="574"/>
              </a:cxn>
              <a:cxn ang="0">
                <a:pos x="164" y="562"/>
              </a:cxn>
              <a:cxn ang="0">
                <a:pos x="73" y="554"/>
              </a:cxn>
              <a:cxn ang="0">
                <a:pos x="73" y="531"/>
              </a:cxn>
              <a:cxn ang="0">
                <a:pos x="62" y="505"/>
              </a:cxn>
              <a:cxn ang="0">
                <a:pos x="52" y="487"/>
              </a:cxn>
              <a:cxn ang="0">
                <a:pos x="57" y="443"/>
              </a:cxn>
              <a:cxn ang="0">
                <a:pos x="41" y="418"/>
              </a:cxn>
              <a:cxn ang="0">
                <a:pos x="9" y="407"/>
              </a:cxn>
              <a:cxn ang="0">
                <a:pos x="4" y="380"/>
              </a:cxn>
              <a:cxn ang="0">
                <a:pos x="26" y="369"/>
              </a:cxn>
              <a:cxn ang="0">
                <a:pos x="35" y="351"/>
              </a:cxn>
              <a:cxn ang="0">
                <a:pos x="10" y="324"/>
              </a:cxn>
              <a:cxn ang="0">
                <a:pos x="12" y="303"/>
              </a:cxn>
              <a:cxn ang="0">
                <a:pos x="13" y="276"/>
              </a:cxn>
              <a:cxn ang="0">
                <a:pos x="14" y="241"/>
              </a:cxn>
              <a:cxn ang="0">
                <a:pos x="13" y="213"/>
              </a:cxn>
              <a:cxn ang="0">
                <a:pos x="18" y="191"/>
              </a:cxn>
              <a:cxn ang="0">
                <a:pos x="90" y="132"/>
              </a:cxn>
              <a:cxn ang="0">
                <a:pos x="137" y="87"/>
              </a:cxn>
              <a:cxn ang="0">
                <a:pos x="169" y="48"/>
              </a:cxn>
              <a:cxn ang="0">
                <a:pos x="191" y="16"/>
              </a:cxn>
              <a:cxn ang="0">
                <a:pos x="222" y="4"/>
              </a:cxn>
              <a:cxn ang="0">
                <a:pos x="254" y="16"/>
              </a:cxn>
              <a:cxn ang="0">
                <a:pos x="253" y="43"/>
              </a:cxn>
              <a:cxn ang="0">
                <a:pos x="265" y="64"/>
              </a:cxn>
              <a:cxn ang="0">
                <a:pos x="296" y="82"/>
              </a:cxn>
              <a:cxn ang="0">
                <a:pos x="328" y="95"/>
              </a:cxn>
              <a:cxn ang="0">
                <a:pos x="335" y="116"/>
              </a:cxn>
              <a:cxn ang="0">
                <a:pos x="347" y="125"/>
              </a:cxn>
              <a:cxn ang="0">
                <a:pos x="352" y="131"/>
              </a:cxn>
              <a:cxn ang="0">
                <a:pos x="320" y="137"/>
              </a:cxn>
              <a:cxn ang="0">
                <a:pos x="318" y="155"/>
              </a:cxn>
              <a:cxn ang="0">
                <a:pos x="318" y="168"/>
              </a:cxn>
              <a:cxn ang="0">
                <a:pos x="371" y="176"/>
              </a:cxn>
              <a:cxn ang="0">
                <a:pos x="364" y="198"/>
              </a:cxn>
              <a:cxn ang="0">
                <a:pos x="409" y="200"/>
              </a:cxn>
              <a:cxn ang="0">
                <a:pos x="459" y="202"/>
              </a:cxn>
              <a:cxn ang="0">
                <a:pos x="489" y="167"/>
              </a:cxn>
              <a:cxn ang="0">
                <a:pos x="522" y="168"/>
              </a:cxn>
              <a:cxn ang="0">
                <a:pos x="548" y="172"/>
              </a:cxn>
              <a:cxn ang="0">
                <a:pos x="558" y="194"/>
              </a:cxn>
              <a:cxn ang="0">
                <a:pos x="573" y="206"/>
              </a:cxn>
            </a:cxnLst>
            <a:rect l="0" t="0" r="r" b="b"/>
            <a:pathLst>
              <a:path w="587" h="704">
                <a:moveTo>
                  <a:pt x="586" y="209"/>
                </a:moveTo>
                <a:cubicBezTo>
                  <a:pt x="587" y="210"/>
                  <a:pt x="587" y="215"/>
                  <a:pt x="587" y="215"/>
                </a:cubicBezTo>
                <a:cubicBezTo>
                  <a:pt x="579" y="224"/>
                  <a:pt x="568" y="244"/>
                  <a:pt x="560" y="253"/>
                </a:cubicBezTo>
                <a:cubicBezTo>
                  <a:pt x="557" y="257"/>
                  <a:pt x="548" y="265"/>
                  <a:pt x="545" y="269"/>
                </a:cubicBezTo>
                <a:cubicBezTo>
                  <a:pt x="541" y="274"/>
                  <a:pt x="537" y="284"/>
                  <a:pt x="533" y="288"/>
                </a:cubicBezTo>
                <a:cubicBezTo>
                  <a:pt x="531" y="289"/>
                  <a:pt x="526" y="290"/>
                  <a:pt x="524" y="292"/>
                </a:cubicBezTo>
                <a:cubicBezTo>
                  <a:pt x="522" y="294"/>
                  <a:pt x="522" y="303"/>
                  <a:pt x="520" y="306"/>
                </a:cubicBezTo>
                <a:cubicBezTo>
                  <a:pt x="517" y="313"/>
                  <a:pt x="505" y="325"/>
                  <a:pt x="501" y="331"/>
                </a:cubicBezTo>
                <a:cubicBezTo>
                  <a:pt x="492" y="343"/>
                  <a:pt x="475" y="368"/>
                  <a:pt x="467" y="381"/>
                </a:cubicBezTo>
                <a:cubicBezTo>
                  <a:pt x="461" y="391"/>
                  <a:pt x="450" y="410"/>
                  <a:pt x="445" y="420"/>
                </a:cubicBezTo>
                <a:cubicBezTo>
                  <a:pt x="442" y="425"/>
                  <a:pt x="439" y="434"/>
                  <a:pt x="436" y="438"/>
                </a:cubicBezTo>
                <a:cubicBezTo>
                  <a:pt x="434" y="441"/>
                  <a:pt x="426" y="443"/>
                  <a:pt x="424" y="446"/>
                </a:cubicBezTo>
                <a:cubicBezTo>
                  <a:pt x="421" y="448"/>
                  <a:pt x="420" y="455"/>
                  <a:pt x="418" y="458"/>
                </a:cubicBezTo>
                <a:cubicBezTo>
                  <a:pt x="416" y="463"/>
                  <a:pt x="411" y="471"/>
                  <a:pt x="408" y="475"/>
                </a:cubicBezTo>
                <a:cubicBezTo>
                  <a:pt x="406" y="479"/>
                  <a:pt x="401" y="486"/>
                  <a:pt x="399" y="490"/>
                </a:cubicBezTo>
                <a:cubicBezTo>
                  <a:pt x="397" y="493"/>
                  <a:pt x="390" y="499"/>
                  <a:pt x="391" y="503"/>
                </a:cubicBezTo>
                <a:cubicBezTo>
                  <a:pt x="391" y="505"/>
                  <a:pt x="395" y="509"/>
                  <a:pt x="396" y="511"/>
                </a:cubicBezTo>
                <a:cubicBezTo>
                  <a:pt x="400" y="517"/>
                  <a:pt x="405" y="528"/>
                  <a:pt x="407" y="535"/>
                </a:cubicBezTo>
                <a:cubicBezTo>
                  <a:pt x="410" y="544"/>
                  <a:pt x="413" y="564"/>
                  <a:pt x="415" y="575"/>
                </a:cubicBezTo>
                <a:cubicBezTo>
                  <a:pt x="415" y="582"/>
                  <a:pt x="416" y="596"/>
                  <a:pt x="415" y="604"/>
                </a:cubicBezTo>
                <a:cubicBezTo>
                  <a:pt x="415" y="607"/>
                  <a:pt x="410" y="615"/>
                  <a:pt x="411" y="618"/>
                </a:cubicBezTo>
                <a:cubicBezTo>
                  <a:pt x="411" y="620"/>
                  <a:pt x="414" y="622"/>
                  <a:pt x="415" y="624"/>
                </a:cubicBezTo>
                <a:cubicBezTo>
                  <a:pt x="418" y="626"/>
                  <a:pt x="423" y="630"/>
                  <a:pt x="425" y="633"/>
                </a:cubicBezTo>
                <a:cubicBezTo>
                  <a:pt x="426" y="634"/>
                  <a:pt x="427" y="639"/>
                  <a:pt x="428" y="640"/>
                </a:cubicBezTo>
                <a:cubicBezTo>
                  <a:pt x="429" y="641"/>
                  <a:pt x="432" y="639"/>
                  <a:pt x="433" y="640"/>
                </a:cubicBezTo>
                <a:cubicBezTo>
                  <a:pt x="434" y="641"/>
                  <a:pt x="434" y="646"/>
                  <a:pt x="435" y="647"/>
                </a:cubicBezTo>
                <a:cubicBezTo>
                  <a:pt x="437" y="649"/>
                  <a:pt x="440" y="653"/>
                  <a:pt x="442" y="655"/>
                </a:cubicBezTo>
                <a:cubicBezTo>
                  <a:pt x="446" y="659"/>
                  <a:pt x="455" y="667"/>
                  <a:pt x="457" y="672"/>
                </a:cubicBezTo>
                <a:cubicBezTo>
                  <a:pt x="458" y="674"/>
                  <a:pt x="457" y="680"/>
                  <a:pt x="457" y="682"/>
                </a:cubicBezTo>
                <a:cubicBezTo>
                  <a:pt x="458" y="685"/>
                  <a:pt x="461" y="691"/>
                  <a:pt x="460" y="694"/>
                </a:cubicBezTo>
                <a:cubicBezTo>
                  <a:pt x="460" y="696"/>
                  <a:pt x="459" y="702"/>
                  <a:pt x="457" y="704"/>
                </a:cubicBezTo>
                <a:cubicBezTo>
                  <a:pt x="456" y="704"/>
                  <a:pt x="454" y="704"/>
                  <a:pt x="453" y="704"/>
                </a:cubicBezTo>
                <a:cubicBezTo>
                  <a:pt x="451" y="704"/>
                  <a:pt x="446" y="703"/>
                  <a:pt x="444" y="702"/>
                </a:cubicBezTo>
                <a:cubicBezTo>
                  <a:pt x="442" y="702"/>
                  <a:pt x="439" y="699"/>
                  <a:pt x="437" y="698"/>
                </a:cubicBezTo>
                <a:cubicBezTo>
                  <a:pt x="433" y="696"/>
                  <a:pt x="427" y="692"/>
                  <a:pt x="423" y="691"/>
                </a:cubicBezTo>
                <a:cubicBezTo>
                  <a:pt x="418" y="690"/>
                  <a:pt x="406" y="693"/>
                  <a:pt x="401" y="691"/>
                </a:cubicBezTo>
                <a:cubicBezTo>
                  <a:pt x="398" y="690"/>
                  <a:pt x="392" y="683"/>
                  <a:pt x="389" y="681"/>
                </a:cubicBezTo>
                <a:cubicBezTo>
                  <a:pt x="387" y="680"/>
                  <a:pt x="384" y="677"/>
                  <a:pt x="382" y="676"/>
                </a:cubicBezTo>
                <a:cubicBezTo>
                  <a:pt x="378" y="675"/>
                  <a:pt x="369" y="677"/>
                  <a:pt x="365" y="676"/>
                </a:cubicBezTo>
                <a:cubicBezTo>
                  <a:pt x="359" y="676"/>
                  <a:pt x="349" y="676"/>
                  <a:pt x="344" y="674"/>
                </a:cubicBezTo>
                <a:cubicBezTo>
                  <a:pt x="340" y="673"/>
                  <a:pt x="333" y="671"/>
                  <a:pt x="331" y="668"/>
                </a:cubicBezTo>
                <a:cubicBezTo>
                  <a:pt x="330" y="666"/>
                  <a:pt x="333" y="660"/>
                  <a:pt x="331" y="658"/>
                </a:cubicBezTo>
                <a:cubicBezTo>
                  <a:pt x="329" y="655"/>
                  <a:pt x="320" y="655"/>
                  <a:pt x="316" y="656"/>
                </a:cubicBezTo>
                <a:cubicBezTo>
                  <a:pt x="314" y="657"/>
                  <a:pt x="313" y="660"/>
                  <a:pt x="311" y="660"/>
                </a:cubicBezTo>
                <a:cubicBezTo>
                  <a:pt x="307" y="661"/>
                  <a:pt x="299" y="658"/>
                  <a:pt x="296" y="655"/>
                </a:cubicBezTo>
                <a:cubicBezTo>
                  <a:pt x="295" y="655"/>
                  <a:pt x="293" y="653"/>
                  <a:pt x="293" y="651"/>
                </a:cubicBezTo>
                <a:cubicBezTo>
                  <a:pt x="293" y="650"/>
                  <a:pt x="294" y="646"/>
                  <a:pt x="293" y="645"/>
                </a:cubicBezTo>
                <a:cubicBezTo>
                  <a:pt x="293" y="644"/>
                  <a:pt x="292" y="642"/>
                  <a:pt x="291" y="641"/>
                </a:cubicBezTo>
                <a:cubicBezTo>
                  <a:pt x="288" y="640"/>
                  <a:pt x="282" y="644"/>
                  <a:pt x="280" y="644"/>
                </a:cubicBezTo>
                <a:cubicBezTo>
                  <a:pt x="277" y="644"/>
                  <a:pt x="273" y="643"/>
                  <a:pt x="271" y="643"/>
                </a:cubicBezTo>
                <a:cubicBezTo>
                  <a:pt x="267" y="642"/>
                  <a:pt x="258" y="639"/>
                  <a:pt x="254" y="638"/>
                </a:cubicBezTo>
                <a:cubicBezTo>
                  <a:pt x="251" y="636"/>
                  <a:pt x="245" y="634"/>
                  <a:pt x="243" y="632"/>
                </a:cubicBezTo>
                <a:cubicBezTo>
                  <a:pt x="241" y="629"/>
                  <a:pt x="238" y="623"/>
                  <a:pt x="237" y="620"/>
                </a:cubicBezTo>
                <a:cubicBezTo>
                  <a:pt x="237" y="618"/>
                  <a:pt x="239" y="613"/>
                  <a:pt x="238" y="610"/>
                </a:cubicBezTo>
                <a:cubicBezTo>
                  <a:pt x="238" y="608"/>
                  <a:pt x="235" y="605"/>
                  <a:pt x="233" y="603"/>
                </a:cubicBezTo>
                <a:cubicBezTo>
                  <a:pt x="231" y="601"/>
                  <a:pt x="227" y="597"/>
                  <a:pt x="225" y="595"/>
                </a:cubicBezTo>
                <a:cubicBezTo>
                  <a:pt x="224" y="594"/>
                  <a:pt x="222" y="590"/>
                  <a:pt x="221" y="589"/>
                </a:cubicBezTo>
                <a:cubicBezTo>
                  <a:pt x="219" y="587"/>
                  <a:pt x="218" y="582"/>
                  <a:pt x="216" y="581"/>
                </a:cubicBezTo>
                <a:cubicBezTo>
                  <a:pt x="214" y="579"/>
                  <a:pt x="211" y="579"/>
                  <a:pt x="209" y="579"/>
                </a:cubicBezTo>
                <a:cubicBezTo>
                  <a:pt x="206" y="578"/>
                  <a:pt x="199" y="575"/>
                  <a:pt x="196" y="574"/>
                </a:cubicBezTo>
                <a:cubicBezTo>
                  <a:pt x="193" y="573"/>
                  <a:pt x="186" y="567"/>
                  <a:pt x="183" y="568"/>
                </a:cubicBezTo>
                <a:cubicBezTo>
                  <a:pt x="182" y="569"/>
                  <a:pt x="182" y="572"/>
                  <a:pt x="181" y="573"/>
                </a:cubicBezTo>
                <a:cubicBezTo>
                  <a:pt x="179" y="575"/>
                  <a:pt x="174" y="579"/>
                  <a:pt x="171" y="579"/>
                </a:cubicBezTo>
                <a:cubicBezTo>
                  <a:pt x="169" y="578"/>
                  <a:pt x="165" y="573"/>
                  <a:pt x="164" y="571"/>
                </a:cubicBezTo>
                <a:cubicBezTo>
                  <a:pt x="163" y="569"/>
                  <a:pt x="165" y="564"/>
                  <a:pt x="164" y="562"/>
                </a:cubicBezTo>
                <a:cubicBezTo>
                  <a:pt x="161" y="556"/>
                  <a:pt x="148" y="550"/>
                  <a:pt x="141" y="549"/>
                </a:cubicBezTo>
                <a:cubicBezTo>
                  <a:pt x="137" y="548"/>
                  <a:pt x="128" y="552"/>
                  <a:pt x="124" y="553"/>
                </a:cubicBezTo>
                <a:cubicBezTo>
                  <a:pt x="117" y="554"/>
                  <a:pt x="99" y="558"/>
                  <a:pt x="98" y="558"/>
                </a:cubicBezTo>
                <a:cubicBezTo>
                  <a:pt x="97" y="558"/>
                  <a:pt x="88" y="559"/>
                  <a:pt x="84" y="559"/>
                </a:cubicBezTo>
                <a:cubicBezTo>
                  <a:pt x="81" y="558"/>
                  <a:pt x="76" y="555"/>
                  <a:pt x="73" y="554"/>
                </a:cubicBezTo>
                <a:cubicBezTo>
                  <a:pt x="73" y="553"/>
                  <a:pt x="72" y="553"/>
                  <a:pt x="72" y="553"/>
                </a:cubicBezTo>
                <a:cubicBezTo>
                  <a:pt x="72" y="551"/>
                  <a:pt x="73" y="549"/>
                  <a:pt x="73" y="548"/>
                </a:cubicBezTo>
                <a:cubicBezTo>
                  <a:pt x="73" y="546"/>
                  <a:pt x="73" y="543"/>
                  <a:pt x="73" y="542"/>
                </a:cubicBezTo>
                <a:cubicBezTo>
                  <a:pt x="73" y="540"/>
                  <a:pt x="74" y="538"/>
                  <a:pt x="74" y="537"/>
                </a:cubicBezTo>
                <a:cubicBezTo>
                  <a:pt x="74" y="535"/>
                  <a:pt x="73" y="533"/>
                  <a:pt x="73" y="531"/>
                </a:cubicBezTo>
                <a:cubicBezTo>
                  <a:pt x="73" y="530"/>
                  <a:pt x="76" y="527"/>
                  <a:pt x="76" y="525"/>
                </a:cubicBezTo>
                <a:cubicBezTo>
                  <a:pt x="76" y="523"/>
                  <a:pt x="74" y="520"/>
                  <a:pt x="73" y="519"/>
                </a:cubicBezTo>
                <a:cubicBezTo>
                  <a:pt x="72" y="518"/>
                  <a:pt x="68" y="518"/>
                  <a:pt x="67" y="516"/>
                </a:cubicBezTo>
                <a:cubicBezTo>
                  <a:pt x="66" y="515"/>
                  <a:pt x="66" y="510"/>
                  <a:pt x="65" y="508"/>
                </a:cubicBezTo>
                <a:cubicBezTo>
                  <a:pt x="65" y="507"/>
                  <a:pt x="62" y="506"/>
                  <a:pt x="62" y="505"/>
                </a:cubicBezTo>
                <a:cubicBezTo>
                  <a:pt x="62" y="504"/>
                  <a:pt x="62" y="502"/>
                  <a:pt x="62" y="501"/>
                </a:cubicBezTo>
                <a:cubicBezTo>
                  <a:pt x="62" y="500"/>
                  <a:pt x="65" y="498"/>
                  <a:pt x="65" y="497"/>
                </a:cubicBezTo>
                <a:cubicBezTo>
                  <a:pt x="65" y="496"/>
                  <a:pt x="64" y="495"/>
                  <a:pt x="63" y="494"/>
                </a:cubicBezTo>
                <a:cubicBezTo>
                  <a:pt x="62" y="493"/>
                  <a:pt x="58" y="493"/>
                  <a:pt x="57" y="492"/>
                </a:cubicBezTo>
                <a:cubicBezTo>
                  <a:pt x="56" y="491"/>
                  <a:pt x="53" y="488"/>
                  <a:pt x="52" y="487"/>
                </a:cubicBezTo>
                <a:cubicBezTo>
                  <a:pt x="52" y="484"/>
                  <a:pt x="53" y="479"/>
                  <a:pt x="54" y="477"/>
                </a:cubicBezTo>
                <a:cubicBezTo>
                  <a:pt x="56" y="474"/>
                  <a:pt x="61" y="471"/>
                  <a:pt x="62" y="468"/>
                </a:cubicBezTo>
                <a:cubicBezTo>
                  <a:pt x="63" y="465"/>
                  <a:pt x="62" y="460"/>
                  <a:pt x="61" y="458"/>
                </a:cubicBezTo>
                <a:cubicBezTo>
                  <a:pt x="61" y="457"/>
                  <a:pt x="59" y="454"/>
                  <a:pt x="58" y="453"/>
                </a:cubicBezTo>
                <a:cubicBezTo>
                  <a:pt x="58" y="450"/>
                  <a:pt x="58" y="445"/>
                  <a:pt x="57" y="443"/>
                </a:cubicBezTo>
                <a:cubicBezTo>
                  <a:pt x="57" y="442"/>
                  <a:pt x="55" y="440"/>
                  <a:pt x="55" y="439"/>
                </a:cubicBezTo>
                <a:cubicBezTo>
                  <a:pt x="54" y="437"/>
                  <a:pt x="53" y="432"/>
                  <a:pt x="52" y="430"/>
                </a:cubicBezTo>
                <a:cubicBezTo>
                  <a:pt x="52" y="428"/>
                  <a:pt x="50" y="426"/>
                  <a:pt x="49" y="424"/>
                </a:cubicBezTo>
                <a:cubicBezTo>
                  <a:pt x="49" y="423"/>
                  <a:pt x="47" y="421"/>
                  <a:pt x="46" y="420"/>
                </a:cubicBezTo>
                <a:cubicBezTo>
                  <a:pt x="45" y="419"/>
                  <a:pt x="43" y="418"/>
                  <a:pt x="41" y="418"/>
                </a:cubicBezTo>
                <a:cubicBezTo>
                  <a:pt x="40" y="417"/>
                  <a:pt x="35" y="417"/>
                  <a:pt x="34" y="415"/>
                </a:cubicBezTo>
                <a:cubicBezTo>
                  <a:pt x="33" y="414"/>
                  <a:pt x="32" y="411"/>
                  <a:pt x="31" y="410"/>
                </a:cubicBezTo>
                <a:cubicBezTo>
                  <a:pt x="30" y="409"/>
                  <a:pt x="26" y="409"/>
                  <a:pt x="24" y="409"/>
                </a:cubicBezTo>
                <a:cubicBezTo>
                  <a:pt x="21" y="409"/>
                  <a:pt x="15" y="411"/>
                  <a:pt x="12" y="410"/>
                </a:cubicBezTo>
                <a:cubicBezTo>
                  <a:pt x="11" y="410"/>
                  <a:pt x="10" y="408"/>
                  <a:pt x="9" y="407"/>
                </a:cubicBezTo>
                <a:cubicBezTo>
                  <a:pt x="9" y="406"/>
                  <a:pt x="8" y="401"/>
                  <a:pt x="8" y="399"/>
                </a:cubicBezTo>
                <a:cubicBezTo>
                  <a:pt x="7" y="397"/>
                  <a:pt x="7" y="393"/>
                  <a:pt x="6" y="391"/>
                </a:cubicBezTo>
                <a:cubicBezTo>
                  <a:pt x="5" y="390"/>
                  <a:pt x="1" y="389"/>
                  <a:pt x="1" y="387"/>
                </a:cubicBezTo>
                <a:cubicBezTo>
                  <a:pt x="0" y="386"/>
                  <a:pt x="1" y="383"/>
                  <a:pt x="2" y="382"/>
                </a:cubicBezTo>
                <a:cubicBezTo>
                  <a:pt x="2" y="381"/>
                  <a:pt x="3" y="381"/>
                  <a:pt x="4" y="380"/>
                </a:cubicBezTo>
                <a:cubicBezTo>
                  <a:pt x="6" y="380"/>
                  <a:pt x="9" y="381"/>
                  <a:pt x="11" y="380"/>
                </a:cubicBezTo>
                <a:cubicBezTo>
                  <a:pt x="11" y="380"/>
                  <a:pt x="12" y="378"/>
                  <a:pt x="12" y="378"/>
                </a:cubicBezTo>
                <a:cubicBezTo>
                  <a:pt x="14" y="377"/>
                  <a:pt x="19" y="379"/>
                  <a:pt x="21" y="378"/>
                </a:cubicBezTo>
                <a:cubicBezTo>
                  <a:pt x="22" y="378"/>
                  <a:pt x="24" y="376"/>
                  <a:pt x="24" y="375"/>
                </a:cubicBezTo>
                <a:cubicBezTo>
                  <a:pt x="25" y="374"/>
                  <a:pt x="25" y="370"/>
                  <a:pt x="26" y="369"/>
                </a:cubicBezTo>
                <a:cubicBezTo>
                  <a:pt x="28" y="368"/>
                  <a:pt x="31" y="369"/>
                  <a:pt x="33" y="369"/>
                </a:cubicBezTo>
                <a:cubicBezTo>
                  <a:pt x="35" y="368"/>
                  <a:pt x="38" y="369"/>
                  <a:pt x="39" y="369"/>
                </a:cubicBezTo>
                <a:cubicBezTo>
                  <a:pt x="41" y="368"/>
                  <a:pt x="44" y="365"/>
                  <a:pt x="45" y="363"/>
                </a:cubicBezTo>
                <a:cubicBezTo>
                  <a:pt x="45" y="361"/>
                  <a:pt x="44" y="357"/>
                  <a:pt x="42" y="355"/>
                </a:cubicBezTo>
                <a:cubicBezTo>
                  <a:pt x="41" y="354"/>
                  <a:pt x="37" y="351"/>
                  <a:pt x="35" y="351"/>
                </a:cubicBezTo>
                <a:cubicBezTo>
                  <a:pt x="33" y="350"/>
                  <a:pt x="29" y="352"/>
                  <a:pt x="27" y="352"/>
                </a:cubicBezTo>
                <a:cubicBezTo>
                  <a:pt x="24" y="352"/>
                  <a:pt x="19" y="352"/>
                  <a:pt x="17" y="351"/>
                </a:cubicBezTo>
                <a:cubicBezTo>
                  <a:pt x="15" y="350"/>
                  <a:pt x="12" y="345"/>
                  <a:pt x="11" y="343"/>
                </a:cubicBezTo>
                <a:cubicBezTo>
                  <a:pt x="10" y="340"/>
                  <a:pt x="8" y="333"/>
                  <a:pt x="8" y="330"/>
                </a:cubicBezTo>
                <a:cubicBezTo>
                  <a:pt x="8" y="328"/>
                  <a:pt x="9" y="325"/>
                  <a:pt x="10" y="324"/>
                </a:cubicBezTo>
                <a:cubicBezTo>
                  <a:pt x="11" y="323"/>
                  <a:pt x="14" y="321"/>
                  <a:pt x="15" y="320"/>
                </a:cubicBezTo>
                <a:cubicBezTo>
                  <a:pt x="16" y="319"/>
                  <a:pt x="19" y="316"/>
                  <a:pt x="18" y="314"/>
                </a:cubicBezTo>
                <a:cubicBezTo>
                  <a:pt x="18" y="313"/>
                  <a:pt x="17" y="312"/>
                  <a:pt x="16" y="311"/>
                </a:cubicBezTo>
                <a:cubicBezTo>
                  <a:pt x="15" y="310"/>
                  <a:pt x="13" y="310"/>
                  <a:pt x="12" y="309"/>
                </a:cubicBezTo>
                <a:cubicBezTo>
                  <a:pt x="12" y="307"/>
                  <a:pt x="12" y="304"/>
                  <a:pt x="12" y="303"/>
                </a:cubicBezTo>
                <a:cubicBezTo>
                  <a:pt x="12" y="302"/>
                  <a:pt x="13" y="299"/>
                  <a:pt x="13" y="298"/>
                </a:cubicBezTo>
                <a:cubicBezTo>
                  <a:pt x="14" y="297"/>
                  <a:pt x="17" y="296"/>
                  <a:pt x="18" y="295"/>
                </a:cubicBezTo>
                <a:cubicBezTo>
                  <a:pt x="19" y="293"/>
                  <a:pt x="20" y="288"/>
                  <a:pt x="19" y="286"/>
                </a:cubicBezTo>
                <a:cubicBezTo>
                  <a:pt x="19" y="284"/>
                  <a:pt x="17" y="280"/>
                  <a:pt x="16" y="279"/>
                </a:cubicBezTo>
                <a:cubicBezTo>
                  <a:pt x="15" y="278"/>
                  <a:pt x="14" y="277"/>
                  <a:pt x="13" y="276"/>
                </a:cubicBezTo>
                <a:cubicBezTo>
                  <a:pt x="12" y="274"/>
                  <a:pt x="9" y="272"/>
                  <a:pt x="9" y="270"/>
                </a:cubicBezTo>
                <a:cubicBezTo>
                  <a:pt x="8" y="268"/>
                  <a:pt x="8" y="264"/>
                  <a:pt x="9" y="263"/>
                </a:cubicBezTo>
                <a:cubicBezTo>
                  <a:pt x="9" y="262"/>
                  <a:pt x="11" y="260"/>
                  <a:pt x="11" y="259"/>
                </a:cubicBezTo>
                <a:cubicBezTo>
                  <a:pt x="12" y="257"/>
                  <a:pt x="14" y="251"/>
                  <a:pt x="14" y="248"/>
                </a:cubicBezTo>
                <a:cubicBezTo>
                  <a:pt x="14" y="246"/>
                  <a:pt x="14" y="243"/>
                  <a:pt x="14" y="241"/>
                </a:cubicBezTo>
                <a:cubicBezTo>
                  <a:pt x="13" y="239"/>
                  <a:pt x="10" y="238"/>
                  <a:pt x="10" y="236"/>
                </a:cubicBezTo>
                <a:cubicBezTo>
                  <a:pt x="9" y="234"/>
                  <a:pt x="14" y="231"/>
                  <a:pt x="14" y="229"/>
                </a:cubicBezTo>
                <a:cubicBezTo>
                  <a:pt x="13" y="227"/>
                  <a:pt x="8" y="227"/>
                  <a:pt x="7" y="225"/>
                </a:cubicBezTo>
                <a:cubicBezTo>
                  <a:pt x="7" y="223"/>
                  <a:pt x="8" y="218"/>
                  <a:pt x="9" y="216"/>
                </a:cubicBezTo>
                <a:cubicBezTo>
                  <a:pt x="10" y="215"/>
                  <a:pt x="12" y="214"/>
                  <a:pt x="13" y="213"/>
                </a:cubicBezTo>
                <a:cubicBezTo>
                  <a:pt x="14" y="212"/>
                  <a:pt x="17" y="208"/>
                  <a:pt x="18" y="206"/>
                </a:cubicBezTo>
                <a:cubicBezTo>
                  <a:pt x="19" y="205"/>
                  <a:pt x="21" y="204"/>
                  <a:pt x="22" y="203"/>
                </a:cubicBezTo>
                <a:cubicBezTo>
                  <a:pt x="23" y="201"/>
                  <a:pt x="24" y="197"/>
                  <a:pt x="23" y="195"/>
                </a:cubicBezTo>
                <a:cubicBezTo>
                  <a:pt x="23" y="193"/>
                  <a:pt x="18" y="193"/>
                  <a:pt x="18" y="192"/>
                </a:cubicBezTo>
                <a:cubicBezTo>
                  <a:pt x="18" y="192"/>
                  <a:pt x="18" y="192"/>
                  <a:pt x="18" y="191"/>
                </a:cubicBezTo>
                <a:cubicBezTo>
                  <a:pt x="18" y="190"/>
                  <a:pt x="22" y="187"/>
                  <a:pt x="24" y="186"/>
                </a:cubicBezTo>
                <a:cubicBezTo>
                  <a:pt x="31" y="179"/>
                  <a:pt x="45" y="167"/>
                  <a:pt x="54" y="162"/>
                </a:cubicBezTo>
                <a:cubicBezTo>
                  <a:pt x="57" y="160"/>
                  <a:pt x="65" y="158"/>
                  <a:pt x="68" y="156"/>
                </a:cubicBezTo>
                <a:cubicBezTo>
                  <a:pt x="72" y="153"/>
                  <a:pt x="77" y="145"/>
                  <a:pt x="81" y="141"/>
                </a:cubicBezTo>
                <a:cubicBezTo>
                  <a:pt x="83" y="139"/>
                  <a:pt x="87" y="134"/>
                  <a:pt x="90" y="132"/>
                </a:cubicBezTo>
                <a:cubicBezTo>
                  <a:pt x="92" y="131"/>
                  <a:pt x="97" y="130"/>
                  <a:pt x="100" y="129"/>
                </a:cubicBezTo>
                <a:cubicBezTo>
                  <a:pt x="104" y="127"/>
                  <a:pt x="113" y="123"/>
                  <a:pt x="116" y="119"/>
                </a:cubicBezTo>
                <a:cubicBezTo>
                  <a:pt x="119" y="117"/>
                  <a:pt x="122" y="109"/>
                  <a:pt x="124" y="106"/>
                </a:cubicBezTo>
                <a:cubicBezTo>
                  <a:pt x="126" y="103"/>
                  <a:pt x="129" y="97"/>
                  <a:pt x="131" y="94"/>
                </a:cubicBezTo>
                <a:cubicBezTo>
                  <a:pt x="132" y="92"/>
                  <a:pt x="136" y="89"/>
                  <a:pt x="137" y="87"/>
                </a:cubicBezTo>
                <a:cubicBezTo>
                  <a:pt x="138" y="84"/>
                  <a:pt x="136" y="79"/>
                  <a:pt x="137" y="76"/>
                </a:cubicBezTo>
                <a:cubicBezTo>
                  <a:pt x="138" y="73"/>
                  <a:pt x="143" y="68"/>
                  <a:pt x="146" y="66"/>
                </a:cubicBezTo>
                <a:cubicBezTo>
                  <a:pt x="148" y="64"/>
                  <a:pt x="154" y="64"/>
                  <a:pt x="156" y="62"/>
                </a:cubicBezTo>
                <a:cubicBezTo>
                  <a:pt x="159" y="61"/>
                  <a:pt x="163" y="58"/>
                  <a:pt x="165" y="56"/>
                </a:cubicBezTo>
                <a:cubicBezTo>
                  <a:pt x="166" y="54"/>
                  <a:pt x="168" y="50"/>
                  <a:pt x="169" y="48"/>
                </a:cubicBezTo>
                <a:cubicBezTo>
                  <a:pt x="170" y="43"/>
                  <a:pt x="172" y="31"/>
                  <a:pt x="172" y="25"/>
                </a:cubicBezTo>
                <a:cubicBezTo>
                  <a:pt x="173" y="22"/>
                  <a:pt x="173" y="18"/>
                  <a:pt x="173" y="14"/>
                </a:cubicBezTo>
                <a:cubicBezTo>
                  <a:pt x="174" y="14"/>
                  <a:pt x="177" y="14"/>
                  <a:pt x="178" y="14"/>
                </a:cubicBezTo>
                <a:cubicBezTo>
                  <a:pt x="179" y="15"/>
                  <a:pt x="181" y="16"/>
                  <a:pt x="182" y="16"/>
                </a:cubicBezTo>
                <a:cubicBezTo>
                  <a:pt x="185" y="17"/>
                  <a:pt x="189" y="16"/>
                  <a:pt x="191" y="16"/>
                </a:cubicBezTo>
                <a:cubicBezTo>
                  <a:pt x="193" y="16"/>
                  <a:pt x="197" y="19"/>
                  <a:pt x="199" y="18"/>
                </a:cubicBezTo>
                <a:cubicBezTo>
                  <a:pt x="200" y="18"/>
                  <a:pt x="203" y="16"/>
                  <a:pt x="205" y="16"/>
                </a:cubicBezTo>
                <a:cubicBezTo>
                  <a:pt x="206" y="15"/>
                  <a:pt x="208" y="16"/>
                  <a:pt x="209" y="15"/>
                </a:cubicBezTo>
                <a:cubicBezTo>
                  <a:pt x="211" y="14"/>
                  <a:pt x="214" y="11"/>
                  <a:pt x="216" y="9"/>
                </a:cubicBezTo>
                <a:cubicBezTo>
                  <a:pt x="217" y="8"/>
                  <a:pt x="220" y="5"/>
                  <a:pt x="222" y="4"/>
                </a:cubicBezTo>
                <a:cubicBezTo>
                  <a:pt x="223" y="3"/>
                  <a:pt x="226" y="1"/>
                  <a:pt x="227" y="1"/>
                </a:cubicBezTo>
                <a:cubicBezTo>
                  <a:pt x="230" y="0"/>
                  <a:pt x="234" y="3"/>
                  <a:pt x="236" y="3"/>
                </a:cubicBezTo>
                <a:cubicBezTo>
                  <a:pt x="238" y="4"/>
                  <a:pt x="242" y="7"/>
                  <a:pt x="244" y="7"/>
                </a:cubicBezTo>
                <a:cubicBezTo>
                  <a:pt x="246" y="8"/>
                  <a:pt x="251" y="9"/>
                  <a:pt x="253" y="11"/>
                </a:cubicBezTo>
                <a:cubicBezTo>
                  <a:pt x="254" y="12"/>
                  <a:pt x="254" y="15"/>
                  <a:pt x="254" y="16"/>
                </a:cubicBezTo>
                <a:cubicBezTo>
                  <a:pt x="254" y="17"/>
                  <a:pt x="254" y="19"/>
                  <a:pt x="255" y="19"/>
                </a:cubicBezTo>
                <a:cubicBezTo>
                  <a:pt x="256" y="20"/>
                  <a:pt x="260" y="20"/>
                  <a:pt x="261" y="21"/>
                </a:cubicBezTo>
                <a:cubicBezTo>
                  <a:pt x="262" y="22"/>
                  <a:pt x="264" y="26"/>
                  <a:pt x="264" y="28"/>
                </a:cubicBezTo>
                <a:cubicBezTo>
                  <a:pt x="264" y="29"/>
                  <a:pt x="262" y="32"/>
                  <a:pt x="261" y="33"/>
                </a:cubicBezTo>
                <a:cubicBezTo>
                  <a:pt x="259" y="36"/>
                  <a:pt x="254" y="40"/>
                  <a:pt x="253" y="43"/>
                </a:cubicBezTo>
                <a:cubicBezTo>
                  <a:pt x="252" y="45"/>
                  <a:pt x="255" y="50"/>
                  <a:pt x="254" y="52"/>
                </a:cubicBezTo>
                <a:cubicBezTo>
                  <a:pt x="253" y="53"/>
                  <a:pt x="249" y="55"/>
                  <a:pt x="249" y="56"/>
                </a:cubicBezTo>
                <a:cubicBezTo>
                  <a:pt x="249" y="58"/>
                  <a:pt x="249" y="63"/>
                  <a:pt x="251" y="63"/>
                </a:cubicBezTo>
                <a:cubicBezTo>
                  <a:pt x="253" y="64"/>
                  <a:pt x="256" y="60"/>
                  <a:pt x="258" y="61"/>
                </a:cubicBezTo>
                <a:cubicBezTo>
                  <a:pt x="259" y="61"/>
                  <a:pt x="263" y="63"/>
                  <a:pt x="265" y="64"/>
                </a:cubicBezTo>
                <a:cubicBezTo>
                  <a:pt x="266" y="65"/>
                  <a:pt x="268" y="68"/>
                  <a:pt x="270" y="70"/>
                </a:cubicBezTo>
                <a:cubicBezTo>
                  <a:pt x="271" y="71"/>
                  <a:pt x="272" y="75"/>
                  <a:pt x="274" y="76"/>
                </a:cubicBezTo>
                <a:cubicBezTo>
                  <a:pt x="275" y="77"/>
                  <a:pt x="279" y="78"/>
                  <a:pt x="280" y="78"/>
                </a:cubicBezTo>
                <a:cubicBezTo>
                  <a:pt x="282" y="79"/>
                  <a:pt x="287" y="80"/>
                  <a:pt x="289" y="80"/>
                </a:cubicBezTo>
                <a:cubicBezTo>
                  <a:pt x="291" y="81"/>
                  <a:pt x="294" y="81"/>
                  <a:pt x="296" y="82"/>
                </a:cubicBezTo>
                <a:cubicBezTo>
                  <a:pt x="298" y="83"/>
                  <a:pt x="302" y="84"/>
                  <a:pt x="304" y="85"/>
                </a:cubicBezTo>
                <a:cubicBezTo>
                  <a:pt x="306" y="86"/>
                  <a:pt x="308" y="91"/>
                  <a:pt x="311" y="91"/>
                </a:cubicBezTo>
                <a:cubicBezTo>
                  <a:pt x="312" y="91"/>
                  <a:pt x="313" y="90"/>
                  <a:pt x="314" y="89"/>
                </a:cubicBezTo>
                <a:cubicBezTo>
                  <a:pt x="315" y="89"/>
                  <a:pt x="318" y="89"/>
                  <a:pt x="319" y="89"/>
                </a:cubicBezTo>
                <a:cubicBezTo>
                  <a:pt x="321" y="90"/>
                  <a:pt x="325" y="94"/>
                  <a:pt x="328" y="95"/>
                </a:cubicBezTo>
                <a:cubicBezTo>
                  <a:pt x="329" y="95"/>
                  <a:pt x="331" y="93"/>
                  <a:pt x="332" y="94"/>
                </a:cubicBezTo>
                <a:cubicBezTo>
                  <a:pt x="334" y="94"/>
                  <a:pt x="337" y="95"/>
                  <a:pt x="337" y="97"/>
                </a:cubicBezTo>
                <a:cubicBezTo>
                  <a:pt x="338" y="99"/>
                  <a:pt x="335" y="102"/>
                  <a:pt x="335" y="104"/>
                </a:cubicBezTo>
                <a:cubicBezTo>
                  <a:pt x="334" y="105"/>
                  <a:pt x="332" y="108"/>
                  <a:pt x="332" y="109"/>
                </a:cubicBezTo>
                <a:cubicBezTo>
                  <a:pt x="332" y="111"/>
                  <a:pt x="335" y="114"/>
                  <a:pt x="335" y="116"/>
                </a:cubicBezTo>
                <a:cubicBezTo>
                  <a:pt x="335" y="117"/>
                  <a:pt x="333" y="120"/>
                  <a:pt x="334" y="121"/>
                </a:cubicBezTo>
                <a:cubicBezTo>
                  <a:pt x="335" y="122"/>
                  <a:pt x="337" y="123"/>
                  <a:pt x="338" y="123"/>
                </a:cubicBezTo>
                <a:cubicBezTo>
                  <a:pt x="340" y="123"/>
                  <a:pt x="342" y="121"/>
                  <a:pt x="343" y="121"/>
                </a:cubicBezTo>
                <a:cubicBezTo>
                  <a:pt x="344" y="121"/>
                  <a:pt x="345" y="120"/>
                  <a:pt x="346" y="121"/>
                </a:cubicBezTo>
                <a:cubicBezTo>
                  <a:pt x="347" y="122"/>
                  <a:pt x="347" y="124"/>
                  <a:pt x="347" y="125"/>
                </a:cubicBezTo>
                <a:cubicBezTo>
                  <a:pt x="346" y="126"/>
                  <a:pt x="343" y="126"/>
                  <a:pt x="342" y="127"/>
                </a:cubicBezTo>
                <a:cubicBezTo>
                  <a:pt x="341" y="127"/>
                  <a:pt x="339" y="129"/>
                  <a:pt x="339" y="130"/>
                </a:cubicBezTo>
                <a:cubicBezTo>
                  <a:pt x="339" y="130"/>
                  <a:pt x="339" y="132"/>
                  <a:pt x="340" y="133"/>
                </a:cubicBezTo>
                <a:cubicBezTo>
                  <a:pt x="342" y="134"/>
                  <a:pt x="346" y="130"/>
                  <a:pt x="348" y="130"/>
                </a:cubicBezTo>
                <a:cubicBezTo>
                  <a:pt x="349" y="130"/>
                  <a:pt x="352" y="130"/>
                  <a:pt x="352" y="131"/>
                </a:cubicBezTo>
                <a:cubicBezTo>
                  <a:pt x="352" y="132"/>
                  <a:pt x="348" y="135"/>
                  <a:pt x="347" y="136"/>
                </a:cubicBezTo>
                <a:cubicBezTo>
                  <a:pt x="346" y="137"/>
                  <a:pt x="343" y="141"/>
                  <a:pt x="341" y="142"/>
                </a:cubicBezTo>
                <a:cubicBezTo>
                  <a:pt x="339" y="143"/>
                  <a:pt x="333" y="143"/>
                  <a:pt x="330" y="143"/>
                </a:cubicBezTo>
                <a:cubicBezTo>
                  <a:pt x="329" y="143"/>
                  <a:pt x="324" y="144"/>
                  <a:pt x="323" y="143"/>
                </a:cubicBezTo>
                <a:cubicBezTo>
                  <a:pt x="321" y="142"/>
                  <a:pt x="321" y="138"/>
                  <a:pt x="320" y="137"/>
                </a:cubicBezTo>
                <a:cubicBezTo>
                  <a:pt x="319" y="136"/>
                  <a:pt x="316" y="136"/>
                  <a:pt x="315" y="137"/>
                </a:cubicBezTo>
                <a:cubicBezTo>
                  <a:pt x="314" y="138"/>
                  <a:pt x="312" y="140"/>
                  <a:pt x="312" y="141"/>
                </a:cubicBezTo>
                <a:cubicBezTo>
                  <a:pt x="312" y="142"/>
                  <a:pt x="311" y="145"/>
                  <a:pt x="312" y="146"/>
                </a:cubicBezTo>
                <a:cubicBezTo>
                  <a:pt x="314" y="148"/>
                  <a:pt x="320" y="148"/>
                  <a:pt x="321" y="150"/>
                </a:cubicBezTo>
                <a:cubicBezTo>
                  <a:pt x="321" y="151"/>
                  <a:pt x="319" y="154"/>
                  <a:pt x="318" y="155"/>
                </a:cubicBezTo>
                <a:cubicBezTo>
                  <a:pt x="317" y="156"/>
                  <a:pt x="314" y="156"/>
                  <a:pt x="313" y="156"/>
                </a:cubicBezTo>
                <a:cubicBezTo>
                  <a:pt x="311" y="157"/>
                  <a:pt x="308" y="158"/>
                  <a:pt x="308" y="160"/>
                </a:cubicBezTo>
                <a:cubicBezTo>
                  <a:pt x="307" y="161"/>
                  <a:pt x="307" y="163"/>
                  <a:pt x="308" y="164"/>
                </a:cubicBezTo>
                <a:cubicBezTo>
                  <a:pt x="309" y="165"/>
                  <a:pt x="313" y="163"/>
                  <a:pt x="315" y="164"/>
                </a:cubicBezTo>
                <a:cubicBezTo>
                  <a:pt x="316" y="165"/>
                  <a:pt x="317" y="167"/>
                  <a:pt x="318" y="168"/>
                </a:cubicBezTo>
                <a:cubicBezTo>
                  <a:pt x="320" y="171"/>
                  <a:pt x="321" y="177"/>
                  <a:pt x="324" y="179"/>
                </a:cubicBezTo>
                <a:cubicBezTo>
                  <a:pt x="325" y="180"/>
                  <a:pt x="329" y="181"/>
                  <a:pt x="331" y="181"/>
                </a:cubicBezTo>
                <a:cubicBezTo>
                  <a:pt x="333" y="182"/>
                  <a:pt x="337" y="182"/>
                  <a:pt x="340" y="182"/>
                </a:cubicBezTo>
                <a:cubicBezTo>
                  <a:pt x="345" y="181"/>
                  <a:pt x="355" y="177"/>
                  <a:pt x="360" y="176"/>
                </a:cubicBezTo>
                <a:cubicBezTo>
                  <a:pt x="363" y="176"/>
                  <a:pt x="369" y="176"/>
                  <a:pt x="371" y="176"/>
                </a:cubicBezTo>
                <a:cubicBezTo>
                  <a:pt x="373" y="176"/>
                  <a:pt x="377" y="177"/>
                  <a:pt x="378" y="178"/>
                </a:cubicBezTo>
                <a:cubicBezTo>
                  <a:pt x="379" y="180"/>
                  <a:pt x="376" y="185"/>
                  <a:pt x="374" y="186"/>
                </a:cubicBezTo>
                <a:cubicBezTo>
                  <a:pt x="373" y="187"/>
                  <a:pt x="369" y="185"/>
                  <a:pt x="367" y="186"/>
                </a:cubicBezTo>
                <a:cubicBezTo>
                  <a:pt x="366" y="186"/>
                  <a:pt x="362" y="188"/>
                  <a:pt x="361" y="190"/>
                </a:cubicBezTo>
                <a:cubicBezTo>
                  <a:pt x="361" y="192"/>
                  <a:pt x="362" y="196"/>
                  <a:pt x="364" y="198"/>
                </a:cubicBezTo>
                <a:cubicBezTo>
                  <a:pt x="366" y="199"/>
                  <a:pt x="372" y="199"/>
                  <a:pt x="374" y="198"/>
                </a:cubicBezTo>
                <a:cubicBezTo>
                  <a:pt x="376" y="198"/>
                  <a:pt x="378" y="197"/>
                  <a:pt x="379" y="197"/>
                </a:cubicBezTo>
                <a:cubicBezTo>
                  <a:pt x="380" y="197"/>
                  <a:pt x="382" y="200"/>
                  <a:pt x="384" y="200"/>
                </a:cubicBezTo>
                <a:cubicBezTo>
                  <a:pt x="386" y="201"/>
                  <a:pt x="391" y="200"/>
                  <a:pt x="393" y="200"/>
                </a:cubicBezTo>
                <a:cubicBezTo>
                  <a:pt x="397" y="200"/>
                  <a:pt x="405" y="200"/>
                  <a:pt x="409" y="200"/>
                </a:cubicBezTo>
                <a:cubicBezTo>
                  <a:pt x="411" y="200"/>
                  <a:pt x="416" y="202"/>
                  <a:pt x="418" y="202"/>
                </a:cubicBezTo>
                <a:cubicBezTo>
                  <a:pt x="421" y="202"/>
                  <a:pt x="427" y="201"/>
                  <a:pt x="430" y="201"/>
                </a:cubicBezTo>
                <a:cubicBezTo>
                  <a:pt x="432" y="201"/>
                  <a:pt x="436" y="202"/>
                  <a:pt x="438" y="202"/>
                </a:cubicBezTo>
                <a:cubicBezTo>
                  <a:pt x="441" y="202"/>
                  <a:pt x="447" y="203"/>
                  <a:pt x="450" y="203"/>
                </a:cubicBezTo>
                <a:cubicBezTo>
                  <a:pt x="452" y="203"/>
                  <a:pt x="457" y="202"/>
                  <a:pt x="459" y="202"/>
                </a:cubicBezTo>
                <a:cubicBezTo>
                  <a:pt x="460" y="202"/>
                  <a:pt x="462" y="203"/>
                  <a:pt x="463" y="202"/>
                </a:cubicBezTo>
                <a:cubicBezTo>
                  <a:pt x="466" y="201"/>
                  <a:pt x="466" y="194"/>
                  <a:pt x="468" y="192"/>
                </a:cubicBezTo>
                <a:cubicBezTo>
                  <a:pt x="470" y="190"/>
                  <a:pt x="477" y="188"/>
                  <a:pt x="479" y="185"/>
                </a:cubicBezTo>
                <a:cubicBezTo>
                  <a:pt x="481" y="183"/>
                  <a:pt x="485" y="176"/>
                  <a:pt x="486" y="173"/>
                </a:cubicBezTo>
                <a:cubicBezTo>
                  <a:pt x="487" y="172"/>
                  <a:pt x="488" y="168"/>
                  <a:pt x="489" y="167"/>
                </a:cubicBezTo>
                <a:cubicBezTo>
                  <a:pt x="491" y="165"/>
                  <a:pt x="495" y="163"/>
                  <a:pt x="497" y="163"/>
                </a:cubicBezTo>
                <a:cubicBezTo>
                  <a:pt x="499" y="162"/>
                  <a:pt x="504" y="163"/>
                  <a:pt x="505" y="164"/>
                </a:cubicBezTo>
                <a:cubicBezTo>
                  <a:pt x="508" y="165"/>
                  <a:pt x="510" y="172"/>
                  <a:pt x="512" y="173"/>
                </a:cubicBezTo>
                <a:cubicBezTo>
                  <a:pt x="514" y="173"/>
                  <a:pt x="515" y="171"/>
                  <a:pt x="516" y="170"/>
                </a:cubicBezTo>
                <a:cubicBezTo>
                  <a:pt x="518" y="169"/>
                  <a:pt x="521" y="169"/>
                  <a:pt x="522" y="168"/>
                </a:cubicBezTo>
                <a:cubicBezTo>
                  <a:pt x="523" y="167"/>
                  <a:pt x="526" y="163"/>
                  <a:pt x="528" y="162"/>
                </a:cubicBezTo>
                <a:cubicBezTo>
                  <a:pt x="529" y="161"/>
                  <a:pt x="533" y="158"/>
                  <a:pt x="535" y="158"/>
                </a:cubicBezTo>
                <a:cubicBezTo>
                  <a:pt x="536" y="158"/>
                  <a:pt x="539" y="159"/>
                  <a:pt x="540" y="161"/>
                </a:cubicBezTo>
                <a:cubicBezTo>
                  <a:pt x="541" y="162"/>
                  <a:pt x="540" y="168"/>
                  <a:pt x="541" y="170"/>
                </a:cubicBezTo>
                <a:cubicBezTo>
                  <a:pt x="542" y="171"/>
                  <a:pt x="546" y="171"/>
                  <a:pt x="548" y="172"/>
                </a:cubicBezTo>
                <a:cubicBezTo>
                  <a:pt x="549" y="172"/>
                  <a:pt x="553" y="173"/>
                  <a:pt x="554" y="174"/>
                </a:cubicBezTo>
                <a:cubicBezTo>
                  <a:pt x="555" y="176"/>
                  <a:pt x="555" y="181"/>
                  <a:pt x="555" y="183"/>
                </a:cubicBezTo>
                <a:cubicBezTo>
                  <a:pt x="554" y="184"/>
                  <a:pt x="552" y="186"/>
                  <a:pt x="551" y="187"/>
                </a:cubicBezTo>
                <a:cubicBezTo>
                  <a:pt x="551" y="189"/>
                  <a:pt x="551" y="191"/>
                  <a:pt x="551" y="192"/>
                </a:cubicBezTo>
                <a:cubicBezTo>
                  <a:pt x="552" y="194"/>
                  <a:pt x="557" y="193"/>
                  <a:pt x="558" y="194"/>
                </a:cubicBezTo>
                <a:cubicBezTo>
                  <a:pt x="560" y="194"/>
                  <a:pt x="562" y="196"/>
                  <a:pt x="563" y="196"/>
                </a:cubicBezTo>
                <a:cubicBezTo>
                  <a:pt x="565" y="196"/>
                  <a:pt x="569" y="192"/>
                  <a:pt x="570" y="192"/>
                </a:cubicBezTo>
                <a:cubicBezTo>
                  <a:pt x="572" y="192"/>
                  <a:pt x="574" y="194"/>
                  <a:pt x="575" y="195"/>
                </a:cubicBezTo>
                <a:cubicBezTo>
                  <a:pt x="575" y="196"/>
                  <a:pt x="573" y="200"/>
                  <a:pt x="573" y="202"/>
                </a:cubicBezTo>
                <a:cubicBezTo>
                  <a:pt x="573" y="203"/>
                  <a:pt x="572" y="205"/>
                  <a:pt x="573" y="206"/>
                </a:cubicBezTo>
                <a:cubicBezTo>
                  <a:pt x="575" y="208"/>
                  <a:pt x="580" y="207"/>
                  <a:pt x="582" y="208"/>
                </a:cubicBezTo>
                <a:cubicBezTo>
                  <a:pt x="583" y="208"/>
                  <a:pt x="585" y="208"/>
                  <a:pt x="586" y="209"/>
                </a:cubicBezTo>
                <a:close/>
              </a:path>
            </a:pathLst>
          </a:custGeom>
          <a:solidFill>
            <a:srgbClr val="8E8E8E"/>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7554152" y="3143862"/>
            <a:ext cx="1637811" cy="2121579"/>
          </a:xfrm>
          <a:custGeom>
            <a:avLst/>
            <a:gdLst/>
            <a:ahLst/>
            <a:cxnLst>
              <a:cxn ang="0">
                <a:pos x="52" y="415"/>
              </a:cxn>
              <a:cxn ang="0">
                <a:pos x="56" y="391"/>
              </a:cxn>
              <a:cxn ang="0">
                <a:pos x="45" y="361"/>
              </a:cxn>
              <a:cxn ang="0">
                <a:pos x="53" y="336"/>
              </a:cxn>
              <a:cxn ang="0">
                <a:pos x="14" y="305"/>
              </a:cxn>
              <a:cxn ang="0">
                <a:pos x="15" y="274"/>
              </a:cxn>
              <a:cxn ang="0">
                <a:pos x="36" y="277"/>
              </a:cxn>
              <a:cxn ang="0">
                <a:pos x="63" y="256"/>
              </a:cxn>
              <a:cxn ang="0">
                <a:pos x="58" y="227"/>
              </a:cxn>
              <a:cxn ang="0">
                <a:pos x="76" y="192"/>
              </a:cxn>
              <a:cxn ang="0">
                <a:pos x="70" y="181"/>
              </a:cxn>
              <a:cxn ang="0">
                <a:pos x="83" y="132"/>
              </a:cxn>
              <a:cxn ang="0">
                <a:pos x="121" y="124"/>
              </a:cxn>
              <a:cxn ang="0">
                <a:pos x="148" y="119"/>
              </a:cxn>
              <a:cxn ang="0">
                <a:pos x="169" y="122"/>
              </a:cxn>
              <a:cxn ang="0">
                <a:pos x="197" y="104"/>
              </a:cxn>
              <a:cxn ang="0">
                <a:pos x="225" y="107"/>
              </a:cxn>
              <a:cxn ang="0">
                <a:pos x="238" y="78"/>
              </a:cxn>
              <a:cxn ang="0">
                <a:pos x="271" y="86"/>
              </a:cxn>
              <a:cxn ang="0">
                <a:pos x="297" y="76"/>
              </a:cxn>
              <a:cxn ang="0">
                <a:pos x="306" y="58"/>
              </a:cxn>
              <a:cxn ang="0">
                <a:pos x="331" y="46"/>
              </a:cxn>
              <a:cxn ang="0">
                <a:pos x="345" y="8"/>
              </a:cxn>
              <a:cxn ang="0">
                <a:pos x="364" y="17"/>
              </a:cxn>
              <a:cxn ang="0">
                <a:pos x="389" y="36"/>
              </a:cxn>
              <a:cxn ang="0">
                <a:pos x="422" y="37"/>
              </a:cxn>
              <a:cxn ang="0">
                <a:pos x="454" y="70"/>
              </a:cxn>
              <a:cxn ang="0">
                <a:pos x="478" y="116"/>
              </a:cxn>
              <a:cxn ang="0">
                <a:pos x="472" y="157"/>
              </a:cxn>
              <a:cxn ang="0">
                <a:pos x="459" y="202"/>
              </a:cxn>
              <a:cxn ang="0">
                <a:pos x="456" y="268"/>
              </a:cxn>
              <a:cxn ang="0">
                <a:pos x="496" y="299"/>
              </a:cxn>
              <a:cxn ang="0">
                <a:pos x="488" y="368"/>
              </a:cxn>
              <a:cxn ang="0">
                <a:pos x="521" y="417"/>
              </a:cxn>
              <a:cxn ang="0">
                <a:pos x="566" y="458"/>
              </a:cxn>
              <a:cxn ang="0">
                <a:pos x="594" y="536"/>
              </a:cxn>
              <a:cxn ang="0">
                <a:pos x="591" y="576"/>
              </a:cxn>
              <a:cxn ang="0">
                <a:pos x="619" y="633"/>
              </a:cxn>
              <a:cxn ang="0">
                <a:pos x="546" y="733"/>
              </a:cxn>
              <a:cxn ang="0">
                <a:pos x="482" y="804"/>
              </a:cxn>
              <a:cxn ang="0">
                <a:pos x="464" y="782"/>
              </a:cxn>
              <a:cxn ang="0">
                <a:pos x="442" y="762"/>
              </a:cxn>
              <a:cxn ang="0">
                <a:pos x="406" y="763"/>
              </a:cxn>
              <a:cxn ang="0">
                <a:pos x="357" y="792"/>
              </a:cxn>
              <a:cxn ang="0">
                <a:pos x="287" y="790"/>
              </a:cxn>
              <a:cxn ang="0">
                <a:pos x="268" y="776"/>
              </a:cxn>
              <a:cxn ang="0">
                <a:pos x="212" y="758"/>
              </a:cxn>
              <a:cxn ang="0">
                <a:pos x="206" y="736"/>
              </a:cxn>
              <a:cxn ang="0">
                <a:pos x="241" y="726"/>
              </a:cxn>
              <a:cxn ang="0">
                <a:pos x="240" y="711"/>
              </a:cxn>
              <a:cxn ang="0">
                <a:pos x="231" y="687"/>
              </a:cxn>
              <a:cxn ang="0">
                <a:pos x="190" y="672"/>
              </a:cxn>
              <a:cxn ang="0">
                <a:pos x="145" y="653"/>
              </a:cxn>
              <a:cxn ang="0">
                <a:pos x="149" y="609"/>
              </a:cxn>
              <a:cxn ang="0">
                <a:pos x="110" y="599"/>
              </a:cxn>
              <a:cxn ang="0">
                <a:pos x="67" y="604"/>
              </a:cxn>
              <a:cxn ang="0">
                <a:pos x="50" y="520"/>
              </a:cxn>
            </a:cxnLst>
            <a:rect l="0" t="0" r="r" b="b"/>
            <a:pathLst>
              <a:path w="622" h="805">
                <a:moveTo>
                  <a:pt x="50" y="492"/>
                </a:moveTo>
                <a:cubicBezTo>
                  <a:pt x="49" y="491"/>
                  <a:pt x="48" y="489"/>
                  <a:pt x="48" y="488"/>
                </a:cubicBezTo>
                <a:cubicBezTo>
                  <a:pt x="47" y="486"/>
                  <a:pt x="44" y="480"/>
                  <a:pt x="44" y="477"/>
                </a:cubicBezTo>
                <a:cubicBezTo>
                  <a:pt x="43" y="473"/>
                  <a:pt x="43" y="464"/>
                  <a:pt x="44" y="460"/>
                </a:cubicBezTo>
                <a:cubicBezTo>
                  <a:pt x="44" y="453"/>
                  <a:pt x="47" y="439"/>
                  <a:pt x="48" y="432"/>
                </a:cubicBezTo>
                <a:cubicBezTo>
                  <a:pt x="49" y="429"/>
                  <a:pt x="50" y="425"/>
                  <a:pt x="51" y="422"/>
                </a:cubicBezTo>
                <a:cubicBezTo>
                  <a:pt x="51" y="420"/>
                  <a:pt x="52" y="417"/>
                  <a:pt x="52" y="415"/>
                </a:cubicBezTo>
                <a:cubicBezTo>
                  <a:pt x="52" y="414"/>
                  <a:pt x="51" y="412"/>
                  <a:pt x="50" y="411"/>
                </a:cubicBezTo>
                <a:cubicBezTo>
                  <a:pt x="49" y="411"/>
                  <a:pt x="48" y="413"/>
                  <a:pt x="47" y="413"/>
                </a:cubicBezTo>
                <a:cubicBezTo>
                  <a:pt x="46" y="413"/>
                  <a:pt x="43" y="412"/>
                  <a:pt x="42" y="411"/>
                </a:cubicBezTo>
                <a:cubicBezTo>
                  <a:pt x="42" y="410"/>
                  <a:pt x="42" y="408"/>
                  <a:pt x="42" y="407"/>
                </a:cubicBezTo>
                <a:cubicBezTo>
                  <a:pt x="43" y="406"/>
                  <a:pt x="46" y="405"/>
                  <a:pt x="47" y="404"/>
                </a:cubicBezTo>
                <a:cubicBezTo>
                  <a:pt x="48" y="403"/>
                  <a:pt x="48" y="399"/>
                  <a:pt x="49" y="397"/>
                </a:cubicBezTo>
                <a:cubicBezTo>
                  <a:pt x="50" y="395"/>
                  <a:pt x="55" y="393"/>
                  <a:pt x="56" y="391"/>
                </a:cubicBezTo>
                <a:cubicBezTo>
                  <a:pt x="56" y="388"/>
                  <a:pt x="55" y="383"/>
                  <a:pt x="54" y="382"/>
                </a:cubicBezTo>
                <a:cubicBezTo>
                  <a:pt x="53" y="380"/>
                  <a:pt x="49" y="379"/>
                  <a:pt x="47" y="379"/>
                </a:cubicBezTo>
                <a:cubicBezTo>
                  <a:pt x="46" y="379"/>
                  <a:pt x="43" y="380"/>
                  <a:pt x="42" y="379"/>
                </a:cubicBezTo>
                <a:cubicBezTo>
                  <a:pt x="40" y="378"/>
                  <a:pt x="36" y="376"/>
                  <a:pt x="35" y="374"/>
                </a:cubicBezTo>
                <a:cubicBezTo>
                  <a:pt x="34" y="372"/>
                  <a:pt x="35" y="368"/>
                  <a:pt x="36" y="366"/>
                </a:cubicBezTo>
                <a:cubicBezTo>
                  <a:pt x="36" y="365"/>
                  <a:pt x="38" y="363"/>
                  <a:pt x="39" y="362"/>
                </a:cubicBezTo>
                <a:cubicBezTo>
                  <a:pt x="40" y="361"/>
                  <a:pt x="43" y="360"/>
                  <a:pt x="45" y="361"/>
                </a:cubicBezTo>
                <a:cubicBezTo>
                  <a:pt x="46" y="361"/>
                  <a:pt x="47" y="363"/>
                  <a:pt x="47" y="364"/>
                </a:cubicBezTo>
                <a:cubicBezTo>
                  <a:pt x="48" y="365"/>
                  <a:pt x="51" y="366"/>
                  <a:pt x="52" y="366"/>
                </a:cubicBezTo>
                <a:cubicBezTo>
                  <a:pt x="53" y="366"/>
                  <a:pt x="55" y="362"/>
                  <a:pt x="55" y="361"/>
                </a:cubicBezTo>
                <a:cubicBezTo>
                  <a:pt x="55" y="359"/>
                  <a:pt x="54" y="355"/>
                  <a:pt x="54" y="353"/>
                </a:cubicBezTo>
                <a:cubicBezTo>
                  <a:pt x="54" y="351"/>
                  <a:pt x="58" y="348"/>
                  <a:pt x="57" y="346"/>
                </a:cubicBezTo>
                <a:cubicBezTo>
                  <a:pt x="57" y="344"/>
                  <a:pt x="54" y="343"/>
                  <a:pt x="53" y="342"/>
                </a:cubicBezTo>
                <a:cubicBezTo>
                  <a:pt x="52" y="340"/>
                  <a:pt x="53" y="337"/>
                  <a:pt x="53" y="336"/>
                </a:cubicBezTo>
                <a:cubicBezTo>
                  <a:pt x="52" y="334"/>
                  <a:pt x="53" y="330"/>
                  <a:pt x="53" y="328"/>
                </a:cubicBezTo>
                <a:cubicBezTo>
                  <a:pt x="52" y="326"/>
                  <a:pt x="48" y="323"/>
                  <a:pt x="46" y="321"/>
                </a:cubicBezTo>
                <a:cubicBezTo>
                  <a:pt x="45" y="319"/>
                  <a:pt x="45" y="315"/>
                  <a:pt x="44" y="314"/>
                </a:cubicBezTo>
                <a:cubicBezTo>
                  <a:pt x="42" y="311"/>
                  <a:pt x="40" y="307"/>
                  <a:pt x="38" y="305"/>
                </a:cubicBezTo>
                <a:cubicBezTo>
                  <a:pt x="37" y="305"/>
                  <a:pt x="34" y="305"/>
                  <a:pt x="32" y="305"/>
                </a:cubicBezTo>
                <a:cubicBezTo>
                  <a:pt x="30" y="306"/>
                  <a:pt x="26" y="308"/>
                  <a:pt x="23" y="307"/>
                </a:cubicBezTo>
                <a:cubicBezTo>
                  <a:pt x="21" y="307"/>
                  <a:pt x="16" y="306"/>
                  <a:pt x="14" y="305"/>
                </a:cubicBezTo>
                <a:cubicBezTo>
                  <a:pt x="12" y="304"/>
                  <a:pt x="9" y="301"/>
                  <a:pt x="8" y="299"/>
                </a:cubicBezTo>
                <a:cubicBezTo>
                  <a:pt x="6" y="298"/>
                  <a:pt x="3" y="295"/>
                  <a:pt x="2" y="294"/>
                </a:cubicBezTo>
                <a:cubicBezTo>
                  <a:pt x="1" y="292"/>
                  <a:pt x="1" y="288"/>
                  <a:pt x="0" y="286"/>
                </a:cubicBezTo>
                <a:cubicBezTo>
                  <a:pt x="0" y="284"/>
                  <a:pt x="0" y="280"/>
                  <a:pt x="1" y="278"/>
                </a:cubicBezTo>
                <a:cubicBezTo>
                  <a:pt x="1" y="276"/>
                  <a:pt x="2" y="273"/>
                  <a:pt x="4" y="272"/>
                </a:cubicBezTo>
                <a:cubicBezTo>
                  <a:pt x="5" y="271"/>
                  <a:pt x="8" y="271"/>
                  <a:pt x="10" y="272"/>
                </a:cubicBezTo>
                <a:cubicBezTo>
                  <a:pt x="11" y="272"/>
                  <a:pt x="14" y="273"/>
                  <a:pt x="15" y="274"/>
                </a:cubicBezTo>
                <a:cubicBezTo>
                  <a:pt x="16" y="275"/>
                  <a:pt x="15" y="277"/>
                  <a:pt x="16" y="278"/>
                </a:cubicBezTo>
                <a:cubicBezTo>
                  <a:pt x="17" y="279"/>
                  <a:pt x="20" y="278"/>
                  <a:pt x="21" y="279"/>
                </a:cubicBezTo>
                <a:cubicBezTo>
                  <a:pt x="22" y="280"/>
                  <a:pt x="21" y="282"/>
                  <a:pt x="22" y="283"/>
                </a:cubicBezTo>
                <a:cubicBezTo>
                  <a:pt x="22" y="284"/>
                  <a:pt x="24" y="285"/>
                  <a:pt x="25" y="286"/>
                </a:cubicBezTo>
                <a:cubicBezTo>
                  <a:pt x="27" y="286"/>
                  <a:pt x="30" y="286"/>
                  <a:pt x="31" y="285"/>
                </a:cubicBezTo>
                <a:cubicBezTo>
                  <a:pt x="32" y="284"/>
                  <a:pt x="31" y="280"/>
                  <a:pt x="32" y="279"/>
                </a:cubicBezTo>
                <a:cubicBezTo>
                  <a:pt x="32" y="278"/>
                  <a:pt x="35" y="278"/>
                  <a:pt x="36" y="277"/>
                </a:cubicBezTo>
                <a:cubicBezTo>
                  <a:pt x="37" y="276"/>
                  <a:pt x="40" y="274"/>
                  <a:pt x="41" y="274"/>
                </a:cubicBezTo>
                <a:cubicBezTo>
                  <a:pt x="43" y="273"/>
                  <a:pt x="46" y="273"/>
                  <a:pt x="47" y="273"/>
                </a:cubicBezTo>
                <a:cubicBezTo>
                  <a:pt x="49" y="273"/>
                  <a:pt x="52" y="275"/>
                  <a:pt x="53" y="273"/>
                </a:cubicBezTo>
                <a:cubicBezTo>
                  <a:pt x="55" y="272"/>
                  <a:pt x="52" y="268"/>
                  <a:pt x="52" y="266"/>
                </a:cubicBezTo>
                <a:cubicBezTo>
                  <a:pt x="53" y="265"/>
                  <a:pt x="54" y="262"/>
                  <a:pt x="55" y="262"/>
                </a:cubicBezTo>
                <a:cubicBezTo>
                  <a:pt x="56" y="261"/>
                  <a:pt x="58" y="261"/>
                  <a:pt x="58" y="261"/>
                </a:cubicBezTo>
                <a:cubicBezTo>
                  <a:pt x="60" y="260"/>
                  <a:pt x="61" y="257"/>
                  <a:pt x="63" y="256"/>
                </a:cubicBezTo>
                <a:cubicBezTo>
                  <a:pt x="63" y="255"/>
                  <a:pt x="65" y="254"/>
                  <a:pt x="66" y="253"/>
                </a:cubicBezTo>
                <a:cubicBezTo>
                  <a:pt x="67" y="251"/>
                  <a:pt x="68" y="246"/>
                  <a:pt x="66" y="244"/>
                </a:cubicBezTo>
                <a:cubicBezTo>
                  <a:pt x="66" y="243"/>
                  <a:pt x="63" y="244"/>
                  <a:pt x="62" y="243"/>
                </a:cubicBezTo>
                <a:cubicBezTo>
                  <a:pt x="61" y="242"/>
                  <a:pt x="62" y="237"/>
                  <a:pt x="61" y="236"/>
                </a:cubicBezTo>
                <a:cubicBezTo>
                  <a:pt x="60" y="235"/>
                  <a:pt x="54" y="237"/>
                  <a:pt x="52" y="236"/>
                </a:cubicBezTo>
                <a:cubicBezTo>
                  <a:pt x="51" y="235"/>
                  <a:pt x="52" y="232"/>
                  <a:pt x="52" y="231"/>
                </a:cubicBezTo>
                <a:cubicBezTo>
                  <a:pt x="53" y="230"/>
                  <a:pt x="57" y="228"/>
                  <a:pt x="58" y="227"/>
                </a:cubicBezTo>
                <a:cubicBezTo>
                  <a:pt x="61" y="226"/>
                  <a:pt x="67" y="228"/>
                  <a:pt x="69" y="227"/>
                </a:cubicBezTo>
                <a:cubicBezTo>
                  <a:pt x="71" y="226"/>
                  <a:pt x="72" y="222"/>
                  <a:pt x="73" y="220"/>
                </a:cubicBezTo>
                <a:cubicBezTo>
                  <a:pt x="74" y="219"/>
                  <a:pt x="75" y="216"/>
                  <a:pt x="77" y="214"/>
                </a:cubicBezTo>
                <a:cubicBezTo>
                  <a:pt x="78" y="213"/>
                  <a:pt x="82" y="211"/>
                  <a:pt x="83" y="210"/>
                </a:cubicBezTo>
                <a:cubicBezTo>
                  <a:pt x="85" y="208"/>
                  <a:pt x="87" y="204"/>
                  <a:pt x="86" y="202"/>
                </a:cubicBezTo>
                <a:cubicBezTo>
                  <a:pt x="85" y="200"/>
                  <a:pt x="81" y="200"/>
                  <a:pt x="80" y="198"/>
                </a:cubicBezTo>
                <a:cubicBezTo>
                  <a:pt x="79" y="197"/>
                  <a:pt x="77" y="193"/>
                  <a:pt x="76" y="192"/>
                </a:cubicBezTo>
                <a:cubicBezTo>
                  <a:pt x="74" y="191"/>
                  <a:pt x="71" y="191"/>
                  <a:pt x="70" y="192"/>
                </a:cubicBezTo>
                <a:cubicBezTo>
                  <a:pt x="69" y="192"/>
                  <a:pt x="68" y="196"/>
                  <a:pt x="67" y="197"/>
                </a:cubicBezTo>
                <a:cubicBezTo>
                  <a:pt x="65" y="197"/>
                  <a:pt x="62" y="197"/>
                  <a:pt x="61" y="197"/>
                </a:cubicBezTo>
                <a:cubicBezTo>
                  <a:pt x="59" y="196"/>
                  <a:pt x="57" y="193"/>
                  <a:pt x="57" y="192"/>
                </a:cubicBezTo>
                <a:cubicBezTo>
                  <a:pt x="56" y="190"/>
                  <a:pt x="58" y="187"/>
                  <a:pt x="59" y="187"/>
                </a:cubicBezTo>
                <a:cubicBezTo>
                  <a:pt x="61" y="185"/>
                  <a:pt x="67" y="188"/>
                  <a:pt x="69" y="187"/>
                </a:cubicBezTo>
                <a:cubicBezTo>
                  <a:pt x="70" y="186"/>
                  <a:pt x="70" y="182"/>
                  <a:pt x="70" y="181"/>
                </a:cubicBezTo>
                <a:cubicBezTo>
                  <a:pt x="70" y="178"/>
                  <a:pt x="71" y="171"/>
                  <a:pt x="70" y="168"/>
                </a:cubicBezTo>
                <a:cubicBezTo>
                  <a:pt x="69" y="166"/>
                  <a:pt x="66" y="163"/>
                  <a:pt x="64" y="161"/>
                </a:cubicBezTo>
                <a:cubicBezTo>
                  <a:pt x="63" y="159"/>
                  <a:pt x="60" y="156"/>
                  <a:pt x="59" y="154"/>
                </a:cubicBezTo>
                <a:cubicBezTo>
                  <a:pt x="58" y="151"/>
                  <a:pt x="58" y="146"/>
                  <a:pt x="59" y="143"/>
                </a:cubicBezTo>
                <a:cubicBezTo>
                  <a:pt x="60" y="141"/>
                  <a:pt x="65" y="138"/>
                  <a:pt x="67" y="136"/>
                </a:cubicBezTo>
                <a:cubicBezTo>
                  <a:pt x="68" y="135"/>
                  <a:pt x="70" y="133"/>
                  <a:pt x="72" y="133"/>
                </a:cubicBezTo>
                <a:cubicBezTo>
                  <a:pt x="75" y="132"/>
                  <a:pt x="81" y="133"/>
                  <a:pt x="83" y="132"/>
                </a:cubicBezTo>
                <a:cubicBezTo>
                  <a:pt x="86" y="131"/>
                  <a:pt x="89" y="127"/>
                  <a:pt x="91" y="125"/>
                </a:cubicBezTo>
                <a:cubicBezTo>
                  <a:pt x="91" y="124"/>
                  <a:pt x="92" y="123"/>
                  <a:pt x="92" y="123"/>
                </a:cubicBezTo>
                <a:cubicBezTo>
                  <a:pt x="93" y="122"/>
                  <a:pt x="94" y="119"/>
                  <a:pt x="96" y="118"/>
                </a:cubicBezTo>
                <a:cubicBezTo>
                  <a:pt x="97" y="117"/>
                  <a:pt x="100" y="119"/>
                  <a:pt x="102" y="119"/>
                </a:cubicBezTo>
                <a:cubicBezTo>
                  <a:pt x="104" y="119"/>
                  <a:pt x="107" y="121"/>
                  <a:pt x="109" y="122"/>
                </a:cubicBezTo>
                <a:cubicBezTo>
                  <a:pt x="111" y="122"/>
                  <a:pt x="115" y="121"/>
                  <a:pt x="117" y="122"/>
                </a:cubicBezTo>
                <a:cubicBezTo>
                  <a:pt x="118" y="122"/>
                  <a:pt x="120" y="124"/>
                  <a:pt x="121" y="124"/>
                </a:cubicBezTo>
                <a:cubicBezTo>
                  <a:pt x="124" y="125"/>
                  <a:pt x="129" y="125"/>
                  <a:pt x="131" y="124"/>
                </a:cubicBezTo>
                <a:cubicBezTo>
                  <a:pt x="132" y="123"/>
                  <a:pt x="132" y="120"/>
                  <a:pt x="132" y="119"/>
                </a:cubicBezTo>
                <a:cubicBezTo>
                  <a:pt x="133" y="118"/>
                  <a:pt x="132" y="114"/>
                  <a:pt x="132" y="113"/>
                </a:cubicBezTo>
                <a:cubicBezTo>
                  <a:pt x="133" y="112"/>
                  <a:pt x="134" y="111"/>
                  <a:pt x="135" y="111"/>
                </a:cubicBezTo>
                <a:cubicBezTo>
                  <a:pt x="136" y="111"/>
                  <a:pt x="137" y="113"/>
                  <a:pt x="138" y="114"/>
                </a:cubicBezTo>
                <a:cubicBezTo>
                  <a:pt x="140" y="115"/>
                  <a:pt x="144" y="114"/>
                  <a:pt x="145" y="115"/>
                </a:cubicBezTo>
                <a:cubicBezTo>
                  <a:pt x="146" y="116"/>
                  <a:pt x="147" y="118"/>
                  <a:pt x="148" y="119"/>
                </a:cubicBezTo>
                <a:cubicBezTo>
                  <a:pt x="149" y="120"/>
                  <a:pt x="153" y="122"/>
                  <a:pt x="155" y="122"/>
                </a:cubicBezTo>
                <a:cubicBezTo>
                  <a:pt x="156" y="121"/>
                  <a:pt x="159" y="119"/>
                  <a:pt x="160" y="118"/>
                </a:cubicBezTo>
                <a:cubicBezTo>
                  <a:pt x="161" y="116"/>
                  <a:pt x="159" y="111"/>
                  <a:pt x="161" y="110"/>
                </a:cubicBezTo>
                <a:cubicBezTo>
                  <a:pt x="161" y="109"/>
                  <a:pt x="163" y="108"/>
                  <a:pt x="164" y="108"/>
                </a:cubicBezTo>
                <a:cubicBezTo>
                  <a:pt x="166" y="109"/>
                  <a:pt x="167" y="113"/>
                  <a:pt x="167" y="115"/>
                </a:cubicBezTo>
                <a:cubicBezTo>
                  <a:pt x="167" y="116"/>
                  <a:pt x="167" y="118"/>
                  <a:pt x="167" y="120"/>
                </a:cubicBezTo>
                <a:cubicBezTo>
                  <a:pt x="167" y="120"/>
                  <a:pt x="168" y="122"/>
                  <a:pt x="169" y="122"/>
                </a:cubicBezTo>
                <a:cubicBezTo>
                  <a:pt x="171" y="124"/>
                  <a:pt x="177" y="124"/>
                  <a:pt x="179" y="122"/>
                </a:cubicBezTo>
                <a:cubicBezTo>
                  <a:pt x="179" y="122"/>
                  <a:pt x="179" y="120"/>
                  <a:pt x="179" y="120"/>
                </a:cubicBezTo>
                <a:cubicBezTo>
                  <a:pt x="179" y="120"/>
                  <a:pt x="179" y="119"/>
                  <a:pt x="179" y="119"/>
                </a:cubicBezTo>
                <a:cubicBezTo>
                  <a:pt x="180" y="118"/>
                  <a:pt x="181" y="117"/>
                  <a:pt x="182" y="117"/>
                </a:cubicBezTo>
                <a:cubicBezTo>
                  <a:pt x="184" y="116"/>
                  <a:pt x="189" y="116"/>
                  <a:pt x="191" y="115"/>
                </a:cubicBezTo>
                <a:cubicBezTo>
                  <a:pt x="193" y="114"/>
                  <a:pt x="196" y="112"/>
                  <a:pt x="197" y="110"/>
                </a:cubicBezTo>
                <a:cubicBezTo>
                  <a:pt x="198" y="109"/>
                  <a:pt x="197" y="106"/>
                  <a:pt x="197" y="104"/>
                </a:cubicBezTo>
                <a:cubicBezTo>
                  <a:pt x="197" y="102"/>
                  <a:pt x="195" y="100"/>
                  <a:pt x="196" y="98"/>
                </a:cubicBezTo>
                <a:cubicBezTo>
                  <a:pt x="196" y="97"/>
                  <a:pt x="200" y="96"/>
                  <a:pt x="201" y="95"/>
                </a:cubicBezTo>
                <a:cubicBezTo>
                  <a:pt x="202" y="95"/>
                  <a:pt x="205" y="95"/>
                  <a:pt x="206" y="95"/>
                </a:cubicBezTo>
                <a:cubicBezTo>
                  <a:pt x="207" y="96"/>
                  <a:pt x="208" y="99"/>
                  <a:pt x="209" y="100"/>
                </a:cubicBezTo>
                <a:cubicBezTo>
                  <a:pt x="211" y="100"/>
                  <a:pt x="213" y="100"/>
                  <a:pt x="214" y="101"/>
                </a:cubicBezTo>
                <a:cubicBezTo>
                  <a:pt x="215" y="101"/>
                  <a:pt x="217" y="104"/>
                  <a:pt x="219" y="105"/>
                </a:cubicBezTo>
                <a:cubicBezTo>
                  <a:pt x="220" y="106"/>
                  <a:pt x="223" y="106"/>
                  <a:pt x="225" y="107"/>
                </a:cubicBezTo>
                <a:cubicBezTo>
                  <a:pt x="226" y="107"/>
                  <a:pt x="230" y="107"/>
                  <a:pt x="231" y="106"/>
                </a:cubicBezTo>
                <a:cubicBezTo>
                  <a:pt x="232" y="106"/>
                  <a:pt x="232" y="103"/>
                  <a:pt x="232" y="101"/>
                </a:cubicBezTo>
                <a:cubicBezTo>
                  <a:pt x="232" y="100"/>
                  <a:pt x="233" y="98"/>
                  <a:pt x="233" y="97"/>
                </a:cubicBezTo>
                <a:cubicBezTo>
                  <a:pt x="233" y="95"/>
                  <a:pt x="232" y="91"/>
                  <a:pt x="231" y="88"/>
                </a:cubicBezTo>
                <a:cubicBezTo>
                  <a:pt x="231" y="88"/>
                  <a:pt x="230" y="86"/>
                  <a:pt x="230" y="85"/>
                </a:cubicBezTo>
                <a:cubicBezTo>
                  <a:pt x="230" y="84"/>
                  <a:pt x="231" y="83"/>
                  <a:pt x="232" y="82"/>
                </a:cubicBezTo>
                <a:cubicBezTo>
                  <a:pt x="233" y="81"/>
                  <a:pt x="236" y="78"/>
                  <a:pt x="238" y="78"/>
                </a:cubicBezTo>
                <a:cubicBezTo>
                  <a:pt x="239" y="77"/>
                  <a:pt x="242" y="77"/>
                  <a:pt x="243" y="77"/>
                </a:cubicBezTo>
                <a:cubicBezTo>
                  <a:pt x="245" y="78"/>
                  <a:pt x="245" y="81"/>
                  <a:pt x="247" y="82"/>
                </a:cubicBezTo>
                <a:cubicBezTo>
                  <a:pt x="248" y="83"/>
                  <a:pt x="252" y="82"/>
                  <a:pt x="254" y="82"/>
                </a:cubicBezTo>
                <a:cubicBezTo>
                  <a:pt x="255" y="82"/>
                  <a:pt x="258" y="83"/>
                  <a:pt x="259" y="84"/>
                </a:cubicBezTo>
                <a:cubicBezTo>
                  <a:pt x="260" y="84"/>
                  <a:pt x="261" y="86"/>
                  <a:pt x="261" y="86"/>
                </a:cubicBezTo>
                <a:cubicBezTo>
                  <a:pt x="263" y="87"/>
                  <a:pt x="266" y="90"/>
                  <a:pt x="268" y="90"/>
                </a:cubicBezTo>
                <a:cubicBezTo>
                  <a:pt x="269" y="90"/>
                  <a:pt x="270" y="86"/>
                  <a:pt x="271" y="86"/>
                </a:cubicBezTo>
                <a:cubicBezTo>
                  <a:pt x="272" y="85"/>
                  <a:pt x="276" y="85"/>
                  <a:pt x="277" y="86"/>
                </a:cubicBezTo>
                <a:cubicBezTo>
                  <a:pt x="278" y="87"/>
                  <a:pt x="279" y="91"/>
                  <a:pt x="281" y="92"/>
                </a:cubicBezTo>
                <a:cubicBezTo>
                  <a:pt x="283" y="93"/>
                  <a:pt x="287" y="94"/>
                  <a:pt x="289" y="93"/>
                </a:cubicBezTo>
                <a:cubicBezTo>
                  <a:pt x="290" y="93"/>
                  <a:pt x="292" y="91"/>
                  <a:pt x="292" y="90"/>
                </a:cubicBezTo>
                <a:cubicBezTo>
                  <a:pt x="292" y="88"/>
                  <a:pt x="290" y="83"/>
                  <a:pt x="291" y="81"/>
                </a:cubicBezTo>
                <a:cubicBezTo>
                  <a:pt x="291" y="80"/>
                  <a:pt x="292" y="78"/>
                  <a:pt x="293" y="77"/>
                </a:cubicBezTo>
                <a:cubicBezTo>
                  <a:pt x="294" y="77"/>
                  <a:pt x="296" y="76"/>
                  <a:pt x="297" y="76"/>
                </a:cubicBezTo>
                <a:cubicBezTo>
                  <a:pt x="299" y="76"/>
                  <a:pt x="302" y="79"/>
                  <a:pt x="303" y="78"/>
                </a:cubicBezTo>
                <a:cubicBezTo>
                  <a:pt x="305" y="77"/>
                  <a:pt x="307" y="74"/>
                  <a:pt x="307" y="73"/>
                </a:cubicBezTo>
                <a:cubicBezTo>
                  <a:pt x="306" y="72"/>
                  <a:pt x="304" y="70"/>
                  <a:pt x="303" y="70"/>
                </a:cubicBezTo>
                <a:cubicBezTo>
                  <a:pt x="302" y="69"/>
                  <a:pt x="300" y="69"/>
                  <a:pt x="300" y="68"/>
                </a:cubicBezTo>
                <a:cubicBezTo>
                  <a:pt x="300" y="67"/>
                  <a:pt x="300" y="64"/>
                  <a:pt x="301" y="63"/>
                </a:cubicBezTo>
                <a:cubicBezTo>
                  <a:pt x="301" y="63"/>
                  <a:pt x="303" y="62"/>
                  <a:pt x="304" y="61"/>
                </a:cubicBezTo>
                <a:cubicBezTo>
                  <a:pt x="304" y="60"/>
                  <a:pt x="305" y="59"/>
                  <a:pt x="306" y="58"/>
                </a:cubicBezTo>
                <a:cubicBezTo>
                  <a:pt x="307" y="57"/>
                  <a:pt x="309" y="54"/>
                  <a:pt x="310" y="53"/>
                </a:cubicBezTo>
                <a:cubicBezTo>
                  <a:pt x="311" y="52"/>
                  <a:pt x="312" y="51"/>
                  <a:pt x="313" y="51"/>
                </a:cubicBezTo>
                <a:cubicBezTo>
                  <a:pt x="315" y="51"/>
                  <a:pt x="318" y="51"/>
                  <a:pt x="319" y="51"/>
                </a:cubicBezTo>
                <a:cubicBezTo>
                  <a:pt x="320" y="51"/>
                  <a:pt x="322" y="52"/>
                  <a:pt x="323" y="52"/>
                </a:cubicBezTo>
                <a:cubicBezTo>
                  <a:pt x="324" y="52"/>
                  <a:pt x="326" y="53"/>
                  <a:pt x="328" y="53"/>
                </a:cubicBezTo>
                <a:cubicBezTo>
                  <a:pt x="328" y="53"/>
                  <a:pt x="330" y="53"/>
                  <a:pt x="331" y="52"/>
                </a:cubicBezTo>
                <a:cubicBezTo>
                  <a:pt x="332" y="51"/>
                  <a:pt x="331" y="48"/>
                  <a:pt x="331" y="46"/>
                </a:cubicBezTo>
                <a:cubicBezTo>
                  <a:pt x="330" y="45"/>
                  <a:pt x="328" y="44"/>
                  <a:pt x="327" y="44"/>
                </a:cubicBezTo>
                <a:cubicBezTo>
                  <a:pt x="326" y="43"/>
                  <a:pt x="323" y="43"/>
                  <a:pt x="322" y="42"/>
                </a:cubicBezTo>
                <a:cubicBezTo>
                  <a:pt x="321" y="41"/>
                  <a:pt x="320" y="39"/>
                  <a:pt x="320" y="38"/>
                </a:cubicBezTo>
                <a:cubicBezTo>
                  <a:pt x="320" y="36"/>
                  <a:pt x="322" y="32"/>
                  <a:pt x="323" y="30"/>
                </a:cubicBezTo>
                <a:cubicBezTo>
                  <a:pt x="324" y="29"/>
                  <a:pt x="328" y="28"/>
                  <a:pt x="330" y="27"/>
                </a:cubicBezTo>
                <a:cubicBezTo>
                  <a:pt x="332" y="26"/>
                  <a:pt x="335" y="23"/>
                  <a:pt x="336" y="22"/>
                </a:cubicBezTo>
                <a:cubicBezTo>
                  <a:pt x="339" y="19"/>
                  <a:pt x="343" y="12"/>
                  <a:pt x="345" y="8"/>
                </a:cubicBezTo>
                <a:cubicBezTo>
                  <a:pt x="345" y="6"/>
                  <a:pt x="345" y="3"/>
                  <a:pt x="346" y="2"/>
                </a:cubicBezTo>
                <a:cubicBezTo>
                  <a:pt x="346" y="1"/>
                  <a:pt x="346" y="0"/>
                  <a:pt x="346" y="0"/>
                </a:cubicBezTo>
                <a:cubicBezTo>
                  <a:pt x="346" y="0"/>
                  <a:pt x="347" y="0"/>
                  <a:pt x="347" y="0"/>
                </a:cubicBezTo>
                <a:cubicBezTo>
                  <a:pt x="349" y="0"/>
                  <a:pt x="351" y="4"/>
                  <a:pt x="353" y="6"/>
                </a:cubicBezTo>
                <a:cubicBezTo>
                  <a:pt x="353" y="6"/>
                  <a:pt x="355" y="6"/>
                  <a:pt x="356" y="7"/>
                </a:cubicBezTo>
                <a:cubicBezTo>
                  <a:pt x="357" y="7"/>
                  <a:pt x="359" y="8"/>
                  <a:pt x="360" y="9"/>
                </a:cubicBezTo>
                <a:cubicBezTo>
                  <a:pt x="362" y="10"/>
                  <a:pt x="364" y="14"/>
                  <a:pt x="364" y="17"/>
                </a:cubicBezTo>
                <a:cubicBezTo>
                  <a:pt x="364" y="18"/>
                  <a:pt x="359" y="21"/>
                  <a:pt x="359" y="23"/>
                </a:cubicBezTo>
                <a:cubicBezTo>
                  <a:pt x="359" y="25"/>
                  <a:pt x="361" y="28"/>
                  <a:pt x="363" y="29"/>
                </a:cubicBezTo>
                <a:cubicBezTo>
                  <a:pt x="365" y="30"/>
                  <a:pt x="369" y="26"/>
                  <a:pt x="371" y="27"/>
                </a:cubicBezTo>
                <a:cubicBezTo>
                  <a:pt x="372" y="27"/>
                  <a:pt x="373" y="31"/>
                  <a:pt x="373" y="32"/>
                </a:cubicBezTo>
                <a:cubicBezTo>
                  <a:pt x="374" y="34"/>
                  <a:pt x="379" y="28"/>
                  <a:pt x="382" y="28"/>
                </a:cubicBezTo>
                <a:cubicBezTo>
                  <a:pt x="382" y="28"/>
                  <a:pt x="384" y="28"/>
                  <a:pt x="384" y="29"/>
                </a:cubicBezTo>
                <a:cubicBezTo>
                  <a:pt x="386" y="30"/>
                  <a:pt x="388" y="34"/>
                  <a:pt x="389" y="36"/>
                </a:cubicBezTo>
                <a:cubicBezTo>
                  <a:pt x="390" y="36"/>
                  <a:pt x="391" y="38"/>
                  <a:pt x="392" y="38"/>
                </a:cubicBezTo>
                <a:cubicBezTo>
                  <a:pt x="394" y="38"/>
                  <a:pt x="395" y="31"/>
                  <a:pt x="397" y="30"/>
                </a:cubicBezTo>
                <a:cubicBezTo>
                  <a:pt x="399" y="30"/>
                  <a:pt x="402" y="33"/>
                  <a:pt x="403" y="33"/>
                </a:cubicBezTo>
                <a:cubicBezTo>
                  <a:pt x="404" y="34"/>
                  <a:pt x="407" y="34"/>
                  <a:pt x="408" y="34"/>
                </a:cubicBezTo>
                <a:cubicBezTo>
                  <a:pt x="409" y="35"/>
                  <a:pt x="409" y="39"/>
                  <a:pt x="410" y="40"/>
                </a:cubicBezTo>
                <a:cubicBezTo>
                  <a:pt x="411" y="41"/>
                  <a:pt x="414" y="43"/>
                  <a:pt x="415" y="43"/>
                </a:cubicBezTo>
                <a:cubicBezTo>
                  <a:pt x="418" y="42"/>
                  <a:pt x="420" y="37"/>
                  <a:pt x="422" y="37"/>
                </a:cubicBezTo>
                <a:cubicBezTo>
                  <a:pt x="424" y="36"/>
                  <a:pt x="428" y="38"/>
                  <a:pt x="429" y="40"/>
                </a:cubicBezTo>
                <a:cubicBezTo>
                  <a:pt x="431" y="40"/>
                  <a:pt x="432" y="43"/>
                  <a:pt x="433" y="45"/>
                </a:cubicBezTo>
                <a:cubicBezTo>
                  <a:pt x="433" y="46"/>
                  <a:pt x="432" y="50"/>
                  <a:pt x="432" y="52"/>
                </a:cubicBezTo>
                <a:cubicBezTo>
                  <a:pt x="433" y="53"/>
                  <a:pt x="436" y="55"/>
                  <a:pt x="438" y="55"/>
                </a:cubicBezTo>
                <a:cubicBezTo>
                  <a:pt x="439" y="56"/>
                  <a:pt x="442" y="57"/>
                  <a:pt x="444" y="58"/>
                </a:cubicBezTo>
                <a:cubicBezTo>
                  <a:pt x="446" y="60"/>
                  <a:pt x="447" y="65"/>
                  <a:pt x="449" y="67"/>
                </a:cubicBezTo>
                <a:cubicBezTo>
                  <a:pt x="450" y="68"/>
                  <a:pt x="453" y="70"/>
                  <a:pt x="454" y="70"/>
                </a:cubicBezTo>
                <a:cubicBezTo>
                  <a:pt x="455" y="70"/>
                  <a:pt x="457" y="67"/>
                  <a:pt x="458" y="67"/>
                </a:cubicBezTo>
                <a:cubicBezTo>
                  <a:pt x="459" y="66"/>
                  <a:pt x="462" y="68"/>
                  <a:pt x="463" y="68"/>
                </a:cubicBezTo>
                <a:cubicBezTo>
                  <a:pt x="465" y="69"/>
                  <a:pt x="470" y="70"/>
                  <a:pt x="471" y="72"/>
                </a:cubicBezTo>
                <a:cubicBezTo>
                  <a:pt x="473" y="74"/>
                  <a:pt x="473" y="82"/>
                  <a:pt x="474" y="85"/>
                </a:cubicBezTo>
                <a:cubicBezTo>
                  <a:pt x="475" y="86"/>
                  <a:pt x="477" y="89"/>
                  <a:pt x="477" y="90"/>
                </a:cubicBezTo>
                <a:cubicBezTo>
                  <a:pt x="478" y="94"/>
                  <a:pt x="481" y="102"/>
                  <a:pt x="481" y="106"/>
                </a:cubicBezTo>
                <a:cubicBezTo>
                  <a:pt x="481" y="108"/>
                  <a:pt x="479" y="114"/>
                  <a:pt x="478" y="116"/>
                </a:cubicBezTo>
                <a:cubicBezTo>
                  <a:pt x="478" y="117"/>
                  <a:pt x="476" y="120"/>
                  <a:pt x="476" y="121"/>
                </a:cubicBezTo>
                <a:cubicBezTo>
                  <a:pt x="474" y="123"/>
                  <a:pt x="471" y="127"/>
                  <a:pt x="470" y="129"/>
                </a:cubicBezTo>
                <a:cubicBezTo>
                  <a:pt x="470" y="131"/>
                  <a:pt x="471" y="135"/>
                  <a:pt x="470" y="137"/>
                </a:cubicBezTo>
                <a:cubicBezTo>
                  <a:pt x="470" y="138"/>
                  <a:pt x="468" y="140"/>
                  <a:pt x="467" y="141"/>
                </a:cubicBezTo>
                <a:cubicBezTo>
                  <a:pt x="467" y="142"/>
                  <a:pt x="468" y="145"/>
                  <a:pt x="469" y="146"/>
                </a:cubicBezTo>
                <a:cubicBezTo>
                  <a:pt x="469" y="147"/>
                  <a:pt x="471" y="150"/>
                  <a:pt x="472" y="151"/>
                </a:cubicBezTo>
                <a:cubicBezTo>
                  <a:pt x="472" y="153"/>
                  <a:pt x="472" y="156"/>
                  <a:pt x="472" y="157"/>
                </a:cubicBezTo>
                <a:cubicBezTo>
                  <a:pt x="471" y="158"/>
                  <a:pt x="466" y="158"/>
                  <a:pt x="465" y="159"/>
                </a:cubicBezTo>
                <a:cubicBezTo>
                  <a:pt x="464" y="161"/>
                  <a:pt x="464" y="166"/>
                  <a:pt x="464" y="168"/>
                </a:cubicBezTo>
                <a:cubicBezTo>
                  <a:pt x="465" y="171"/>
                  <a:pt x="469" y="175"/>
                  <a:pt x="471" y="177"/>
                </a:cubicBezTo>
                <a:cubicBezTo>
                  <a:pt x="472" y="180"/>
                  <a:pt x="473" y="185"/>
                  <a:pt x="474" y="187"/>
                </a:cubicBezTo>
                <a:cubicBezTo>
                  <a:pt x="474" y="189"/>
                  <a:pt x="474" y="193"/>
                  <a:pt x="473" y="194"/>
                </a:cubicBezTo>
                <a:cubicBezTo>
                  <a:pt x="471" y="196"/>
                  <a:pt x="467" y="199"/>
                  <a:pt x="465" y="200"/>
                </a:cubicBezTo>
                <a:cubicBezTo>
                  <a:pt x="463" y="200"/>
                  <a:pt x="460" y="201"/>
                  <a:pt x="459" y="202"/>
                </a:cubicBezTo>
                <a:cubicBezTo>
                  <a:pt x="457" y="203"/>
                  <a:pt x="455" y="208"/>
                  <a:pt x="455" y="210"/>
                </a:cubicBezTo>
                <a:cubicBezTo>
                  <a:pt x="455" y="213"/>
                  <a:pt x="456" y="218"/>
                  <a:pt x="456" y="221"/>
                </a:cubicBezTo>
                <a:cubicBezTo>
                  <a:pt x="457" y="223"/>
                  <a:pt x="459" y="227"/>
                  <a:pt x="459" y="229"/>
                </a:cubicBezTo>
                <a:cubicBezTo>
                  <a:pt x="460" y="233"/>
                  <a:pt x="460" y="240"/>
                  <a:pt x="459" y="243"/>
                </a:cubicBezTo>
                <a:cubicBezTo>
                  <a:pt x="459" y="245"/>
                  <a:pt x="457" y="248"/>
                  <a:pt x="457" y="249"/>
                </a:cubicBezTo>
                <a:cubicBezTo>
                  <a:pt x="456" y="251"/>
                  <a:pt x="455" y="256"/>
                  <a:pt x="455" y="258"/>
                </a:cubicBezTo>
                <a:cubicBezTo>
                  <a:pt x="455" y="261"/>
                  <a:pt x="456" y="265"/>
                  <a:pt x="456" y="268"/>
                </a:cubicBezTo>
                <a:cubicBezTo>
                  <a:pt x="456" y="271"/>
                  <a:pt x="456" y="277"/>
                  <a:pt x="457" y="280"/>
                </a:cubicBezTo>
                <a:cubicBezTo>
                  <a:pt x="457" y="282"/>
                  <a:pt x="457" y="285"/>
                  <a:pt x="459" y="286"/>
                </a:cubicBezTo>
                <a:cubicBezTo>
                  <a:pt x="461" y="287"/>
                  <a:pt x="465" y="284"/>
                  <a:pt x="467" y="284"/>
                </a:cubicBezTo>
                <a:cubicBezTo>
                  <a:pt x="469" y="283"/>
                  <a:pt x="474" y="282"/>
                  <a:pt x="476" y="283"/>
                </a:cubicBezTo>
                <a:cubicBezTo>
                  <a:pt x="478" y="284"/>
                  <a:pt x="482" y="287"/>
                  <a:pt x="483" y="290"/>
                </a:cubicBezTo>
                <a:cubicBezTo>
                  <a:pt x="484" y="291"/>
                  <a:pt x="484" y="295"/>
                  <a:pt x="485" y="296"/>
                </a:cubicBezTo>
                <a:cubicBezTo>
                  <a:pt x="487" y="298"/>
                  <a:pt x="494" y="297"/>
                  <a:pt x="496" y="299"/>
                </a:cubicBezTo>
                <a:cubicBezTo>
                  <a:pt x="498" y="302"/>
                  <a:pt x="496" y="309"/>
                  <a:pt x="497" y="313"/>
                </a:cubicBezTo>
                <a:cubicBezTo>
                  <a:pt x="497" y="314"/>
                  <a:pt x="499" y="316"/>
                  <a:pt x="500" y="318"/>
                </a:cubicBezTo>
                <a:cubicBezTo>
                  <a:pt x="501" y="321"/>
                  <a:pt x="502" y="327"/>
                  <a:pt x="503" y="330"/>
                </a:cubicBezTo>
                <a:cubicBezTo>
                  <a:pt x="504" y="333"/>
                  <a:pt x="505" y="338"/>
                  <a:pt x="505" y="341"/>
                </a:cubicBezTo>
                <a:cubicBezTo>
                  <a:pt x="504" y="344"/>
                  <a:pt x="502" y="351"/>
                  <a:pt x="500" y="354"/>
                </a:cubicBezTo>
                <a:cubicBezTo>
                  <a:pt x="499" y="355"/>
                  <a:pt x="495" y="356"/>
                  <a:pt x="493" y="357"/>
                </a:cubicBezTo>
                <a:cubicBezTo>
                  <a:pt x="491" y="359"/>
                  <a:pt x="489" y="365"/>
                  <a:pt x="488" y="368"/>
                </a:cubicBezTo>
                <a:cubicBezTo>
                  <a:pt x="488" y="372"/>
                  <a:pt x="492" y="378"/>
                  <a:pt x="494" y="381"/>
                </a:cubicBezTo>
                <a:cubicBezTo>
                  <a:pt x="494" y="382"/>
                  <a:pt x="497" y="385"/>
                  <a:pt x="499" y="386"/>
                </a:cubicBezTo>
                <a:cubicBezTo>
                  <a:pt x="500" y="387"/>
                  <a:pt x="503" y="387"/>
                  <a:pt x="505" y="388"/>
                </a:cubicBezTo>
                <a:cubicBezTo>
                  <a:pt x="506" y="389"/>
                  <a:pt x="509" y="390"/>
                  <a:pt x="509" y="392"/>
                </a:cubicBezTo>
                <a:cubicBezTo>
                  <a:pt x="511" y="395"/>
                  <a:pt x="509" y="403"/>
                  <a:pt x="509" y="407"/>
                </a:cubicBezTo>
                <a:cubicBezTo>
                  <a:pt x="510" y="410"/>
                  <a:pt x="511" y="415"/>
                  <a:pt x="513" y="417"/>
                </a:cubicBezTo>
                <a:cubicBezTo>
                  <a:pt x="514" y="418"/>
                  <a:pt x="519" y="417"/>
                  <a:pt x="521" y="417"/>
                </a:cubicBezTo>
                <a:cubicBezTo>
                  <a:pt x="524" y="416"/>
                  <a:pt x="529" y="414"/>
                  <a:pt x="531" y="415"/>
                </a:cubicBezTo>
                <a:cubicBezTo>
                  <a:pt x="533" y="415"/>
                  <a:pt x="537" y="418"/>
                  <a:pt x="538" y="419"/>
                </a:cubicBezTo>
                <a:cubicBezTo>
                  <a:pt x="542" y="421"/>
                  <a:pt x="549" y="425"/>
                  <a:pt x="551" y="429"/>
                </a:cubicBezTo>
                <a:cubicBezTo>
                  <a:pt x="553" y="432"/>
                  <a:pt x="552" y="440"/>
                  <a:pt x="552" y="443"/>
                </a:cubicBezTo>
                <a:cubicBezTo>
                  <a:pt x="552" y="445"/>
                  <a:pt x="552" y="449"/>
                  <a:pt x="554" y="451"/>
                </a:cubicBezTo>
                <a:cubicBezTo>
                  <a:pt x="555" y="452"/>
                  <a:pt x="558" y="453"/>
                  <a:pt x="560" y="454"/>
                </a:cubicBezTo>
                <a:cubicBezTo>
                  <a:pt x="562" y="455"/>
                  <a:pt x="565" y="457"/>
                  <a:pt x="566" y="458"/>
                </a:cubicBezTo>
                <a:cubicBezTo>
                  <a:pt x="568" y="461"/>
                  <a:pt x="570" y="466"/>
                  <a:pt x="571" y="469"/>
                </a:cubicBezTo>
                <a:cubicBezTo>
                  <a:pt x="571" y="471"/>
                  <a:pt x="571" y="475"/>
                  <a:pt x="571" y="478"/>
                </a:cubicBezTo>
                <a:cubicBezTo>
                  <a:pt x="572" y="480"/>
                  <a:pt x="573" y="484"/>
                  <a:pt x="573" y="486"/>
                </a:cubicBezTo>
                <a:cubicBezTo>
                  <a:pt x="574" y="490"/>
                  <a:pt x="572" y="497"/>
                  <a:pt x="573" y="500"/>
                </a:cubicBezTo>
                <a:cubicBezTo>
                  <a:pt x="574" y="502"/>
                  <a:pt x="578" y="506"/>
                  <a:pt x="579" y="509"/>
                </a:cubicBezTo>
                <a:cubicBezTo>
                  <a:pt x="581" y="512"/>
                  <a:pt x="584" y="520"/>
                  <a:pt x="586" y="523"/>
                </a:cubicBezTo>
                <a:cubicBezTo>
                  <a:pt x="588" y="527"/>
                  <a:pt x="591" y="533"/>
                  <a:pt x="594" y="536"/>
                </a:cubicBezTo>
                <a:cubicBezTo>
                  <a:pt x="596" y="538"/>
                  <a:pt x="602" y="541"/>
                  <a:pt x="605" y="543"/>
                </a:cubicBezTo>
                <a:cubicBezTo>
                  <a:pt x="607" y="544"/>
                  <a:pt x="610" y="546"/>
                  <a:pt x="611" y="547"/>
                </a:cubicBezTo>
                <a:cubicBezTo>
                  <a:pt x="612" y="549"/>
                  <a:pt x="613" y="554"/>
                  <a:pt x="613" y="556"/>
                </a:cubicBezTo>
                <a:cubicBezTo>
                  <a:pt x="613" y="557"/>
                  <a:pt x="611" y="560"/>
                  <a:pt x="610" y="561"/>
                </a:cubicBezTo>
                <a:cubicBezTo>
                  <a:pt x="608" y="562"/>
                  <a:pt x="604" y="560"/>
                  <a:pt x="602" y="561"/>
                </a:cubicBezTo>
                <a:cubicBezTo>
                  <a:pt x="600" y="562"/>
                  <a:pt x="598" y="566"/>
                  <a:pt x="597" y="568"/>
                </a:cubicBezTo>
                <a:cubicBezTo>
                  <a:pt x="595" y="570"/>
                  <a:pt x="591" y="574"/>
                  <a:pt x="591" y="576"/>
                </a:cubicBezTo>
                <a:cubicBezTo>
                  <a:pt x="591" y="578"/>
                  <a:pt x="595" y="581"/>
                  <a:pt x="597" y="582"/>
                </a:cubicBezTo>
                <a:cubicBezTo>
                  <a:pt x="598" y="584"/>
                  <a:pt x="604" y="587"/>
                  <a:pt x="604" y="589"/>
                </a:cubicBezTo>
                <a:cubicBezTo>
                  <a:pt x="604" y="590"/>
                  <a:pt x="602" y="598"/>
                  <a:pt x="604" y="601"/>
                </a:cubicBezTo>
                <a:cubicBezTo>
                  <a:pt x="607" y="604"/>
                  <a:pt x="618" y="600"/>
                  <a:pt x="621" y="604"/>
                </a:cubicBezTo>
                <a:cubicBezTo>
                  <a:pt x="622" y="606"/>
                  <a:pt x="620" y="612"/>
                  <a:pt x="619" y="615"/>
                </a:cubicBezTo>
                <a:cubicBezTo>
                  <a:pt x="618" y="617"/>
                  <a:pt x="616" y="621"/>
                  <a:pt x="616" y="623"/>
                </a:cubicBezTo>
                <a:cubicBezTo>
                  <a:pt x="616" y="625"/>
                  <a:pt x="619" y="631"/>
                  <a:pt x="619" y="633"/>
                </a:cubicBezTo>
                <a:cubicBezTo>
                  <a:pt x="619" y="636"/>
                  <a:pt x="615" y="639"/>
                  <a:pt x="614" y="641"/>
                </a:cubicBezTo>
                <a:cubicBezTo>
                  <a:pt x="613" y="645"/>
                  <a:pt x="616" y="654"/>
                  <a:pt x="616" y="659"/>
                </a:cubicBezTo>
                <a:cubicBezTo>
                  <a:pt x="616" y="667"/>
                  <a:pt x="616" y="685"/>
                  <a:pt x="614" y="693"/>
                </a:cubicBezTo>
                <a:cubicBezTo>
                  <a:pt x="613" y="698"/>
                  <a:pt x="609" y="708"/>
                  <a:pt x="606" y="713"/>
                </a:cubicBezTo>
                <a:cubicBezTo>
                  <a:pt x="604" y="716"/>
                  <a:pt x="598" y="721"/>
                  <a:pt x="595" y="722"/>
                </a:cubicBezTo>
                <a:cubicBezTo>
                  <a:pt x="591" y="724"/>
                  <a:pt x="582" y="725"/>
                  <a:pt x="577" y="726"/>
                </a:cubicBezTo>
                <a:cubicBezTo>
                  <a:pt x="570" y="727"/>
                  <a:pt x="554" y="730"/>
                  <a:pt x="546" y="733"/>
                </a:cubicBezTo>
                <a:cubicBezTo>
                  <a:pt x="543" y="734"/>
                  <a:pt x="535" y="736"/>
                  <a:pt x="532" y="739"/>
                </a:cubicBezTo>
                <a:cubicBezTo>
                  <a:pt x="530" y="741"/>
                  <a:pt x="526" y="747"/>
                  <a:pt x="525" y="751"/>
                </a:cubicBezTo>
                <a:cubicBezTo>
                  <a:pt x="525" y="753"/>
                  <a:pt x="527" y="759"/>
                  <a:pt x="525" y="761"/>
                </a:cubicBezTo>
                <a:cubicBezTo>
                  <a:pt x="523" y="764"/>
                  <a:pt x="515" y="766"/>
                  <a:pt x="512" y="769"/>
                </a:cubicBezTo>
                <a:cubicBezTo>
                  <a:pt x="510" y="770"/>
                  <a:pt x="506" y="774"/>
                  <a:pt x="505" y="776"/>
                </a:cubicBezTo>
                <a:cubicBezTo>
                  <a:pt x="502" y="780"/>
                  <a:pt x="499" y="790"/>
                  <a:pt x="495" y="794"/>
                </a:cubicBezTo>
                <a:cubicBezTo>
                  <a:pt x="493" y="797"/>
                  <a:pt x="485" y="801"/>
                  <a:pt x="482" y="804"/>
                </a:cubicBezTo>
                <a:cubicBezTo>
                  <a:pt x="482" y="804"/>
                  <a:pt x="481" y="804"/>
                  <a:pt x="481" y="805"/>
                </a:cubicBezTo>
                <a:cubicBezTo>
                  <a:pt x="481" y="805"/>
                  <a:pt x="481" y="800"/>
                  <a:pt x="480" y="799"/>
                </a:cubicBezTo>
                <a:cubicBezTo>
                  <a:pt x="479" y="798"/>
                  <a:pt x="477" y="798"/>
                  <a:pt x="476" y="798"/>
                </a:cubicBezTo>
                <a:cubicBezTo>
                  <a:pt x="474" y="797"/>
                  <a:pt x="469" y="798"/>
                  <a:pt x="467" y="796"/>
                </a:cubicBezTo>
                <a:cubicBezTo>
                  <a:pt x="466" y="795"/>
                  <a:pt x="467" y="793"/>
                  <a:pt x="467" y="792"/>
                </a:cubicBezTo>
                <a:cubicBezTo>
                  <a:pt x="467" y="790"/>
                  <a:pt x="469" y="786"/>
                  <a:pt x="469" y="785"/>
                </a:cubicBezTo>
                <a:cubicBezTo>
                  <a:pt x="468" y="784"/>
                  <a:pt x="466" y="782"/>
                  <a:pt x="464" y="782"/>
                </a:cubicBezTo>
                <a:cubicBezTo>
                  <a:pt x="463" y="782"/>
                  <a:pt x="459" y="786"/>
                  <a:pt x="457" y="786"/>
                </a:cubicBezTo>
                <a:cubicBezTo>
                  <a:pt x="456" y="786"/>
                  <a:pt x="454" y="784"/>
                  <a:pt x="452" y="784"/>
                </a:cubicBezTo>
                <a:cubicBezTo>
                  <a:pt x="451" y="783"/>
                  <a:pt x="446" y="784"/>
                  <a:pt x="445" y="782"/>
                </a:cubicBezTo>
                <a:cubicBezTo>
                  <a:pt x="445" y="781"/>
                  <a:pt x="445" y="779"/>
                  <a:pt x="445" y="777"/>
                </a:cubicBezTo>
                <a:cubicBezTo>
                  <a:pt x="446" y="776"/>
                  <a:pt x="448" y="774"/>
                  <a:pt x="449" y="773"/>
                </a:cubicBezTo>
                <a:cubicBezTo>
                  <a:pt x="449" y="771"/>
                  <a:pt x="449" y="766"/>
                  <a:pt x="448" y="764"/>
                </a:cubicBezTo>
                <a:cubicBezTo>
                  <a:pt x="447" y="763"/>
                  <a:pt x="443" y="762"/>
                  <a:pt x="442" y="762"/>
                </a:cubicBezTo>
                <a:cubicBezTo>
                  <a:pt x="440" y="761"/>
                  <a:pt x="436" y="761"/>
                  <a:pt x="435" y="760"/>
                </a:cubicBezTo>
                <a:cubicBezTo>
                  <a:pt x="434" y="758"/>
                  <a:pt x="435" y="752"/>
                  <a:pt x="434" y="751"/>
                </a:cubicBezTo>
                <a:cubicBezTo>
                  <a:pt x="433" y="749"/>
                  <a:pt x="430" y="748"/>
                  <a:pt x="429" y="748"/>
                </a:cubicBezTo>
                <a:cubicBezTo>
                  <a:pt x="427" y="748"/>
                  <a:pt x="423" y="751"/>
                  <a:pt x="422" y="752"/>
                </a:cubicBezTo>
                <a:cubicBezTo>
                  <a:pt x="420" y="753"/>
                  <a:pt x="417" y="757"/>
                  <a:pt x="416" y="758"/>
                </a:cubicBezTo>
                <a:cubicBezTo>
                  <a:pt x="415" y="759"/>
                  <a:pt x="412" y="759"/>
                  <a:pt x="410" y="760"/>
                </a:cubicBezTo>
                <a:cubicBezTo>
                  <a:pt x="409" y="761"/>
                  <a:pt x="408" y="763"/>
                  <a:pt x="406" y="763"/>
                </a:cubicBezTo>
                <a:cubicBezTo>
                  <a:pt x="404" y="762"/>
                  <a:pt x="402" y="755"/>
                  <a:pt x="399" y="754"/>
                </a:cubicBezTo>
                <a:cubicBezTo>
                  <a:pt x="398" y="753"/>
                  <a:pt x="393" y="752"/>
                  <a:pt x="391" y="753"/>
                </a:cubicBezTo>
                <a:cubicBezTo>
                  <a:pt x="389" y="753"/>
                  <a:pt x="385" y="755"/>
                  <a:pt x="383" y="757"/>
                </a:cubicBezTo>
                <a:cubicBezTo>
                  <a:pt x="382" y="758"/>
                  <a:pt x="381" y="762"/>
                  <a:pt x="380" y="763"/>
                </a:cubicBezTo>
                <a:cubicBezTo>
                  <a:pt x="379" y="766"/>
                  <a:pt x="375" y="773"/>
                  <a:pt x="373" y="775"/>
                </a:cubicBezTo>
                <a:cubicBezTo>
                  <a:pt x="371" y="778"/>
                  <a:pt x="364" y="780"/>
                  <a:pt x="362" y="782"/>
                </a:cubicBezTo>
                <a:cubicBezTo>
                  <a:pt x="360" y="784"/>
                  <a:pt x="360" y="791"/>
                  <a:pt x="357" y="792"/>
                </a:cubicBezTo>
                <a:cubicBezTo>
                  <a:pt x="356" y="793"/>
                  <a:pt x="354" y="792"/>
                  <a:pt x="353" y="792"/>
                </a:cubicBezTo>
                <a:cubicBezTo>
                  <a:pt x="351" y="792"/>
                  <a:pt x="346" y="793"/>
                  <a:pt x="344" y="793"/>
                </a:cubicBezTo>
                <a:cubicBezTo>
                  <a:pt x="341" y="793"/>
                  <a:pt x="335" y="792"/>
                  <a:pt x="332" y="792"/>
                </a:cubicBezTo>
                <a:cubicBezTo>
                  <a:pt x="330" y="792"/>
                  <a:pt x="326" y="791"/>
                  <a:pt x="324" y="791"/>
                </a:cubicBezTo>
                <a:cubicBezTo>
                  <a:pt x="321" y="791"/>
                  <a:pt x="315" y="792"/>
                  <a:pt x="312" y="792"/>
                </a:cubicBezTo>
                <a:cubicBezTo>
                  <a:pt x="310" y="792"/>
                  <a:pt x="305" y="790"/>
                  <a:pt x="303" y="790"/>
                </a:cubicBezTo>
                <a:cubicBezTo>
                  <a:pt x="299" y="790"/>
                  <a:pt x="291" y="790"/>
                  <a:pt x="287" y="790"/>
                </a:cubicBezTo>
                <a:cubicBezTo>
                  <a:pt x="285" y="790"/>
                  <a:pt x="280" y="791"/>
                  <a:pt x="278" y="790"/>
                </a:cubicBezTo>
                <a:cubicBezTo>
                  <a:pt x="276" y="790"/>
                  <a:pt x="274" y="787"/>
                  <a:pt x="273" y="787"/>
                </a:cubicBezTo>
                <a:cubicBezTo>
                  <a:pt x="272" y="787"/>
                  <a:pt x="270" y="788"/>
                  <a:pt x="268" y="788"/>
                </a:cubicBezTo>
                <a:cubicBezTo>
                  <a:pt x="266" y="789"/>
                  <a:pt x="260" y="789"/>
                  <a:pt x="258" y="788"/>
                </a:cubicBezTo>
                <a:cubicBezTo>
                  <a:pt x="256" y="786"/>
                  <a:pt x="255" y="782"/>
                  <a:pt x="255" y="780"/>
                </a:cubicBezTo>
                <a:cubicBezTo>
                  <a:pt x="256" y="778"/>
                  <a:pt x="260" y="776"/>
                  <a:pt x="261" y="776"/>
                </a:cubicBezTo>
                <a:cubicBezTo>
                  <a:pt x="263" y="775"/>
                  <a:pt x="267" y="777"/>
                  <a:pt x="268" y="776"/>
                </a:cubicBezTo>
                <a:cubicBezTo>
                  <a:pt x="270" y="775"/>
                  <a:pt x="273" y="770"/>
                  <a:pt x="272" y="768"/>
                </a:cubicBezTo>
                <a:cubicBezTo>
                  <a:pt x="271" y="767"/>
                  <a:pt x="267" y="766"/>
                  <a:pt x="265" y="766"/>
                </a:cubicBezTo>
                <a:cubicBezTo>
                  <a:pt x="263" y="766"/>
                  <a:pt x="257" y="766"/>
                  <a:pt x="254" y="766"/>
                </a:cubicBezTo>
                <a:cubicBezTo>
                  <a:pt x="249" y="767"/>
                  <a:pt x="239" y="771"/>
                  <a:pt x="234" y="772"/>
                </a:cubicBezTo>
                <a:cubicBezTo>
                  <a:pt x="231" y="772"/>
                  <a:pt x="227" y="772"/>
                  <a:pt x="225" y="771"/>
                </a:cubicBezTo>
                <a:cubicBezTo>
                  <a:pt x="223" y="771"/>
                  <a:pt x="219" y="770"/>
                  <a:pt x="218" y="769"/>
                </a:cubicBezTo>
                <a:cubicBezTo>
                  <a:pt x="215" y="767"/>
                  <a:pt x="214" y="761"/>
                  <a:pt x="212" y="758"/>
                </a:cubicBezTo>
                <a:cubicBezTo>
                  <a:pt x="211" y="757"/>
                  <a:pt x="210" y="755"/>
                  <a:pt x="209" y="754"/>
                </a:cubicBezTo>
                <a:cubicBezTo>
                  <a:pt x="207" y="753"/>
                  <a:pt x="203" y="755"/>
                  <a:pt x="202" y="754"/>
                </a:cubicBezTo>
                <a:cubicBezTo>
                  <a:pt x="201" y="753"/>
                  <a:pt x="201" y="751"/>
                  <a:pt x="202" y="750"/>
                </a:cubicBezTo>
                <a:cubicBezTo>
                  <a:pt x="202" y="748"/>
                  <a:pt x="205" y="747"/>
                  <a:pt x="207" y="746"/>
                </a:cubicBezTo>
                <a:cubicBezTo>
                  <a:pt x="208" y="746"/>
                  <a:pt x="211" y="746"/>
                  <a:pt x="212" y="745"/>
                </a:cubicBezTo>
                <a:cubicBezTo>
                  <a:pt x="213" y="744"/>
                  <a:pt x="215" y="741"/>
                  <a:pt x="215" y="740"/>
                </a:cubicBezTo>
                <a:cubicBezTo>
                  <a:pt x="214" y="738"/>
                  <a:pt x="208" y="738"/>
                  <a:pt x="206" y="736"/>
                </a:cubicBezTo>
                <a:cubicBezTo>
                  <a:pt x="205" y="735"/>
                  <a:pt x="206" y="732"/>
                  <a:pt x="206" y="731"/>
                </a:cubicBezTo>
                <a:cubicBezTo>
                  <a:pt x="206" y="730"/>
                  <a:pt x="208" y="728"/>
                  <a:pt x="209" y="727"/>
                </a:cubicBezTo>
                <a:cubicBezTo>
                  <a:pt x="210" y="726"/>
                  <a:pt x="213" y="726"/>
                  <a:pt x="214" y="727"/>
                </a:cubicBezTo>
                <a:cubicBezTo>
                  <a:pt x="215" y="728"/>
                  <a:pt x="215" y="732"/>
                  <a:pt x="217" y="733"/>
                </a:cubicBezTo>
                <a:cubicBezTo>
                  <a:pt x="218" y="734"/>
                  <a:pt x="223" y="733"/>
                  <a:pt x="224" y="733"/>
                </a:cubicBezTo>
                <a:cubicBezTo>
                  <a:pt x="227" y="733"/>
                  <a:pt x="233" y="733"/>
                  <a:pt x="235" y="732"/>
                </a:cubicBezTo>
                <a:cubicBezTo>
                  <a:pt x="237" y="731"/>
                  <a:pt x="240" y="727"/>
                  <a:pt x="241" y="726"/>
                </a:cubicBezTo>
                <a:cubicBezTo>
                  <a:pt x="242" y="725"/>
                  <a:pt x="246" y="722"/>
                  <a:pt x="246" y="721"/>
                </a:cubicBezTo>
                <a:cubicBezTo>
                  <a:pt x="246" y="720"/>
                  <a:pt x="243" y="720"/>
                  <a:pt x="242" y="720"/>
                </a:cubicBezTo>
                <a:cubicBezTo>
                  <a:pt x="240" y="720"/>
                  <a:pt x="236" y="724"/>
                  <a:pt x="234" y="723"/>
                </a:cubicBezTo>
                <a:cubicBezTo>
                  <a:pt x="233" y="722"/>
                  <a:pt x="233" y="720"/>
                  <a:pt x="233" y="720"/>
                </a:cubicBezTo>
                <a:cubicBezTo>
                  <a:pt x="233" y="719"/>
                  <a:pt x="235" y="717"/>
                  <a:pt x="236" y="717"/>
                </a:cubicBezTo>
                <a:cubicBezTo>
                  <a:pt x="237" y="716"/>
                  <a:pt x="240" y="716"/>
                  <a:pt x="241" y="715"/>
                </a:cubicBezTo>
                <a:cubicBezTo>
                  <a:pt x="241" y="714"/>
                  <a:pt x="241" y="712"/>
                  <a:pt x="240" y="711"/>
                </a:cubicBezTo>
                <a:cubicBezTo>
                  <a:pt x="239" y="710"/>
                  <a:pt x="238" y="711"/>
                  <a:pt x="237" y="711"/>
                </a:cubicBezTo>
                <a:cubicBezTo>
                  <a:pt x="236" y="711"/>
                  <a:pt x="234" y="713"/>
                  <a:pt x="232" y="713"/>
                </a:cubicBezTo>
                <a:cubicBezTo>
                  <a:pt x="231" y="713"/>
                  <a:pt x="229" y="712"/>
                  <a:pt x="228" y="711"/>
                </a:cubicBezTo>
                <a:cubicBezTo>
                  <a:pt x="227" y="710"/>
                  <a:pt x="229" y="707"/>
                  <a:pt x="229" y="706"/>
                </a:cubicBezTo>
                <a:cubicBezTo>
                  <a:pt x="229" y="704"/>
                  <a:pt x="226" y="701"/>
                  <a:pt x="226" y="699"/>
                </a:cubicBezTo>
                <a:cubicBezTo>
                  <a:pt x="226" y="698"/>
                  <a:pt x="228" y="695"/>
                  <a:pt x="229" y="694"/>
                </a:cubicBezTo>
                <a:cubicBezTo>
                  <a:pt x="229" y="692"/>
                  <a:pt x="232" y="689"/>
                  <a:pt x="231" y="687"/>
                </a:cubicBezTo>
                <a:cubicBezTo>
                  <a:pt x="231" y="685"/>
                  <a:pt x="228" y="684"/>
                  <a:pt x="226" y="684"/>
                </a:cubicBezTo>
                <a:cubicBezTo>
                  <a:pt x="225" y="683"/>
                  <a:pt x="223" y="685"/>
                  <a:pt x="222" y="685"/>
                </a:cubicBezTo>
                <a:cubicBezTo>
                  <a:pt x="219" y="684"/>
                  <a:pt x="215" y="680"/>
                  <a:pt x="213" y="679"/>
                </a:cubicBezTo>
                <a:cubicBezTo>
                  <a:pt x="212" y="679"/>
                  <a:pt x="209" y="679"/>
                  <a:pt x="208" y="679"/>
                </a:cubicBezTo>
                <a:cubicBezTo>
                  <a:pt x="207" y="680"/>
                  <a:pt x="206" y="681"/>
                  <a:pt x="205" y="681"/>
                </a:cubicBezTo>
                <a:cubicBezTo>
                  <a:pt x="202" y="681"/>
                  <a:pt x="200" y="676"/>
                  <a:pt x="198" y="675"/>
                </a:cubicBezTo>
                <a:cubicBezTo>
                  <a:pt x="196" y="674"/>
                  <a:pt x="192" y="673"/>
                  <a:pt x="190" y="672"/>
                </a:cubicBezTo>
                <a:cubicBezTo>
                  <a:pt x="188" y="671"/>
                  <a:pt x="185" y="671"/>
                  <a:pt x="183" y="670"/>
                </a:cubicBezTo>
                <a:cubicBezTo>
                  <a:pt x="181" y="670"/>
                  <a:pt x="176" y="669"/>
                  <a:pt x="174" y="668"/>
                </a:cubicBezTo>
                <a:cubicBezTo>
                  <a:pt x="173" y="668"/>
                  <a:pt x="169" y="667"/>
                  <a:pt x="168" y="666"/>
                </a:cubicBezTo>
                <a:cubicBezTo>
                  <a:pt x="166" y="665"/>
                  <a:pt x="165" y="661"/>
                  <a:pt x="164" y="660"/>
                </a:cubicBezTo>
                <a:cubicBezTo>
                  <a:pt x="162" y="658"/>
                  <a:pt x="160" y="655"/>
                  <a:pt x="159" y="654"/>
                </a:cubicBezTo>
                <a:cubicBezTo>
                  <a:pt x="157" y="653"/>
                  <a:pt x="153" y="651"/>
                  <a:pt x="152" y="651"/>
                </a:cubicBezTo>
                <a:cubicBezTo>
                  <a:pt x="150" y="650"/>
                  <a:pt x="147" y="654"/>
                  <a:pt x="145" y="653"/>
                </a:cubicBezTo>
                <a:cubicBezTo>
                  <a:pt x="143" y="653"/>
                  <a:pt x="143" y="648"/>
                  <a:pt x="143" y="646"/>
                </a:cubicBezTo>
                <a:cubicBezTo>
                  <a:pt x="143" y="645"/>
                  <a:pt x="147" y="643"/>
                  <a:pt x="148" y="642"/>
                </a:cubicBezTo>
                <a:cubicBezTo>
                  <a:pt x="149" y="640"/>
                  <a:pt x="146" y="635"/>
                  <a:pt x="147" y="633"/>
                </a:cubicBezTo>
                <a:cubicBezTo>
                  <a:pt x="148" y="630"/>
                  <a:pt x="153" y="626"/>
                  <a:pt x="155" y="623"/>
                </a:cubicBezTo>
                <a:cubicBezTo>
                  <a:pt x="156" y="622"/>
                  <a:pt x="158" y="619"/>
                  <a:pt x="158" y="618"/>
                </a:cubicBezTo>
                <a:cubicBezTo>
                  <a:pt x="158" y="616"/>
                  <a:pt x="156" y="612"/>
                  <a:pt x="155" y="611"/>
                </a:cubicBezTo>
                <a:cubicBezTo>
                  <a:pt x="154" y="610"/>
                  <a:pt x="150" y="610"/>
                  <a:pt x="149" y="609"/>
                </a:cubicBezTo>
                <a:cubicBezTo>
                  <a:pt x="148" y="609"/>
                  <a:pt x="148" y="607"/>
                  <a:pt x="148" y="606"/>
                </a:cubicBezTo>
                <a:cubicBezTo>
                  <a:pt x="148" y="605"/>
                  <a:pt x="148" y="602"/>
                  <a:pt x="147" y="601"/>
                </a:cubicBezTo>
                <a:cubicBezTo>
                  <a:pt x="145" y="599"/>
                  <a:pt x="140" y="598"/>
                  <a:pt x="138" y="597"/>
                </a:cubicBezTo>
                <a:cubicBezTo>
                  <a:pt x="136" y="597"/>
                  <a:pt x="132" y="594"/>
                  <a:pt x="130" y="593"/>
                </a:cubicBezTo>
                <a:cubicBezTo>
                  <a:pt x="128" y="593"/>
                  <a:pt x="124" y="590"/>
                  <a:pt x="121" y="591"/>
                </a:cubicBezTo>
                <a:cubicBezTo>
                  <a:pt x="120" y="591"/>
                  <a:pt x="117" y="593"/>
                  <a:pt x="116" y="594"/>
                </a:cubicBezTo>
                <a:cubicBezTo>
                  <a:pt x="114" y="595"/>
                  <a:pt x="111" y="598"/>
                  <a:pt x="110" y="599"/>
                </a:cubicBezTo>
                <a:cubicBezTo>
                  <a:pt x="108" y="601"/>
                  <a:pt x="105" y="604"/>
                  <a:pt x="103" y="605"/>
                </a:cubicBezTo>
                <a:cubicBezTo>
                  <a:pt x="102" y="606"/>
                  <a:pt x="100" y="605"/>
                  <a:pt x="99" y="606"/>
                </a:cubicBezTo>
                <a:cubicBezTo>
                  <a:pt x="97" y="606"/>
                  <a:pt x="94" y="608"/>
                  <a:pt x="93" y="608"/>
                </a:cubicBezTo>
                <a:cubicBezTo>
                  <a:pt x="91" y="609"/>
                  <a:pt x="87" y="606"/>
                  <a:pt x="85" y="606"/>
                </a:cubicBezTo>
                <a:cubicBezTo>
                  <a:pt x="83" y="606"/>
                  <a:pt x="79" y="607"/>
                  <a:pt x="76" y="606"/>
                </a:cubicBezTo>
                <a:cubicBezTo>
                  <a:pt x="75" y="606"/>
                  <a:pt x="73" y="605"/>
                  <a:pt x="72" y="604"/>
                </a:cubicBezTo>
                <a:cubicBezTo>
                  <a:pt x="71" y="604"/>
                  <a:pt x="68" y="604"/>
                  <a:pt x="67" y="604"/>
                </a:cubicBezTo>
                <a:cubicBezTo>
                  <a:pt x="67" y="601"/>
                  <a:pt x="67" y="597"/>
                  <a:pt x="66" y="595"/>
                </a:cubicBezTo>
                <a:cubicBezTo>
                  <a:pt x="66" y="591"/>
                  <a:pt x="66" y="583"/>
                  <a:pt x="64" y="579"/>
                </a:cubicBezTo>
                <a:cubicBezTo>
                  <a:pt x="64" y="576"/>
                  <a:pt x="60" y="570"/>
                  <a:pt x="59" y="567"/>
                </a:cubicBezTo>
                <a:cubicBezTo>
                  <a:pt x="58" y="564"/>
                  <a:pt x="59" y="557"/>
                  <a:pt x="58" y="553"/>
                </a:cubicBezTo>
                <a:cubicBezTo>
                  <a:pt x="57" y="551"/>
                  <a:pt x="54" y="548"/>
                  <a:pt x="53" y="546"/>
                </a:cubicBezTo>
                <a:cubicBezTo>
                  <a:pt x="53" y="542"/>
                  <a:pt x="58" y="535"/>
                  <a:pt x="57" y="531"/>
                </a:cubicBezTo>
                <a:cubicBezTo>
                  <a:pt x="57" y="528"/>
                  <a:pt x="51" y="523"/>
                  <a:pt x="50" y="520"/>
                </a:cubicBezTo>
                <a:cubicBezTo>
                  <a:pt x="50" y="518"/>
                  <a:pt x="50" y="513"/>
                  <a:pt x="50" y="510"/>
                </a:cubicBezTo>
                <a:cubicBezTo>
                  <a:pt x="51" y="507"/>
                  <a:pt x="52" y="502"/>
                  <a:pt x="52" y="499"/>
                </a:cubicBezTo>
                <a:cubicBezTo>
                  <a:pt x="52" y="498"/>
                  <a:pt x="51" y="495"/>
                  <a:pt x="50" y="492"/>
                </a:cubicBezTo>
                <a:close/>
              </a:path>
            </a:pathLst>
          </a:custGeom>
          <a:solidFill>
            <a:srgbClr val="93939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Freeform 5"/>
          <p:cNvSpPr>
            <a:spLocks/>
          </p:cNvSpPr>
          <p:nvPr/>
        </p:nvSpPr>
        <p:spPr bwMode="auto">
          <a:xfrm>
            <a:off x="5936740" y="5035215"/>
            <a:ext cx="1535813" cy="1390101"/>
          </a:xfrm>
          <a:custGeom>
            <a:avLst/>
            <a:gdLst/>
            <a:ahLst/>
            <a:cxnLst>
              <a:cxn ang="0">
                <a:pos x="217" y="5"/>
              </a:cxn>
              <a:cxn ang="0">
                <a:pos x="256" y="11"/>
              </a:cxn>
              <a:cxn ang="0">
                <a:pos x="282" y="20"/>
              </a:cxn>
              <a:cxn ang="0">
                <a:pos x="296" y="50"/>
              </a:cxn>
              <a:cxn ang="0">
                <a:pos x="291" y="78"/>
              </a:cxn>
              <a:cxn ang="0">
                <a:pos x="306" y="97"/>
              </a:cxn>
              <a:cxn ang="0">
                <a:pos x="313" y="114"/>
              </a:cxn>
              <a:cxn ang="0">
                <a:pos x="317" y="127"/>
              </a:cxn>
              <a:cxn ang="0">
                <a:pos x="347" y="129"/>
              </a:cxn>
              <a:cxn ang="0">
                <a:pos x="377" y="120"/>
              </a:cxn>
              <a:cxn ang="0">
                <a:pos x="409" y="117"/>
              </a:cxn>
              <a:cxn ang="0">
                <a:pos x="440" y="94"/>
              </a:cxn>
              <a:cxn ang="0">
                <a:pos x="481" y="87"/>
              </a:cxn>
              <a:cxn ang="0">
                <a:pos x="518" y="73"/>
              </a:cxn>
              <a:cxn ang="0">
                <a:pos x="525" y="78"/>
              </a:cxn>
              <a:cxn ang="0">
                <a:pos x="521" y="113"/>
              </a:cxn>
              <a:cxn ang="0">
                <a:pos x="523" y="151"/>
              </a:cxn>
              <a:cxn ang="0">
                <a:pos x="523" y="183"/>
              </a:cxn>
              <a:cxn ang="0">
                <a:pos x="524" y="223"/>
              </a:cxn>
              <a:cxn ang="0">
                <a:pos x="540" y="241"/>
              </a:cxn>
              <a:cxn ang="0">
                <a:pos x="511" y="252"/>
              </a:cxn>
              <a:cxn ang="0">
                <a:pos x="519" y="282"/>
              </a:cxn>
              <a:cxn ang="0">
                <a:pos x="556" y="296"/>
              </a:cxn>
              <a:cxn ang="0">
                <a:pos x="569" y="340"/>
              </a:cxn>
              <a:cxn ang="0">
                <a:pos x="569" y="373"/>
              </a:cxn>
              <a:cxn ang="0">
                <a:pos x="580" y="403"/>
              </a:cxn>
              <a:cxn ang="0">
                <a:pos x="552" y="420"/>
              </a:cxn>
              <a:cxn ang="0">
                <a:pos x="504" y="425"/>
              </a:cxn>
              <a:cxn ang="0">
                <a:pos x="485" y="468"/>
              </a:cxn>
              <a:cxn ang="0">
                <a:pos x="434" y="472"/>
              </a:cxn>
              <a:cxn ang="0">
                <a:pos x="383" y="445"/>
              </a:cxn>
              <a:cxn ang="0">
                <a:pos x="326" y="451"/>
              </a:cxn>
              <a:cxn ang="0">
                <a:pos x="305" y="470"/>
              </a:cxn>
              <a:cxn ang="0">
                <a:pos x="257" y="498"/>
              </a:cxn>
              <a:cxn ang="0">
                <a:pos x="228" y="512"/>
              </a:cxn>
              <a:cxn ang="0">
                <a:pos x="170" y="506"/>
              </a:cxn>
              <a:cxn ang="0">
                <a:pos x="176" y="448"/>
              </a:cxn>
              <a:cxn ang="0">
                <a:pos x="120" y="416"/>
              </a:cxn>
              <a:cxn ang="0">
                <a:pos x="101" y="361"/>
              </a:cxn>
              <a:cxn ang="0">
                <a:pos x="87" y="336"/>
              </a:cxn>
              <a:cxn ang="0">
                <a:pos x="58" y="309"/>
              </a:cxn>
              <a:cxn ang="0">
                <a:pos x="45" y="279"/>
              </a:cxn>
              <a:cxn ang="0">
                <a:pos x="23" y="262"/>
              </a:cxn>
              <a:cxn ang="0">
                <a:pos x="11" y="237"/>
              </a:cxn>
              <a:cxn ang="0">
                <a:pos x="3" y="207"/>
              </a:cxn>
              <a:cxn ang="0">
                <a:pos x="25" y="176"/>
              </a:cxn>
              <a:cxn ang="0">
                <a:pos x="49" y="151"/>
              </a:cxn>
              <a:cxn ang="0">
                <a:pos x="68" y="125"/>
              </a:cxn>
              <a:cxn ang="0">
                <a:pos x="61" y="108"/>
              </a:cxn>
              <a:cxn ang="0">
                <a:pos x="78" y="89"/>
              </a:cxn>
              <a:cxn ang="0">
                <a:pos x="90" y="76"/>
              </a:cxn>
              <a:cxn ang="0">
                <a:pos x="88" y="60"/>
              </a:cxn>
              <a:cxn ang="0">
                <a:pos x="95" y="49"/>
              </a:cxn>
              <a:cxn ang="0">
                <a:pos x="129" y="47"/>
              </a:cxn>
              <a:cxn ang="0">
                <a:pos x="166" y="36"/>
              </a:cxn>
              <a:cxn ang="0">
                <a:pos x="189" y="28"/>
              </a:cxn>
              <a:cxn ang="0">
                <a:pos x="200" y="20"/>
              </a:cxn>
            </a:cxnLst>
            <a:rect l="0" t="0" r="r" b="b"/>
            <a:pathLst>
              <a:path w="583" h="527">
                <a:moveTo>
                  <a:pt x="197" y="10"/>
                </a:moveTo>
                <a:cubicBezTo>
                  <a:pt x="197" y="10"/>
                  <a:pt x="197" y="10"/>
                  <a:pt x="197" y="10"/>
                </a:cubicBezTo>
                <a:cubicBezTo>
                  <a:pt x="197" y="8"/>
                  <a:pt x="198" y="4"/>
                  <a:pt x="199" y="3"/>
                </a:cubicBezTo>
                <a:cubicBezTo>
                  <a:pt x="201" y="2"/>
                  <a:pt x="204" y="0"/>
                  <a:pt x="206" y="0"/>
                </a:cubicBezTo>
                <a:cubicBezTo>
                  <a:pt x="207" y="0"/>
                  <a:pt x="211" y="1"/>
                  <a:pt x="212" y="1"/>
                </a:cubicBezTo>
                <a:cubicBezTo>
                  <a:pt x="214" y="2"/>
                  <a:pt x="215" y="5"/>
                  <a:pt x="217" y="5"/>
                </a:cubicBezTo>
                <a:cubicBezTo>
                  <a:pt x="218" y="6"/>
                  <a:pt x="221" y="4"/>
                  <a:pt x="222" y="4"/>
                </a:cubicBezTo>
                <a:cubicBezTo>
                  <a:pt x="225" y="4"/>
                  <a:pt x="229" y="5"/>
                  <a:pt x="231" y="6"/>
                </a:cubicBezTo>
                <a:cubicBezTo>
                  <a:pt x="232" y="6"/>
                  <a:pt x="233" y="9"/>
                  <a:pt x="234" y="10"/>
                </a:cubicBezTo>
                <a:cubicBezTo>
                  <a:pt x="235" y="11"/>
                  <a:pt x="238" y="14"/>
                  <a:pt x="240" y="14"/>
                </a:cubicBezTo>
                <a:cubicBezTo>
                  <a:pt x="242" y="15"/>
                  <a:pt x="248" y="15"/>
                  <a:pt x="250" y="14"/>
                </a:cubicBezTo>
                <a:cubicBezTo>
                  <a:pt x="252" y="14"/>
                  <a:pt x="255" y="12"/>
                  <a:pt x="256" y="11"/>
                </a:cubicBezTo>
                <a:cubicBezTo>
                  <a:pt x="257" y="11"/>
                  <a:pt x="259" y="9"/>
                  <a:pt x="261" y="10"/>
                </a:cubicBezTo>
                <a:cubicBezTo>
                  <a:pt x="262" y="10"/>
                  <a:pt x="263" y="13"/>
                  <a:pt x="265" y="14"/>
                </a:cubicBezTo>
                <a:cubicBezTo>
                  <a:pt x="266" y="15"/>
                  <a:pt x="269" y="16"/>
                  <a:pt x="271" y="16"/>
                </a:cubicBezTo>
                <a:cubicBezTo>
                  <a:pt x="272" y="16"/>
                  <a:pt x="273" y="15"/>
                  <a:pt x="274" y="16"/>
                </a:cubicBezTo>
                <a:cubicBezTo>
                  <a:pt x="275" y="16"/>
                  <a:pt x="276" y="18"/>
                  <a:pt x="277" y="19"/>
                </a:cubicBezTo>
                <a:cubicBezTo>
                  <a:pt x="278" y="20"/>
                  <a:pt x="281" y="19"/>
                  <a:pt x="282" y="20"/>
                </a:cubicBezTo>
                <a:cubicBezTo>
                  <a:pt x="283" y="21"/>
                  <a:pt x="284" y="25"/>
                  <a:pt x="284" y="26"/>
                </a:cubicBezTo>
                <a:cubicBezTo>
                  <a:pt x="285" y="28"/>
                  <a:pt x="283" y="31"/>
                  <a:pt x="284" y="33"/>
                </a:cubicBezTo>
                <a:cubicBezTo>
                  <a:pt x="284" y="33"/>
                  <a:pt x="284" y="34"/>
                  <a:pt x="284" y="35"/>
                </a:cubicBezTo>
                <a:cubicBezTo>
                  <a:pt x="285" y="36"/>
                  <a:pt x="287" y="37"/>
                  <a:pt x="288" y="38"/>
                </a:cubicBezTo>
                <a:cubicBezTo>
                  <a:pt x="289" y="40"/>
                  <a:pt x="291" y="42"/>
                  <a:pt x="292" y="43"/>
                </a:cubicBezTo>
                <a:cubicBezTo>
                  <a:pt x="293" y="45"/>
                  <a:pt x="295" y="48"/>
                  <a:pt x="296" y="50"/>
                </a:cubicBezTo>
                <a:cubicBezTo>
                  <a:pt x="297" y="51"/>
                  <a:pt x="298" y="54"/>
                  <a:pt x="299" y="56"/>
                </a:cubicBezTo>
                <a:cubicBezTo>
                  <a:pt x="300" y="57"/>
                  <a:pt x="301" y="60"/>
                  <a:pt x="301" y="61"/>
                </a:cubicBezTo>
                <a:cubicBezTo>
                  <a:pt x="301" y="63"/>
                  <a:pt x="300" y="66"/>
                  <a:pt x="299" y="67"/>
                </a:cubicBezTo>
                <a:cubicBezTo>
                  <a:pt x="297" y="68"/>
                  <a:pt x="294" y="67"/>
                  <a:pt x="293" y="68"/>
                </a:cubicBezTo>
                <a:cubicBezTo>
                  <a:pt x="292" y="69"/>
                  <a:pt x="292" y="71"/>
                  <a:pt x="292" y="72"/>
                </a:cubicBezTo>
                <a:cubicBezTo>
                  <a:pt x="291" y="74"/>
                  <a:pt x="291" y="77"/>
                  <a:pt x="291" y="78"/>
                </a:cubicBezTo>
                <a:cubicBezTo>
                  <a:pt x="291" y="79"/>
                  <a:pt x="294" y="81"/>
                  <a:pt x="295" y="82"/>
                </a:cubicBezTo>
                <a:cubicBezTo>
                  <a:pt x="296" y="82"/>
                  <a:pt x="298" y="82"/>
                  <a:pt x="298" y="82"/>
                </a:cubicBezTo>
                <a:cubicBezTo>
                  <a:pt x="300" y="82"/>
                  <a:pt x="302" y="83"/>
                  <a:pt x="303" y="83"/>
                </a:cubicBezTo>
                <a:cubicBezTo>
                  <a:pt x="303" y="84"/>
                  <a:pt x="304" y="87"/>
                  <a:pt x="305" y="88"/>
                </a:cubicBezTo>
                <a:cubicBezTo>
                  <a:pt x="305" y="89"/>
                  <a:pt x="307" y="91"/>
                  <a:pt x="307" y="92"/>
                </a:cubicBezTo>
                <a:cubicBezTo>
                  <a:pt x="307" y="93"/>
                  <a:pt x="307" y="95"/>
                  <a:pt x="306" y="97"/>
                </a:cubicBezTo>
                <a:cubicBezTo>
                  <a:pt x="306" y="98"/>
                  <a:pt x="304" y="99"/>
                  <a:pt x="304" y="100"/>
                </a:cubicBezTo>
                <a:cubicBezTo>
                  <a:pt x="304" y="101"/>
                  <a:pt x="304" y="103"/>
                  <a:pt x="305" y="104"/>
                </a:cubicBezTo>
                <a:cubicBezTo>
                  <a:pt x="305" y="104"/>
                  <a:pt x="307" y="106"/>
                  <a:pt x="307" y="106"/>
                </a:cubicBezTo>
                <a:cubicBezTo>
                  <a:pt x="307" y="107"/>
                  <a:pt x="307" y="109"/>
                  <a:pt x="307" y="109"/>
                </a:cubicBezTo>
                <a:cubicBezTo>
                  <a:pt x="308" y="110"/>
                  <a:pt x="310" y="111"/>
                  <a:pt x="311" y="111"/>
                </a:cubicBezTo>
                <a:cubicBezTo>
                  <a:pt x="312" y="112"/>
                  <a:pt x="313" y="113"/>
                  <a:pt x="313" y="114"/>
                </a:cubicBezTo>
                <a:cubicBezTo>
                  <a:pt x="313" y="115"/>
                  <a:pt x="312" y="117"/>
                  <a:pt x="312" y="118"/>
                </a:cubicBezTo>
                <a:cubicBezTo>
                  <a:pt x="311" y="118"/>
                  <a:pt x="309" y="119"/>
                  <a:pt x="309" y="120"/>
                </a:cubicBezTo>
                <a:cubicBezTo>
                  <a:pt x="309" y="121"/>
                  <a:pt x="310" y="123"/>
                  <a:pt x="310" y="123"/>
                </a:cubicBezTo>
                <a:cubicBezTo>
                  <a:pt x="311" y="124"/>
                  <a:pt x="312" y="124"/>
                  <a:pt x="312" y="124"/>
                </a:cubicBezTo>
                <a:cubicBezTo>
                  <a:pt x="313" y="124"/>
                  <a:pt x="315" y="123"/>
                  <a:pt x="315" y="124"/>
                </a:cubicBezTo>
                <a:cubicBezTo>
                  <a:pt x="316" y="124"/>
                  <a:pt x="317" y="126"/>
                  <a:pt x="317" y="127"/>
                </a:cubicBezTo>
                <a:cubicBezTo>
                  <a:pt x="318" y="128"/>
                  <a:pt x="319" y="129"/>
                  <a:pt x="320" y="129"/>
                </a:cubicBezTo>
                <a:cubicBezTo>
                  <a:pt x="321" y="130"/>
                  <a:pt x="323" y="131"/>
                  <a:pt x="324" y="132"/>
                </a:cubicBezTo>
                <a:cubicBezTo>
                  <a:pt x="326" y="132"/>
                  <a:pt x="329" y="133"/>
                  <a:pt x="330" y="133"/>
                </a:cubicBezTo>
                <a:cubicBezTo>
                  <a:pt x="331" y="133"/>
                  <a:pt x="333" y="131"/>
                  <a:pt x="335" y="131"/>
                </a:cubicBezTo>
                <a:cubicBezTo>
                  <a:pt x="336" y="131"/>
                  <a:pt x="339" y="132"/>
                  <a:pt x="340" y="132"/>
                </a:cubicBezTo>
                <a:cubicBezTo>
                  <a:pt x="342" y="131"/>
                  <a:pt x="345" y="130"/>
                  <a:pt x="347" y="129"/>
                </a:cubicBezTo>
                <a:cubicBezTo>
                  <a:pt x="348" y="128"/>
                  <a:pt x="350" y="125"/>
                  <a:pt x="352" y="124"/>
                </a:cubicBezTo>
                <a:cubicBezTo>
                  <a:pt x="353" y="124"/>
                  <a:pt x="355" y="123"/>
                  <a:pt x="356" y="123"/>
                </a:cubicBezTo>
                <a:cubicBezTo>
                  <a:pt x="357" y="123"/>
                  <a:pt x="361" y="123"/>
                  <a:pt x="363" y="123"/>
                </a:cubicBezTo>
                <a:cubicBezTo>
                  <a:pt x="364" y="123"/>
                  <a:pt x="366" y="124"/>
                  <a:pt x="367" y="124"/>
                </a:cubicBezTo>
                <a:cubicBezTo>
                  <a:pt x="369" y="124"/>
                  <a:pt x="371" y="122"/>
                  <a:pt x="372" y="122"/>
                </a:cubicBezTo>
                <a:cubicBezTo>
                  <a:pt x="373" y="121"/>
                  <a:pt x="376" y="121"/>
                  <a:pt x="377" y="120"/>
                </a:cubicBezTo>
                <a:cubicBezTo>
                  <a:pt x="379" y="119"/>
                  <a:pt x="381" y="116"/>
                  <a:pt x="382" y="115"/>
                </a:cubicBezTo>
                <a:cubicBezTo>
                  <a:pt x="383" y="114"/>
                  <a:pt x="387" y="113"/>
                  <a:pt x="389" y="113"/>
                </a:cubicBezTo>
                <a:cubicBezTo>
                  <a:pt x="390" y="113"/>
                  <a:pt x="393" y="114"/>
                  <a:pt x="394" y="115"/>
                </a:cubicBezTo>
                <a:cubicBezTo>
                  <a:pt x="395" y="116"/>
                  <a:pt x="396" y="120"/>
                  <a:pt x="397" y="121"/>
                </a:cubicBezTo>
                <a:cubicBezTo>
                  <a:pt x="398" y="122"/>
                  <a:pt x="401" y="121"/>
                  <a:pt x="403" y="121"/>
                </a:cubicBezTo>
                <a:cubicBezTo>
                  <a:pt x="404" y="121"/>
                  <a:pt x="407" y="119"/>
                  <a:pt x="409" y="117"/>
                </a:cubicBezTo>
                <a:cubicBezTo>
                  <a:pt x="410" y="116"/>
                  <a:pt x="412" y="112"/>
                  <a:pt x="413" y="111"/>
                </a:cubicBezTo>
                <a:cubicBezTo>
                  <a:pt x="414" y="109"/>
                  <a:pt x="416" y="105"/>
                  <a:pt x="417" y="103"/>
                </a:cubicBezTo>
                <a:cubicBezTo>
                  <a:pt x="419" y="102"/>
                  <a:pt x="422" y="100"/>
                  <a:pt x="423" y="100"/>
                </a:cubicBezTo>
                <a:cubicBezTo>
                  <a:pt x="426" y="100"/>
                  <a:pt x="430" y="102"/>
                  <a:pt x="432" y="102"/>
                </a:cubicBezTo>
                <a:cubicBezTo>
                  <a:pt x="434" y="102"/>
                  <a:pt x="437" y="100"/>
                  <a:pt x="438" y="99"/>
                </a:cubicBezTo>
                <a:cubicBezTo>
                  <a:pt x="439" y="98"/>
                  <a:pt x="439" y="95"/>
                  <a:pt x="440" y="94"/>
                </a:cubicBezTo>
                <a:cubicBezTo>
                  <a:pt x="441" y="93"/>
                  <a:pt x="444" y="93"/>
                  <a:pt x="446" y="93"/>
                </a:cubicBezTo>
                <a:cubicBezTo>
                  <a:pt x="447" y="93"/>
                  <a:pt x="450" y="94"/>
                  <a:pt x="452" y="94"/>
                </a:cubicBezTo>
                <a:cubicBezTo>
                  <a:pt x="454" y="94"/>
                  <a:pt x="458" y="93"/>
                  <a:pt x="460" y="93"/>
                </a:cubicBezTo>
                <a:cubicBezTo>
                  <a:pt x="462" y="92"/>
                  <a:pt x="466" y="91"/>
                  <a:pt x="468" y="90"/>
                </a:cubicBezTo>
                <a:cubicBezTo>
                  <a:pt x="469" y="90"/>
                  <a:pt x="472" y="88"/>
                  <a:pt x="473" y="88"/>
                </a:cubicBezTo>
                <a:cubicBezTo>
                  <a:pt x="475" y="87"/>
                  <a:pt x="479" y="88"/>
                  <a:pt x="481" y="87"/>
                </a:cubicBezTo>
                <a:cubicBezTo>
                  <a:pt x="483" y="87"/>
                  <a:pt x="487" y="86"/>
                  <a:pt x="489" y="86"/>
                </a:cubicBezTo>
                <a:cubicBezTo>
                  <a:pt x="490" y="85"/>
                  <a:pt x="492" y="84"/>
                  <a:pt x="493" y="83"/>
                </a:cubicBezTo>
                <a:cubicBezTo>
                  <a:pt x="495" y="83"/>
                  <a:pt x="498" y="82"/>
                  <a:pt x="499" y="82"/>
                </a:cubicBezTo>
                <a:cubicBezTo>
                  <a:pt x="502" y="80"/>
                  <a:pt x="507" y="78"/>
                  <a:pt x="509" y="76"/>
                </a:cubicBezTo>
                <a:cubicBezTo>
                  <a:pt x="510" y="75"/>
                  <a:pt x="511" y="73"/>
                  <a:pt x="512" y="72"/>
                </a:cubicBezTo>
                <a:cubicBezTo>
                  <a:pt x="513" y="72"/>
                  <a:pt x="517" y="74"/>
                  <a:pt x="518" y="73"/>
                </a:cubicBezTo>
                <a:cubicBezTo>
                  <a:pt x="520" y="73"/>
                  <a:pt x="523" y="69"/>
                  <a:pt x="524" y="67"/>
                </a:cubicBezTo>
                <a:cubicBezTo>
                  <a:pt x="524" y="66"/>
                  <a:pt x="525" y="63"/>
                  <a:pt x="525" y="63"/>
                </a:cubicBezTo>
                <a:cubicBezTo>
                  <a:pt x="525" y="64"/>
                  <a:pt x="525" y="64"/>
                  <a:pt x="525" y="64"/>
                </a:cubicBezTo>
                <a:cubicBezTo>
                  <a:pt x="525" y="65"/>
                  <a:pt x="530" y="65"/>
                  <a:pt x="530" y="67"/>
                </a:cubicBezTo>
                <a:cubicBezTo>
                  <a:pt x="531" y="69"/>
                  <a:pt x="530" y="73"/>
                  <a:pt x="529" y="75"/>
                </a:cubicBezTo>
                <a:cubicBezTo>
                  <a:pt x="528" y="76"/>
                  <a:pt x="526" y="77"/>
                  <a:pt x="525" y="78"/>
                </a:cubicBezTo>
                <a:cubicBezTo>
                  <a:pt x="524" y="80"/>
                  <a:pt x="521" y="84"/>
                  <a:pt x="520" y="85"/>
                </a:cubicBezTo>
                <a:cubicBezTo>
                  <a:pt x="519" y="86"/>
                  <a:pt x="517" y="87"/>
                  <a:pt x="516" y="88"/>
                </a:cubicBezTo>
                <a:cubicBezTo>
                  <a:pt x="515" y="90"/>
                  <a:pt x="514" y="95"/>
                  <a:pt x="514" y="97"/>
                </a:cubicBezTo>
                <a:cubicBezTo>
                  <a:pt x="515" y="99"/>
                  <a:pt x="520" y="99"/>
                  <a:pt x="521" y="101"/>
                </a:cubicBezTo>
                <a:cubicBezTo>
                  <a:pt x="521" y="103"/>
                  <a:pt x="516" y="106"/>
                  <a:pt x="517" y="108"/>
                </a:cubicBezTo>
                <a:cubicBezTo>
                  <a:pt x="517" y="110"/>
                  <a:pt x="520" y="111"/>
                  <a:pt x="521" y="113"/>
                </a:cubicBezTo>
                <a:cubicBezTo>
                  <a:pt x="521" y="115"/>
                  <a:pt x="521" y="118"/>
                  <a:pt x="521" y="120"/>
                </a:cubicBezTo>
                <a:cubicBezTo>
                  <a:pt x="521" y="123"/>
                  <a:pt x="519" y="129"/>
                  <a:pt x="518" y="131"/>
                </a:cubicBezTo>
                <a:cubicBezTo>
                  <a:pt x="518" y="132"/>
                  <a:pt x="516" y="134"/>
                  <a:pt x="516" y="135"/>
                </a:cubicBezTo>
                <a:cubicBezTo>
                  <a:pt x="515" y="136"/>
                  <a:pt x="515" y="140"/>
                  <a:pt x="516" y="142"/>
                </a:cubicBezTo>
                <a:cubicBezTo>
                  <a:pt x="516" y="144"/>
                  <a:pt x="519" y="146"/>
                  <a:pt x="520" y="148"/>
                </a:cubicBezTo>
                <a:cubicBezTo>
                  <a:pt x="521" y="149"/>
                  <a:pt x="522" y="150"/>
                  <a:pt x="523" y="151"/>
                </a:cubicBezTo>
                <a:cubicBezTo>
                  <a:pt x="524" y="152"/>
                  <a:pt x="526" y="156"/>
                  <a:pt x="526" y="158"/>
                </a:cubicBezTo>
                <a:cubicBezTo>
                  <a:pt x="527" y="160"/>
                  <a:pt x="526" y="165"/>
                  <a:pt x="525" y="167"/>
                </a:cubicBezTo>
                <a:cubicBezTo>
                  <a:pt x="524" y="168"/>
                  <a:pt x="521" y="169"/>
                  <a:pt x="520" y="170"/>
                </a:cubicBezTo>
                <a:cubicBezTo>
                  <a:pt x="520" y="171"/>
                  <a:pt x="519" y="174"/>
                  <a:pt x="519" y="175"/>
                </a:cubicBezTo>
                <a:cubicBezTo>
                  <a:pt x="519" y="176"/>
                  <a:pt x="519" y="179"/>
                  <a:pt x="519" y="181"/>
                </a:cubicBezTo>
                <a:cubicBezTo>
                  <a:pt x="520" y="182"/>
                  <a:pt x="522" y="182"/>
                  <a:pt x="523" y="183"/>
                </a:cubicBezTo>
                <a:cubicBezTo>
                  <a:pt x="524" y="184"/>
                  <a:pt x="525" y="185"/>
                  <a:pt x="525" y="186"/>
                </a:cubicBezTo>
                <a:cubicBezTo>
                  <a:pt x="526" y="188"/>
                  <a:pt x="523" y="191"/>
                  <a:pt x="522" y="192"/>
                </a:cubicBezTo>
                <a:cubicBezTo>
                  <a:pt x="521" y="193"/>
                  <a:pt x="518" y="195"/>
                  <a:pt x="517" y="196"/>
                </a:cubicBezTo>
                <a:cubicBezTo>
                  <a:pt x="516" y="197"/>
                  <a:pt x="515" y="200"/>
                  <a:pt x="515" y="202"/>
                </a:cubicBezTo>
                <a:cubicBezTo>
                  <a:pt x="515" y="205"/>
                  <a:pt x="517" y="212"/>
                  <a:pt x="518" y="215"/>
                </a:cubicBezTo>
                <a:cubicBezTo>
                  <a:pt x="519" y="217"/>
                  <a:pt x="522" y="222"/>
                  <a:pt x="524" y="223"/>
                </a:cubicBezTo>
                <a:cubicBezTo>
                  <a:pt x="526" y="224"/>
                  <a:pt x="531" y="224"/>
                  <a:pt x="534" y="224"/>
                </a:cubicBezTo>
                <a:cubicBezTo>
                  <a:pt x="536" y="224"/>
                  <a:pt x="540" y="222"/>
                  <a:pt x="542" y="223"/>
                </a:cubicBezTo>
                <a:cubicBezTo>
                  <a:pt x="544" y="223"/>
                  <a:pt x="548" y="226"/>
                  <a:pt x="549" y="227"/>
                </a:cubicBezTo>
                <a:cubicBezTo>
                  <a:pt x="551" y="229"/>
                  <a:pt x="552" y="233"/>
                  <a:pt x="552" y="235"/>
                </a:cubicBezTo>
                <a:cubicBezTo>
                  <a:pt x="551" y="237"/>
                  <a:pt x="548" y="240"/>
                  <a:pt x="546" y="241"/>
                </a:cubicBezTo>
                <a:cubicBezTo>
                  <a:pt x="545" y="241"/>
                  <a:pt x="542" y="240"/>
                  <a:pt x="540" y="241"/>
                </a:cubicBezTo>
                <a:cubicBezTo>
                  <a:pt x="538" y="241"/>
                  <a:pt x="535" y="240"/>
                  <a:pt x="533" y="241"/>
                </a:cubicBezTo>
                <a:cubicBezTo>
                  <a:pt x="532" y="242"/>
                  <a:pt x="532" y="246"/>
                  <a:pt x="531" y="247"/>
                </a:cubicBezTo>
                <a:cubicBezTo>
                  <a:pt x="531" y="248"/>
                  <a:pt x="529" y="250"/>
                  <a:pt x="528" y="250"/>
                </a:cubicBezTo>
                <a:cubicBezTo>
                  <a:pt x="526" y="251"/>
                  <a:pt x="521" y="249"/>
                  <a:pt x="519" y="250"/>
                </a:cubicBezTo>
                <a:cubicBezTo>
                  <a:pt x="519" y="250"/>
                  <a:pt x="518" y="252"/>
                  <a:pt x="518" y="252"/>
                </a:cubicBezTo>
                <a:cubicBezTo>
                  <a:pt x="516" y="253"/>
                  <a:pt x="513" y="252"/>
                  <a:pt x="511" y="252"/>
                </a:cubicBezTo>
                <a:cubicBezTo>
                  <a:pt x="510" y="253"/>
                  <a:pt x="509" y="253"/>
                  <a:pt x="509" y="254"/>
                </a:cubicBezTo>
                <a:cubicBezTo>
                  <a:pt x="508" y="255"/>
                  <a:pt x="507" y="258"/>
                  <a:pt x="508" y="259"/>
                </a:cubicBezTo>
                <a:cubicBezTo>
                  <a:pt x="508" y="261"/>
                  <a:pt x="512" y="262"/>
                  <a:pt x="513" y="263"/>
                </a:cubicBezTo>
                <a:cubicBezTo>
                  <a:pt x="514" y="265"/>
                  <a:pt x="514" y="269"/>
                  <a:pt x="515" y="271"/>
                </a:cubicBezTo>
                <a:cubicBezTo>
                  <a:pt x="515" y="273"/>
                  <a:pt x="516" y="278"/>
                  <a:pt x="516" y="279"/>
                </a:cubicBezTo>
                <a:cubicBezTo>
                  <a:pt x="517" y="280"/>
                  <a:pt x="518" y="282"/>
                  <a:pt x="519" y="282"/>
                </a:cubicBezTo>
                <a:cubicBezTo>
                  <a:pt x="522" y="283"/>
                  <a:pt x="528" y="281"/>
                  <a:pt x="531" y="281"/>
                </a:cubicBezTo>
                <a:cubicBezTo>
                  <a:pt x="533" y="281"/>
                  <a:pt x="537" y="281"/>
                  <a:pt x="538" y="282"/>
                </a:cubicBezTo>
                <a:cubicBezTo>
                  <a:pt x="539" y="283"/>
                  <a:pt x="540" y="286"/>
                  <a:pt x="541" y="287"/>
                </a:cubicBezTo>
                <a:cubicBezTo>
                  <a:pt x="542" y="289"/>
                  <a:pt x="547" y="289"/>
                  <a:pt x="548" y="290"/>
                </a:cubicBezTo>
                <a:cubicBezTo>
                  <a:pt x="550" y="290"/>
                  <a:pt x="552" y="291"/>
                  <a:pt x="553" y="292"/>
                </a:cubicBezTo>
                <a:cubicBezTo>
                  <a:pt x="554" y="293"/>
                  <a:pt x="556" y="295"/>
                  <a:pt x="556" y="296"/>
                </a:cubicBezTo>
                <a:cubicBezTo>
                  <a:pt x="557" y="298"/>
                  <a:pt x="559" y="300"/>
                  <a:pt x="559" y="302"/>
                </a:cubicBezTo>
                <a:cubicBezTo>
                  <a:pt x="560" y="304"/>
                  <a:pt x="561" y="309"/>
                  <a:pt x="562" y="311"/>
                </a:cubicBezTo>
                <a:cubicBezTo>
                  <a:pt x="562" y="312"/>
                  <a:pt x="564" y="314"/>
                  <a:pt x="564" y="315"/>
                </a:cubicBezTo>
                <a:cubicBezTo>
                  <a:pt x="565" y="317"/>
                  <a:pt x="565" y="322"/>
                  <a:pt x="565" y="325"/>
                </a:cubicBezTo>
                <a:cubicBezTo>
                  <a:pt x="566" y="326"/>
                  <a:pt x="568" y="329"/>
                  <a:pt x="568" y="330"/>
                </a:cubicBezTo>
                <a:cubicBezTo>
                  <a:pt x="569" y="332"/>
                  <a:pt x="570" y="337"/>
                  <a:pt x="569" y="340"/>
                </a:cubicBezTo>
                <a:cubicBezTo>
                  <a:pt x="568" y="343"/>
                  <a:pt x="563" y="346"/>
                  <a:pt x="561" y="349"/>
                </a:cubicBezTo>
                <a:cubicBezTo>
                  <a:pt x="560" y="351"/>
                  <a:pt x="559" y="356"/>
                  <a:pt x="559" y="359"/>
                </a:cubicBezTo>
                <a:cubicBezTo>
                  <a:pt x="560" y="360"/>
                  <a:pt x="563" y="363"/>
                  <a:pt x="564" y="364"/>
                </a:cubicBezTo>
                <a:cubicBezTo>
                  <a:pt x="565" y="365"/>
                  <a:pt x="569" y="365"/>
                  <a:pt x="570" y="366"/>
                </a:cubicBezTo>
                <a:cubicBezTo>
                  <a:pt x="571" y="367"/>
                  <a:pt x="572" y="368"/>
                  <a:pt x="572" y="369"/>
                </a:cubicBezTo>
                <a:cubicBezTo>
                  <a:pt x="572" y="370"/>
                  <a:pt x="569" y="372"/>
                  <a:pt x="569" y="373"/>
                </a:cubicBezTo>
                <a:cubicBezTo>
                  <a:pt x="569" y="374"/>
                  <a:pt x="569" y="376"/>
                  <a:pt x="569" y="377"/>
                </a:cubicBezTo>
                <a:cubicBezTo>
                  <a:pt x="569" y="378"/>
                  <a:pt x="572" y="379"/>
                  <a:pt x="572" y="380"/>
                </a:cubicBezTo>
                <a:cubicBezTo>
                  <a:pt x="573" y="382"/>
                  <a:pt x="573" y="387"/>
                  <a:pt x="574" y="388"/>
                </a:cubicBezTo>
                <a:cubicBezTo>
                  <a:pt x="575" y="390"/>
                  <a:pt x="579" y="390"/>
                  <a:pt x="580" y="391"/>
                </a:cubicBezTo>
                <a:cubicBezTo>
                  <a:pt x="581" y="392"/>
                  <a:pt x="583" y="395"/>
                  <a:pt x="583" y="397"/>
                </a:cubicBezTo>
                <a:cubicBezTo>
                  <a:pt x="583" y="399"/>
                  <a:pt x="580" y="402"/>
                  <a:pt x="580" y="403"/>
                </a:cubicBezTo>
                <a:cubicBezTo>
                  <a:pt x="580" y="405"/>
                  <a:pt x="581" y="407"/>
                  <a:pt x="581" y="409"/>
                </a:cubicBezTo>
                <a:cubicBezTo>
                  <a:pt x="581" y="410"/>
                  <a:pt x="580" y="412"/>
                  <a:pt x="580" y="414"/>
                </a:cubicBezTo>
                <a:cubicBezTo>
                  <a:pt x="580" y="415"/>
                  <a:pt x="580" y="418"/>
                  <a:pt x="580" y="420"/>
                </a:cubicBezTo>
                <a:cubicBezTo>
                  <a:pt x="580" y="421"/>
                  <a:pt x="579" y="423"/>
                  <a:pt x="579" y="425"/>
                </a:cubicBezTo>
                <a:cubicBezTo>
                  <a:pt x="575" y="424"/>
                  <a:pt x="570" y="422"/>
                  <a:pt x="567" y="421"/>
                </a:cubicBezTo>
                <a:cubicBezTo>
                  <a:pt x="563" y="421"/>
                  <a:pt x="556" y="419"/>
                  <a:pt x="552" y="420"/>
                </a:cubicBezTo>
                <a:cubicBezTo>
                  <a:pt x="549" y="420"/>
                  <a:pt x="543" y="423"/>
                  <a:pt x="541" y="425"/>
                </a:cubicBezTo>
                <a:cubicBezTo>
                  <a:pt x="539" y="427"/>
                  <a:pt x="540" y="433"/>
                  <a:pt x="539" y="434"/>
                </a:cubicBezTo>
                <a:cubicBezTo>
                  <a:pt x="537" y="436"/>
                  <a:pt x="531" y="438"/>
                  <a:pt x="529" y="436"/>
                </a:cubicBezTo>
                <a:cubicBezTo>
                  <a:pt x="528" y="436"/>
                  <a:pt x="527" y="432"/>
                  <a:pt x="526" y="431"/>
                </a:cubicBezTo>
                <a:cubicBezTo>
                  <a:pt x="525" y="429"/>
                  <a:pt x="520" y="427"/>
                  <a:pt x="518" y="426"/>
                </a:cubicBezTo>
                <a:cubicBezTo>
                  <a:pt x="515" y="425"/>
                  <a:pt x="508" y="425"/>
                  <a:pt x="504" y="425"/>
                </a:cubicBezTo>
                <a:cubicBezTo>
                  <a:pt x="503" y="425"/>
                  <a:pt x="501" y="426"/>
                  <a:pt x="500" y="427"/>
                </a:cubicBezTo>
                <a:cubicBezTo>
                  <a:pt x="498" y="429"/>
                  <a:pt x="497" y="434"/>
                  <a:pt x="498" y="436"/>
                </a:cubicBezTo>
                <a:cubicBezTo>
                  <a:pt x="498" y="438"/>
                  <a:pt x="502" y="441"/>
                  <a:pt x="502" y="443"/>
                </a:cubicBezTo>
                <a:cubicBezTo>
                  <a:pt x="503" y="445"/>
                  <a:pt x="504" y="451"/>
                  <a:pt x="502" y="453"/>
                </a:cubicBezTo>
                <a:cubicBezTo>
                  <a:pt x="499" y="455"/>
                  <a:pt x="490" y="451"/>
                  <a:pt x="487" y="453"/>
                </a:cubicBezTo>
                <a:cubicBezTo>
                  <a:pt x="485" y="456"/>
                  <a:pt x="487" y="465"/>
                  <a:pt x="485" y="468"/>
                </a:cubicBezTo>
                <a:cubicBezTo>
                  <a:pt x="483" y="471"/>
                  <a:pt x="477" y="474"/>
                  <a:pt x="474" y="475"/>
                </a:cubicBezTo>
                <a:cubicBezTo>
                  <a:pt x="471" y="476"/>
                  <a:pt x="465" y="474"/>
                  <a:pt x="461" y="475"/>
                </a:cubicBezTo>
                <a:cubicBezTo>
                  <a:pt x="460" y="475"/>
                  <a:pt x="456" y="477"/>
                  <a:pt x="454" y="476"/>
                </a:cubicBezTo>
                <a:cubicBezTo>
                  <a:pt x="452" y="475"/>
                  <a:pt x="451" y="469"/>
                  <a:pt x="449" y="469"/>
                </a:cubicBezTo>
                <a:cubicBezTo>
                  <a:pt x="447" y="468"/>
                  <a:pt x="443" y="473"/>
                  <a:pt x="440" y="473"/>
                </a:cubicBezTo>
                <a:cubicBezTo>
                  <a:pt x="439" y="473"/>
                  <a:pt x="435" y="473"/>
                  <a:pt x="434" y="472"/>
                </a:cubicBezTo>
                <a:cubicBezTo>
                  <a:pt x="431" y="469"/>
                  <a:pt x="427" y="463"/>
                  <a:pt x="425" y="459"/>
                </a:cubicBezTo>
                <a:cubicBezTo>
                  <a:pt x="423" y="456"/>
                  <a:pt x="418" y="447"/>
                  <a:pt x="417" y="446"/>
                </a:cubicBezTo>
                <a:cubicBezTo>
                  <a:pt x="417" y="444"/>
                  <a:pt x="416" y="437"/>
                  <a:pt x="414" y="436"/>
                </a:cubicBezTo>
                <a:cubicBezTo>
                  <a:pt x="412" y="435"/>
                  <a:pt x="406" y="439"/>
                  <a:pt x="404" y="439"/>
                </a:cubicBezTo>
                <a:cubicBezTo>
                  <a:pt x="401" y="440"/>
                  <a:pt x="395" y="443"/>
                  <a:pt x="392" y="443"/>
                </a:cubicBezTo>
                <a:cubicBezTo>
                  <a:pt x="390" y="444"/>
                  <a:pt x="385" y="444"/>
                  <a:pt x="383" y="445"/>
                </a:cubicBezTo>
                <a:cubicBezTo>
                  <a:pt x="380" y="447"/>
                  <a:pt x="379" y="454"/>
                  <a:pt x="376" y="455"/>
                </a:cubicBezTo>
                <a:cubicBezTo>
                  <a:pt x="373" y="455"/>
                  <a:pt x="367" y="450"/>
                  <a:pt x="364" y="448"/>
                </a:cubicBezTo>
                <a:cubicBezTo>
                  <a:pt x="361" y="446"/>
                  <a:pt x="356" y="441"/>
                  <a:pt x="353" y="440"/>
                </a:cubicBezTo>
                <a:cubicBezTo>
                  <a:pt x="350" y="439"/>
                  <a:pt x="345" y="436"/>
                  <a:pt x="343" y="437"/>
                </a:cubicBezTo>
                <a:cubicBezTo>
                  <a:pt x="341" y="439"/>
                  <a:pt x="344" y="447"/>
                  <a:pt x="342" y="449"/>
                </a:cubicBezTo>
                <a:cubicBezTo>
                  <a:pt x="339" y="452"/>
                  <a:pt x="330" y="452"/>
                  <a:pt x="326" y="451"/>
                </a:cubicBezTo>
                <a:cubicBezTo>
                  <a:pt x="324" y="451"/>
                  <a:pt x="319" y="448"/>
                  <a:pt x="316" y="448"/>
                </a:cubicBezTo>
                <a:cubicBezTo>
                  <a:pt x="315" y="448"/>
                  <a:pt x="311" y="449"/>
                  <a:pt x="310" y="450"/>
                </a:cubicBezTo>
                <a:cubicBezTo>
                  <a:pt x="309" y="452"/>
                  <a:pt x="311" y="456"/>
                  <a:pt x="311" y="458"/>
                </a:cubicBezTo>
                <a:cubicBezTo>
                  <a:pt x="312" y="460"/>
                  <a:pt x="315" y="462"/>
                  <a:pt x="316" y="463"/>
                </a:cubicBezTo>
                <a:cubicBezTo>
                  <a:pt x="316" y="465"/>
                  <a:pt x="316" y="468"/>
                  <a:pt x="315" y="469"/>
                </a:cubicBezTo>
                <a:cubicBezTo>
                  <a:pt x="313" y="471"/>
                  <a:pt x="307" y="470"/>
                  <a:pt x="305" y="470"/>
                </a:cubicBezTo>
                <a:cubicBezTo>
                  <a:pt x="302" y="470"/>
                  <a:pt x="297" y="467"/>
                  <a:pt x="295" y="467"/>
                </a:cubicBezTo>
                <a:cubicBezTo>
                  <a:pt x="291" y="466"/>
                  <a:pt x="284" y="466"/>
                  <a:pt x="280" y="467"/>
                </a:cubicBezTo>
                <a:cubicBezTo>
                  <a:pt x="278" y="468"/>
                  <a:pt x="272" y="471"/>
                  <a:pt x="270" y="474"/>
                </a:cubicBezTo>
                <a:cubicBezTo>
                  <a:pt x="269" y="476"/>
                  <a:pt x="270" y="483"/>
                  <a:pt x="269" y="487"/>
                </a:cubicBezTo>
                <a:cubicBezTo>
                  <a:pt x="269" y="488"/>
                  <a:pt x="268" y="492"/>
                  <a:pt x="267" y="493"/>
                </a:cubicBezTo>
                <a:cubicBezTo>
                  <a:pt x="265" y="495"/>
                  <a:pt x="259" y="496"/>
                  <a:pt x="257" y="498"/>
                </a:cubicBezTo>
                <a:cubicBezTo>
                  <a:pt x="256" y="501"/>
                  <a:pt x="258" y="507"/>
                  <a:pt x="258" y="510"/>
                </a:cubicBezTo>
                <a:cubicBezTo>
                  <a:pt x="258" y="513"/>
                  <a:pt x="258" y="521"/>
                  <a:pt x="256" y="524"/>
                </a:cubicBezTo>
                <a:cubicBezTo>
                  <a:pt x="255" y="526"/>
                  <a:pt x="251" y="527"/>
                  <a:pt x="249" y="527"/>
                </a:cubicBezTo>
                <a:cubicBezTo>
                  <a:pt x="247" y="527"/>
                  <a:pt x="242" y="525"/>
                  <a:pt x="240" y="523"/>
                </a:cubicBezTo>
                <a:cubicBezTo>
                  <a:pt x="238" y="523"/>
                  <a:pt x="235" y="521"/>
                  <a:pt x="233" y="519"/>
                </a:cubicBezTo>
                <a:cubicBezTo>
                  <a:pt x="231" y="518"/>
                  <a:pt x="230" y="513"/>
                  <a:pt x="228" y="512"/>
                </a:cubicBezTo>
                <a:cubicBezTo>
                  <a:pt x="224" y="510"/>
                  <a:pt x="215" y="511"/>
                  <a:pt x="211" y="513"/>
                </a:cubicBezTo>
                <a:cubicBezTo>
                  <a:pt x="208" y="514"/>
                  <a:pt x="204" y="519"/>
                  <a:pt x="201" y="521"/>
                </a:cubicBezTo>
                <a:cubicBezTo>
                  <a:pt x="198" y="522"/>
                  <a:pt x="192" y="523"/>
                  <a:pt x="189" y="523"/>
                </a:cubicBezTo>
                <a:cubicBezTo>
                  <a:pt x="185" y="523"/>
                  <a:pt x="176" y="522"/>
                  <a:pt x="173" y="519"/>
                </a:cubicBezTo>
                <a:cubicBezTo>
                  <a:pt x="172" y="518"/>
                  <a:pt x="171" y="514"/>
                  <a:pt x="170" y="512"/>
                </a:cubicBezTo>
                <a:cubicBezTo>
                  <a:pt x="170" y="511"/>
                  <a:pt x="170" y="507"/>
                  <a:pt x="170" y="506"/>
                </a:cubicBezTo>
                <a:cubicBezTo>
                  <a:pt x="171" y="504"/>
                  <a:pt x="175" y="502"/>
                  <a:pt x="176" y="500"/>
                </a:cubicBezTo>
                <a:cubicBezTo>
                  <a:pt x="178" y="498"/>
                  <a:pt x="184" y="495"/>
                  <a:pt x="185" y="492"/>
                </a:cubicBezTo>
                <a:cubicBezTo>
                  <a:pt x="186" y="490"/>
                  <a:pt x="187" y="485"/>
                  <a:pt x="187" y="483"/>
                </a:cubicBezTo>
                <a:cubicBezTo>
                  <a:pt x="185" y="480"/>
                  <a:pt x="178" y="477"/>
                  <a:pt x="176" y="475"/>
                </a:cubicBezTo>
                <a:cubicBezTo>
                  <a:pt x="175" y="471"/>
                  <a:pt x="176" y="463"/>
                  <a:pt x="176" y="459"/>
                </a:cubicBezTo>
                <a:cubicBezTo>
                  <a:pt x="176" y="456"/>
                  <a:pt x="177" y="451"/>
                  <a:pt x="176" y="448"/>
                </a:cubicBezTo>
                <a:cubicBezTo>
                  <a:pt x="175" y="445"/>
                  <a:pt x="170" y="440"/>
                  <a:pt x="167" y="440"/>
                </a:cubicBezTo>
                <a:cubicBezTo>
                  <a:pt x="165" y="439"/>
                  <a:pt x="161" y="444"/>
                  <a:pt x="158" y="445"/>
                </a:cubicBezTo>
                <a:cubicBezTo>
                  <a:pt x="155" y="445"/>
                  <a:pt x="149" y="446"/>
                  <a:pt x="146" y="445"/>
                </a:cubicBezTo>
                <a:cubicBezTo>
                  <a:pt x="143" y="444"/>
                  <a:pt x="140" y="439"/>
                  <a:pt x="139" y="437"/>
                </a:cubicBezTo>
                <a:cubicBezTo>
                  <a:pt x="136" y="434"/>
                  <a:pt x="132" y="427"/>
                  <a:pt x="130" y="424"/>
                </a:cubicBezTo>
                <a:cubicBezTo>
                  <a:pt x="128" y="422"/>
                  <a:pt x="121" y="419"/>
                  <a:pt x="120" y="416"/>
                </a:cubicBezTo>
                <a:cubicBezTo>
                  <a:pt x="118" y="414"/>
                  <a:pt x="119" y="409"/>
                  <a:pt x="119" y="407"/>
                </a:cubicBezTo>
                <a:cubicBezTo>
                  <a:pt x="118" y="403"/>
                  <a:pt x="113" y="396"/>
                  <a:pt x="113" y="392"/>
                </a:cubicBezTo>
                <a:cubicBezTo>
                  <a:pt x="112" y="389"/>
                  <a:pt x="113" y="383"/>
                  <a:pt x="113" y="380"/>
                </a:cubicBezTo>
                <a:cubicBezTo>
                  <a:pt x="112" y="376"/>
                  <a:pt x="107" y="369"/>
                  <a:pt x="104" y="367"/>
                </a:cubicBezTo>
                <a:cubicBezTo>
                  <a:pt x="103" y="366"/>
                  <a:pt x="102" y="365"/>
                  <a:pt x="100" y="364"/>
                </a:cubicBezTo>
                <a:cubicBezTo>
                  <a:pt x="100" y="363"/>
                  <a:pt x="100" y="362"/>
                  <a:pt x="101" y="361"/>
                </a:cubicBezTo>
                <a:cubicBezTo>
                  <a:pt x="101" y="360"/>
                  <a:pt x="104" y="358"/>
                  <a:pt x="104" y="356"/>
                </a:cubicBezTo>
                <a:cubicBezTo>
                  <a:pt x="104" y="355"/>
                  <a:pt x="102" y="352"/>
                  <a:pt x="101" y="351"/>
                </a:cubicBezTo>
                <a:cubicBezTo>
                  <a:pt x="99" y="350"/>
                  <a:pt x="93" y="348"/>
                  <a:pt x="91" y="347"/>
                </a:cubicBezTo>
                <a:cubicBezTo>
                  <a:pt x="89" y="347"/>
                  <a:pt x="84" y="347"/>
                  <a:pt x="83" y="346"/>
                </a:cubicBezTo>
                <a:cubicBezTo>
                  <a:pt x="82" y="345"/>
                  <a:pt x="83" y="342"/>
                  <a:pt x="83" y="341"/>
                </a:cubicBezTo>
                <a:cubicBezTo>
                  <a:pt x="84" y="339"/>
                  <a:pt x="86" y="337"/>
                  <a:pt x="87" y="336"/>
                </a:cubicBezTo>
                <a:cubicBezTo>
                  <a:pt x="88" y="335"/>
                  <a:pt x="91" y="332"/>
                  <a:pt x="92" y="331"/>
                </a:cubicBezTo>
                <a:cubicBezTo>
                  <a:pt x="93" y="328"/>
                  <a:pt x="95" y="324"/>
                  <a:pt x="94" y="321"/>
                </a:cubicBezTo>
                <a:cubicBezTo>
                  <a:pt x="94" y="320"/>
                  <a:pt x="92" y="316"/>
                  <a:pt x="90" y="315"/>
                </a:cubicBezTo>
                <a:cubicBezTo>
                  <a:pt x="88" y="314"/>
                  <a:pt x="84" y="313"/>
                  <a:pt x="82" y="313"/>
                </a:cubicBezTo>
                <a:cubicBezTo>
                  <a:pt x="78" y="312"/>
                  <a:pt x="70" y="310"/>
                  <a:pt x="66" y="309"/>
                </a:cubicBezTo>
                <a:cubicBezTo>
                  <a:pt x="64" y="309"/>
                  <a:pt x="60" y="310"/>
                  <a:pt x="58" y="309"/>
                </a:cubicBezTo>
                <a:cubicBezTo>
                  <a:pt x="56" y="308"/>
                  <a:pt x="54" y="305"/>
                  <a:pt x="52" y="303"/>
                </a:cubicBezTo>
                <a:cubicBezTo>
                  <a:pt x="51" y="302"/>
                  <a:pt x="48" y="299"/>
                  <a:pt x="47" y="298"/>
                </a:cubicBezTo>
                <a:cubicBezTo>
                  <a:pt x="47" y="296"/>
                  <a:pt x="47" y="294"/>
                  <a:pt x="48" y="293"/>
                </a:cubicBezTo>
                <a:cubicBezTo>
                  <a:pt x="48" y="291"/>
                  <a:pt x="50" y="289"/>
                  <a:pt x="50" y="288"/>
                </a:cubicBezTo>
                <a:cubicBezTo>
                  <a:pt x="50" y="287"/>
                  <a:pt x="50" y="284"/>
                  <a:pt x="50" y="283"/>
                </a:cubicBezTo>
                <a:cubicBezTo>
                  <a:pt x="49" y="282"/>
                  <a:pt x="47" y="280"/>
                  <a:pt x="45" y="279"/>
                </a:cubicBezTo>
                <a:cubicBezTo>
                  <a:pt x="43" y="278"/>
                  <a:pt x="39" y="278"/>
                  <a:pt x="37" y="278"/>
                </a:cubicBezTo>
                <a:cubicBezTo>
                  <a:pt x="35" y="279"/>
                  <a:pt x="31" y="281"/>
                  <a:pt x="28" y="281"/>
                </a:cubicBezTo>
                <a:cubicBezTo>
                  <a:pt x="27" y="281"/>
                  <a:pt x="24" y="280"/>
                  <a:pt x="22" y="279"/>
                </a:cubicBezTo>
                <a:cubicBezTo>
                  <a:pt x="21" y="278"/>
                  <a:pt x="20" y="275"/>
                  <a:pt x="20" y="273"/>
                </a:cubicBezTo>
                <a:cubicBezTo>
                  <a:pt x="19" y="272"/>
                  <a:pt x="19" y="268"/>
                  <a:pt x="20" y="267"/>
                </a:cubicBezTo>
                <a:cubicBezTo>
                  <a:pt x="20" y="265"/>
                  <a:pt x="22" y="263"/>
                  <a:pt x="23" y="262"/>
                </a:cubicBezTo>
                <a:cubicBezTo>
                  <a:pt x="23" y="260"/>
                  <a:pt x="23" y="257"/>
                  <a:pt x="23" y="256"/>
                </a:cubicBezTo>
                <a:cubicBezTo>
                  <a:pt x="23" y="254"/>
                  <a:pt x="22" y="250"/>
                  <a:pt x="22" y="247"/>
                </a:cubicBezTo>
                <a:cubicBezTo>
                  <a:pt x="22" y="245"/>
                  <a:pt x="23" y="242"/>
                  <a:pt x="23" y="240"/>
                </a:cubicBezTo>
                <a:cubicBezTo>
                  <a:pt x="22" y="238"/>
                  <a:pt x="21" y="235"/>
                  <a:pt x="20" y="234"/>
                </a:cubicBezTo>
                <a:cubicBezTo>
                  <a:pt x="19" y="234"/>
                  <a:pt x="17" y="234"/>
                  <a:pt x="16" y="234"/>
                </a:cubicBezTo>
                <a:cubicBezTo>
                  <a:pt x="14" y="234"/>
                  <a:pt x="12" y="237"/>
                  <a:pt x="11" y="237"/>
                </a:cubicBezTo>
                <a:cubicBezTo>
                  <a:pt x="9" y="238"/>
                  <a:pt x="5" y="239"/>
                  <a:pt x="3" y="238"/>
                </a:cubicBezTo>
                <a:cubicBezTo>
                  <a:pt x="2" y="238"/>
                  <a:pt x="1" y="235"/>
                  <a:pt x="0" y="234"/>
                </a:cubicBezTo>
                <a:cubicBezTo>
                  <a:pt x="0" y="233"/>
                  <a:pt x="0" y="230"/>
                  <a:pt x="0" y="229"/>
                </a:cubicBezTo>
                <a:cubicBezTo>
                  <a:pt x="1" y="228"/>
                  <a:pt x="2" y="226"/>
                  <a:pt x="3" y="225"/>
                </a:cubicBezTo>
                <a:cubicBezTo>
                  <a:pt x="3" y="223"/>
                  <a:pt x="3" y="220"/>
                  <a:pt x="3" y="218"/>
                </a:cubicBezTo>
                <a:cubicBezTo>
                  <a:pt x="3" y="215"/>
                  <a:pt x="2" y="209"/>
                  <a:pt x="3" y="207"/>
                </a:cubicBezTo>
                <a:cubicBezTo>
                  <a:pt x="3" y="204"/>
                  <a:pt x="6" y="200"/>
                  <a:pt x="7" y="198"/>
                </a:cubicBezTo>
                <a:cubicBezTo>
                  <a:pt x="8" y="196"/>
                  <a:pt x="11" y="192"/>
                  <a:pt x="13" y="191"/>
                </a:cubicBezTo>
                <a:cubicBezTo>
                  <a:pt x="14" y="190"/>
                  <a:pt x="16" y="190"/>
                  <a:pt x="17" y="189"/>
                </a:cubicBezTo>
                <a:cubicBezTo>
                  <a:pt x="18" y="189"/>
                  <a:pt x="20" y="188"/>
                  <a:pt x="21" y="187"/>
                </a:cubicBezTo>
                <a:cubicBezTo>
                  <a:pt x="22" y="186"/>
                  <a:pt x="23" y="182"/>
                  <a:pt x="23" y="181"/>
                </a:cubicBezTo>
                <a:cubicBezTo>
                  <a:pt x="24" y="180"/>
                  <a:pt x="24" y="177"/>
                  <a:pt x="25" y="176"/>
                </a:cubicBezTo>
                <a:cubicBezTo>
                  <a:pt x="26" y="174"/>
                  <a:pt x="31" y="171"/>
                  <a:pt x="32" y="169"/>
                </a:cubicBezTo>
                <a:cubicBezTo>
                  <a:pt x="33" y="167"/>
                  <a:pt x="34" y="163"/>
                  <a:pt x="36" y="161"/>
                </a:cubicBezTo>
                <a:cubicBezTo>
                  <a:pt x="37" y="160"/>
                  <a:pt x="40" y="160"/>
                  <a:pt x="40" y="158"/>
                </a:cubicBezTo>
                <a:cubicBezTo>
                  <a:pt x="41" y="157"/>
                  <a:pt x="40" y="154"/>
                  <a:pt x="41" y="153"/>
                </a:cubicBezTo>
                <a:cubicBezTo>
                  <a:pt x="42" y="152"/>
                  <a:pt x="43" y="151"/>
                  <a:pt x="44" y="151"/>
                </a:cubicBezTo>
                <a:cubicBezTo>
                  <a:pt x="45" y="150"/>
                  <a:pt x="48" y="150"/>
                  <a:pt x="49" y="151"/>
                </a:cubicBezTo>
                <a:cubicBezTo>
                  <a:pt x="51" y="151"/>
                  <a:pt x="55" y="152"/>
                  <a:pt x="56" y="152"/>
                </a:cubicBezTo>
                <a:cubicBezTo>
                  <a:pt x="57" y="151"/>
                  <a:pt x="58" y="149"/>
                  <a:pt x="59" y="148"/>
                </a:cubicBezTo>
                <a:cubicBezTo>
                  <a:pt x="60" y="146"/>
                  <a:pt x="60" y="141"/>
                  <a:pt x="60" y="139"/>
                </a:cubicBezTo>
                <a:cubicBezTo>
                  <a:pt x="61" y="138"/>
                  <a:pt x="63" y="135"/>
                  <a:pt x="63" y="134"/>
                </a:cubicBezTo>
                <a:cubicBezTo>
                  <a:pt x="64" y="133"/>
                  <a:pt x="63" y="131"/>
                  <a:pt x="64" y="130"/>
                </a:cubicBezTo>
                <a:cubicBezTo>
                  <a:pt x="65" y="128"/>
                  <a:pt x="67" y="126"/>
                  <a:pt x="68" y="125"/>
                </a:cubicBezTo>
                <a:cubicBezTo>
                  <a:pt x="69" y="124"/>
                  <a:pt x="71" y="122"/>
                  <a:pt x="73" y="122"/>
                </a:cubicBezTo>
                <a:cubicBezTo>
                  <a:pt x="74" y="121"/>
                  <a:pt x="76" y="122"/>
                  <a:pt x="77" y="122"/>
                </a:cubicBezTo>
                <a:cubicBezTo>
                  <a:pt x="78" y="121"/>
                  <a:pt x="78" y="117"/>
                  <a:pt x="78" y="116"/>
                </a:cubicBezTo>
                <a:cubicBezTo>
                  <a:pt x="77" y="115"/>
                  <a:pt x="74" y="113"/>
                  <a:pt x="73" y="112"/>
                </a:cubicBezTo>
                <a:cubicBezTo>
                  <a:pt x="71" y="111"/>
                  <a:pt x="68" y="109"/>
                  <a:pt x="67" y="108"/>
                </a:cubicBezTo>
                <a:cubicBezTo>
                  <a:pt x="65" y="108"/>
                  <a:pt x="62" y="108"/>
                  <a:pt x="61" y="108"/>
                </a:cubicBezTo>
                <a:cubicBezTo>
                  <a:pt x="60" y="107"/>
                  <a:pt x="59" y="105"/>
                  <a:pt x="58" y="104"/>
                </a:cubicBezTo>
                <a:cubicBezTo>
                  <a:pt x="58" y="103"/>
                  <a:pt x="57" y="101"/>
                  <a:pt x="57" y="100"/>
                </a:cubicBezTo>
                <a:cubicBezTo>
                  <a:pt x="58" y="99"/>
                  <a:pt x="60" y="99"/>
                  <a:pt x="61" y="99"/>
                </a:cubicBezTo>
                <a:cubicBezTo>
                  <a:pt x="64" y="98"/>
                  <a:pt x="70" y="98"/>
                  <a:pt x="72" y="96"/>
                </a:cubicBezTo>
                <a:cubicBezTo>
                  <a:pt x="73" y="95"/>
                  <a:pt x="72" y="92"/>
                  <a:pt x="73" y="91"/>
                </a:cubicBezTo>
                <a:cubicBezTo>
                  <a:pt x="74" y="90"/>
                  <a:pt x="77" y="90"/>
                  <a:pt x="78" y="89"/>
                </a:cubicBezTo>
                <a:cubicBezTo>
                  <a:pt x="78" y="88"/>
                  <a:pt x="79" y="87"/>
                  <a:pt x="80" y="86"/>
                </a:cubicBezTo>
                <a:cubicBezTo>
                  <a:pt x="80" y="85"/>
                  <a:pt x="79" y="83"/>
                  <a:pt x="79" y="82"/>
                </a:cubicBezTo>
                <a:cubicBezTo>
                  <a:pt x="79" y="80"/>
                  <a:pt x="79" y="77"/>
                  <a:pt x="79" y="75"/>
                </a:cubicBezTo>
                <a:cubicBezTo>
                  <a:pt x="80" y="75"/>
                  <a:pt x="81" y="73"/>
                  <a:pt x="81" y="73"/>
                </a:cubicBezTo>
                <a:cubicBezTo>
                  <a:pt x="83" y="73"/>
                  <a:pt x="84" y="77"/>
                  <a:pt x="86" y="77"/>
                </a:cubicBezTo>
                <a:cubicBezTo>
                  <a:pt x="87" y="77"/>
                  <a:pt x="89" y="76"/>
                  <a:pt x="90" y="76"/>
                </a:cubicBezTo>
                <a:cubicBezTo>
                  <a:pt x="92" y="76"/>
                  <a:pt x="94" y="75"/>
                  <a:pt x="95" y="73"/>
                </a:cubicBezTo>
                <a:cubicBezTo>
                  <a:pt x="96" y="73"/>
                  <a:pt x="96" y="70"/>
                  <a:pt x="95" y="69"/>
                </a:cubicBezTo>
                <a:cubicBezTo>
                  <a:pt x="95" y="68"/>
                  <a:pt x="93" y="66"/>
                  <a:pt x="92" y="66"/>
                </a:cubicBezTo>
                <a:cubicBezTo>
                  <a:pt x="91" y="66"/>
                  <a:pt x="88" y="67"/>
                  <a:pt x="87" y="67"/>
                </a:cubicBezTo>
                <a:cubicBezTo>
                  <a:pt x="86" y="66"/>
                  <a:pt x="85" y="64"/>
                  <a:pt x="85" y="63"/>
                </a:cubicBezTo>
                <a:cubicBezTo>
                  <a:pt x="85" y="62"/>
                  <a:pt x="87" y="60"/>
                  <a:pt x="88" y="60"/>
                </a:cubicBezTo>
                <a:cubicBezTo>
                  <a:pt x="88" y="59"/>
                  <a:pt x="90" y="58"/>
                  <a:pt x="91" y="59"/>
                </a:cubicBezTo>
                <a:cubicBezTo>
                  <a:pt x="92" y="59"/>
                  <a:pt x="92" y="62"/>
                  <a:pt x="93" y="63"/>
                </a:cubicBezTo>
                <a:cubicBezTo>
                  <a:pt x="94" y="63"/>
                  <a:pt x="96" y="63"/>
                  <a:pt x="96" y="63"/>
                </a:cubicBezTo>
                <a:cubicBezTo>
                  <a:pt x="97" y="62"/>
                  <a:pt x="97" y="60"/>
                  <a:pt x="97" y="59"/>
                </a:cubicBezTo>
                <a:cubicBezTo>
                  <a:pt x="97" y="57"/>
                  <a:pt x="96" y="55"/>
                  <a:pt x="96" y="54"/>
                </a:cubicBezTo>
                <a:cubicBezTo>
                  <a:pt x="95" y="53"/>
                  <a:pt x="95" y="50"/>
                  <a:pt x="95" y="49"/>
                </a:cubicBezTo>
                <a:cubicBezTo>
                  <a:pt x="96" y="48"/>
                  <a:pt x="98" y="47"/>
                  <a:pt x="99" y="46"/>
                </a:cubicBezTo>
                <a:cubicBezTo>
                  <a:pt x="100" y="46"/>
                  <a:pt x="102" y="44"/>
                  <a:pt x="103" y="44"/>
                </a:cubicBezTo>
                <a:cubicBezTo>
                  <a:pt x="105" y="44"/>
                  <a:pt x="108" y="45"/>
                  <a:pt x="110" y="46"/>
                </a:cubicBezTo>
                <a:cubicBezTo>
                  <a:pt x="111" y="47"/>
                  <a:pt x="113" y="49"/>
                  <a:pt x="114" y="49"/>
                </a:cubicBezTo>
                <a:cubicBezTo>
                  <a:pt x="116" y="49"/>
                  <a:pt x="120" y="47"/>
                  <a:pt x="122" y="47"/>
                </a:cubicBezTo>
                <a:cubicBezTo>
                  <a:pt x="124" y="47"/>
                  <a:pt x="128" y="47"/>
                  <a:pt x="129" y="47"/>
                </a:cubicBezTo>
                <a:cubicBezTo>
                  <a:pt x="131" y="46"/>
                  <a:pt x="134" y="45"/>
                  <a:pt x="135" y="44"/>
                </a:cubicBezTo>
                <a:cubicBezTo>
                  <a:pt x="137" y="43"/>
                  <a:pt x="140" y="41"/>
                  <a:pt x="142" y="40"/>
                </a:cubicBezTo>
                <a:cubicBezTo>
                  <a:pt x="144" y="40"/>
                  <a:pt x="148" y="42"/>
                  <a:pt x="150" y="41"/>
                </a:cubicBezTo>
                <a:cubicBezTo>
                  <a:pt x="152" y="41"/>
                  <a:pt x="156" y="40"/>
                  <a:pt x="158" y="40"/>
                </a:cubicBezTo>
                <a:cubicBezTo>
                  <a:pt x="159" y="39"/>
                  <a:pt x="162" y="36"/>
                  <a:pt x="163" y="36"/>
                </a:cubicBezTo>
                <a:cubicBezTo>
                  <a:pt x="164" y="36"/>
                  <a:pt x="166" y="36"/>
                  <a:pt x="166" y="36"/>
                </a:cubicBezTo>
                <a:cubicBezTo>
                  <a:pt x="168" y="37"/>
                  <a:pt x="168" y="40"/>
                  <a:pt x="170" y="40"/>
                </a:cubicBezTo>
                <a:cubicBezTo>
                  <a:pt x="171" y="41"/>
                  <a:pt x="175" y="41"/>
                  <a:pt x="177" y="40"/>
                </a:cubicBezTo>
                <a:cubicBezTo>
                  <a:pt x="178" y="40"/>
                  <a:pt x="179" y="38"/>
                  <a:pt x="180" y="37"/>
                </a:cubicBezTo>
                <a:cubicBezTo>
                  <a:pt x="181" y="37"/>
                  <a:pt x="185" y="38"/>
                  <a:pt x="186" y="37"/>
                </a:cubicBezTo>
                <a:cubicBezTo>
                  <a:pt x="187" y="36"/>
                  <a:pt x="188" y="34"/>
                  <a:pt x="188" y="33"/>
                </a:cubicBezTo>
                <a:cubicBezTo>
                  <a:pt x="189" y="32"/>
                  <a:pt x="188" y="29"/>
                  <a:pt x="189" y="28"/>
                </a:cubicBezTo>
                <a:cubicBezTo>
                  <a:pt x="190" y="27"/>
                  <a:pt x="193" y="26"/>
                  <a:pt x="194" y="26"/>
                </a:cubicBezTo>
                <a:cubicBezTo>
                  <a:pt x="196" y="26"/>
                  <a:pt x="198" y="28"/>
                  <a:pt x="200" y="28"/>
                </a:cubicBezTo>
                <a:cubicBezTo>
                  <a:pt x="201" y="28"/>
                  <a:pt x="204" y="29"/>
                  <a:pt x="205" y="28"/>
                </a:cubicBezTo>
                <a:cubicBezTo>
                  <a:pt x="206" y="27"/>
                  <a:pt x="206" y="25"/>
                  <a:pt x="206" y="24"/>
                </a:cubicBezTo>
                <a:cubicBezTo>
                  <a:pt x="205" y="23"/>
                  <a:pt x="204" y="21"/>
                  <a:pt x="203" y="21"/>
                </a:cubicBezTo>
                <a:cubicBezTo>
                  <a:pt x="202" y="20"/>
                  <a:pt x="200" y="20"/>
                  <a:pt x="200" y="20"/>
                </a:cubicBezTo>
                <a:cubicBezTo>
                  <a:pt x="199" y="19"/>
                  <a:pt x="198" y="16"/>
                  <a:pt x="198" y="15"/>
                </a:cubicBezTo>
                <a:cubicBezTo>
                  <a:pt x="197" y="14"/>
                  <a:pt x="197" y="11"/>
                  <a:pt x="197" y="10"/>
                </a:cubicBezTo>
                <a:close/>
              </a:path>
            </a:pathLst>
          </a:custGeom>
          <a:solidFill>
            <a:srgbClr val="989898"/>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p:cNvSpPr>
          <p:nvPr/>
        </p:nvSpPr>
        <p:spPr bwMode="auto">
          <a:xfrm>
            <a:off x="6318509" y="4198823"/>
            <a:ext cx="1410499" cy="1186103"/>
          </a:xfrm>
          <a:custGeom>
            <a:avLst/>
            <a:gdLst/>
            <a:ahLst/>
            <a:cxnLst>
              <a:cxn ang="0">
                <a:pos x="24" y="317"/>
              </a:cxn>
              <a:cxn ang="0">
                <a:pos x="45" y="288"/>
              </a:cxn>
              <a:cxn ang="0">
                <a:pos x="37" y="274"/>
              </a:cxn>
              <a:cxn ang="0">
                <a:pos x="38" y="254"/>
              </a:cxn>
              <a:cxn ang="0">
                <a:pos x="9" y="252"/>
              </a:cxn>
              <a:cxn ang="0">
                <a:pos x="2" y="230"/>
              </a:cxn>
              <a:cxn ang="0">
                <a:pos x="22" y="207"/>
              </a:cxn>
              <a:cxn ang="0">
                <a:pos x="25" y="196"/>
              </a:cxn>
              <a:cxn ang="0">
                <a:pos x="26" y="167"/>
              </a:cxn>
              <a:cxn ang="0">
                <a:pos x="35" y="132"/>
              </a:cxn>
              <a:cxn ang="0">
                <a:pos x="65" y="129"/>
              </a:cxn>
              <a:cxn ang="0">
                <a:pos x="87" y="127"/>
              </a:cxn>
              <a:cxn ang="0">
                <a:pos x="73" y="107"/>
              </a:cxn>
              <a:cxn ang="0">
                <a:pos x="80" y="75"/>
              </a:cxn>
              <a:cxn ang="0">
                <a:pos x="92" y="57"/>
              </a:cxn>
              <a:cxn ang="0">
                <a:pos x="134" y="54"/>
              </a:cxn>
              <a:cxn ang="0">
                <a:pos x="146" y="37"/>
              </a:cxn>
              <a:cxn ang="0">
                <a:pos x="172" y="34"/>
              </a:cxn>
              <a:cxn ang="0">
                <a:pos x="176" y="7"/>
              </a:cxn>
              <a:cxn ang="0">
                <a:pos x="202" y="4"/>
              </a:cxn>
              <a:cxn ang="0">
                <a:pos x="206" y="17"/>
              </a:cxn>
              <a:cxn ang="0">
                <a:pos x="221" y="38"/>
              </a:cxn>
              <a:cxn ang="0">
                <a:pos x="242" y="37"/>
              </a:cxn>
              <a:cxn ang="0">
                <a:pos x="254" y="62"/>
              </a:cxn>
              <a:cxn ang="0">
                <a:pos x="270" y="63"/>
              </a:cxn>
              <a:cxn ang="0">
                <a:pos x="299" y="64"/>
              </a:cxn>
              <a:cxn ang="0">
                <a:pos x="330" y="68"/>
              </a:cxn>
              <a:cxn ang="0">
                <a:pos x="341" y="53"/>
              </a:cxn>
              <a:cxn ang="0">
                <a:pos x="348" y="77"/>
              </a:cxn>
              <a:cxn ang="0">
                <a:pos x="366" y="98"/>
              </a:cxn>
              <a:cxn ang="0">
                <a:pos x="410" y="112"/>
              </a:cxn>
              <a:cxn ang="0">
                <a:pos x="441" y="112"/>
              </a:cxn>
              <a:cxn ang="0">
                <a:pos x="467" y="103"/>
              </a:cxn>
              <a:cxn ang="0">
                <a:pos x="487" y="103"/>
              </a:cxn>
              <a:cxn ang="0">
                <a:pos x="518" y="91"/>
              </a:cxn>
              <a:cxn ang="0">
                <a:pos x="526" y="152"/>
              </a:cxn>
              <a:cxn ang="0">
                <a:pos x="531" y="237"/>
              </a:cxn>
              <a:cxn ang="0">
                <a:pos x="493" y="283"/>
              </a:cxn>
              <a:cxn ang="0">
                <a:pos x="430" y="345"/>
              </a:cxn>
              <a:cxn ang="0">
                <a:pos x="367" y="389"/>
              </a:cxn>
              <a:cxn ang="0">
                <a:pos x="328" y="405"/>
              </a:cxn>
              <a:cxn ang="0">
                <a:pos x="293" y="416"/>
              </a:cxn>
              <a:cxn ang="0">
                <a:pos x="258" y="438"/>
              </a:cxn>
              <a:cxn ang="0">
                <a:pos x="227" y="439"/>
              </a:cxn>
              <a:cxn ang="0">
                <a:pos x="195" y="449"/>
              </a:cxn>
              <a:cxn ang="0">
                <a:pos x="170" y="441"/>
              </a:cxn>
              <a:cxn ang="0">
                <a:pos x="166" y="428"/>
              </a:cxn>
              <a:cxn ang="0">
                <a:pos x="162" y="409"/>
              </a:cxn>
              <a:cxn ang="0">
                <a:pos x="147" y="389"/>
              </a:cxn>
              <a:cxn ang="0">
                <a:pos x="147" y="360"/>
              </a:cxn>
              <a:cxn ang="0">
                <a:pos x="132" y="336"/>
              </a:cxn>
              <a:cxn ang="0">
                <a:pos x="105" y="331"/>
              </a:cxn>
              <a:cxn ang="0">
                <a:pos x="67" y="318"/>
              </a:cxn>
            </a:cxnLst>
            <a:rect l="0" t="0" r="r" b="b"/>
            <a:pathLst>
              <a:path w="535" h="450">
                <a:moveTo>
                  <a:pt x="52" y="327"/>
                </a:moveTo>
                <a:cubicBezTo>
                  <a:pt x="52" y="327"/>
                  <a:pt x="52" y="327"/>
                  <a:pt x="52" y="327"/>
                </a:cubicBezTo>
                <a:cubicBezTo>
                  <a:pt x="49" y="327"/>
                  <a:pt x="46" y="326"/>
                  <a:pt x="45" y="326"/>
                </a:cubicBezTo>
                <a:cubicBezTo>
                  <a:pt x="43" y="325"/>
                  <a:pt x="40" y="322"/>
                  <a:pt x="39" y="321"/>
                </a:cubicBezTo>
                <a:cubicBezTo>
                  <a:pt x="36" y="320"/>
                  <a:pt x="31" y="320"/>
                  <a:pt x="29" y="319"/>
                </a:cubicBezTo>
                <a:cubicBezTo>
                  <a:pt x="28" y="319"/>
                  <a:pt x="25" y="318"/>
                  <a:pt x="24" y="317"/>
                </a:cubicBezTo>
                <a:cubicBezTo>
                  <a:pt x="23" y="315"/>
                  <a:pt x="22" y="310"/>
                  <a:pt x="23" y="309"/>
                </a:cubicBezTo>
                <a:cubicBezTo>
                  <a:pt x="24" y="307"/>
                  <a:pt x="27" y="307"/>
                  <a:pt x="28" y="306"/>
                </a:cubicBezTo>
                <a:cubicBezTo>
                  <a:pt x="29" y="305"/>
                  <a:pt x="31" y="302"/>
                  <a:pt x="32" y="301"/>
                </a:cubicBezTo>
                <a:cubicBezTo>
                  <a:pt x="32" y="300"/>
                  <a:pt x="32" y="297"/>
                  <a:pt x="33" y="296"/>
                </a:cubicBezTo>
                <a:cubicBezTo>
                  <a:pt x="33" y="294"/>
                  <a:pt x="34" y="291"/>
                  <a:pt x="36" y="290"/>
                </a:cubicBezTo>
                <a:cubicBezTo>
                  <a:pt x="37" y="288"/>
                  <a:pt x="43" y="289"/>
                  <a:pt x="45" y="288"/>
                </a:cubicBezTo>
                <a:cubicBezTo>
                  <a:pt x="46" y="287"/>
                  <a:pt x="47" y="285"/>
                  <a:pt x="47" y="284"/>
                </a:cubicBezTo>
                <a:cubicBezTo>
                  <a:pt x="48" y="283"/>
                  <a:pt x="50" y="281"/>
                  <a:pt x="50" y="281"/>
                </a:cubicBezTo>
                <a:cubicBezTo>
                  <a:pt x="51" y="279"/>
                  <a:pt x="52" y="276"/>
                  <a:pt x="52" y="275"/>
                </a:cubicBezTo>
                <a:cubicBezTo>
                  <a:pt x="51" y="274"/>
                  <a:pt x="50" y="272"/>
                  <a:pt x="49" y="272"/>
                </a:cubicBezTo>
                <a:cubicBezTo>
                  <a:pt x="48" y="272"/>
                  <a:pt x="46" y="274"/>
                  <a:pt x="45" y="274"/>
                </a:cubicBezTo>
                <a:cubicBezTo>
                  <a:pt x="43" y="274"/>
                  <a:pt x="39" y="275"/>
                  <a:pt x="37" y="274"/>
                </a:cubicBezTo>
                <a:cubicBezTo>
                  <a:pt x="36" y="273"/>
                  <a:pt x="35" y="272"/>
                  <a:pt x="34" y="271"/>
                </a:cubicBezTo>
                <a:cubicBezTo>
                  <a:pt x="34" y="269"/>
                  <a:pt x="33" y="265"/>
                  <a:pt x="34" y="264"/>
                </a:cubicBezTo>
                <a:cubicBezTo>
                  <a:pt x="35" y="263"/>
                  <a:pt x="37" y="263"/>
                  <a:pt x="38" y="263"/>
                </a:cubicBezTo>
                <a:cubicBezTo>
                  <a:pt x="39" y="262"/>
                  <a:pt x="42" y="262"/>
                  <a:pt x="42" y="261"/>
                </a:cubicBezTo>
                <a:cubicBezTo>
                  <a:pt x="43" y="260"/>
                  <a:pt x="44" y="257"/>
                  <a:pt x="43" y="255"/>
                </a:cubicBezTo>
                <a:cubicBezTo>
                  <a:pt x="42" y="254"/>
                  <a:pt x="39" y="254"/>
                  <a:pt x="38" y="254"/>
                </a:cubicBezTo>
                <a:cubicBezTo>
                  <a:pt x="38" y="255"/>
                  <a:pt x="37" y="257"/>
                  <a:pt x="37" y="257"/>
                </a:cubicBezTo>
                <a:cubicBezTo>
                  <a:pt x="35" y="257"/>
                  <a:pt x="34" y="255"/>
                  <a:pt x="33" y="254"/>
                </a:cubicBezTo>
                <a:cubicBezTo>
                  <a:pt x="31" y="254"/>
                  <a:pt x="27" y="255"/>
                  <a:pt x="25" y="254"/>
                </a:cubicBezTo>
                <a:cubicBezTo>
                  <a:pt x="24" y="254"/>
                  <a:pt x="23" y="251"/>
                  <a:pt x="21" y="250"/>
                </a:cubicBezTo>
                <a:cubicBezTo>
                  <a:pt x="20" y="250"/>
                  <a:pt x="17" y="250"/>
                  <a:pt x="15" y="250"/>
                </a:cubicBezTo>
                <a:cubicBezTo>
                  <a:pt x="13" y="250"/>
                  <a:pt x="11" y="252"/>
                  <a:pt x="9" y="252"/>
                </a:cubicBezTo>
                <a:cubicBezTo>
                  <a:pt x="8" y="252"/>
                  <a:pt x="6" y="252"/>
                  <a:pt x="5" y="251"/>
                </a:cubicBezTo>
                <a:cubicBezTo>
                  <a:pt x="4" y="250"/>
                  <a:pt x="2" y="247"/>
                  <a:pt x="2" y="245"/>
                </a:cubicBezTo>
                <a:cubicBezTo>
                  <a:pt x="2" y="244"/>
                  <a:pt x="5" y="242"/>
                  <a:pt x="5" y="240"/>
                </a:cubicBezTo>
                <a:cubicBezTo>
                  <a:pt x="5" y="239"/>
                  <a:pt x="5" y="237"/>
                  <a:pt x="4" y="236"/>
                </a:cubicBezTo>
                <a:cubicBezTo>
                  <a:pt x="4" y="235"/>
                  <a:pt x="1" y="235"/>
                  <a:pt x="0" y="234"/>
                </a:cubicBezTo>
                <a:cubicBezTo>
                  <a:pt x="0" y="233"/>
                  <a:pt x="1" y="231"/>
                  <a:pt x="2" y="230"/>
                </a:cubicBezTo>
                <a:cubicBezTo>
                  <a:pt x="3" y="229"/>
                  <a:pt x="6" y="230"/>
                  <a:pt x="7" y="230"/>
                </a:cubicBezTo>
                <a:cubicBezTo>
                  <a:pt x="8" y="229"/>
                  <a:pt x="11" y="227"/>
                  <a:pt x="12" y="226"/>
                </a:cubicBezTo>
                <a:cubicBezTo>
                  <a:pt x="14" y="225"/>
                  <a:pt x="18" y="224"/>
                  <a:pt x="19" y="222"/>
                </a:cubicBezTo>
                <a:cubicBezTo>
                  <a:pt x="20" y="221"/>
                  <a:pt x="17" y="217"/>
                  <a:pt x="17" y="215"/>
                </a:cubicBezTo>
                <a:cubicBezTo>
                  <a:pt x="17" y="213"/>
                  <a:pt x="18" y="210"/>
                  <a:pt x="19" y="209"/>
                </a:cubicBezTo>
                <a:cubicBezTo>
                  <a:pt x="20" y="208"/>
                  <a:pt x="21" y="207"/>
                  <a:pt x="22" y="207"/>
                </a:cubicBezTo>
                <a:cubicBezTo>
                  <a:pt x="23" y="207"/>
                  <a:pt x="26" y="207"/>
                  <a:pt x="27" y="208"/>
                </a:cubicBezTo>
                <a:cubicBezTo>
                  <a:pt x="28" y="208"/>
                  <a:pt x="28" y="210"/>
                  <a:pt x="29" y="210"/>
                </a:cubicBezTo>
                <a:cubicBezTo>
                  <a:pt x="29" y="210"/>
                  <a:pt x="30" y="209"/>
                  <a:pt x="31" y="208"/>
                </a:cubicBezTo>
                <a:cubicBezTo>
                  <a:pt x="31" y="208"/>
                  <a:pt x="32" y="206"/>
                  <a:pt x="32" y="205"/>
                </a:cubicBezTo>
                <a:cubicBezTo>
                  <a:pt x="32" y="203"/>
                  <a:pt x="33" y="200"/>
                  <a:pt x="32" y="198"/>
                </a:cubicBezTo>
                <a:cubicBezTo>
                  <a:pt x="31" y="197"/>
                  <a:pt x="27" y="197"/>
                  <a:pt x="25" y="196"/>
                </a:cubicBezTo>
                <a:cubicBezTo>
                  <a:pt x="24" y="195"/>
                  <a:pt x="24" y="192"/>
                  <a:pt x="23" y="191"/>
                </a:cubicBezTo>
                <a:cubicBezTo>
                  <a:pt x="23" y="190"/>
                  <a:pt x="21" y="189"/>
                  <a:pt x="20" y="189"/>
                </a:cubicBezTo>
                <a:cubicBezTo>
                  <a:pt x="19" y="188"/>
                  <a:pt x="17" y="185"/>
                  <a:pt x="16" y="184"/>
                </a:cubicBezTo>
                <a:cubicBezTo>
                  <a:pt x="15" y="183"/>
                  <a:pt x="15" y="183"/>
                  <a:pt x="15" y="183"/>
                </a:cubicBezTo>
                <a:cubicBezTo>
                  <a:pt x="16" y="181"/>
                  <a:pt x="17" y="179"/>
                  <a:pt x="18" y="177"/>
                </a:cubicBezTo>
                <a:cubicBezTo>
                  <a:pt x="20" y="174"/>
                  <a:pt x="24" y="169"/>
                  <a:pt x="26" y="167"/>
                </a:cubicBezTo>
                <a:cubicBezTo>
                  <a:pt x="28" y="165"/>
                  <a:pt x="32" y="162"/>
                  <a:pt x="33" y="160"/>
                </a:cubicBezTo>
                <a:cubicBezTo>
                  <a:pt x="34" y="159"/>
                  <a:pt x="34" y="155"/>
                  <a:pt x="34" y="154"/>
                </a:cubicBezTo>
                <a:cubicBezTo>
                  <a:pt x="33" y="152"/>
                  <a:pt x="32" y="149"/>
                  <a:pt x="32" y="147"/>
                </a:cubicBezTo>
                <a:cubicBezTo>
                  <a:pt x="32" y="146"/>
                  <a:pt x="32" y="142"/>
                  <a:pt x="32" y="140"/>
                </a:cubicBezTo>
                <a:cubicBezTo>
                  <a:pt x="33" y="139"/>
                  <a:pt x="34" y="138"/>
                  <a:pt x="34" y="137"/>
                </a:cubicBezTo>
                <a:cubicBezTo>
                  <a:pt x="34" y="136"/>
                  <a:pt x="34" y="133"/>
                  <a:pt x="35" y="132"/>
                </a:cubicBezTo>
                <a:cubicBezTo>
                  <a:pt x="36" y="131"/>
                  <a:pt x="38" y="130"/>
                  <a:pt x="39" y="129"/>
                </a:cubicBezTo>
                <a:cubicBezTo>
                  <a:pt x="40" y="127"/>
                  <a:pt x="40" y="122"/>
                  <a:pt x="41" y="121"/>
                </a:cubicBezTo>
                <a:cubicBezTo>
                  <a:pt x="42" y="120"/>
                  <a:pt x="46" y="119"/>
                  <a:pt x="48" y="120"/>
                </a:cubicBezTo>
                <a:cubicBezTo>
                  <a:pt x="49" y="120"/>
                  <a:pt x="51" y="124"/>
                  <a:pt x="53" y="125"/>
                </a:cubicBezTo>
                <a:cubicBezTo>
                  <a:pt x="55" y="125"/>
                  <a:pt x="58" y="124"/>
                  <a:pt x="60" y="125"/>
                </a:cubicBezTo>
                <a:cubicBezTo>
                  <a:pt x="62" y="126"/>
                  <a:pt x="64" y="128"/>
                  <a:pt x="65" y="129"/>
                </a:cubicBezTo>
                <a:cubicBezTo>
                  <a:pt x="66" y="132"/>
                  <a:pt x="65" y="137"/>
                  <a:pt x="66" y="139"/>
                </a:cubicBezTo>
                <a:cubicBezTo>
                  <a:pt x="67" y="141"/>
                  <a:pt x="71" y="142"/>
                  <a:pt x="72" y="143"/>
                </a:cubicBezTo>
                <a:cubicBezTo>
                  <a:pt x="74" y="143"/>
                  <a:pt x="77" y="145"/>
                  <a:pt x="79" y="145"/>
                </a:cubicBezTo>
                <a:cubicBezTo>
                  <a:pt x="80" y="144"/>
                  <a:pt x="82" y="141"/>
                  <a:pt x="83" y="140"/>
                </a:cubicBezTo>
                <a:cubicBezTo>
                  <a:pt x="83" y="139"/>
                  <a:pt x="82" y="135"/>
                  <a:pt x="83" y="134"/>
                </a:cubicBezTo>
                <a:cubicBezTo>
                  <a:pt x="83" y="132"/>
                  <a:pt x="86" y="129"/>
                  <a:pt x="87" y="127"/>
                </a:cubicBezTo>
                <a:cubicBezTo>
                  <a:pt x="87" y="126"/>
                  <a:pt x="87" y="123"/>
                  <a:pt x="87" y="122"/>
                </a:cubicBezTo>
                <a:cubicBezTo>
                  <a:pt x="88" y="120"/>
                  <a:pt x="90" y="117"/>
                  <a:pt x="90" y="115"/>
                </a:cubicBezTo>
                <a:cubicBezTo>
                  <a:pt x="91" y="114"/>
                  <a:pt x="91" y="110"/>
                  <a:pt x="90" y="109"/>
                </a:cubicBezTo>
                <a:cubicBezTo>
                  <a:pt x="89" y="108"/>
                  <a:pt x="86" y="108"/>
                  <a:pt x="85" y="108"/>
                </a:cubicBezTo>
                <a:cubicBezTo>
                  <a:pt x="83" y="108"/>
                  <a:pt x="79" y="110"/>
                  <a:pt x="77" y="109"/>
                </a:cubicBezTo>
                <a:cubicBezTo>
                  <a:pt x="76" y="109"/>
                  <a:pt x="74" y="108"/>
                  <a:pt x="73" y="107"/>
                </a:cubicBezTo>
                <a:cubicBezTo>
                  <a:pt x="72" y="106"/>
                  <a:pt x="72" y="103"/>
                  <a:pt x="72" y="101"/>
                </a:cubicBezTo>
                <a:cubicBezTo>
                  <a:pt x="72" y="99"/>
                  <a:pt x="74" y="95"/>
                  <a:pt x="74" y="93"/>
                </a:cubicBezTo>
                <a:cubicBezTo>
                  <a:pt x="74" y="91"/>
                  <a:pt x="74" y="88"/>
                  <a:pt x="74" y="86"/>
                </a:cubicBezTo>
                <a:cubicBezTo>
                  <a:pt x="74" y="85"/>
                  <a:pt x="72" y="83"/>
                  <a:pt x="72" y="82"/>
                </a:cubicBezTo>
                <a:cubicBezTo>
                  <a:pt x="72" y="81"/>
                  <a:pt x="74" y="78"/>
                  <a:pt x="75" y="77"/>
                </a:cubicBezTo>
                <a:cubicBezTo>
                  <a:pt x="76" y="76"/>
                  <a:pt x="80" y="75"/>
                  <a:pt x="80" y="75"/>
                </a:cubicBezTo>
                <a:cubicBezTo>
                  <a:pt x="81" y="75"/>
                  <a:pt x="82" y="72"/>
                  <a:pt x="82" y="72"/>
                </a:cubicBezTo>
                <a:cubicBezTo>
                  <a:pt x="82" y="70"/>
                  <a:pt x="83" y="68"/>
                  <a:pt x="82" y="67"/>
                </a:cubicBezTo>
                <a:cubicBezTo>
                  <a:pt x="82" y="66"/>
                  <a:pt x="79" y="66"/>
                  <a:pt x="79" y="65"/>
                </a:cubicBezTo>
                <a:cubicBezTo>
                  <a:pt x="78" y="64"/>
                  <a:pt x="78" y="61"/>
                  <a:pt x="78" y="60"/>
                </a:cubicBezTo>
                <a:cubicBezTo>
                  <a:pt x="79" y="59"/>
                  <a:pt x="81" y="57"/>
                  <a:pt x="83" y="57"/>
                </a:cubicBezTo>
                <a:cubicBezTo>
                  <a:pt x="85" y="56"/>
                  <a:pt x="90" y="57"/>
                  <a:pt x="92" y="57"/>
                </a:cubicBezTo>
                <a:cubicBezTo>
                  <a:pt x="95" y="57"/>
                  <a:pt x="99" y="59"/>
                  <a:pt x="101" y="59"/>
                </a:cubicBezTo>
                <a:cubicBezTo>
                  <a:pt x="103" y="60"/>
                  <a:pt x="108" y="61"/>
                  <a:pt x="110" y="61"/>
                </a:cubicBezTo>
                <a:cubicBezTo>
                  <a:pt x="112" y="61"/>
                  <a:pt x="116" y="60"/>
                  <a:pt x="118" y="59"/>
                </a:cubicBezTo>
                <a:cubicBezTo>
                  <a:pt x="119" y="59"/>
                  <a:pt x="120" y="56"/>
                  <a:pt x="122" y="55"/>
                </a:cubicBezTo>
                <a:cubicBezTo>
                  <a:pt x="123" y="54"/>
                  <a:pt x="125" y="53"/>
                  <a:pt x="126" y="53"/>
                </a:cubicBezTo>
                <a:cubicBezTo>
                  <a:pt x="128" y="53"/>
                  <a:pt x="132" y="54"/>
                  <a:pt x="134" y="54"/>
                </a:cubicBezTo>
                <a:cubicBezTo>
                  <a:pt x="135" y="53"/>
                  <a:pt x="139" y="52"/>
                  <a:pt x="140" y="51"/>
                </a:cubicBezTo>
                <a:cubicBezTo>
                  <a:pt x="141" y="50"/>
                  <a:pt x="144" y="49"/>
                  <a:pt x="144" y="47"/>
                </a:cubicBezTo>
                <a:cubicBezTo>
                  <a:pt x="144" y="46"/>
                  <a:pt x="141" y="44"/>
                  <a:pt x="140" y="42"/>
                </a:cubicBezTo>
                <a:cubicBezTo>
                  <a:pt x="140" y="41"/>
                  <a:pt x="139" y="39"/>
                  <a:pt x="139" y="38"/>
                </a:cubicBezTo>
                <a:cubicBezTo>
                  <a:pt x="139" y="37"/>
                  <a:pt x="140" y="34"/>
                  <a:pt x="141" y="34"/>
                </a:cubicBezTo>
                <a:cubicBezTo>
                  <a:pt x="142" y="33"/>
                  <a:pt x="145" y="37"/>
                  <a:pt x="146" y="37"/>
                </a:cubicBezTo>
                <a:cubicBezTo>
                  <a:pt x="148" y="38"/>
                  <a:pt x="151" y="36"/>
                  <a:pt x="152" y="35"/>
                </a:cubicBezTo>
                <a:cubicBezTo>
                  <a:pt x="153" y="35"/>
                  <a:pt x="154" y="33"/>
                  <a:pt x="155" y="32"/>
                </a:cubicBezTo>
                <a:cubicBezTo>
                  <a:pt x="157" y="32"/>
                  <a:pt x="160" y="31"/>
                  <a:pt x="162" y="32"/>
                </a:cubicBezTo>
                <a:cubicBezTo>
                  <a:pt x="163" y="33"/>
                  <a:pt x="162" y="38"/>
                  <a:pt x="164" y="39"/>
                </a:cubicBezTo>
                <a:cubicBezTo>
                  <a:pt x="165" y="40"/>
                  <a:pt x="168" y="40"/>
                  <a:pt x="169" y="39"/>
                </a:cubicBezTo>
                <a:cubicBezTo>
                  <a:pt x="171" y="39"/>
                  <a:pt x="172" y="35"/>
                  <a:pt x="172" y="34"/>
                </a:cubicBezTo>
                <a:cubicBezTo>
                  <a:pt x="172" y="32"/>
                  <a:pt x="170" y="28"/>
                  <a:pt x="170" y="26"/>
                </a:cubicBezTo>
                <a:cubicBezTo>
                  <a:pt x="170" y="25"/>
                  <a:pt x="169" y="22"/>
                  <a:pt x="168" y="20"/>
                </a:cubicBezTo>
                <a:cubicBezTo>
                  <a:pt x="168" y="19"/>
                  <a:pt x="166" y="18"/>
                  <a:pt x="166" y="17"/>
                </a:cubicBezTo>
                <a:cubicBezTo>
                  <a:pt x="165" y="15"/>
                  <a:pt x="165" y="11"/>
                  <a:pt x="166" y="9"/>
                </a:cubicBezTo>
                <a:cubicBezTo>
                  <a:pt x="166" y="8"/>
                  <a:pt x="168" y="6"/>
                  <a:pt x="169" y="6"/>
                </a:cubicBezTo>
                <a:cubicBezTo>
                  <a:pt x="171" y="5"/>
                  <a:pt x="174" y="7"/>
                  <a:pt x="176" y="7"/>
                </a:cubicBezTo>
                <a:cubicBezTo>
                  <a:pt x="178" y="7"/>
                  <a:pt x="181" y="5"/>
                  <a:pt x="182" y="4"/>
                </a:cubicBezTo>
                <a:cubicBezTo>
                  <a:pt x="183" y="3"/>
                  <a:pt x="183" y="2"/>
                  <a:pt x="183" y="0"/>
                </a:cubicBezTo>
                <a:cubicBezTo>
                  <a:pt x="184" y="1"/>
                  <a:pt x="186" y="1"/>
                  <a:pt x="187" y="1"/>
                </a:cubicBezTo>
                <a:cubicBezTo>
                  <a:pt x="188" y="1"/>
                  <a:pt x="190" y="1"/>
                  <a:pt x="192" y="1"/>
                </a:cubicBezTo>
                <a:cubicBezTo>
                  <a:pt x="193" y="1"/>
                  <a:pt x="194" y="3"/>
                  <a:pt x="195" y="3"/>
                </a:cubicBezTo>
                <a:cubicBezTo>
                  <a:pt x="197" y="3"/>
                  <a:pt x="200" y="3"/>
                  <a:pt x="202" y="4"/>
                </a:cubicBezTo>
                <a:cubicBezTo>
                  <a:pt x="203" y="4"/>
                  <a:pt x="206" y="5"/>
                  <a:pt x="206" y="6"/>
                </a:cubicBezTo>
                <a:cubicBezTo>
                  <a:pt x="207" y="7"/>
                  <a:pt x="206" y="10"/>
                  <a:pt x="205" y="11"/>
                </a:cubicBezTo>
                <a:cubicBezTo>
                  <a:pt x="204" y="11"/>
                  <a:pt x="202" y="11"/>
                  <a:pt x="202" y="11"/>
                </a:cubicBezTo>
                <a:cubicBezTo>
                  <a:pt x="201" y="11"/>
                  <a:pt x="200" y="11"/>
                  <a:pt x="199" y="11"/>
                </a:cubicBezTo>
                <a:cubicBezTo>
                  <a:pt x="199" y="13"/>
                  <a:pt x="200" y="16"/>
                  <a:pt x="201" y="17"/>
                </a:cubicBezTo>
                <a:cubicBezTo>
                  <a:pt x="202" y="17"/>
                  <a:pt x="205" y="16"/>
                  <a:pt x="206" y="17"/>
                </a:cubicBezTo>
                <a:cubicBezTo>
                  <a:pt x="208" y="17"/>
                  <a:pt x="208" y="20"/>
                  <a:pt x="209" y="21"/>
                </a:cubicBezTo>
                <a:cubicBezTo>
                  <a:pt x="209" y="23"/>
                  <a:pt x="211" y="25"/>
                  <a:pt x="212" y="26"/>
                </a:cubicBezTo>
                <a:cubicBezTo>
                  <a:pt x="213" y="28"/>
                  <a:pt x="214" y="32"/>
                  <a:pt x="214" y="34"/>
                </a:cubicBezTo>
                <a:cubicBezTo>
                  <a:pt x="215" y="35"/>
                  <a:pt x="215" y="38"/>
                  <a:pt x="215" y="39"/>
                </a:cubicBezTo>
                <a:cubicBezTo>
                  <a:pt x="216" y="40"/>
                  <a:pt x="218" y="41"/>
                  <a:pt x="219" y="41"/>
                </a:cubicBezTo>
                <a:cubicBezTo>
                  <a:pt x="220" y="41"/>
                  <a:pt x="221" y="39"/>
                  <a:pt x="221" y="38"/>
                </a:cubicBezTo>
                <a:cubicBezTo>
                  <a:pt x="222" y="37"/>
                  <a:pt x="225" y="36"/>
                  <a:pt x="226" y="36"/>
                </a:cubicBezTo>
                <a:cubicBezTo>
                  <a:pt x="227" y="36"/>
                  <a:pt x="229" y="36"/>
                  <a:pt x="230" y="37"/>
                </a:cubicBezTo>
                <a:cubicBezTo>
                  <a:pt x="231" y="37"/>
                  <a:pt x="232" y="39"/>
                  <a:pt x="232" y="39"/>
                </a:cubicBezTo>
                <a:cubicBezTo>
                  <a:pt x="233" y="38"/>
                  <a:pt x="234" y="35"/>
                  <a:pt x="235" y="35"/>
                </a:cubicBezTo>
                <a:cubicBezTo>
                  <a:pt x="236" y="34"/>
                  <a:pt x="239" y="34"/>
                  <a:pt x="240" y="34"/>
                </a:cubicBezTo>
                <a:cubicBezTo>
                  <a:pt x="241" y="34"/>
                  <a:pt x="242" y="36"/>
                  <a:pt x="242" y="37"/>
                </a:cubicBezTo>
                <a:cubicBezTo>
                  <a:pt x="242" y="38"/>
                  <a:pt x="242" y="41"/>
                  <a:pt x="243" y="42"/>
                </a:cubicBezTo>
                <a:cubicBezTo>
                  <a:pt x="244" y="43"/>
                  <a:pt x="246" y="45"/>
                  <a:pt x="248" y="46"/>
                </a:cubicBezTo>
                <a:cubicBezTo>
                  <a:pt x="249" y="47"/>
                  <a:pt x="252" y="46"/>
                  <a:pt x="253" y="47"/>
                </a:cubicBezTo>
                <a:cubicBezTo>
                  <a:pt x="254" y="48"/>
                  <a:pt x="255" y="51"/>
                  <a:pt x="256" y="52"/>
                </a:cubicBezTo>
                <a:cubicBezTo>
                  <a:pt x="256" y="53"/>
                  <a:pt x="258" y="57"/>
                  <a:pt x="258" y="58"/>
                </a:cubicBezTo>
                <a:cubicBezTo>
                  <a:pt x="257" y="59"/>
                  <a:pt x="255" y="61"/>
                  <a:pt x="254" y="62"/>
                </a:cubicBezTo>
                <a:cubicBezTo>
                  <a:pt x="254" y="63"/>
                  <a:pt x="254" y="65"/>
                  <a:pt x="254" y="66"/>
                </a:cubicBezTo>
                <a:cubicBezTo>
                  <a:pt x="255" y="67"/>
                  <a:pt x="256" y="70"/>
                  <a:pt x="257" y="70"/>
                </a:cubicBezTo>
                <a:cubicBezTo>
                  <a:pt x="258" y="70"/>
                  <a:pt x="260" y="69"/>
                  <a:pt x="260" y="68"/>
                </a:cubicBezTo>
                <a:cubicBezTo>
                  <a:pt x="261" y="67"/>
                  <a:pt x="261" y="65"/>
                  <a:pt x="262" y="64"/>
                </a:cubicBezTo>
                <a:cubicBezTo>
                  <a:pt x="262" y="63"/>
                  <a:pt x="264" y="63"/>
                  <a:pt x="266" y="63"/>
                </a:cubicBezTo>
                <a:cubicBezTo>
                  <a:pt x="267" y="63"/>
                  <a:pt x="269" y="62"/>
                  <a:pt x="270" y="63"/>
                </a:cubicBezTo>
                <a:cubicBezTo>
                  <a:pt x="270" y="63"/>
                  <a:pt x="272" y="64"/>
                  <a:pt x="272" y="65"/>
                </a:cubicBezTo>
                <a:cubicBezTo>
                  <a:pt x="273" y="67"/>
                  <a:pt x="272" y="69"/>
                  <a:pt x="272" y="71"/>
                </a:cubicBezTo>
                <a:cubicBezTo>
                  <a:pt x="273" y="71"/>
                  <a:pt x="274" y="72"/>
                  <a:pt x="275" y="72"/>
                </a:cubicBezTo>
                <a:cubicBezTo>
                  <a:pt x="276" y="72"/>
                  <a:pt x="278" y="70"/>
                  <a:pt x="279" y="70"/>
                </a:cubicBezTo>
                <a:cubicBezTo>
                  <a:pt x="281" y="69"/>
                  <a:pt x="286" y="71"/>
                  <a:pt x="288" y="70"/>
                </a:cubicBezTo>
                <a:cubicBezTo>
                  <a:pt x="291" y="70"/>
                  <a:pt x="296" y="66"/>
                  <a:pt x="299" y="64"/>
                </a:cubicBezTo>
                <a:cubicBezTo>
                  <a:pt x="300" y="63"/>
                  <a:pt x="303" y="61"/>
                  <a:pt x="305" y="61"/>
                </a:cubicBezTo>
                <a:cubicBezTo>
                  <a:pt x="307" y="61"/>
                  <a:pt x="311" y="62"/>
                  <a:pt x="313" y="63"/>
                </a:cubicBezTo>
                <a:cubicBezTo>
                  <a:pt x="314" y="64"/>
                  <a:pt x="317" y="66"/>
                  <a:pt x="318" y="67"/>
                </a:cubicBezTo>
                <a:cubicBezTo>
                  <a:pt x="319" y="68"/>
                  <a:pt x="322" y="71"/>
                  <a:pt x="323" y="71"/>
                </a:cubicBezTo>
                <a:cubicBezTo>
                  <a:pt x="324" y="71"/>
                  <a:pt x="326" y="69"/>
                  <a:pt x="327" y="69"/>
                </a:cubicBezTo>
                <a:cubicBezTo>
                  <a:pt x="328" y="68"/>
                  <a:pt x="330" y="68"/>
                  <a:pt x="330" y="68"/>
                </a:cubicBezTo>
                <a:cubicBezTo>
                  <a:pt x="332" y="67"/>
                  <a:pt x="333" y="64"/>
                  <a:pt x="334" y="62"/>
                </a:cubicBezTo>
                <a:cubicBezTo>
                  <a:pt x="334" y="61"/>
                  <a:pt x="334" y="59"/>
                  <a:pt x="334" y="58"/>
                </a:cubicBezTo>
                <a:cubicBezTo>
                  <a:pt x="334" y="57"/>
                  <a:pt x="333" y="55"/>
                  <a:pt x="333" y="54"/>
                </a:cubicBezTo>
                <a:cubicBezTo>
                  <a:pt x="333" y="52"/>
                  <a:pt x="334" y="49"/>
                  <a:pt x="335" y="49"/>
                </a:cubicBezTo>
                <a:cubicBezTo>
                  <a:pt x="336" y="48"/>
                  <a:pt x="338" y="49"/>
                  <a:pt x="338" y="49"/>
                </a:cubicBezTo>
                <a:cubicBezTo>
                  <a:pt x="339" y="50"/>
                  <a:pt x="341" y="52"/>
                  <a:pt x="341" y="53"/>
                </a:cubicBezTo>
                <a:cubicBezTo>
                  <a:pt x="343" y="54"/>
                  <a:pt x="346" y="57"/>
                  <a:pt x="345" y="59"/>
                </a:cubicBezTo>
                <a:cubicBezTo>
                  <a:pt x="345" y="60"/>
                  <a:pt x="343" y="62"/>
                  <a:pt x="342" y="63"/>
                </a:cubicBezTo>
                <a:cubicBezTo>
                  <a:pt x="341" y="64"/>
                  <a:pt x="339" y="66"/>
                  <a:pt x="339" y="67"/>
                </a:cubicBezTo>
                <a:cubicBezTo>
                  <a:pt x="338" y="68"/>
                  <a:pt x="338" y="71"/>
                  <a:pt x="338" y="72"/>
                </a:cubicBezTo>
                <a:cubicBezTo>
                  <a:pt x="339" y="73"/>
                  <a:pt x="342" y="73"/>
                  <a:pt x="343" y="73"/>
                </a:cubicBezTo>
                <a:cubicBezTo>
                  <a:pt x="345" y="74"/>
                  <a:pt x="347" y="76"/>
                  <a:pt x="348" y="77"/>
                </a:cubicBezTo>
                <a:cubicBezTo>
                  <a:pt x="349" y="78"/>
                  <a:pt x="352" y="80"/>
                  <a:pt x="352" y="81"/>
                </a:cubicBezTo>
                <a:cubicBezTo>
                  <a:pt x="353" y="82"/>
                  <a:pt x="355" y="85"/>
                  <a:pt x="355" y="86"/>
                </a:cubicBezTo>
                <a:cubicBezTo>
                  <a:pt x="355" y="87"/>
                  <a:pt x="354" y="90"/>
                  <a:pt x="353" y="91"/>
                </a:cubicBezTo>
                <a:cubicBezTo>
                  <a:pt x="353" y="92"/>
                  <a:pt x="352" y="94"/>
                  <a:pt x="352" y="95"/>
                </a:cubicBezTo>
                <a:cubicBezTo>
                  <a:pt x="353" y="96"/>
                  <a:pt x="355" y="97"/>
                  <a:pt x="356" y="98"/>
                </a:cubicBezTo>
                <a:cubicBezTo>
                  <a:pt x="359" y="98"/>
                  <a:pt x="363" y="98"/>
                  <a:pt x="366" y="98"/>
                </a:cubicBezTo>
                <a:cubicBezTo>
                  <a:pt x="369" y="98"/>
                  <a:pt x="374" y="96"/>
                  <a:pt x="377" y="96"/>
                </a:cubicBezTo>
                <a:cubicBezTo>
                  <a:pt x="380" y="96"/>
                  <a:pt x="387" y="96"/>
                  <a:pt x="390" y="96"/>
                </a:cubicBezTo>
                <a:cubicBezTo>
                  <a:pt x="392" y="96"/>
                  <a:pt x="396" y="96"/>
                  <a:pt x="398" y="96"/>
                </a:cubicBezTo>
                <a:cubicBezTo>
                  <a:pt x="399" y="96"/>
                  <a:pt x="403" y="95"/>
                  <a:pt x="404" y="96"/>
                </a:cubicBezTo>
                <a:cubicBezTo>
                  <a:pt x="406" y="97"/>
                  <a:pt x="408" y="102"/>
                  <a:pt x="409" y="104"/>
                </a:cubicBezTo>
                <a:cubicBezTo>
                  <a:pt x="409" y="106"/>
                  <a:pt x="409" y="110"/>
                  <a:pt x="410" y="112"/>
                </a:cubicBezTo>
                <a:cubicBezTo>
                  <a:pt x="410" y="113"/>
                  <a:pt x="413" y="114"/>
                  <a:pt x="414" y="115"/>
                </a:cubicBezTo>
                <a:cubicBezTo>
                  <a:pt x="416" y="115"/>
                  <a:pt x="420" y="115"/>
                  <a:pt x="422" y="116"/>
                </a:cubicBezTo>
                <a:cubicBezTo>
                  <a:pt x="424" y="116"/>
                  <a:pt x="426" y="119"/>
                  <a:pt x="427" y="119"/>
                </a:cubicBezTo>
                <a:cubicBezTo>
                  <a:pt x="429" y="120"/>
                  <a:pt x="432" y="120"/>
                  <a:pt x="433" y="119"/>
                </a:cubicBezTo>
                <a:cubicBezTo>
                  <a:pt x="435" y="119"/>
                  <a:pt x="437" y="116"/>
                  <a:pt x="438" y="115"/>
                </a:cubicBezTo>
                <a:cubicBezTo>
                  <a:pt x="438" y="114"/>
                  <a:pt x="441" y="113"/>
                  <a:pt x="441" y="112"/>
                </a:cubicBezTo>
                <a:cubicBezTo>
                  <a:pt x="441" y="111"/>
                  <a:pt x="440" y="109"/>
                  <a:pt x="440" y="107"/>
                </a:cubicBezTo>
                <a:cubicBezTo>
                  <a:pt x="440" y="107"/>
                  <a:pt x="441" y="105"/>
                  <a:pt x="442" y="104"/>
                </a:cubicBezTo>
                <a:cubicBezTo>
                  <a:pt x="443" y="103"/>
                  <a:pt x="445" y="101"/>
                  <a:pt x="447" y="101"/>
                </a:cubicBezTo>
                <a:cubicBezTo>
                  <a:pt x="449" y="101"/>
                  <a:pt x="452" y="103"/>
                  <a:pt x="454" y="103"/>
                </a:cubicBezTo>
                <a:cubicBezTo>
                  <a:pt x="455" y="103"/>
                  <a:pt x="458" y="101"/>
                  <a:pt x="460" y="101"/>
                </a:cubicBezTo>
                <a:cubicBezTo>
                  <a:pt x="462" y="101"/>
                  <a:pt x="465" y="104"/>
                  <a:pt x="467" y="103"/>
                </a:cubicBezTo>
                <a:cubicBezTo>
                  <a:pt x="469" y="102"/>
                  <a:pt x="468" y="97"/>
                  <a:pt x="469" y="96"/>
                </a:cubicBezTo>
                <a:cubicBezTo>
                  <a:pt x="470" y="95"/>
                  <a:pt x="472" y="95"/>
                  <a:pt x="473" y="95"/>
                </a:cubicBezTo>
                <a:cubicBezTo>
                  <a:pt x="474" y="95"/>
                  <a:pt x="476" y="97"/>
                  <a:pt x="477" y="98"/>
                </a:cubicBezTo>
                <a:cubicBezTo>
                  <a:pt x="478" y="98"/>
                  <a:pt x="480" y="96"/>
                  <a:pt x="481" y="96"/>
                </a:cubicBezTo>
                <a:cubicBezTo>
                  <a:pt x="482" y="96"/>
                  <a:pt x="484" y="97"/>
                  <a:pt x="485" y="98"/>
                </a:cubicBezTo>
                <a:cubicBezTo>
                  <a:pt x="486" y="98"/>
                  <a:pt x="486" y="102"/>
                  <a:pt x="487" y="103"/>
                </a:cubicBezTo>
                <a:cubicBezTo>
                  <a:pt x="489" y="104"/>
                  <a:pt x="493" y="104"/>
                  <a:pt x="495" y="105"/>
                </a:cubicBezTo>
                <a:cubicBezTo>
                  <a:pt x="496" y="106"/>
                  <a:pt x="498" y="107"/>
                  <a:pt x="499" y="107"/>
                </a:cubicBezTo>
                <a:cubicBezTo>
                  <a:pt x="501" y="107"/>
                  <a:pt x="504" y="107"/>
                  <a:pt x="505" y="106"/>
                </a:cubicBezTo>
                <a:cubicBezTo>
                  <a:pt x="507" y="105"/>
                  <a:pt x="508" y="102"/>
                  <a:pt x="509" y="101"/>
                </a:cubicBezTo>
                <a:cubicBezTo>
                  <a:pt x="510" y="100"/>
                  <a:pt x="510" y="96"/>
                  <a:pt x="511" y="95"/>
                </a:cubicBezTo>
                <a:cubicBezTo>
                  <a:pt x="512" y="94"/>
                  <a:pt x="515" y="92"/>
                  <a:pt x="518" y="91"/>
                </a:cubicBezTo>
                <a:cubicBezTo>
                  <a:pt x="519" y="94"/>
                  <a:pt x="520" y="97"/>
                  <a:pt x="520" y="98"/>
                </a:cubicBezTo>
                <a:cubicBezTo>
                  <a:pt x="520" y="101"/>
                  <a:pt x="519" y="106"/>
                  <a:pt x="518" y="109"/>
                </a:cubicBezTo>
                <a:cubicBezTo>
                  <a:pt x="518" y="112"/>
                  <a:pt x="518" y="117"/>
                  <a:pt x="518" y="119"/>
                </a:cubicBezTo>
                <a:cubicBezTo>
                  <a:pt x="519" y="122"/>
                  <a:pt x="525" y="127"/>
                  <a:pt x="525" y="130"/>
                </a:cubicBezTo>
                <a:cubicBezTo>
                  <a:pt x="526" y="134"/>
                  <a:pt x="521" y="141"/>
                  <a:pt x="521" y="145"/>
                </a:cubicBezTo>
                <a:cubicBezTo>
                  <a:pt x="522" y="147"/>
                  <a:pt x="525" y="150"/>
                  <a:pt x="526" y="152"/>
                </a:cubicBezTo>
                <a:cubicBezTo>
                  <a:pt x="527" y="156"/>
                  <a:pt x="526" y="163"/>
                  <a:pt x="527" y="166"/>
                </a:cubicBezTo>
                <a:cubicBezTo>
                  <a:pt x="528" y="169"/>
                  <a:pt x="532" y="175"/>
                  <a:pt x="532" y="178"/>
                </a:cubicBezTo>
                <a:cubicBezTo>
                  <a:pt x="534" y="182"/>
                  <a:pt x="534" y="190"/>
                  <a:pt x="534" y="194"/>
                </a:cubicBezTo>
                <a:cubicBezTo>
                  <a:pt x="535" y="196"/>
                  <a:pt x="535" y="200"/>
                  <a:pt x="535" y="203"/>
                </a:cubicBezTo>
                <a:cubicBezTo>
                  <a:pt x="535" y="207"/>
                  <a:pt x="535" y="211"/>
                  <a:pt x="534" y="214"/>
                </a:cubicBezTo>
                <a:cubicBezTo>
                  <a:pt x="534" y="220"/>
                  <a:pt x="532" y="232"/>
                  <a:pt x="531" y="237"/>
                </a:cubicBezTo>
                <a:cubicBezTo>
                  <a:pt x="530" y="239"/>
                  <a:pt x="528" y="243"/>
                  <a:pt x="527" y="245"/>
                </a:cubicBezTo>
                <a:cubicBezTo>
                  <a:pt x="525" y="247"/>
                  <a:pt x="521" y="250"/>
                  <a:pt x="518" y="251"/>
                </a:cubicBezTo>
                <a:cubicBezTo>
                  <a:pt x="516" y="253"/>
                  <a:pt x="510" y="253"/>
                  <a:pt x="508" y="255"/>
                </a:cubicBezTo>
                <a:cubicBezTo>
                  <a:pt x="505" y="257"/>
                  <a:pt x="500" y="262"/>
                  <a:pt x="499" y="265"/>
                </a:cubicBezTo>
                <a:cubicBezTo>
                  <a:pt x="498" y="268"/>
                  <a:pt x="500" y="273"/>
                  <a:pt x="499" y="276"/>
                </a:cubicBezTo>
                <a:cubicBezTo>
                  <a:pt x="498" y="278"/>
                  <a:pt x="494" y="281"/>
                  <a:pt x="493" y="283"/>
                </a:cubicBezTo>
                <a:cubicBezTo>
                  <a:pt x="491" y="286"/>
                  <a:pt x="488" y="292"/>
                  <a:pt x="486" y="295"/>
                </a:cubicBezTo>
                <a:cubicBezTo>
                  <a:pt x="484" y="298"/>
                  <a:pt x="481" y="306"/>
                  <a:pt x="478" y="308"/>
                </a:cubicBezTo>
                <a:cubicBezTo>
                  <a:pt x="475" y="312"/>
                  <a:pt x="466" y="316"/>
                  <a:pt x="462" y="318"/>
                </a:cubicBezTo>
                <a:cubicBezTo>
                  <a:pt x="459" y="319"/>
                  <a:pt x="454" y="320"/>
                  <a:pt x="452" y="321"/>
                </a:cubicBezTo>
                <a:cubicBezTo>
                  <a:pt x="449" y="323"/>
                  <a:pt x="445" y="328"/>
                  <a:pt x="443" y="330"/>
                </a:cubicBezTo>
                <a:cubicBezTo>
                  <a:pt x="439" y="334"/>
                  <a:pt x="434" y="342"/>
                  <a:pt x="430" y="345"/>
                </a:cubicBezTo>
                <a:cubicBezTo>
                  <a:pt x="427" y="347"/>
                  <a:pt x="419" y="349"/>
                  <a:pt x="416" y="351"/>
                </a:cubicBezTo>
                <a:cubicBezTo>
                  <a:pt x="407" y="356"/>
                  <a:pt x="393" y="368"/>
                  <a:pt x="386" y="375"/>
                </a:cubicBezTo>
                <a:cubicBezTo>
                  <a:pt x="384" y="376"/>
                  <a:pt x="380" y="379"/>
                  <a:pt x="380" y="380"/>
                </a:cubicBezTo>
                <a:cubicBezTo>
                  <a:pt x="380" y="380"/>
                  <a:pt x="379" y="383"/>
                  <a:pt x="379" y="384"/>
                </a:cubicBezTo>
                <a:cubicBezTo>
                  <a:pt x="378" y="386"/>
                  <a:pt x="375" y="390"/>
                  <a:pt x="373" y="390"/>
                </a:cubicBezTo>
                <a:cubicBezTo>
                  <a:pt x="372" y="391"/>
                  <a:pt x="368" y="389"/>
                  <a:pt x="367" y="389"/>
                </a:cubicBezTo>
                <a:cubicBezTo>
                  <a:pt x="366" y="390"/>
                  <a:pt x="365" y="392"/>
                  <a:pt x="364" y="393"/>
                </a:cubicBezTo>
                <a:cubicBezTo>
                  <a:pt x="362" y="395"/>
                  <a:pt x="357" y="397"/>
                  <a:pt x="354" y="399"/>
                </a:cubicBezTo>
                <a:cubicBezTo>
                  <a:pt x="353" y="399"/>
                  <a:pt x="350" y="400"/>
                  <a:pt x="348" y="400"/>
                </a:cubicBezTo>
                <a:cubicBezTo>
                  <a:pt x="347" y="401"/>
                  <a:pt x="345" y="402"/>
                  <a:pt x="344" y="403"/>
                </a:cubicBezTo>
                <a:cubicBezTo>
                  <a:pt x="342" y="403"/>
                  <a:pt x="338" y="404"/>
                  <a:pt x="336" y="404"/>
                </a:cubicBezTo>
                <a:cubicBezTo>
                  <a:pt x="334" y="405"/>
                  <a:pt x="330" y="404"/>
                  <a:pt x="328" y="405"/>
                </a:cubicBezTo>
                <a:cubicBezTo>
                  <a:pt x="327" y="405"/>
                  <a:pt x="324" y="407"/>
                  <a:pt x="323" y="407"/>
                </a:cubicBezTo>
                <a:cubicBezTo>
                  <a:pt x="321" y="408"/>
                  <a:pt x="317" y="409"/>
                  <a:pt x="315" y="410"/>
                </a:cubicBezTo>
                <a:cubicBezTo>
                  <a:pt x="313" y="410"/>
                  <a:pt x="309" y="411"/>
                  <a:pt x="307" y="411"/>
                </a:cubicBezTo>
                <a:cubicBezTo>
                  <a:pt x="305" y="411"/>
                  <a:pt x="302" y="410"/>
                  <a:pt x="301" y="410"/>
                </a:cubicBezTo>
                <a:cubicBezTo>
                  <a:pt x="299" y="410"/>
                  <a:pt x="296" y="410"/>
                  <a:pt x="295" y="411"/>
                </a:cubicBezTo>
                <a:cubicBezTo>
                  <a:pt x="294" y="412"/>
                  <a:pt x="294" y="415"/>
                  <a:pt x="293" y="416"/>
                </a:cubicBezTo>
                <a:cubicBezTo>
                  <a:pt x="292" y="417"/>
                  <a:pt x="289" y="419"/>
                  <a:pt x="287" y="419"/>
                </a:cubicBezTo>
                <a:cubicBezTo>
                  <a:pt x="285" y="419"/>
                  <a:pt x="281" y="417"/>
                  <a:pt x="278" y="417"/>
                </a:cubicBezTo>
                <a:cubicBezTo>
                  <a:pt x="277" y="417"/>
                  <a:pt x="274" y="419"/>
                  <a:pt x="272" y="420"/>
                </a:cubicBezTo>
                <a:cubicBezTo>
                  <a:pt x="271" y="422"/>
                  <a:pt x="269" y="426"/>
                  <a:pt x="268" y="428"/>
                </a:cubicBezTo>
                <a:cubicBezTo>
                  <a:pt x="267" y="429"/>
                  <a:pt x="265" y="433"/>
                  <a:pt x="264" y="434"/>
                </a:cubicBezTo>
                <a:cubicBezTo>
                  <a:pt x="262" y="436"/>
                  <a:pt x="259" y="438"/>
                  <a:pt x="258" y="438"/>
                </a:cubicBezTo>
                <a:cubicBezTo>
                  <a:pt x="256" y="438"/>
                  <a:pt x="253" y="439"/>
                  <a:pt x="252" y="438"/>
                </a:cubicBezTo>
                <a:cubicBezTo>
                  <a:pt x="251" y="437"/>
                  <a:pt x="250" y="433"/>
                  <a:pt x="249" y="432"/>
                </a:cubicBezTo>
                <a:cubicBezTo>
                  <a:pt x="248" y="431"/>
                  <a:pt x="245" y="430"/>
                  <a:pt x="244" y="430"/>
                </a:cubicBezTo>
                <a:cubicBezTo>
                  <a:pt x="242" y="430"/>
                  <a:pt x="238" y="431"/>
                  <a:pt x="237" y="432"/>
                </a:cubicBezTo>
                <a:cubicBezTo>
                  <a:pt x="236" y="433"/>
                  <a:pt x="234" y="436"/>
                  <a:pt x="232" y="437"/>
                </a:cubicBezTo>
                <a:cubicBezTo>
                  <a:pt x="231" y="438"/>
                  <a:pt x="228" y="438"/>
                  <a:pt x="227" y="439"/>
                </a:cubicBezTo>
                <a:cubicBezTo>
                  <a:pt x="226" y="439"/>
                  <a:pt x="224" y="441"/>
                  <a:pt x="222" y="441"/>
                </a:cubicBezTo>
                <a:cubicBezTo>
                  <a:pt x="221" y="441"/>
                  <a:pt x="219" y="440"/>
                  <a:pt x="218" y="440"/>
                </a:cubicBezTo>
                <a:cubicBezTo>
                  <a:pt x="216" y="440"/>
                  <a:pt x="212" y="440"/>
                  <a:pt x="211" y="440"/>
                </a:cubicBezTo>
                <a:cubicBezTo>
                  <a:pt x="210" y="440"/>
                  <a:pt x="208" y="441"/>
                  <a:pt x="207" y="441"/>
                </a:cubicBezTo>
                <a:cubicBezTo>
                  <a:pt x="205" y="442"/>
                  <a:pt x="203" y="445"/>
                  <a:pt x="202" y="446"/>
                </a:cubicBezTo>
                <a:cubicBezTo>
                  <a:pt x="200" y="447"/>
                  <a:pt x="197" y="448"/>
                  <a:pt x="195" y="449"/>
                </a:cubicBezTo>
                <a:cubicBezTo>
                  <a:pt x="194" y="449"/>
                  <a:pt x="191" y="448"/>
                  <a:pt x="190" y="448"/>
                </a:cubicBezTo>
                <a:cubicBezTo>
                  <a:pt x="188" y="448"/>
                  <a:pt x="186" y="450"/>
                  <a:pt x="185" y="450"/>
                </a:cubicBezTo>
                <a:cubicBezTo>
                  <a:pt x="184" y="450"/>
                  <a:pt x="181" y="449"/>
                  <a:pt x="179" y="449"/>
                </a:cubicBezTo>
                <a:cubicBezTo>
                  <a:pt x="178" y="448"/>
                  <a:pt x="176" y="447"/>
                  <a:pt x="175" y="446"/>
                </a:cubicBezTo>
                <a:cubicBezTo>
                  <a:pt x="174" y="446"/>
                  <a:pt x="173" y="445"/>
                  <a:pt x="172" y="444"/>
                </a:cubicBezTo>
                <a:cubicBezTo>
                  <a:pt x="172" y="443"/>
                  <a:pt x="171" y="441"/>
                  <a:pt x="170" y="441"/>
                </a:cubicBezTo>
                <a:cubicBezTo>
                  <a:pt x="170" y="440"/>
                  <a:pt x="168" y="441"/>
                  <a:pt x="167" y="441"/>
                </a:cubicBezTo>
                <a:cubicBezTo>
                  <a:pt x="167" y="441"/>
                  <a:pt x="166" y="441"/>
                  <a:pt x="165" y="440"/>
                </a:cubicBezTo>
                <a:cubicBezTo>
                  <a:pt x="165" y="440"/>
                  <a:pt x="164" y="438"/>
                  <a:pt x="164" y="437"/>
                </a:cubicBezTo>
                <a:cubicBezTo>
                  <a:pt x="164" y="436"/>
                  <a:pt x="166" y="435"/>
                  <a:pt x="167" y="435"/>
                </a:cubicBezTo>
                <a:cubicBezTo>
                  <a:pt x="167" y="434"/>
                  <a:pt x="168" y="432"/>
                  <a:pt x="168" y="431"/>
                </a:cubicBezTo>
                <a:cubicBezTo>
                  <a:pt x="168" y="430"/>
                  <a:pt x="167" y="429"/>
                  <a:pt x="166" y="428"/>
                </a:cubicBezTo>
                <a:cubicBezTo>
                  <a:pt x="165" y="428"/>
                  <a:pt x="163" y="427"/>
                  <a:pt x="162" y="426"/>
                </a:cubicBezTo>
                <a:cubicBezTo>
                  <a:pt x="162" y="426"/>
                  <a:pt x="162" y="424"/>
                  <a:pt x="162" y="423"/>
                </a:cubicBezTo>
                <a:cubicBezTo>
                  <a:pt x="162" y="423"/>
                  <a:pt x="160" y="421"/>
                  <a:pt x="160" y="421"/>
                </a:cubicBezTo>
                <a:cubicBezTo>
                  <a:pt x="159" y="420"/>
                  <a:pt x="159" y="418"/>
                  <a:pt x="159" y="417"/>
                </a:cubicBezTo>
                <a:cubicBezTo>
                  <a:pt x="159" y="416"/>
                  <a:pt x="161" y="415"/>
                  <a:pt x="161" y="414"/>
                </a:cubicBezTo>
                <a:cubicBezTo>
                  <a:pt x="162" y="412"/>
                  <a:pt x="162" y="410"/>
                  <a:pt x="162" y="409"/>
                </a:cubicBezTo>
                <a:cubicBezTo>
                  <a:pt x="162" y="408"/>
                  <a:pt x="160" y="406"/>
                  <a:pt x="160" y="405"/>
                </a:cubicBezTo>
                <a:cubicBezTo>
                  <a:pt x="159" y="404"/>
                  <a:pt x="158" y="401"/>
                  <a:pt x="158" y="400"/>
                </a:cubicBezTo>
                <a:cubicBezTo>
                  <a:pt x="157" y="400"/>
                  <a:pt x="155" y="399"/>
                  <a:pt x="153" y="399"/>
                </a:cubicBezTo>
                <a:cubicBezTo>
                  <a:pt x="153" y="399"/>
                  <a:pt x="151" y="399"/>
                  <a:pt x="150" y="399"/>
                </a:cubicBezTo>
                <a:cubicBezTo>
                  <a:pt x="149" y="398"/>
                  <a:pt x="146" y="396"/>
                  <a:pt x="146" y="395"/>
                </a:cubicBezTo>
                <a:cubicBezTo>
                  <a:pt x="146" y="394"/>
                  <a:pt x="146" y="391"/>
                  <a:pt x="147" y="389"/>
                </a:cubicBezTo>
                <a:cubicBezTo>
                  <a:pt x="147" y="388"/>
                  <a:pt x="147" y="386"/>
                  <a:pt x="148" y="385"/>
                </a:cubicBezTo>
                <a:cubicBezTo>
                  <a:pt x="149" y="384"/>
                  <a:pt x="152" y="385"/>
                  <a:pt x="154" y="384"/>
                </a:cubicBezTo>
                <a:cubicBezTo>
                  <a:pt x="155" y="383"/>
                  <a:pt x="156" y="380"/>
                  <a:pt x="156" y="378"/>
                </a:cubicBezTo>
                <a:cubicBezTo>
                  <a:pt x="156" y="377"/>
                  <a:pt x="155" y="374"/>
                  <a:pt x="154" y="373"/>
                </a:cubicBezTo>
                <a:cubicBezTo>
                  <a:pt x="153" y="371"/>
                  <a:pt x="152" y="368"/>
                  <a:pt x="151" y="367"/>
                </a:cubicBezTo>
                <a:cubicBezTo>
                  <a:pt x="150" y="365"/>
                  <a:pt x="148" y="362"/>
                  <a:pt x="147" y="360"/>
                </a:cubicBezTo>
                <a:cubicBezTo>
                  <a:pt x="146" y="359"/>
                  <a:pt x="144" y="357"/>
                  <a:pt x="143" y="355"/>
                </a:cubicBezTo>
                <a:cubicBezTo>
                  <a:pt x="142" y="354"/>
                  <a:pt x="140" y="353"/>
                  <a:pt x="139" y="352"/>
                </a:cubicBezTo>
                <a:cubicBezTo>
                  <a:pt x="139" y="351"/>
                  <a:pt x="139" y="350"/>
                  <a:pt x="139" y="350"/>
                </a:cubicBezTo>
                <a:cubicBezTo>
                  <a:pt x="138" y="348"/>
                  <a:pt x="140" y="345"/>
                  <a:pt x="139" y="343"/>
                </a:cubicBezTo>
                <a:cubicBezTo>
                  <a:pt x="139" y="342"/>
                  <a:pt x="138" y="338"/>
                  <a:pt x="137" y="337"/>
                </a:cubicBezTo>
                <a:cubicBezTo>
                  <a:pt x="136" y="336"/>
                  <a:pt x="133" y="337"/>
                  <a:pt x="132" y="336"/>
                </a:cubicBezTo>
                <a:cubicBezTo>
                  <a:pt x="131" y="335"/>
                  <a:pt x="130" y="333"/>
                  <a:pt x="129" y="333"/>
                </a:cubicBezTo>
                <a:cubicBezTo>
                  <a:pt x="128" y="332"/>
                  <a:pt x="127" y="333"/>
                  <a:pt x="126" y="333"/>
                </a:cubicBezTo>
                <a:cubicBezTo>
                  <a:pt x="124" y="333"/>
                  <a:pt x="121" y="332"/>
                  <a:pt x="120" y="331"/>
                </a:cubicBezTo>
                <a:cubicBezTo>
                  <a:pt x="118" y="330"/>
                  <a:pt x="117" y="327"/>
                  <a:pt x="116" y="327"/>
                </a:cubicBezTo>
                <a:cubicBezTo>
                  <a:pt x="114" y="326"/>
                  <a:pt x="112" y="328"/>
                  <a:pt x="111" y="328"/>
                </a:cubicBezTo>
                <a:cubicBezTo>
                  <a:pt x="110" y="329"/>
                  <a:pt x="107" y="331"/>
                  <a:pt x="105" y="331"/>
                </a:cubicBezTo>
                <a:cubicBezTo>
                  <a:pt x="103" y="332"/>
                  <a:pt x="97" y="332"/>
                  <a:pt x="95" y="331"/>
                </a:cubicBezTo>
                <a:cubicBezTo>
                  <a:pt x="93" y="331"/>
                  <a:pt x="90" y="328"/>
                  <a:pt x="89" y="327"/>
                </a:cubicBezTo>
                <a:cubicBezTo>
                  <a:pt x="88" y="326"/>
                  <a:pt x="87" y="323"/>
                  <a:pt x="86" y="323"/>
                </a:cubicBezTo>
                <a:cubicBezTo>
                  <a:pt x="84" y="322"/>
                  <a:pt x="80" y="321"/>
                  <a:pt x="77" y="321"/>
                </a:cubicBezTo>
                <a:cubicBezTo>
                  <a:pt x="76" y="321"/>
                  <a:pt x="73" y="323"/>
                  <a:pt x="72" y="322"/>
                </a:cubicBezTo>
                <a:cubicBezTo>
                  <a:pt x="70" y="322"/>
                  <a:pt x="69" y="319"/>
                  <a:pt x="67" y="318"/>
                </a:cubicBezTo>
                <a:cubicBezTo>
                  <a:pt x="66" y="318"/>
                  <a:pt x="62" y="317"/>
                  <a:pt x="61" y="317"/>
                </a:cubicBezTo>
                <a:cubicBezTo>
                  <a:pt x="59" y="317"/>
                  <a:pt x="56" y="319"/>
                  <a:pt x="54" y="320"/>
                </a:cubicBezTo>
                <a:cubicBezTo>
                  <a:pt x="53" y="321"/>
                  <a:pt x="52" y="325"/>
                  <a:pt x="52" y="327"/>
                </a:cubicBezTo>
                <a:close/>
              </a:path>
            </a:pathLst>
          </a:custGeom>
          <a:solidFill>
            <a:srgbClr val="9D9D9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5251892" y="4417393"/>
            <a:ext cx="1226902" cy="1803926"/>
          </a:xfrm>
          <a:custGeom>
            <a:avLst/>
            <a:gdLst/>
            <a:ahLst/>
            <a:cxnLst>
              <a:cxn ang="0">
                <a:pos x="446" y="271"/>
              </a:cxn>
              <a:cxn ang="0">
                <a:pos x="410" y="275"/>
              </a:cxn>
              <a:cxn ang="0">
                <a:pos x="363" y="278"/>
              </a:cxn>
              <a:cxn ang="0">
                <a:pos x="351" y="293"/>
              </a:cxn>
              <a:cxn ang="0">
                <a:pos x="350" y="310"/>
              </a:cxn>
              <a:cxn ang="0">
                <a:pos x="333" y="325"/>
              </a:cxn>
              <a:cxn ang="0">
                <a:pos x="333" y="346"/>
              </a:cxn>
              <a:cxn ang="0">
                <a:pos x="320" y="373"/>
              </a:cxn>
              <a:cxn ang="0">
                <a:pos x="296" y="395"/>
              </a:cxn>
              <a:cxn ang="0">
                <a:pos x="267" y="432"/>
              </a:cxn>
              <a:cxn ang="0">
                <a:pos x="271" y="471"/>
              </a:cxn>
              <a:cxn ang="0">
                <a:pos x="280" y="501"/>
              </a:cxn>
              <a:cxn ang="0">
                <a:pos x="310" y="522"/>
              </a:cxn>
              <a:cxn ang="0">
                <a:pos x="350" y="549"/>
              </a:cxn>
              <a:cxn ang="0">
                <a:pos x="361" y="585"/>
              </a:cxn>
              <a:cxn ang="0">
                <a:pos x="335" y="611"/>
              </a:cxn>
              <a:cxn ang="0">
                <a:pos x="257" y="682"/>
              </a:cxn>
              <a:cxn ang="0">
                <a:pos x="226" y="659"/>
              </a:cxn>
              <a:cxn ang="0">
                <a:pos x="191" y="603"/>
              </a:cxn>
              <a:cxn ang="0">
                <a:pos x="152" y="557"/>
              </a:cxn>
              <a:cxn ang="0">
                <a:pos x="133" y="500"/>
              </a:cxn>
              <a:cxn ang="0">
                <a:pos x="108" y="482"/>
              </a:cxn>
              <a:cxn ang="0">
                <a:pos x="57" y="472"/>
              </a:cxn>
              <a:cxn ang="0">
                <a:pos x="19" y="448"/>
              </a:cxn>
              <a:cxn ang="0">
                <a:pos x="3" y="413"/>
              </a:cxn>
              <a:cxn ang="0">
                <a:pos x="10" y="384"/>
              </a:cxn>
              <a:cxn ang="0">
                <a:pos x="46" y="377"/>
              </a:cxn>
              <a:cxn ang="0">
                <a:pos x="75" y="349"/>
              </a:cxn>
              <a:cxn ang="0">
                <a:pos x="88" y="339"/>
              </a:cxn>
              <a:cxn ang="0">
                <a:pos x="81" y="313"/>
              </a:cxn>
              <a:cxn ang="0">
                <a:pos x="79" y="282"/>
              </a:cxn>
              <a:cxn ang="0">
                <a:pos x="91" y="252"/>
              </a:cxn>
              <a:cxn ang="0">
                <a:pos x="103" y="241"/>
              </a:cxn>
              <a:cxn ang="0">
                <a:pos x="132" y="221"/>
              </a:cxn>
              <a:cxn ang="0">
                <a:pos x="130" y="190"/>
              </a:cxn>
              <a:cxn ang="0">
                <a:pos x="112" y="158"/>
              </a:cxn>
              <a:cxn ang="0">
                <a:pos x="130" y="139"/>
              </a:cxn>
              <a:cxn ang="0">
                <a:pos x="129" y="104"/>
              </a:cxn>
              <a:cxn ang="0">
                <a:pos x="146" y="67"/>
              </a:cxn>
              <a:cxn ang="0">
                <a:pos x="161" y="35"/>
              </a:cxn>
              <a:cxn ang="0">
                <a:pos x="186" y="13"/>
              </a:cxn>
              <a:cxn ang="0">
                <a:pos x="215" y="3"/>
              </a:cxn>
              <a:cxn ang="0">
                <a:pos x="247" y="30"/>
              </a:cxn>
              <a:cxn ang="0">
                <a:pos x="291" y="44"/>
              </a:cxn>
              <a:cxn ang="0">
                <a:pos x="311" y="39"/>
              </a:cxn>
              <a:cxn ang="0">
                <a:pos x="337" y="54"/>
              </a:cxn>
              <a:cxn ang="0">
                <a:pos x="357" y="96"/>
              </a:cxn>
              <a:cxn ang="0">
                <a:pos x="395" y="107"/>
              </a:cxn>
              <a:cxn ang="0">
                <a:pos x="428" y="108"/>
              </a:cxn>
              <a:cxn ang="0">
                <a:pos x="427" y="124"/>
              </a:cxn>
              <a:cxn ang="0">
                <a:pos x="405" y="151"/>
              </a:cxn>
              <a:cxn ang="0">
                <a:pos x="426" y="167"/>
              </a:cxn>
              <a:cxn ang="0">
                <a:pos x="443" y="180"/>
              </a:cxn>
              <a:cxn ang="0">
                <a:pos x="455" y="198"/>
              </a:cxn>
              <a:cxn ang="0">
                <a:pos x="428" y="226"/>
              </a:cxn>
              <a:cxn ang="0">
                <a:pos x="460" y="254"/>
              </a:cxn>
            </a:cxnLst>
            <a:rect l="0" t="0" r="r" b="b"/>
            <a:pathLst>
              <a:path w="466" h="684">
                <a:moveTo>
                  <a:pt x="466" y="258"/>
                </a:moveTo>
                <a:cubicBezTo>
                  <a:pt x="466" y="259"/>
                  <a:pt x="466" y="261"/>
                  <a:pt x="465" y="262"/>
                </a:cubicBezTo>
                <a:cubicBezTo>
                  <a:pt x="464" y="263"/>
                  <a:pt x="461" y="262"/>
                  <a:pt x="460" y="262"/>
                </a:cubicBezTo>
                <a:cubicBezTo>
                  <a:pt x="458" y="262"/>
                  <a:pt x="456" y="260"/>
                  <a:pt x="454" y="260"/>
                </a:cubicBezTo>
                <a:cubicBezTo>
                  <a:pt x="453" y="260"/>
                  <a:pt x="450" y="261"/>
                  <a:pt x="449" y="262"/>
                </a:cubicBezTo>
                <a:cubicBezTo>
                  <a:pt x="448" y="263"/>
                  <a:pt x="449" y="266"/>
                  <a:pt x="448" y="267"/>
                </a:cubicBezTo>
                <a:cubicBezTo>
                  <a:pt x="448" y="268"/>
                  <a:pt x="447" y="270"/>
                  <a:pt x="446" y="271"/>
                </a:cubicBezTo>
                <a:cubicBezTo>
                  <a:pt x="445" y="272"/>
                  <a:pt x="441" y="271"/>
                  <a:pt x="440" y="271"/>
                </a:cubicBezTo>
                <a:cubicBezTo>
                  <a:pt x="439" y="272"/>
                  <a:pt x="438" y="274"/>
                  <a:pt x="437" y="274"/>
                </a:cubicBezTo>
                <a:cubicBezTo>
                  <a:pt x="435" y="275"/>
                  <a:pt x="431" y="275"/>
                  <a:pt x="430" y="274"/>
                </a:cubicBezTo>
                <a:cubicBezTo>
                  <a:pt x="428" y="274"/>
                  <a:pt x="428" y="271"/>
                  <a:pt x="426" y="270"/>
                </a:cubicBezTo>
                <a:cubicBezTo>
                  <a:pt x="426" y="270"/>
                  <a:pt x="424" y="270"/>
                  <a:pt x="423" y="270"/>
                </a:cubicBezTo>
                <a:cubicBezTo>
                  <a:pt x="422" y="270"/>
                  <a:pt x="419" y="273"/>
                  <a:pt x="418" y="274"/>
                </a:cubicBezTo>
                <a:cubicBezTo>
                  <a:pt x="416" y="274"/>
                  <a:pt x="412" y="275"/>
                  <a:pt x="410" y="275"/>
                </a:cubicBezTo>
                <a:cubicBezTo>
                  <a:pt x="408" y="276"/>
                  <a:pt x="404" y="274"/>
                  <a:pt x="402" y="274"/>
                </a:cubicBezTo>
                <a:cubicBezTo>
                  <a:pt x="400" y="275"/>
                  <a:pt x="397" y="277"/>
                  <a:pt x="395" y="278"/>
                </a:cubicBezTo>
                <a:cubicBezTo>
                  <a:pt x="394" y="279"/>
                  <a:pt x="391" y="280"/>
                  <a:pt x="389" y="281"/>
                </a:cubicBezTo>
                <a:cubicBezTo>
                  <a:pt x="388" y="281"/>
                  <a:pt x="384" y="281"/>
                  <a:pt x="382" y="281"/>
                </a:cubicBezTo>
                <a:cubicBezTo>
                  <a:pt x="380" y="281"/>
                  <a:pt x="376" y="283"/>
                  <a:pt x="374" y="283"/>
                </a:cubicBezTo>
                <a:cubicBezTo>
                  <a:pt x="373" y="283"/>
                  <a:pt x="371" y="281"/>
                  <a:pt x="370" y="280"/>
                </a:cubicBezTo>
                <a:cubicBezTo>
                  <a:pt x="368" y="279"/>
                  <a:pt x="365" y="278"/>
                  <a:pt x="363" y="278"/>
                </a:cubicBezTo>
                <a:cubicBezTo>
                  <a:pt x="362" y="278"/>
                  <a:pt x="360" y="280"/>
                  <a:pt x="359" y="280"/>
                </a:cubicBezTo>
                <a:cubicBezTo>
                  <a:pt x="358" y="281"/>
                  <a:pt x="356" y="282"/>
                  <a:pt x="355" y="283"/>
                </a:cubicBezTo>
                <a:cubicBezTo>
                  <a:pt x="355" y="284"/>
                  <a:pt x="355" y="287"/>
                  <a:pt x="356" y="288"/>
                </a:cubicBezTo>
                <a:cubicBezTo>
                  <a:pt x="356" y="289"/>
                  <a:pt x="357" y="291"/>
                  <a:pt x="357" y="293"/>
                </a:cubicBezTo>
                <a:cubicBezTo>
                  <a:pt x="357" y="294"/>
                  <a:pt x="357" y="296"/>
                  <a:pt x="356" y="297"/>
                </a:cubicBezTo>
                <a:cubicBezTo>
                  <a:pt x="356" y="297"/>
                  <a:pt x="354" y="297"/>
                  <a:pt x="353" y="297"/>
                </a:cubicBezTo>
                <a:cubicBezTo>
                  <a:pt x="352" y="296"/>
                  <a:pt x="352" y="293"/>
                  <a:pt x="351" y="293"/>
                </a:cubicBezTo>
                <a:cubicBezTo>
                  <a:pt x="350" y="292"/>
                  <a:pt x="348" y="293"/>
                  <a:pt x="348" y="294"/>
                </a:cubicBezTo>
                <a:cubicBezTo>
                  <a:pt x="347" y="294"/>
                  <a:pt x="345" y="296"/>
                  <a:pt x="345" y="297"/>
                </a:cubicBezTo>
                <a:cubicBezTo>
                  <a:pt x="345" y="298"/>
                  <a:pt x="346" y="300"/>
                  <a:pt x="347" y="301"/>
                </a:cubicBezTo>
                <a:cubicBezTo>
                  <a:pt x="348" y="301"/>
                  <a:pt x="351" y="300"/>
                  <a:pt x="352" y="300"/>
                </a:cubicBezTo>
                <a:cubicBezTo>
                  <a:pt x="353" y="300"/>
                  <a:pt x="355" y="302"/>
                  <a:pt x="355" y="303"/>
                </a:cubicBezTo>
                <a:cubicBezTo>
                  <a:pt x="356" y="304"/>
                  <a:pt x="356" y="307"/>
                  <a:pt x="355" y="307"/>
                </a:cubicBezTo>
                <a:cubicBezTo>
                  <a:pt x="354" y="309"/>
                  <a:pt x="352" y="310"/>
                  <a:pt x="350" y="310"/>
                </a:cubicBezTo>
                <a:cubicBezTo>
                  <a:pt x="349" y="310"/>
                  <a:pt x="347" y="311"/>
                  <a:pt x="346" y="311"/>
                </a:cubicBezTo>
                <a:cubicBezTo>
                  <a:pt x="344" y="311"/>
                  <a:pt x="343" y="307"/>
                  <a:pt x="341" y="307"/>
                </a:cubicBezTo>
                <a:cubicBezTo>
                  <a:pt x="341" y="307"/>
                  <a:pt x="340" y="309"/>
                  <a:pt x="339" y="309"/>
                </a:cubicBezTo>
                <a:cubicBezTo>
                  <a:pt x="339" y="311"/>
                  <a:pt x="339" y="314"/>
                  <a:pt x="339" y="316"/>
                </a:cubicBezTo>
                <a:cubicBezTo>
                  <a:pt x="339" y="317"/>
                  <a:pt x="340" y="319"/>
                  <a:pt x="340" y="320"/>
                </a:cubicBezTo>
                <a:cubicBezTo>
                  <a:pt x="339" y="321"/>
                  <a:pt x="338" y="322"/>
                  <a:pt x="338" y="323"/>
                </a:cubicBezTo>
                <a:cubicBezTo>
                  <a:pt x="337" y="324"/>
                  <a:pt x="334" y="324"/>
                  <a:pt x="333" y="325"/>
                </a:cubicBezTo>
                <a:cubicBezTo>
                  <a:pt x="332" y="326"/>
                  <a:pt x="333" y="329"/>
                  <a:pt x="332" y="330"/>
                </a:cubicBezTo>
                <a:cubicBezTo>
                  <a:pt x="330" y="332"/>
                  <a:pt x="324" y="332"/>
                  <a:pt x="321" y="333"/>
                </a:cubicBezTo>
                <a:cubicBezTo>
                  <a:pt x="320" y="333"/>
                  <a:pt x="318" y="333"/>
                  <a:pt x="317" y="334"/>
                </a:cubicBezTo>
                <a:cubicBezTo>
                  <a:pt x="317" y="335"/>
                  <a:pt x="318" y="337"/>
                  <a:pt x="318" y="338"/>
                </a:cubicBezTo>
                <a:cubicBezTo>
                  <a:pt x="319" y="339"/>
                  <a:pt x="320" y="341"/>
                  <a:pt x="321" y="342"/>
                </a:cubicBezTo>
                <a:cubicBezTo>
                  <a:pt x="322" y="342"/>
                  <a:pt x="325" y="342"/>
                  <a:pt x="327" y="342"/>
                </a:cubicBezTo>
                <a:cubicBezTo>
                  <a:pt x="328" y="343"/>
                  <a:pt x="331" y="345"/>
                  <a:pt x="333" y="346"/>
                </a:cubicBezTo>
                <a:cubicBezTo>
                  <a:pt x="334" y="347"/>
                  <a:pt x="337" y="349"/>
                  <a:pt x="338" y="350"/>
                </a:cubicBezTo>
                <a:cubicBezTo>
                  <a:pt x="338" y="351"/>
                  <a:pt x="338" y="355"/>
                  <a:pt x="337" y="356"/>
                </a:cubicBezTo>
                <a:cubicBezTo>
                  <a:pt x="336" y="356"/>
                  <a:pt x="334" y="355"/>
                  <a:pt x="333" y="356"/>
                </a:cubicBezTo>
                <a:cubicBezTo>
                  <a:pt x="331" y="356"/>
                  <a:pt x="329" y="358"/>
                  <a:pt x="328" y="359"/>
                </a:cubicBezTo>
                <a:cubicBezTo>
                  <a:pt x="327" y="360"/>
                  <a:pt x="325" y="362"/>
                  <a:pt x="324" y="364"/>
                </a:cubicBezTo>
                <a:cubicBezTo>
                  <a:pt x="323" y="365"/>
                  <a:pt x="324" y="367"/>
                  <a:pt x="323" y="368"/>
                </a:cubicBezTo>
                <a:cubicBezTo>
                  <a:pt x="323" y="369"/>
                  <a:pt x="321" y="372"/>
                  <a:pt x="320" y="373"/>
                </a:cubicBezTo>
                <a:cubicBezTo>
                  <a:pt x="320" y="375"/>
                  <a:pt x="320" y="380"/>
                  <a:pt x="319" y="382"/>
                </a:cubicBezTo>
                <a:cubicBezTo>
                  <a:pt x="318" y="383"/>
                  <a:pt x="317" y="385"/>
                  <a:pt x="316" y="386"/>
                </a:cubicBezTo>
                <a:cubicBezTo>
                  <a:pt x="315" y="386"/>
                  <a:pt x="311" y="385"/>
                  <a:pt x="309" y="385"/>
                </a:cubicBezTo>
                <a:cubicBezTo>
                  <a:pt x="308" y="384"/>
                  <a:pt x="305" y="384"/>
                  <a:pt x="304" y="385"/>
                </a:cubicBezTo>
                <a:cubicBezTo>
                  <a:pt x="303" y="385"/>
                  <a:pt x="302" y="386"/>
                  <a:pt x="301" y="387"/>
                </a:cubicBezTo>
                <a:cubicBezTo>
                  <a:pt x="300" y="388"/>
                  <a:pt x="301" y="391"/>
                  <a:pt x="300" y="392"/>
                </a:cubicBezTo>
                <a:cubicBezTo>
                  <a:pt x="300" y="394"/>
                  <a:pt x="297" y="394"/>
                  <a:pt x="296" y="395"/>
                </a:cubicBezTo>
                <a:cubicBezTo>
                  <a:pt x="294" y="397"/>
                  <a:pt x="293" y="401"/>
                  <a:pt x="292" y="403"/>
                </a:cubicBezTo>
                <a:cubicBezTo>
                  <a:pt x="291" y="405"/>
                  <a:pt x="286" y="408"/>
                  <a:pt x="285" y="410"/>
                </a:cubicBezTo>
                <a:cubicBezTo>
                  <a:pt x="284" y="411"/>
                  <a:pt x="284" y="414"/>
                  <a:pt x="283" y="415"/>
                </a:cubicBezTo>
                <a:cubicBezTo>
                  <a:pt x="283" y="416"/>
                  <a:pt x="282" y="420"/>
                  <a:pt x="281" y="421"/>
                </a:cubicBezTo>
                <a:cubicBezTo>
                  <a:pt x="280" y="422"/>
                  <a:pt x="278" y="423"/>
                  <a:pt x="277" y="423"/>
                </a:cubicBezTo>
                <a:cubicBezTo>
                  <a:pt x="276" y="424"/>
                  <a:pt x="274" y="424"/>
                  <a:pt x="273" y="425"/>
                </a:cubicBezTo>
                <a:cubicBezTo>
                  <a:pt x="271" y="426"/>
                  <a:pt x="268" y="430"/>
                  <a:pt x="267" y="432"/>
                </a:cubicBezTo>
                <a:cubicBezTo>
                  <a:pt x="266" y="434"/>
                  <a:pt x="263" y="438"/>
                  <a:pt x="263" y="441"/>
                </a:cubicBezTo>
                <a:cubicBezTo>
                  <a:pt x="262" y="443"/>
                  <a:pt x="263" y="449"/>
                  <a:pt x="263" y="452"/>
                </a:cubicBezTo>
                <a:cubicBezTo>
                  <a:pt x="263" y="454"/>
                  <a:pt x="263" y="457"/>
                  <a:pt x="263" y="459"/>
                </a:cubicBezTo>
                <a:cubicBezTo>
                  <a:pt x="262" y="460"/>
                  <a:pt x="261" y="462"/>
                  <a:pt x="260" y="463"/>
                </a:cubicBezTo>
                <a:cubicBezTo>
                  <a:pt x="260" y="464"/>
                  <a:pt x="260" y="467"/>
                  <a:pt x="260" y="468"/>
                </a:cubicBezTo>
                <a:cubicBezTo>
                  <a:pt x="261" y="469"/>
                  <a:pt x="262" y="472"/>
                  <a:pt x="263" y="472"/>
                </a:cubicBezTo>
                <a:cubicBezTo>
                  <a:pt x="265" y="473"/>
                  <a:pt x="269" y="472"/>
                  <a:pt x="271" y="471"/>
                </a:cubicBezTo>
                <a:cubicBezTo>
                  <a:pt x="272" y="471"/>
                  <a:pt x="274" y="468"/>
                  <a:pt x="276" y="468"/>
                </a:cubicBezTo>
                <a:cubicBezTo>
                  <a:pt x="277" y="468"/>
                  <a:pt x="279" y="468"/>
                  <a:pt x="280" y="468"/>
                </a:cubicBezTo>
                <a:cubicBezTo>
                  <a:pt x="281" y="469"/>
                  <a:pt x="282" y="472"/>
                  <a:pt x="283" y="474"/>
                </a:cubicBezTo>
                <a:cubicBezTo>
                  <a:pt x="283" y="476"/>
                  <a:pt x="282" y="479"/>
                  <a:pt x="282" y="481"/>
                </a:cubicBezTo>
                <a:cubicBezTo>
                  <a:pt x="282" y="484"/>
                  <a:pt x="283" y="488"/>
                  <a:pt x="283" y="490"/>
                </a:cubicBezTo>
                <a:cubicBezTo>
                  <a:pt x="283" y="491"/>
                  <a:pt x="283" y="494"/>
                  <a:pt x="283" y="496"/>
                </a:cubicBezTo>
                <a:cubicBezTo>
                  <a:pt x="282" y="497"/>
                  <a:pt x="280" y="499"/>
                  <a:pt x="280" y="501"/>
                </a:cubicBezTo>
                <a:cubicBezTo>
                  <a:pt x="279" y="502"/>
                  <a:pt x="279" y="506"/>
                  <a:pt x="280" y="507"/>
                </a:cubicBezTo>
                <a:cubicBezTo>
                  <a:pt x="280" y="509"/>
                  <a:pt x="281" y="512"/>
                  <a:pt x="282" y="513"/>
                </a:cubicBezTo>
                <a:cubicBezTo>
                  <a:pt x="284" y="514"/>
                  <a:pt x="287" y="515"/>
                  <a:pt x="288" y="515"/>
                </a:cubicBezTo>
                <a:cubicBezTo>
                  <a:pt x="291" y="515"/>
                  <a:pt x="295" y="513"/>
                  <a:pt x="297" y="512"/>
                </a:cubicBezTo>
                <a:cubicBezTo>
                  <a:pt x="299" y="512"/>
                  <a:pt x="303" y="512"/>
                  <a:pt x="305" y="513"/>
                </a:cubicBezTo>
                <a:cubicBezTo>
                  <a:pt x="307" y="514"/>
                  <a:pt x="309" y="516"/>
                  <a:pt x="310" y="517"/>
                </a:cubicBezTo>
                <a:cubicBezTo>
                  <a:pt x="310" y="518"/>
                  <a:pt x="310" y="521"/>
                  <a:pt x="310" y="522"/>
                </a:cubicBezTo>
                <a:cubicBezTo>
                  <a:pt x="310" y="523"/>
                  <a:pt x="308" y="525"/>
                  <a:pt x="308" y="527"/>
                </a:cubicBezTo>
                <a:cubicBezTo>
                  <a:pt x="307" y="528"/>
                  <a:pt x="307" y="530"/>
                  <a:pt x="307" y="532"/>
                </a:cubicBezTo>
                <a:cubicBezTo>
                  <a:pt x="308" y="533"/>
                  <a:pt x="311" y="536"/>
                  <a:pt x="312" y="537"/>
                </a:cubicBezTo>
                <a:cubicBezTo>
                  <a:pt x="314" y="539"/>
                  <a:pt x="316" y="542"/>
                  <a:pt x="318" y="543"/>
                </a:cubicBezTo>
                <a:cubicBezTo>
                  <a:pt x="320" y="544"/>
                  <a:pt x="324" y="543"/>
                  <a:pt x="326" y="543"/>
                </a:cubicBezTo>
                <a:cubicBezTo>
                  <a:pt x="330" y="544"/>
                  <a:pt x="338" y="546"/>
                  <a:pt x="342" y="547"/>
                </a:cubicBezTo>
                <a:cubicBezTo>
                  <a:pt x="344" y="547"/>
                  <a:pt x="348" y="548"/>
                  <a:pt x="350" y="549"/>
                </a:cubicBezTo>
                <a:cubicBezTo>
                  <a:pt x="352" y="550"/>
                  <a:pt x="354" y="554"/>
                  <a:pt x="354" y="555"/>
                </a:cubicBezTo>
                <a:cubicBezTo>
                  <a:pt x="355" y="558"/>
                  <a:pt x="353" y="562"/>
                  <a:pt x="352" y="565"/>
                </a:cubicBezTo>
                <a:cubicBezTo>
                  <a:pt x="351" y="566"/>
                  <a:pt x="348" y="569"/>
                  <a:pt x="347" y="570"/>
                </a:cubicBezTo>
                <a:cubicBezTo>
                  <a:pt x="346" y="571"/>
                  <a:pt x="344" y="573"/>
                  <a:pt x="343" y="575"/>
                </a:cubicBezTo>
                <a:cubicBezTo>
                  <a:pt x="343" y="576"/>
                  <a:pt x="342" y="579"/>
                  <a:pt x="343" y="580"/>
                </a:cubicBezTo>
                <a:cubicBezTo>
                  <a:pt x="344" y="581"/>
                  <a:pt x="349" y="581"/>
                  <a:pt x="351" y="581"/>
                </a:cubicBezTo>
                <a:cubicBezTo>
                  <a:pt x="353" y="582"/>
                  <a:pt x="359" y="584"/>
                  <a:pt x="361" y="585"/>
                </a:cubicBezTo>
                <a:cubicBezTo>
                  <a:pt x="362" y="586"/>
                  <a:pt x="364" y="589"/>
                  <a:pt x="364" y="590"/>
                </a:cubicBezTo>
                <a:cubicBezTo>
                  <a:pt x="364" y="592"/>
                  <a:pt x="361" y="594"/>
                  <a:pt x="361" y="595"/>
                </a:cubicBezTo>
                <a:cubicBezTo>
                  <a:pt x="360" y="596"/>
                  <a:pt x="360" y="597"/>
                  <a:pt x="360" y="598"/>
                </a:cubicBezTo>
                <a:cubicBezTo>
                  <a:pt x="358" y="598"/>
                  <a:pt x="357" y="598"/>
                  <a:pt x="356" y="598"/>
                </a:cubicBezTo>
                <a:cubicBezTo>
                  <a:pt x="353" y="598"/>
                  <a:pt x="348" y="600"/>
                  <a:pt x="346" y="601"/>
                </a:cubicBezTo>
                <a:cubicBezTo>
                  <a:pt x="345" y="602"/>
                  <a:pt x="345" y="606"/>
                  <a:pt x="344" y="607"/>
                </a:cubicBezTo>
                <a:cubicBezTo>
                  <a:pt x="342" y="609"/>
                  <a:pt x="337" y="609"/>
                  <a:pt x="335" y="611"/>
                </a:cubicBezTo>
                <a:cubicBezTo>
                  <a:pt x="330" y="615"/>
                  <a:pt x="326" y="627"/>
                  <a:pt x="322" y="630"/>
                </a:cubicBezTo>
                <a:cubicBezTo>
                  <a:pt x="319" y="633"/>
                  <a:pt x="311" y="636"/>
                  <a:pt x="307" y="638"/>
                </a:cubicBezTo>
                <a:cubicBezTo>
                  <a:pt x="303" y="640"/>
                  <a:pt x="294" y="641"/>
                  <a:pt x="291" y="645"/>
                </a:cubicBezTo>
                <a:cubicBezTo>
                  <a:pt x="289" y="648"/>
                  <a:pt x="291" y="658"/>
                  <a:pt x="290" y="662"/>
                </a:cubicBezTo>
                <a:cubicBezTo>
                  <a:pt x="289" y="666"/>
                  <a:pt x="286" y="674"/>
                  <a:pt x="283" y="677"/>
                </a:cubicBezTo>
                <a:cubicBezTo>
                  <a:pt x="280" y="680"/>
                  <a:pt x="271" y="681"/>
                  <a:pt x="266" y="682"/>
                </a:cubicBezTo>
                <a:cubicBezTo>
                  <a:pt x="264" y="682"/>
                  <a:pt x="259" y="682"/>
                  <a:pt x="257" y="682"/>
                </a:cubicBezTo>
                <a:cubicBezTo>
                  <a:pt x="256" y="681"/>
                  <a:pt x="254" y="679"/>
                  <a:pt x="253" y="678"/>
                </a:cubicBezTo>
                <a:cubicBezTo>
                  <a:pt x="251" y="678"/>
                  <a:pt x="249" y="681"/>
                  <a:pt x="248" y="681"/>
                </a:cubicBezTo>
                <a:cubicBezTo>
                  <a:pt x="245" y="682"/>
                  <a:pt x="241" y="684"/>
                  <a:pt x="238" y="684"/>
                </a:cubicBezTo>
                <a:cubicBezTo>
                  <a:pt x="235" y="684"/>
                  <a:pt x="230" y="684"/>
                  <a:pt x="228" y="682"/>
                </a:cubicBezTo>
                <a:cubicBezTo>
                  <a:pt x="227" y="681"/>
                  <a:pt x="227" y="677"/>
                  <a:pt x="227" y="675"/>
                </a:cubicBezTo>
                <a:cubicBezTo>
                  <a:pt x="227" y="673"/>
                  <a:pt x="229" y="669"/>
                  <a:pt x="229" y="667"/>
                </a:cubicBezTo>
                <a:cubicBezTo>
                  <a:pt x="229" y="665"/>
                  <a:pt x="226" y="661"/>
                  <a:pt x="226" y="659"/>
                </a:cubicBezTo>
                <a:cubicBezTo>
                  <a:pt x="225" y="656"/>
                  <a:pt x="229" y="650"/>
                  <a:pt x="228" y="647"/>
                </a:cubicBezTo>
                <a:cubicBezTo>
                  <a:pt x="227" y="644"/>
                  <a:pt x="222" y="641"/>
                  <a:pt x="219" y="641"/>
                </a:cubicBezTo>
                <a:cubicBezTo>
                  <a:pt x="217" y="640"/>
                  <a:pt x="213" y="641"/>
                  <a:pt x="211" y="641"/>
                </a:cubicBezTo>
                <a:cubicBezTo>
                  <a:pt x="208" y="640"/>
                  <a:pt x="202" y="640"/>
                  <a:pt x="200" y="639"/>
                </a:cubicBezTo>
                <a:cubicBezTo>
                  <a:pt x="198" y="637"/>
                  <a:pt x="195" y="632"/>
                  <a:pt x="195" y="629"/>
                </a:cubicBezTo>
                <a:cubicBezTo>
                  <a:pt x="194" y="626"/>
                  <a:pt x="197" y="619"/>
                  <a:pt x="196" y="615"/>
                </a:cubicBezTo>
                <a:cubicBezTo>
                  <a:pt x="196" y="612"/>
                  <a:pt x="192" y="606"/>
                  <a:pt x="191" y="603"/>
                </a:cubicBezTo>
                <a:cubicBezTo>
                  <a:pt x="190" y="601"/>
                  <a:pt x="187" y="596"/>
                  <a:pt x="186" y="593"/>
                </a:cubicBezTo>
                <a:cubicBezTo>
                  <a:pt x="185" y="590"/>
                  <a:pt x="186" y="584"/>
                  <a:pt x="185" y="582"/>
                </a:cubicBezTo>
                <a:cubicBezTo>
                  <a:pt x="185" y="580"/>
                  <a:pt x="184" y="576"/>
                  <a:pt x="182" y="574"/>
                </a:cubicBezTo>
                <a:cubicBezTo>
                  <a:pt x="182" y="573"/>
                  <a:pt x="179" y="571"/>
                  <a:pt x="177" y="570"/>
                </a:cubicBezTo>
                <a:cubicBezTo>
                  <a:pt x="174" y="569"/>
                  <a:pt x="168" y="571"/>
                  <a:pt x="165" y="571"/>
                </a:cubicBezTo>
                <a:cubicBezTo>
                  <a:pt x="162" y="570"/>
                  <a:pt x="157" y="567"/>
                  <a:pt x="155" y="565"/>
                </a:cubicBezTo>
                <a:cubicBezTo>
                  <a:pt x="154" y="564"/>
                  <a:pt x="154" y="559"/>
                  <a:pt x="152" y="557"/>
                </a:cubicBezTo>
                <a:cubicBezTo>
                  <a:pt x="151" y="557"/>
                  <a:pt x="148" y="557"/>
                  <a:pt x="146" y="557"/>
                </a:cubicBezTo>
                <a:cubicBezTo>
                  <a:pt x="144" y="556"/>
                  <a:pt x="140" y="552"/>
                  <a:pt x="138" y="549"/>
                </a:cubicBezTo>
                <a:cubicBezTo>
                  <a:pt x="137" y="547"/>
                  <a:pt x="136" y="543"/>
                  <a:pt x="135" y="541"/>
                </a:cubicBezTo>
                <a:cubicBezTo>
                  <a:pt x="133" y="537"/>
                  <a:pt x="130" y="530"/>
                  <a:pt x="130" y="526"/>
                </a:cubicBezTo>
                <a:cubicBezTo>
                  <a:pt x="129" y="523"/>
                  <a:pt x="129" y="517"/>
                  <a:pt x="130" y="514"/>
                </a:cubicBezTo>
                <a:cubicBezTo>
                  <a:pt x="130" y="512"/>
                  <a:pt x="131" y="508"/>
                  <a:pt x="131" y="505"/>
                </a:cubicBezTo>
                <a:cubicBezTo>
                  <a:pt x="132" y="504"/>
                  <a:pt x="133" y="501"/>
                  <a:pt x="133" y="500"/>
                </a:cubicBezTo>
                <a:cubicBezTo>
                  <a:pt x="133" y="499"/>
                  <a:pt x="131" y="498"/>
                  <a:pt x="131" y="497"/>
                </a:cubicBezTo>
                <a:cubicBezTo>
                  <a:pt x="130" y="496"/>
                  <a:pt x="128" y="493"/>
                  <a:pt x="128" y="492"/>
                </a:cubicBezTo>
                <a:cubicBezTo>
                  <a:pt x="128" y="490"/>
                  <a:pt x="131" y="486"/>
                  <a:pt x="131" y="484"/>
                </a:cubicBezTo>
                <a:cubicBezTo>
                  <a:pt x="131" y="482"/>
                  <a:pt x="130" y="478"/>
                  <a:pt x="129" y="476"/>
                </a:cubicBezTo>
                <a:cubicBezTo>
                  <a:pt x="128" y="476"/>
                  <a:pt x="125" y="475"/>
                  <a:pt x="124" y="475"/>
                </a:cubicBezTo>
                <a:cubicBezTo>
                  <a:pt x="121" y="476"/>
                  <a:pt x="116" y="480"/>
                  <a:pt x="114" y="481"/>
                </a:cubicBezTo>
                <a:cubicBezTo>
                  <a:pt x="112" y="481"/>
                  <a:pt x="109" y="482"/>
                  <a:pt x="108" y="482"/>
                </a:cubicBezTo>
                <a:cubicBezTo>
                  <a:pt x="106" y="482"/>
                  <a:pt x="103" y="479"/>
                  <a:pt x="102" y="478"/>
                </a:cubicBezTo>
                <a:cubicBezTo>
                  <a:pt x="101" y="477"/>
                  <a:pt x="101" y="474"/>
                  <a:pt x="100" y="473"/>
                </a:cubicBezTo>
                <a:cubicBezTo>
                  <a:pt x="99" y="472"/>
                  <a:pt x="96" y="471"/>
                  <a:pt x="95" y="471"/>
                </a:cubicBezTo>
                <a:cubicBezTo>
                  <a:pt x="92" y="470"/>
                  <a:pt x="88" y="468"/>
                  <a:pt x="86" y="467"/>
                </a:cubicBezTo>
                <a:cubicBezTo>
                  <a:pt x="83" y="467"/>
                  <a:pt x="77" y="467"/>
                  <a:pt x="75" y="468"/>
                </a:cubicBezTo>
                <a:cubicBezTo>
                  <a:pt x="72" y="468"/>
                  <a:pt x="67" y="471"/>
                  <a:pt x="64" y="472"/>
                </a:cubicBezTo>
                <a:cubicBezTo>
                  <a:pt x="63" y="472"/>
                  <a:pt x="59" y="473"/>
                  <a:pt x="57" y="472"/>
                </a:cubicBezTo>
                <a:cubicBezTo>
                  <a:pt x="56" y="471"/>
                  <a:pt x="57" y="468"/>
                  <a:pt x="57" y="467"/>
                </a:cubicBezTo>
                <a:cubicBezTo>
                  <a:pt x="55" y="464"/>
                  <a:pt x="52" y="459"/>
                  <a:pt x="50" y="457"/>
                </a:cubicBezTo>
                <a:cubicBezTo>
                  <a:pt x="48" y="456"/>
                  <a:pt x="43" y="454"/>
                  <a:pt x="42" y="452"/>
                </a:cubicBezTo>
                <a:cubicBezTo>
                  <a:pt x="40" y="451"/>
                  <a:pt x="39" y="447"/>
                  <a:pt x="38" y="445"/>
                </a:cubicBezTo>
                <a:cubicBezTo>
                  <a:pt x="37" y="444"/>
                  <a:pt x="33" y="443"/>
                  <a:pt x="31" y="443"/>
                </a:cubicBezTo>
                <a:cubicBezTo>
                  <a:pt x="29" y="443"/>
                  <a:pt x="26" y="446"/>
                  <a:pt x="24" y="447"/>
                </a:cubicBezTo>
                <a:cubicBezTo>
                  <a:pt x="23" y="447"/>
                  <a:pt x="20" y="448"/>
                  <a:pt x="19" y="448"/>
                </a:cubicBezTo>
                <a:cubicBezTo>
                  <a:pt x="17" y="447"/>
                  <a:pt x="13" y="446"/>
                  <a:pt x="12" y="445"/>
                </a:cubicBezTo>
                <a:cubicBezTo>
                  <a:pt x="11" y="443"/>
                  <a:pt x="11" y="439"/>
                  <a:pt x="11" y="437"/>
                </a:cubicBezTo>
                <a:cubicBezTo>
                  <a:pt x="11" y="435"/>
                  <a:pt x="11" y="432"/>
                  <a:pt x="11" y="431"/>
                </a:cubicBezTo>
                <a:cubicBezTo>
                  <a:pt x="11" y="429"/>
                  <a:pt x="9" y="425"/>
                  <a:pt x="8" y="424"/>
                </a:cubicBezTo>
                <a:cubicBezTo>
                  <a:pt x="6" y="423"/>
                  <a:pt x="2" y="422"/>
                  <a:pt x="0" y="422"/>
                </a:cubicBezTo>
                <a:cubicBezTo>
                  <a:pt x="0" y="421"/>
                  <a:pt x="0" y="418"/>
                  <a:pt x="1" y="418"/>
                </a:cubicBezTo>
                <a:cubicBezTo>
                  <a:pt x="1" y="416"/>
                  <a:pt x="2" y="414"/>
                  <a:pt x="3" y="413"/>
                </a:cubicBezTo>
                <a:cubicBezTo>
                  <a:pt x="3" y="411"/>
                  <a:pt x="5" y="409"/>
                  <a:pt x="5" y="408"/>
                </a:cubicBezTo>
                <a:cubicBezTo>
                  <a:pt x="6" y="406"/>
                  <a:pt x="6" y="403"/>
                  <a:pt x="5" y="401"/>
                </a:cubicBezTo>
                <a:cubicBezTo>
                  <a:pt x="5" y="400"/>
                  <a:pt x="3" y="398"/>
                  <a:pt x="3" y="396"/>
                </a:cubicBezTo>
                <a:cubicBezTo>
                  <a:pt x="2" y="395"/>
                  <a:pt x="2" y="391"/>
                  <a:pt x="2" y="389"/>
                </a:cubicBezTo>
                <a:cubicBezTo>
                  <a:pt x="2" y="387"/>
                  <a:pt x="1" y="383"/>
                  <a:pt x="3" y="381"/>
                </a:cubicBezTo>
                <a:cubicBezTo>
                  <a:pt x="3" y="380"/>
                  <a:pt x="6" y="381"/>
                  <a:pt x="7" y="381"/>
                </a:cubicBezTo>
                <a:cubicBezTo>
                  <a:pt x="8" y="382"/>
                  <a:pt x="10" y="383"/>
                  <a:pt x="10" y="384"/>
                </a:cubicBezTo>
                <a:cubicBezTo>
                  <a:pt x="12" y="384"/>
                  <a:pt x="14" y="386"/>
                  <a:pt x="16" y="385"/>
                </a:cubicBezTo>
                <a:cubicBezTo>
                  <a:pt x="17" y="385"/>
                  <a:pt x="17" y="382"/>
                  <a:pt x="18" y="381"/>
                </a:cubicBezTo>
                <a:cubicBezTo>
                  <a:pt x="19" y="380"/>
                  <a:pt x="23" y="380"/>
                  <a:pt x="25" y="380"/>
                </a:cubicBezTo>
                <a:cubicBezTo>
                  <a:pt x="26" y="380"/>
                  <a:pt x="27" y="378"/>
                  <a:pt x="28" y="378"/>
                </a:cubicBezTo>
                <a:cubicBezTo>
                  <a:pt x="31" y="378"/>
                  <a:pt x="35" y="379"/>
                  <a:pt x="37" y="378"/>
                </a:cubicBezTo>
                <a:cubicBezTo>
                  <a:pt x="38" y="378"/>
                  <a:pt x="40" y="376"/>
                  <a:pt x="42" y="376"/>
                </a:cubicBezTo>
                <a:cubicBezTo>
                  <a:pt x="43" y="375"/>
                  <a:pt x="45" y="378"/>
                  <a:pt x="46" y="377"/>
                </a:cubicBezTo>
                <a:cubicBezTo>
                  <a:pt x="47" y="377"/>
                  <a:pt x="47" y="375"/>
                  <a:pt x="48" y="375"/>
                </a:cubicBezTo>
                <a:cubicBezTo>
                  <a:pt x="48" y="373"/>
                  <a:pt x="47" y="369"/>
                  <a:pt x="48" y="367"/>
                </a:cubicBezTo>
                <a:cubicBezTo>
                  <a:pt x="48" y="366"/>
                  <a:pt x="51" y="365"/>
                  <a:pt x="52" y="365"/>
                </a:cubicBezTo>
                <a:cubicBezTo>
                  <a:pt x="54" y="364"/>
                  <a:pt x="57" y="363"/>
                  <a:pt x="59" y="363"/>
                </a:cubicBezTo>
                <a:cubicBezTo>
                  <a:pt x="61" y="362"/>
                  <a:pt x="65" y="360"/>
                  <a:pt x="67" y="359"/>
                </a:cubicBezTo>
                <a:cubicBezTo>
                  <a:pt x="69" y="358"/>
                  <a:pt x="72" y="356"/>
                  <a:pt x="73" y="354"/>
                </a:cubicBezTo>
                <a:cubicBezTo>
                  <a:pt x="74" y="353"/>
                  <a:pt x="74" y="350"/>
                  <a:pt x="75" y="349"/>
                </a:cubicBezTo>
                <a:cubicBezTo>
                  <a:pt x="76" y="349"/>
                  <a:pt x="79" y="350"/>
                  <a:pt x="80" y="350"/>
                </a:cubicBezTo>
                <a:cubicBezTo>
                  <a:pt x="81" y="351"/>
                  <a:pt x="83" y="354"/>
                  <a:pt x="84" y="354"/>
                </a:cubicBezTo>
                <a:cubicBezTo>
                  <a:pt x="86" y="355"/>
                  <a:pt x="90" y="355"/>
                  <a:pt x="92" y="354"/>
                </a:cubicBezTo>
                <a:cubicBezTo>
                  <a:pt x="92" y="353"/>
                  <a:pt x="93" y="352"/>
                  <a:pt x="93" y="351"/>
                </a:cubicBezTo>
                <a:cubicBezTo>
                  <a:pt x="94" y="349"/>
                  <a:pt x="93" y="346"/>
                  <a:pt x="93" y="344"/>
                </a:cubicBezTo>
                <a:cubicBezTo>
                  <a:pt x="92" y="343"/>
                  <a:pt x="92" y="342"/>
                  <a:pt x="91" y="341"/>
                </a:cubicBezTo>
                <a:cubicBezTo>
                  <a:pt x="90" y="341"/>
                  <a:pt x="88" y="340"/>
                  <a:pt x="88" y="339"/>
                </a:cubicBezTo>
                <a:cubicBezTo>
                  <a:pt x="88" y="338"/>
                  <a:pt x="89" y="336"/>
                  <a:pt x="89" y="335"/>
                </a:cubicBezTo>
                <a:cubicBezTo>
                  <a:pt x="89" y="334"/>
                  <a:pt x="87" y="332"/>
                  <a:pt x="87" y="331"/>
                </a:cubicBezTo>
                <a:cubicBezTo>
                  <a:pt x="87" y="331"/>
                  <a:pt x="87" y="329"/>
                  <a:pt x="87" y="328"/>
                </a:cubicBezTo>
                <a:cubicBezTo>
                  <a:pt x="88" y="327"/>
                  <a:pt x="89" y="325"/>
                  <a:pt x="89" y="324"/>
                </a:cubicBezTo>
                <a:cubicBezTo>
                  <a:pt x="89" y="323"/>
                  <a:pt x="88" y="321"/>
                  <a:pt x="88" y="320"/>
                </a:cubicBezTo>
                <a:cubicBezTo>
                  <a:pt x="87" y="319"/>
                  <a:pt x="86" y="317"/>
                  <a:pt x="86" y="316"/>
                </a:cubicBezTo>
                <a:cubicBezTo>
                  <a:pt x="85" y="315"/>
                  <a:pt x="82" y="314"/>
                  <a:pt x="81" y="313"/>
                </a:cubicBezTo>
                <a:cubicBezTo>
                  <a:pt x="81" y="313"/>
                  <a:pt x="80" y="311"/>
                  <a:pt x="80" y="311"/>
                </a:cubicBezTo>
                <a:cubicBezTo>
                  <a:pt x="79" y="309"/>
                  <a:pt x="79" y="307"/>
                  <a:pt x="80" y="306"/>
                </a:cubicBezTo>
                <a:cubicBezTo>
                  <a:pt x="80" y="305"/>
                  <a:pt x="83" y="303"/>
                  <a:pt x="84" y="301"/>
                </a:cubicBezTo>
                <a:cubicBezTo>
                  <a:pt x="85" y="300"/>
                  <a:pt x="87" y="297"/>
                  <a:pt x="87" y="295"/>
                </a:cubicBezTo>
                <a:cubicBezTo>
                  <a:pt x="88" y="293"/>
                  <a:pt x="86" y="290"/>
                  <a:pt x="85" y="289"/>
                </a:cubicBezTo>
                <a:cubicBezTo>
                  <a:pt x="84" y="288"/>
                  <a:pt x="80" y="288"/>
                  <a:pt x="79" y="287"/>
                </a:cubicBezTo>
                <a:cubicBezTo>
                  <a:pt x="79" y="286"/>
                  <a:pt x="79" y="283"/>
                  <a:pt x="79" y="282"/>
                </a:cubicBezTo>
                <a:cubicBezTo>
                  <a:pt x="80" y="281"/>
                  <a:pt x="82" y="280"/>
                  <a:pt x="83" y="280"/>
                </a:cubicBezTo>
                <a:cubicBezTo>
                  <a:pt x="83" y="279"/>
                  <a:pt x="83" y="276"/>
                  <a:pt x="84" y="275"/>
                </a:cubicBezTo>
                <a:cubicBezTo>
                  <a:pt x="84" y="273"/>
                  <a:pt x="85" y="268"/>
                  <a:pt x="86" y="266"/>
                </a:cubicBezTo>
                <a:cubicBezTo>
                  <a:pt x="86" y="263"/>
                  <a:pt x="87" y="259"/>
                  <a:pt x="87" y="257"/>
                </a:cubicBezTo>
                <a:cubicBezTo>
                  <a:pt x="87" y="255"/>
                  <a:pt x="85" y="253"/>
                  <a:pt x="86" y="251"/>
                </a:cubicBezTo>
                <a:cubicBezTo>
                  <a:pt x="86" y="251"/>
                  <a:pt x="87" y="250"/>
                  <a:pt x="88" y="250"/>
                </a:cubicBezTo>
                <a:cubicBezTo>
                  <a:pt x="89" y="250"/>
                  <a:pt x="90" y="252"/>
                  <a:pt x="91" y="252"/>
                </a:cubicBezTo>
                <a:cubicBezTo>
                  <a:pt x="92" y="252"/>
                  <a:pt x="95" y="250"/>
                  <a:pt x="96" y="250"/>
                </a:cubicBezTo>
                <a:cubicBezTo>
                  <a:pt x="97" y="250"/>
                  <a:pt x="99" y="250"/>
                  <a:pt x="100" y="250"/>
                </a:cubicBezTo>
                <a:cubicBezTo>
                  <a:pt x="101" y="251"/>
                  <a:pt x="101" y="254"/>
                  <a:pt x="102" y="255"/>
                </a:cubicBezTo>
                <a:cubicBezTo>
                  <a:pt x="103" y="256"/>
                  <a:pt x="106" y="257"/>
                  <a:pt x="107" y="256"/>
                </a:cubicBezTo>
                <a:cubicBezTo>
                  <a:pt x="108" y="255"/>
                  <a:pt x="109" y="252"/>
                  <a:pt x="109" y="251"/>
                </a:cubicBezTo>
                <a:cubicBezTo>
                  <a:pt x="110" y="249"/>
                  <a:pt x="109" y="244"/>
                  <a:pt x="108" y="242"/>
                </a:cubicBezTo>
                <a:cubicBezTo>
                  <a:pt x="107" y="241"/>
                  <a:pt x="104" y="242"/>
                  <a:pt x="103" y="241"/>
                </a:cubicBezTo>
                <a:cubicBezTo>
                  <a:pt x="102" y="240"/>
                  <a:pt x="101" y="237"/>
                  <a:pt x="101" y="236"/>
                </a:cubicBezTo>
                <a:cubicBezTo>
                  <a:pt x="100" y="235"/>
                  <a:pt x="99" y="231"/>
                  <a:pt x="99" y="229"/>
                </a:cubicBezTo>
                <a:cubicBezTo>
                  <a:pt x="99" y="228"/>
                  <a:pt x="99" y="225"/>
                  <a:pt x="100" y="224"/>
                </a:cubicBezTo>
                <a:cubicBezTo>
                  <a:pt x="101" y="222"/>
                  <a:pt x="105" y="221"/>
                  <a:pt x="107" y="221"/>
                </a:cubicBezTo>
                <a:cubicBezTo>
                  <a:pt x="109" y="221"/>
                  <a:pt x="114" y="224"/>
                  <a:pt x="116" y="224"/>
                </a:cubicBezTo>
                <a:cubicBezTo>
                  <a:pt x="119" y="224"/>
                  <a:pt x="124" y="224"/>
                  <a:pt x="126" y="223"/>
                </a:cubicBezTo>
                <a:cubicBezTo>
                  <a:pt x="128" y="223"/>
                  <a:pt x="131" y="221"/>
                  <a:pt x="132" y="221"/>
                </a:cubicBezTo>
                <a:cubicBezTo>
                  <a:pt x="134" y="221"/>
                  <a:pt x="137" y="221"/>
                  <a:pt x="138" y="221"/>
                </a:cubicBezTo>
                <a:cubicBezTo>
                  <a:pt x="140" y="220"/>
                  <a:pt x="144" y="219"/>
                  <a:pt x="144" y="217"/>
                </a:cubicBezTo>
                <a:cubicBezTo>
                  <a:pt x="145" y="216"/>
                  <a:pt x="144" y="214"/>
                  <a:pt x="144" y="213"/>
                </a:cubicBezTo>
                <a:cubicBezTo>
                  <a:pt x="143" y="212"/>
                  <a:pt x="141" y="210"/>
                  <a:pt x="141" y="209"/>
                </a:cubicBezTo>
                <a:cubicBezTo>
                  <a:pt x="140" y="208"/>
                  <a:pt x="141" y="205"/>
                  <a:pt x="140" y="203"/>
                </a:cubicBezTo>
                <a:cubicBezTo>
                  <a:pt x="140" y="201"/>
                  <a:pt x="138" y="197"/>
                  <a:pt x="136" y="195"/>
                </a:cubicBezTo>
                <a:cubicBezTo>
                  <a:pt x="135" y="193"/>
                  <a:pt x="132" y="191"/>
                  <a:pt x="130" y="190"/>
                </a:cubicBezTo>
                <a:cubicBezTo>
                  <a:pt x="129" y="189"/>
                  <a:pt x="125" y="189"/>
                  <a:pt x="123" y="188"/>
                </a:cubicBezTo>
                <a:cubicBezTo>
                  <a:pt x="122" y="188"/>
                  <a:pt x="121" y="187"/>
                  <a:pt x="120" y="186"/>
                </a:cubicBezTo>
                <a:cubicBezTo>
                  <a:pt x="120" y="185"/>
                  <a:pt x="121" y="182"/>
                  <a:pt x="120" y="180"/>
                </a:cubicBezTo>
                <a:cubicBezTo>
                  <a:pt x="120" y="179"/>
                  <a:pt x="119" y="177"/>
                  <a:pt x="118" y="176"/>
                </a:cubicBezTo>
                <a:cubicBezTo>
                  <a:pt x="117" y="175"/>
                  <a:pt x="116" y="173"/>
                  <a:pt x="115" y="172"/>
                </a:cubicBezTo>
                <a:cubicBezTo>
                  <a:pt x="115" y="170"/>
                  <a:pt x="115" y="165"/>
                  <a:pt x="114" y="163"/>
                </a:cubicBezTo>
                <a:cubicBezTo>
                  <a:pt x="114" y="162"/>
                  <a:pt x="112" y="160"/>
                  <a:pt x="112" y="158"/>
                </a:cubicBezTo>
                <a:cubicBezTo>
                  <a:pt x="112" y="157"/>
                  <a:pt x="113" y="155"/>
                  <a:pt x="114" y="155"/>
                </a:cubicBezTo>
                <a:cubicBezTo>
                  <a:pt x="115" y="153"/>
                  <a:pt x="116" y="151"/>
                  <a:pt x="117" y="150"/>
                </a:cubicBezTo>
                <a:cubicBezTo>
                  <a:pt x="118" y="149"/>
                  <a:pt x="122" y="149"/>
                  <a:pt x="124" y="149"/>
                </a:cubicBezTo>
                <a:cubicBezTo>
                  <a:pt x="125" y="148"/>
                  <a:pt x="126" y="147"/>
                  <a:pt x="127" y="147"/>
                </a:cubicBezTo>
                <a:cubicBezTo>
                  <a:pt x="127" y="146"/>
                  <a:pt x="126" y="145"/>
                  <a:pt x="127" y="144"/>
                </a:cubicBezTo>
                <a:cubicBezTo>
                  <a:pt x="127" y="143"/>
                  <a:pt x="130" y="144"/>
                  <a:pt x="131" y="143"/>
                </a:cubicBezTo>
                <a:cubicBezTo>
                  <a:pt x="131" y="142"/>
                  <a:pt x="130" y="140"/>
                  <a:pt x="130" y="139"/>
                </a:cubicBezTo>
                <a:cubicBezTo>
                  <a:pt x="129" y="137"/>
                  <a:pt x="127" y="135"/>
                  <a:pt x="126" y="134"/>
                </a:cubicBezTo>
                <a:cubicBezTo>
                  <a:pt x="125" y="134"/>
                  <a:pt x="123" y="132"/>
                  <a:pt x="122" y="131"/>
                </a:cubicBezTo>
                <a:cubicBezTo>
                  <a:pt x="121" y="130"/>
                  <a:pt x="120" y="129"/>
                  <a:pt x="119" y="128"/>
                </a:cubicBezTo>
                <a:cubicBezTo>
                  <a:pt x="119" y="127"/>
                  <a:pt x="117" y="123"/>
                  <a:pt x="118" y="121"/>
                </a:cubicBezTo>
                <a:cubicBezTo>
                  <a:pt x="119" y="120"/>
                  <a:pt x="123" y="120"/>
                  <a:pt x="123" y="119"/>
                </a:cubicBezTo>
                <a:cubicBezTo>
                  <a:pt x="124" y="117"/>
                  <a:pt x="123" y="114"/>
                  <a:pt x="123" y="112"/>
                </a:cubicBezTo>
                <a:cubicBezTo>
                  <a:pt x="124" y="110"/>
                  <a:pt x="127" y="105"/>
                  <a:pt x="129" y="104"/>
                </a:cubicBezTo>
                <a:cubicBezTo>
                  <a:pt x="131" y="103"/>
                  <a:pt x="134" y="102"/>
                  <a:pt x="136" y="101"/>
                </a:cubicBezTo>
                <a:cubicBezTo>
                  <a:pt x="137" y="101"/>
                  <a:pt x="139" y="100"/>
                  <a:pt x="139" y="99"/>
                </a:cubicBezTo>
                <a:cubicBezTo>
                  <a:pt x="141" y="98"/>
                  <a:pt x="141" y="93"/>
                  <a:pt x="142" y="92"/>
                </a:cubicBezTo>
                <a:cubicBezTo>
                  <a:pt x="143" y="90"/>
                  <a:pt x="145" y="88"/>
                  <a:pt x="145" y="86"/>
                </a:cubicBezTo>
                <a:cubicBezTo>
                  <a:pt x="146" y="84"/>
                  <a:pt x="145" y="81"/>
                  <a:pt x="145" y="79"/>
                </a:cubicBezTo>
                <a:cubicBezTo>
                  <a:pt x="146" y="77"/>
                  <a:pt x="148" y="75"/>
                  <a:pt x="148" y="73"/>
                </a:cubicBezTo>
                <a:cubicBezTo>
                  <a:pt x="148" y="72"/>
                  <a:pt x="147" y="69"/>
                  <a:pt x="146" y="67"/>
                </a:cubicBezTo>
                <a:cubicBezTo>
                  <a:pt x="146" y="66"/>
                  <a:pt x="145" y="64"/>
                  <a:pt x="144" y="63"/>
                </a:cubicBezTo>
                <a:cubicBezTo>
                  <a:pt x="144" y="61"/>
                  <a:pt x="144" y="59"/>
                  <a:pt x="145" y="57"/>
                </a:cubicBezTo>
                <a:cubicBezTo>
                  <a:pt x="145" y="57"/>
                  <a:pt x="147" y="56"/>
                  <a:pt x="148" y="55"/>
                </a:cubicBezTo>
                <a:cubicBezTo>
                  <a:pt x="149" y="54"/>
                  <a:pt x="150" y="52"/>
                  <a:pt x="151" y="51"/>
                </a:cubicBezTo>
                <a:cubicBezTo>
                  <a:pt x="151" y="49"/>
                  <a:pt x="151" y="46"/>
                  <a:pt x="152" y="44"/>
                </a:cubicBezTo>
                <a:cubicBezTo>
                  <a:pt x="152" y="43"/>
                  <a:pt x="152" y="39"/>
                  <a:pt x="154" y="37"/>
                </a:cubicBezTo>
                <a:cubicBezTo>
                  <a:pt x="155" y="36"/>
                  <a:pt x="159" y="37"/>
                  <a:pt x="161" y="35"/>
                </a:cubicBezTo>
                <a:cubicBezTo>
                  <a:pt x="162" y="34"/>
                  <a:pt x="162" y="30"/>
                  <a:pt x="162" y="30"/>
                </a:cubicBezTo>
                <a:cubicBezTo>
                  <a:pt x="162" y="30"/>
                  <a:pt x="160" y="26"/>
                  <a:pt x="159" y="25"/>
                </a:cubicBezTo>
                <a:cubicBezTo>
                  <a:pt x="159" y="24"/>
                  <a:pt x="159" y="23"/>
                  <a:pt x="159" y="22"/>
                </a:cubicBezTo>
                <a:cubicBezTo>
                  <a:pt x="161" y="21"/>
                  <a:pt x="162" y="21"/>
                  <a:pt x="163" y="20"/>
                </a:cubicBezTo>
                <a:cubicBezTo>
                  <a:pt x="164" y="19"/>
                  <a:pt x="165" y="17"/>
                  <a:pt x="166" y="16"/>
                </a:cubicBezTo>
                <a:cubicBezTo>
                  <a:pt x="168" y="15"/>
                  <a:pt x="173" y="14"/>
                  <a:pt x="175" y="13"/>
                </a:cubicBezTo>
                <a:cubicBezTo>
                  <a:pt x="178" y="13"/>
                  <a:pt x="183" y="13"/>
                  <a:pt x="186" y="13"/>
                </a:cubicBezTo>
                <a:cubicBezTo>
                  <a:pt x="189" y="13"/>
                  <a:pt x="194" y="13"/>
                  <a:pt x="197" y="12"/>
                </a:cubicBezTo>
                <a:cubicBezTo>
                  <a:pt x="198" y="11"/>
                  <a:pt x="201" y="8"/>
                  <a:pt x="202" y="8"/>
                </a:cubicBezTo>
                <a:cubicBezTo>
                  <a:pt x="203" y="9"/>
                  <a:pt x="204" y="13"/>
                  <a:pt x="205" y="14"/>
                </a:cubicBezTo>
                <a:cubicBezTo>
                  <a:pt x="205" y="14"/>
                  <a:pt x="207" y="16"/>
                  <a:pt x="208" y="16"/>
                </a:cubicBezTo>
                <a:cubicBezTo>
                  <a:pt x="209" y="16"/>
                  <a:pt x="210" y="15"/>
                  <a:pt x="211" y="14"/>
                </a:cubicBezTo>
                <a:cubicBezTo>
                  <a:pt x="212" y="13"/>
                  <a:pt x="212" y="10"/>
                  <a:pt x="213" y="8"/>
                </a:cubicBezTo>
                <a:cubicBezTo>
                  <a:pt x="213" y="7"/>
                  <a:pt x="214" y="4"/>
                  <a:pt x="215" y="3"/>
                </a:cubicBezTo>
                <a:cubicBezTo>
                  <a:pt x="216" y="2"/>
                  <a:pt x="219" y="0"/>
                  <a:pt x="221" y="0"/>
                </a:cubicBezTo>
                <a:cubicBezTo>
                  <a:pt x="222" y="0"/>
                  <a:pt x="223" y="1"/>
                  <a:pt x="224" y="1"/>
                </a:cubicBezTo>
                <a:cubicBezTo>
                  <a:pt x="226" y="2"/>
                  <a:pt x="229" y="6"/>
                  <a:pt x="231" y="7"/>
                </a:cubicBezTo>
                <a:cubicBezTo>
                  <a:pt x="232" y="8"/>
                  <a:pt x="235" y="9"/>
                  <a:pt x="237" y="9"/>
                </a:cubicBezTo>
                <a:cubicBezTo>
                  <a:pt x="239" y="10"/>
                  <a:pt x="242" y="13"/>
                  <a:pt x="243" y="15"/>
                </a:cubicBezTo>
                <a:cubicBezTo>
                  <a:pt x="244" y="17"/>
                  <a:pt x="244" y="22"/>
                  <a:pt x="245" y="24"/>
                </a:cubicBezTo>
                <a:cubicBezTo>
                  <a:pt x="245" y="25"/>
                  <a:pt x="245" y="29"/>
                  <a:pt x="247" y="30"/>
                </a:cubicBezTo>
                <a:cubicBezTo>
                  <a:pt x="248" y="31"/>
                  <a:pt x="252" y="30"/>
                  <a:pt x="254" y="31"/>
                </a:cubicBezTo>
                <a:cubicBezTo>
                  <a:pt x="256" y="31"/>
                  <a:pt x="260" y="33"/>
                  <a:pt x="261" y="34"/>
                </a:cubicBezTo>
                <a:cubicBezTo>
                  <a:pt x="263" y="34"/>
                  <a:pt x="266" y="36"/>
                  <a:pt x="268" y="36"/>
                </a:cubicBezTo>
                <a:cubicBezTo>
                  <a:pt x="269" y="36"/>
                  <a:pt x="270" y="34"/>
                  <a:pt x="271" y="35"/>
                </a:cubicBezTo>
                <a:cubicBezTo>
                  <a:pt x="273" y="35"/>
                  <a:pt x="273" y="41"/>
                  <a:pt x="274" y="42"/>
                </a:cubicBezTo>
                <a:cubicBezTo>
                  <a:pt x="276" y="44"/>
                  <a:pt x="281" y="45"/>
                  <a:pt x="283" y="45"/>
                </a:cubicBezTo>
                <a:cubicBezTo>
                  <a:pt x="285" y="46"/>
                  <a:pt x="290" y="45"/>
                  <a:pt x="291" y="44"/>
                </a:cubicBezTo>
                <a:cubicBezTo>
                  <a:pt x="293" y="43"/>
                  <a:pt x="295" y="38"/>
                  <a:pt x="295" y="36"/>
                </a:cubicBezTo>
                <a:cubicBezTo>
                  <a:pt x="296" y="34"/>
                  <a:pt x="295" y="31"/>
                  <a:pt x="295" y="29"/>
                </a:cubicBezTo>
                <a:cubicBezTo>
                  <a:pt x="296" y="28"/>
                  <a:pt x="298" y="25"/>
                  <a:pt x="300" y="24"/>
                </a:cubicBezTo>
                <a:cubicBezTo>
                  <a:pt x="302" y="23"/>
                  <a:pt x="307" y="23"/>
                  <a:pt x="309" y="24"/>
                </a:cubicBezTo>
                <a:cubicBezTo>
                  <a:pt x="310" y="25"/>
                  <a:pt x="314" y="27"/>
                  <a:pt x="314" y="29"/>
                </a:cubicBezTo>
                <a:cubicBezTo>
                  <a:pt x="314" y="30"/>
                  <a:pt x="311" y="32"/>
                  <a:pt x="311" y="34"/>
                </a:cubicBezTo>
                <a:cubicBezTo>
                  <a:pt x="311" y="35"/>
                  <a:pt x="311" y="38"/>
                  <a:pt x="311" y="39"/>
                </a:cubicBezTo>
                <a:cubicBezTo>
                  <a:pt x="312" y="40"/>
                  <a:pt x="315" y="40"/>
                  <a:pt x="316" y="41"/>
                </a:cubicBezTo>
                <a:cubicBezTo>
                  <a:pt x="317" y="41"/>
                  <a:pt x="318" y="43"/>
                  <a:pt x="319" y="43"/>
                </a:cubicBezTo>
                <a:cubicBezTo>
                  <a:pt x="319" y="44"/>
                  <a:pt x="319" y="47"/>
                  <a:pt x="320" y="48"/>
                </a:cubicBezTo>
                <a:cubicBezTo>
                  <a:pt x="322" y="49"/>
                  <a:pt x="326" y="47"/>
                  <a:pt x="328" y="46"/>
                </a:cubicBezTo>
                <a:cubicBezTo>
                  <a:pt x="329" y="45"/>
                  <a:pt x="332" y="42"/>
                  <a:pt x="333" y="42"/>
                </a:cubicBezTo>
                <a:cubicBezTo>
                  <a:pt x="335" y="43"/>
                  <a:pt x="334" y="49"/>
                  <a:pt x="335" y="51"/>
                </a:cubicBezTo>
                <a:cubicBezTo>
                  <a:pt x="335" y="52"/>
                  <a:pt x="337" y="53"/>
                  <a:pt x="337" y="54"/>
                </a:cubicBezTo>
                <a:cubicBezTo>
                  <a:pt x="338" y="56"/>
                  <a:pt x="338" y="61"/>
                  <a:pt x="339" y="63"/>
                </a:cubicBezTo>
                <a:cubicBezTo>
                  <a:pt x="340" y="65"/>
                  <a:pt x="342" y="68"/>
                  <a:pt x="343" y="69"/>
                </a:cubicBezTo>
                <a:cubicBezTo>
                  <a:pt x="344" y="70"/>
                  <a:pt x="348" y="71"/>
                  <a:pt x="349" y="72"/>
                </a:cubicBezTo>
                <a:cubicBezTo>
                  <a:pt x="350" y="73"/>
                  <a:pt x="351" y="76"/>
                  <a:pt x="351" y="78"/>
                </a:cubicBezTo>
                <a:cubicBezTo>
                  <a:pt x="352" y="80"/>
                  <a:pt x="351" y="84"/>
                  <a:pt x="351" y="85"/>
                </a:cubicBezTo>
                <a:cubicBezTo>
                  <a:pt x="351" y="88"/>
                  <a:pt x="351" y="93"/>
                  <a:pt x="353" y="95"/>
                </a:cubicBezTo>
                <a:cubicBezTo>
                  <a:pt x="353" y="96"/>
                  <a:pt x="356" y="96"/>
                  <a:pt x="357" y="96"/>
                </a:cubicBezTo>
                <a:cubicBezTo>
                  <a:pt x="358" y="95"/>
                  <a:pt x="359" y="92"/>
                  <a:pt x="360" y="91"/>
                </a:cubicBezTo>
                <a:cubicBezTo>
                  <a:pt x="362" y="89"/>
                  <a:pt x="367" y="88"/>
                  <a:pt x="369" y="88"/>
                </a:cubicBezTo>
                <a:cubicBezTo>
                  <a:pt x="371" y="87"/>
                  <a:pt x="375" y="86"/>
                  <a:pt x="377" y="87"/>
                </a:cubicBezTo>
                <a:cubicBezTo>
                  <a:pt x="378" y="87"/>
                  <a:pt x="380" y="90"/>
                  <a:pt x="382" y="91"/>
                </a:cubicBezTo>
                <a:cubicBezTo>
                  <a:pt x="383" y="92"/>
                  <a:pt x="386" y="92"/>
                  <a:pt x="388" y="93"/>
                </a:cubicBezTo>
                <a:cubicBezTo>
                  <a:pt x="389" y="94"/>
                  <a:pt x="391" y="96"/>
                  <a:pt x="392" y="97"/>
                </a:cubicBezTo>
                <a:cubicBezTo>
                  <a:pt x="394" y="99"/>
                  <a:pt x="393" y="105"/>
                  <a:pt x="395" y="107"/>
                </a:cubicBezTo>
                <a:cubicBezTo>
                  <a:pt x="396" y="108"/>
                  <a:pt x="400" y="110"/>
                  <a:pt x="402" y="110"/>
                </a:cubicBezTo>
                <a:cubicBezTo>
                  <a:pt x="404" y="110"/>
                  <a:pt x="409" y="110"/>
                  <a:pt x="411" y="109"/>
                </a:cubicBezTo>
                <a:cubicBezTo>
                  <a:pt x="413" y="108"/>
                  <a:pt x="417" y="105"/>
                  <a:pt x="418" y="103"/>
                </a:cubicBezTo>
                <a:cubicBezTo>
                  <a:pt x="419" y="103"/>
                  <a:pt x="419" y="102"/>
                  <a:pt x="420" y="100"/>
                </a:cubicBezTo>
                <a:cubicBezTo>
                  <a:pt x="421" y="101"/>
                  <a:pt x="421" y="101"/>
                  <a:pt x="421" y="101"/>
                </a:cubicBezTo>
                <a:cubicBezTo>
                  <a:pt x="422" y="102"/>
                  <a:pt x="424" y="105"/>
                  <a:pt x="425" y="106"/>
                </a:cubicBezTo>
                <a:cubicBezTo>
                  <a:pt x="426" y="106"/>
                  <a:pt x="428" y="107"/>
                  <a:pt x="428" y="108"/>
                </a:cubicBezTo>
                <a:cubicBezTo>
                  <a:pt x="429" y="109"/>
                  <a:pt x="429" y="112"/>
                  <a:pt x="430" y="113"/>
                </a:cubicBezTo>
                <a:cubicBezTo>
                  <a:pt x="432" y="114"/>
                  <a:pt x="436" y="114"/>
                  <a:pt x="437" y="115"/>
                </a:cubicBezTo>
                <a:cubicBezTo>
                  <a:pt x="438" y="117"/>
                  <a:pt x="437" y="120"/>
                  <a:pt x="437" y="122"/>
                </a:cubicBezTo>
                <a:cubicBezTo>
                  <a:pt x="437" y="123"/>
                  <a:pt x="436" y="125"/>
                  <a:pt x="436" y="125"/>
                </a:cubicBezTo>
                <a:cubicBezTo>
                  <a:pt x="435" y="126"/>
                  <a:pt x="434" y="127"/>
                  <a:pt x="434" y="127"/>
                </a:cubicBezTo>
                <a:cubicBezTo>
                  <a:pt x="433" y="127"/>
                  <a:pt x="433" y="125"/>
                  <a:pt x="432" y="125"/>
                </a:cubicBezTo>
                <a:cubicBezTo>
                  <a:pt x="431" y="124"/>
                  <a:pt x="428" y="124"/>
                  <a:pt x="427" y="124"/>
                </a:cubicBezTo>
                <a:cubicBezTo>
                  <a:pt x="426" y="124"/>
                  <a:pt x="425" y="125"/>
                  <a:pt x="424" y="126"/>
                </a:cubicBezTo>
                <a:cubicBezTo>
                  <a:pt x="423" y="127"/>
                  <a:pt x="422" y="130"/>
                  <a:pt x="422" y="132"/>
                </a:cubicBezTo>
                <a:cubicBezTo>
                  <a:pt x="422" y="134"/>
                  <a:pt x="425" y="138"/>
                  <a:pt x="424" y="139"/>
                </a:cubicBezTo>
                <a:cubicBezTo>
                  <a:pt x="423" y="141"/>
                  <a:pt x="419" y="142"/>
                  <a:pt x="417" y="143"/>
                </a:cubicBezTo>
                <a:cubicBezTo>
                  <a:pt x="416" y="144"/>
                  <a:pt x="413" y="146"/>
                  <a:pt x="412" y="147"/>
                </a:cubicBezTo>
                <a:cubicBezTo>
                  <a:pt x="411" y="147"/>
                  <a:pt x="408" y="146"/>
                  <a:pt x="407" y="147"/>
                </a:cubicBezTo>
                <a:cubicBezTo>
                  <a:pt x="406" y="148"/>
                  <a:pt x="405" y="150"/>
                  <a:pt x="405" y="151"/>
                </a:cubicBezTo>
                <a:cubicBezTo>
                  <a:pt x="406" y="152"/>
                  <a:pt x="409" y="152"/>
                  <a:pt x="409" y="153"/>
                </a:cubicBezTo>
                <a:cubicBezTo>
                  <a:pt x="410" y="154"/>
                  <a:pt x="410" y="156"/>
                  <a:pt x="410" y="157"/>
                </a:cubicBezTo>
                <a:cubicBezTo>
                  <a:pt x="410" y="159"/>
                  <a:pt x="407" y="161"/>
                  <a:pt x="407" y="162"/>
                </a:cubicBezTo>
                <a:cubicBezTo>
                  <a:pt x="407" y="164"/>
                  <a:pt x="409" y="167"/>
                  <a:pt x="410" y="168"/>
                </a:cubicBezTo>
                <a:cubicBezTo>
                  <a:pt x="411" y="169"/>
                  <a:pt x="413" y="169"/>
                  <a:pt x="414" y="169"/>
                </a:cubicBezTo>
                <a:cubicBezTo>
                  <a:pt x="416" y="169"/>
                  <a:pt x="418" y="167"/>
                  <a:pt x="420" y="167"/>
                </a:cubicBezTo>
                <a:cubicBezTo>
                  <a:pt x="422" y="167"/>
                  <a:pt x="425" y="167"/>
                  <a:pt x="426" y="167"/>
                </a:cubicBezTo>
                <a:cubicBezTo>
                  <a:pt x="428" y="168"/>
                  <a:pt x="429" y="171"/>
                  <a:pt x="430" y="171"/>
                </a:cubicBezTo>
                <a:cubicBezTo>
                  <a:pt x="432" y="172"/>
                  <a:pt x="436" y="171"/>
                  <a:pt x="438" y="171"/>
                </a:cubicBezTo>
                <a:cubicBezTo>
                  <a:pt x="439" y="172"/>
                  <a:pt x="440" y="174"/>
                  <a:pt x="442" y="174"/>
                </a:cubicBezTo>
                <a:cubicBezTo>
                  <a:pt x="442" y="174"/>
                  <a:pt x="443" y="172"/>
                  <a:pt x="443" y="171"/>
                </a:cubicBezTo>
                <a:cubicBezTo>
                  <a:pt x="444" y="171"/>
                  <a:pt x="447" y="171"/>
                  <a:pt x="448" y="172"/>
                </a:cubicBezTo>
                <a:cubicBezTo>
                  <a:pt x="449" y="174"/>
                  <a:pt x="448" y="177"/>
                  <a:pt x="447" y="178"/>
                </a:cubicBezTo>
                <a:cubicBezTo>
                  <a:pt x="447" y="179"/>
                  <a:pt x="444" y="179"/>
                  <a:pt x="443" y="180"/>
                </a:cubicBezTo>
                <a:cubicBezTo>
                  <a:pt x="442" y="180"/>
                  <a:pt x="440" y="180"/>
                  <a:pt x="439" y="181"/>
                </a:cubicBezTo>
                <a:cubicBezTo>
                  <a:pt x="438" y="182"/>
                  <a:pt x="439" y="186"/>
                  <a:pt x="439" y="188"/>
                </a:cubicBezTo>
                <a:cubicBezTo>
                  <a:pt x="440" y="189"/>
                  <a:pt x="441" y="190"/>
                  <a:pt x="442" y="191"/>
                </a:cubicBezTo>
                <a:cubicBezTo>
                  <a:pt x="444" y="192"/>
                  <a:pt x="448" y="191"/>
                  <a:pt x="450" y="191"/>
                </a:cubicBezTo>
                <a:cubicBezTo>
                  <a:pt x="451" y="191"/>
                  <a:pt x="453" y="189"/>
                  <a:pt x="454" y="189"/>
                </a:cubicBezTo>
                <a:cubicBezTo>
                  <a:pt x="455" y="189"/>
                  <a:pt x="456" y="191"/>
                  <a:pt x="457" y="192"/>
                </a:cubicBezTo>
                <a:cubicBezTo>
                  <a:pt x="457" y="193"/>
                  <a:pt x="456" y="196"/>
                  <a:pt x="455" y="198"/>
                </a:cubicBezTo>
                <a:cubicBezTo>
                  <a:pt x="455" y="198"/>
                  <a:pt x="453" y="200"/>
                  <a:pt x="452" y="201"/>
                </a:cubicBezTo>
                <a:cubicBezTo>
                  <a:pt x="452" y="202"/>
                  <a:pt x="451" y="204"/>
                  <a:pt x="450" y="205"/>
                </a:cubicBezTo>
                <a:cubicBezTo>
                  <a:pt x="448" y="206"/>
                  <a:pt x="442" y="205"/>
                  <a:pt x="441" y="207"/>
                </a:cubicBezTo>
                <a:cubicBezTo>
                  <a:pt x="439" y="208"/>
                  <a:pt x="438" y="211"/>
                  <a:pt x="438" y="213"/>
                </a:cubicBezTo>
                <a:cubicBezTo>
                  <a:pt x="437" y="214"/>
                  <a:pt x="437" y="217"/>
                  <a:pt x="437" y="218"/>
                </a:cubicBezTo>
                <a:cubicBezTo>
                  <a:pt x="436" y="219"/>
                  <a:pt x="434" y="222"/>
                  <a:pt x="433" y="223"/>
                </a:cubicBezTo>
                <a:cubicBezTo>
                  <a:pt x="432" y="224"/>
                  <a:pt x="429" y="224"/>
                  <a:pt x="428" y="226"/>
                </a:cubicBezTo>
                <a:cubicBezTo>
                  <a:pt x="427" y="227"/>
                  <a:pt x="428" y="232"/>
                  <a:pt x="429" y="234"/>
                </a:cubicBezTo>
                <a:cubicBezTo>
                  <a:pt x="430" y="235"/>
                  <a:pt x="433" y="236"/>
                  <a:pt x="434" y="236"/>
                </a:cubicBezTo>
                <a:cubicBezTo>
                  <a:pt x="436" y="237"/>
                  <a:pt x="441" y="237"/>
                  <a:pt x="444" y="238"/>
                </a:cubicBezTo>
                <a:cubicBezTo>
                  <a:pt x="445" y="239"/>
                  <a:pt x="448" y="242"/>
                  <a:pt x="450" y="243"/>
                </a:cubicBezTo>
                <a:cubicBezTo>
                  <a:pt x="451" y="243"/>
                  <a:pt x="454" y="244"/>
                  <a:pt x="457" y="244"/>
                </a:cubicBezTo>
                <a:cubicBezTo>
                  <a:pt x="457" y="245"/>
                  <a:pt x="457" y="248"/>
                  <a:pt x="458" y="249"/>
                </a:cubicBezTo>
                <a:cubicBezTo>
                  <a:pt x="458" y="250"/>
                  <a:pt x="459" y="253"/>
                  <a:pt x="460" y="254"/>
                </a:cubicBezTo>
                <a:cubicBezTo>
                  <a:pt x="460" y="254"/>
                  <a:pt x="462" y="254"/>
                  <a:pt x="463" y="255"/>
                </a:cubicBezTo>
                <a:cubicBezTo>
                  <a:pt x="464" y="255"/>
                  <a:pt x="465" y="257"/>
                  <a:pt x="466" y="258"/>
                </a:cubicBezTo>
                <a:close/>
              </a:path>
            </a:pathLst>
          </a:custGeom>
          <a:solidFill>
            <a:srgbClr val="A2A2A2"/>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13"/>
          <p:cNvSpPr>
            <a:spLocks/>
          </p:cNvSpPr>
          <p:nvPr/>
        </p:nvSpPr>
        <p:spPr bwMode="auto">
          <a:xfrm>
            <a:off x="5286863" y="3105977"/>
            <a:ext cx="1687354" cy="1602841"/>
          </a:xfrm>
          <a:custGeom>
            <a:avLst/>
            <a:gdLst/>
            <a:ahLst/>
            <a:cxnLst>
              <a:cxn ang="0">
                <a:pos x="27" y="440"/>
              </a:cxn>
              <a:cxn ang="0">
                <a:pos x="4" y="407"/>
              </a:cxn>
              <a:cxn ang="0">
                <a:pos x="25" y="389"/>
              </a:cxn>
              <a:cxn ang="0">
                <a:pos x="52" y="369"/>
              </a:cxn>
              <a:cxn ang="0">
                <a:pos x="78" y="355"/>
              </a:cxn>
              <a:cxn ang="0">
                <a:pos x="78" y="309"/>
              </a:cxn>
              <a:cxn ang="0">
                <a:pos x="77" y="286"/>
              </a:cxn>
              <a:cxn ang="0">
                <a:pos x="89" y="253"/>
              </a:cxn>
              <a:cxn ang="0">
                <a:pos x="107" y="214"/>
              </a:cxn>
              <a:cxn ang="0">
                <a:pos x="142" y="223"/>
              </a:cxn>
              <a:cxn ang="0">
                <a:pos x="167" y="175"/>
              </a:cxn>
              <a:cxn ang="0">
                <a:pos x="160" y="141"/>
              </a:cxn>
              <a:cxn ang="0">
                <a:pos x="187" y="129"/>
              </a:cxn>
              <a:cxn ang="0">
                <a:pos x="216" y="107"/>
              </a:cxn>
              <a:cxn ang="0">
                <a:pos x="212" y="74"/>
              </a:cxn>
              <a:cxn ang="0">
                <a:pos x="249" y="72"/>
              </a:cxn>
              <a:cxn ang="0">
                <a:pos x="244" y="48"/>
              </a:cxn>
              <a:cxn ang="0">
                <a:pos x="248" y="22"/>
              </a:cxn>
              <a:cxn ang="0">
                <a:pos x="283" y="19"/>
              </a:cxn>
              <a:cxn ang="0">
                <a:pos x="301" y="5"/>
              </a:cxn>
              <a:cxn ang="0">
                <a:pos x="323" y="28"/>
              </a:cxn>
              <a:cxn ang="0">
                <a:pos x="350" y="47"/>
              </a:cxn>
              <a:cxn ang="0">
                <a:pos x="383" y="56"/>
              </a:cxn>
              <a:cxn ang="0">
                <a:pos x="423" y="50"/>
              </a:cxn>
              <a:cxn ang="0">
                <a:pos x="452" y="48"/>
              </a:cxn>
              <a:cxn ang="0">
                <a:pos x="473" y="72"/>
              </a:cxn>
              <a:cxn ang="0">
                <a:pos x="497" y="98"/>
              </a:cxn>
              <a:cxn ang="0">
                <a:pos x="521" y="121"/>
              </a:cxn>
              <a:cxn ang="0">
                <a:pos x="521" y="150"/>
              </a:cxn>
              <a:cxn ang="0">
                <a:pos x="518" y="179"/>
              </a:cxn>
              <a:cxn ang="0">
                <a:pos x="536" y="185"/>
              </a:cxn>
              <a:cxn ang="0">
                <a:pos x="560" y="177"/>
              </a:cxn>
              <a:cxn ang="0">
                <a:pos x="590" y="194"/>
              </a:cxn>
              <a:cxn ang="0">
                <a:pos x="631" y="213"/>
              </a:cxn>
              <a:cxn ang="0">
                <a:pos x="624" y="235"/>
              </a:cxn>
              <a:cxn ang="0">
                <a:pos x="636" y="269"/>
              </a:cxn>
              <a:cxn ang="0">
                <a:pos x="603" y="280"/>
              </a:cxn>
              <a:cxn ang="0">
                <a:pos x="565" y="280"/>
              </a:cxn>
              <a:cxn ang="0">
                <a:pos x="575" y="317"/>
              </a:cxn>
              <a:cxn ang="0">
                <a:pos x="593" y="353"/>
              </a:cxn>
              <a:cxn ang="0">
                <a:pos x="589" y="384"/>
              </a:cxn>
              <a:cxn ang="0">
                <a:pos x="568" y="422"/>
              </a:cxn>
              <a:cxn ang="0">
                <a:pos x="556" y="454"/>
              </a:cxn>
              <a:cxn ang="0">
                <a:pos x="536" y="462"/>
              </a:cxn>
              <a:cxn ang="0">
                <a:pos x="484" y="472"/>
              </a:cxn>
              <a:cxn ang="0">
                <a:pos x="464" y="497"/>
              </a:cxn>
              <a:cxn ang="0">
                <a:pos x="482" y="530"/>
              </a:cxn>
              <a:cxn ang="0">
                <a:pos x="457" y="544"/>
              </a:cxn>
              <a:cxn ang="0">
                <a:pos x="424" y="555"/>
              </a:cxn>
              <a:cxn ang="0">
                <a:pos x="398" y="607"/>
              </a:cxn>
              <a:cxn ang="0">
                <a:pos x="347" y="589"/>
              </a:cxn>
              <a:cxn ang="0">
                <a:pos x="324" y="552"/>
              </a:cxn>
              <a:cxn ang="0">
                <a:pos x="298" y="532"/>
              </a:cxn>
              <a:cxn ang="0">
                <a:pos x="261" y="540"/>
              </a:cxn>
              <a:cxn ang="0">
                <a:pos x="224" y="507"/>
              </a:cxn>
              <a:cxn ang="0">
                <a:pos x="192" y="512"/>
              </a:cxn>
              <a:cxn ang="0">
                <a:pos x="144" y="520"/>
              </a:cxn>
              <a:cxn ang="0">
                <a:pos x="112" y="489"/>
              </a:cxn>
              <a:cxn ang="0">
                <a:pos x="88" y="493"/>
              </a:cxn>
              <a:cxn ang="0">
                <a:pos x="36" y="476"/>
              </a:cxn>
            </a:cxnLst>
            <a:rect l="0" t="0" r="r" b="b"/>
            <a:pathLst>
              <a:path w="641" h="608">
                <a:moveTo>
                  <a:pt x="28" y="474"/>
                </a:moveTo>
                <a:cubicBezTo>
                  <a:pt x="28" y="473"/>
                  <a:pt x="28" y="472"/>
                  <a:pt x="28" y="471"/>
                </a:cubicBezTo>
                <a:cubicBezTo>
                  <a:pt x="28" y="470"/>
                  <a:pt x="28" y="467"/>
                  <a:pt x="28" y="466"/>
                </a:cubicBezTo>
                <a:cubicBezTo>
                  <a:pt x="27" y="464"/>
                  <a:pt x="25" y="462"/>
                  <a:pt x="24" y="461"/>
                </a:cubicBezTo>
                <a:cubicBezTo>
                  <a:pt x="23" y="459"/>
                  <a:pt x="22" y="457"/>
                  <a:pt x="22" y="456"/>
                </a:cubicBezTo>
                <a:cubicBezTo>
                  <a:pt x="22" y="454"/>
                  <a:pt x="24" y="452"/>
                  <a:pt x="25" y="451"/>
                </a:cubicBezTo>
                <a:cubicBezTo>
                  <a:pt x="25" y="449"/>
                  <a:pt x="26" y="447"/>
                  <a:pt x="27" y="445"/>
                </a:cubicBezTo>
                <a:cubicBezTo>
                  <a:pt x="27" y="444"/>
                  <a:pt x="27" y="441"/>
                  <a:pt x="27" y="440"/>
                </a:cubicBezTo>
                <a:cubicBezTo>
                  <a:pt x="27" y="439"/>
                  <a:pt x="26" y="436"/>
                  <a:pt x="25" y="435"/>
                </a:cubicBezTo>
                <a:cubicBezTo>
                  <a:pt x="23" y="434"/>
                  <a:pt x="20" y="435"/>
                  <a:pt x="19" y="435"/>
                </a:cubicBezTo>
                <a:cubicBezTo>
                  <a:pt x="18" y="435"/>
                  <a:pt x="15" y="436"/>
                  <a:pt x="13" y="436"/>
                </a:cubicBezTo>
                <a:cubicBezTo>
                  <a:pt x="12" y="435"/>
                  <a:pt x="9" y="433"/>
                  <a:pt x="8" y="431"/>
                </a:cubicBezTo>
                <a:cubicBezTo>
                  <a:pt x="8" y="430"/>
                  <a:pt x="10" y="426"/>
                  <a:pt x="10" y="424"/>
                </a:cubicBezTo>
                <a:cubicBezTo>
                  <a:pt x="10" y="422"/>
                  <a:pt x="9" y="417"/>
                  <a:pt x="7" y="415"/>
                </a:cubicBezTo>
                <a:cubicBezTo>
                  <a:pt x="7" y="414"/>
                  <a:pt x="5" y="414"/>
                  <a:pt x="5" y="413"/>
                </a:cubicBezTo>
                <a:cubicBezTo>
                  <a:pt x="4" y="412"/>
                  <a:pt x="4" y="409"/>
                  <a:pt x="4" y="407"/>
                </a:cubicBezTo>
                <a:cubicBezTo>
                  <a:pt x="3" y="406"/>
                  <a:pt x="1" y="405"/>
                  <a:pt x="1" y="404"/>
                </a:cubicBezTo>
                <a:cubicBezTo>
                  <a:pt x="0" y="403"/>
                  <a:pt x="0" y="401"/>
                  <a:pt x="1" y="400"/>
                </a:cubicBezTo>
                <a:cubicBezTo>
                  <a:pt x="1" y="399"/>
                  <a:pt x="3" y="398"/>
                  <a:pt x="4" y="398"/>
                </a:cubicBezTo>
                <a:cubicBezTo>
                  <a:pt x="5" y="397"/>
                  <a:pt x="7" y="398"/>
                  <a:pt x="8" y="398"/>
                </a:cubicBezTo>
                <a:cubicBezTo>
                  <a:pt x="9" y="397"/>
                  <a:pt x="12" y="397"/>
                  <a:pt x="13" y="396"/>
                </a:cubicBezTo>
                <a:cubicBezTo>
                  <a:pt x="13" y="396"/>
                  <a:pt x="13" y="393"/>
                  <a:pt x="13" y="393"/>
                </a:cubicBezTo>
                <a:cubicBezTo>
                  <a:pt x="14" y="391"/>
                  <a:pt x="17" y="388"/>
                  <a:pt x="18" y="388"/>
                </a:cubicBezTo>
                <a:cubicBezTo>
                  <a:pt x="20" y="387"/>
                  <a:pt x="23" y="389"/>
                  <a:pt x="25" y="389"/>
                </a:cubicBezTo>
                <a:cubicBezTo>
                  <a:pt x="27" y="389"/>
                  <a:pt x="30" y="387"/>
                  <a:pt x="31" y="386"/>
                </a:cubicBezTo>
                <a:cubicBezTo>
                  <a:pt x="32" y="384"/>
                  <a:pt x="32" y="379"/>
                  <a:pt x="32" y="377"/>
                </a:cubicBezTo>
                <a:cubicBezTo>
                  <a:pt x="32" y="376"/>
                  <a:pt x="31" y="372"/>
                  <a:pt x="31" y="370"/>
                </a:cubicBezTo>
                <a:cubicBezTo>
                  <a:pt x="31" y="369"/>
                  <a:pt x="31" y="368"/>
                  <a:pt x="31" y="367"/>
                </a:cubicBezTo>
                <a:cubicBezTo>
                  <a:pt x="32" y="366"/>
                  <a:pt x="34" y="365"/>
                  <a:pt x="35" y="365"/>
                </a:cubicBezTo>
                <a:cubicBezTo>
                  <a:pt x="36" y="365"/>
                  <a:pt x="39" y="365"/>
                  <a:pt x="40" y="365"/>
                </a:cubicBezTo>
                <a:cubicBezTo>
                  <a:pt x="42" y="365"/>
                  <a:pt x="46" y="368"/>
                  <a:pt x="47" y="368"/>
                </a:cubicBezTo>
                <a:cubicBezTo>
                  <a:pt x="49" y="368"/>
                  <a:pt x="51" y="368"/>
                  <a:pt x="52" y="369"/>
                </a:cubicBezTo>
                <a:cubicBezTo>
                  <a:pt x="53" y="369"/>
                  <a:pt x="55" y="371"/>
                  <a:pt x="55" y="372"/>
                </a:cubicBezTo>
                <a:cubicBezTo>
                  <a:pt x="56" y="373"/>
                  <a:pt x="56" y="375"/>
                  <a:pt x="57" y="376"/>
                </a:cubicBezTo>
                <a:cubicBezTo>
                  <a:pt x="58" y="377"/>
                  <a:pt x="60" y="379"/>
                  <a:pt x="61" y="379"/>
                </a:cubicBezTo>
                <a:cubicBezTo>
                  <a:pt x="63" y="379"/>
                  <a:pt x="65" y="378"/>
                  <a:pt x="66" y="378"/>
                </a:cubicBezTo>
                <a:cubicBezTo>
                  <a:pt x="66" y="377"/>
                  <a:pt x="67" y="374"/>
                  <a:pt x="67" y="373"/>
                </a:cubicBezTo>
                <a:cubicBezTo>
                  <a:pt x="68" y="371"/>
                  <a:pt x="68" y="367"/>
                  <a:pt x="69" y="365"/>
                </a:cubicBezTo>
                <a:cubicBezTo>
                  <a:pt x="70" y="363"/>
                  <a:pt x="73" y="361"/>
                  <a:pt x="75" y="360"/>
                </a:cubicBezTo>
                <a:cubicBezTo>
                  <a:pt x="76" y="358"/>
                  <a:pt x="78" y="356"/>
                  <a:pt x="78" y="355"/>
                </a:cubicBezTo>
                <a:cubicBezTo>
                  <a:pt x="79" y="353"/>
                  <a:pt x="79" y="348"/>
                  <a:pt x="78" y="346"/>
                </a:cubicBezTo>
                <a:cubicBezTo>
                  <a:pt x="78" y="343"/>
                  <a:pt x="76" y="339"/>
                  <a:pt x="76" y="337"/>
                </a:cubicBezTo>
                <a:cubicBezTo>
                  <a:pt x="76" y="336"/>
                  <a:pt x="77" y="333"/>
                  <a:pt x="77" y="332"/>
                </a:cubicBezTo>
                <a:cubicBezTo>
                  <a:pt x="77" y="330"/>
                  <a:pt x="78" y="328"/>
                  <a:pt x="77" y="327"/>
                </a:cubicBezTo>
                <a:cubicBezTo>
                  <a:pt x="77" y="326"/>
                  <a:pt x="76" y="324"/>
                  <a:pt x="76" y="323"/>
                </a:cubicBezTo>
                <a:cubicBezTo>
                  <a:pt x="76" y="321"/>
                  <a:pt x="78" y="318"/>
                  <a:pt x="78" y="317"/>
                </a:cubicBezTo>
                <a:cubicBezTo>
                  <a:pt x="79" y="316"/>
                  <a:pt x="79" y="314"/>
                  <a:pt x="79" y="313"/>
                </a:cubicBezTo>
                <a:cubicBezTo>
                  <a:pt x="79" y="312"/>
                  <a:pt x="79" y="310"/>
                  <a:pt x="78" y="309"/>
                </a:cubicBezTo>
                <a:cubicBezTo>
                  <a:pt x="77" y="308"/>
                  <a:pt x="74" y="309"/>
                  <a:pt x="73" y="308"/>
                </a:cubicBezTo>
                <a:cubicBezTo>
                  <a:pt x="73" y="307"/>
                  <a:pt x="75" y="305"/>
                  <a:pt x="75" y="305"/>
                </a:cubicBezTo>
                <a:cubicBezTo>
                  <a:pt x="75" y="303"/>
                  <a:pt x="74" y="301"/>
                  <a:pt x="74" y="300"/>
                </a:cubicBezTo>
                <a:cubicBezTo>
                  <a:pt x="74" y="299"/>
                  <a:pt x="73" y="297"/>
                  <a:pt x="74" y="297"/>
                </a:cubicBezTo>
                <a:cubicBezTo>
                  <a:pt x="75" y="296"/>
                  <a:pt x="77" y="297"/>
                  <a:pt x="77" y="297"/>
                </a:cubicBezTo>
                <a:cubicBezTo>
                  <a:pt x="78" y="296"/>
                  <a:pt x="79" y="295"/>
                  <a:pt x="79" y="294"/>
                </a:cubicBezTo>
                <a:cubicBezTo>
                  <a:pt x="80" y="293"/>
                  <a:pt x="81" y="291"/>
                  <a:pt x="80" y="290"/>
                </a:cubicBezTo>
                <a:cubicBezTo>
                  <a:pt x="80" y="289"/>
                  <a:pt x="78" y="287"/>
                  <a:pt x="77" y="286"/>
                </a:cubicBezTo>
                <a:cubicBezTo>
                  <a:pt x="77" y="285"/>
                  <a:pt x="76" y="284"/>
                  <a:pt x="76" y="283"/>
                </a:cubicBezTo>
                <a:cubicBezTo>
                  <a:pt x="76" y="281"/>
                  <a:pt x="78" y="277"/>
                  <a:pt x="79" y="275"/>
                </a:cubicBezTo>
                <a:cubicBezTo>
                  <a:pt x="80" y="274"/>
                  <a:pt x="83" y="271"/>
                  <a:pt x="85" y="270"/>
                </a:cubicBezTo>
                <a:cubicBezTo>
                  <a:pt x="86" y="270"/>
                  <a:pt x="88" y="269"/>
                  <a:pt x="89" y="268"/>
                </a:cubicBezTo>
                <a:cubicBezTo>
                  <a:pt x="89" y="267"/>
                  <a:pt x="86" y="265"/>
                  <a:pt x="86" y="263"/>
                </a:cubicBezTo>
                <a:cubicBezTo>
                  <a:pt x="86" y="262"/>
                  <a:pt x="87" y="261"/>
                  <a:pt x="88" y="260"/>
                </a:cubicBezTo>
                <a:cubicBezTo>
                  <a:pt x="89" y="259"/>
                  <a:pt x="91" y="258"/>
                  <a:pt x="91" y="258"/>
                </a:cubicBezTo>
                <a:cubicBezTo>
                  <a:pt x="91" y="256"/>
                  <a:pt x="89" y="254"/>
                  <a:pt x="89" y="253"/>
                </a:cubicBezTo>
                <a:cubicBezTo>
                  <a:pt x="89" y="251"/>
                  <a:pt x="91" y="249"/>
                  <a:pt x="91" y="247"/>
                </a:cubicBezTo>
                <a:cubicBezTo>
                  <a:pt x="91" y="246"/>
                  <a:pt x="92" y="243"/>
                  <a:pt x="91" y="241"/>
                </a:cubicBezTo>
                <a:cubicBezTo>
                  <a:pt x="91" y="241"/>
                  <a:pt x="89" y="239"/>
                  <a:pt x="89" y="238"/>
                </a:cubicBezTo>
                <a:cubicBezTo>
                  <a:pt x="89" y="236"/>
                  <a:pt x="92" y="233"/>
                  <a:pt x="93" y="232"/>
                </a:cubicBezTo>
                <a:cubicBezTo>
                  <a:pt x="94" y="230"/>
                  <a:pt x="95" y="226"/>
                  <a:pt x="96" y="225"/>
                </a:cubicBezTo>
                <a:cubicBezTo>
                  <a:pt x="97" y="223"/>
                  <a:pt x="100" y="221"/>
                  <a:pt x="101" y="220"/>
                </a:cubicBezTo>
                <a:cubicBezTo>
                  <a:pt x="101" y="219"/>
                  <a:pt x="101" y="217"/>
                  <a:pt x="102" y="216"/>
                </a:cubicBezTo>
                <a:cubicBezTo>
                  <a:pt x="103" y="215"/>
                  <a:pt x="106" y="214"/>
                  <a:pt x="107" y="214"/>
                </a:cubicBezTo>
                <a:cubicBezTo>
                  <a:pt x="108" y="214"/>
                  <a:pt x="110" y="215"/>
                  <a:pt x="111" y="216"/>
                </a:cubicBezTo>
                <a:cubicBezTo>
                  <a:pt x="112" y="217"/>
                  <a:pt x="111" y="220"/>
                  <a:pt x="112" y="221"/>
                </a:cubicBezTo>
                <a:cubicBezTo>
                  <a:pt x="113" y="221"/>
                  <a:pt x="116" y="221"/>
                  <a:pt x="117" y="220"/>
                </a:cubicBezTo>
                <a:cubicBezTo>
                  <a:pt x="118" y="220"/>
                  <a:pt x="120" y="218"/>
                  <a:pt x="121" y="218"/>
                </a:cubicBezTo>
                <a:cubicBezTo>
                  <a:pt x="122" y="217"/>
                  <a:pt x="126" y="217"/>
                  <a:pt x="127" y="217"/>
                </a:cubicBezTo>
                <a:cubicBezTo>
                  <a:pt x="129" y="217"/>
                  <a:pt x="133" y="217"/>
                  <a:pt x="135" y="218"/>
                </a:cubicBezTo>
                <a:cubicBezTo>
                  <a:pt x="136" y="219"/>
                  <a:pt x="137" y="222"/>
                  <a:pt x="138" y="222"/>
                </a:cubicBezTo>
                <a:cubicBezTo>
                  <a:pt x="139" y="223"/>
                  <a:pt x="141" y="223"/>
                  <a:pt x="142" y="223"/>
                </a:cubicBezTo>
                <a:cubicBezTo>
                  <a:pt x="143" y="223"/>
                  <a:pt x="147" y="223"/>
                  <a:pt x="149" y="222"/>
                </a:cubicBezTo>
                <a:cubicBezTo>
                  <a:pt x="151" y="221"/>
                  <a:pt x="153" y="216"/>
                  <a:pt x="155" y="214"/>
                </a:cubicBezTo>
                <a:cubicBezTo>
                  <a:pt x="157" y="213"/>
                  <a:pt x="162" y="210"/>
                  <a:pt x="164" y="208"/>
                </a:cubicBezTo>
                <a:cubicBezTo>
                  <a:pt x="166" y="206"/>
                  <a:pt x="167" y="202"/>
                  <a:pt x="169" y="200"/>
                </a:cubicBezTo>
                <a:cubicBezTo>
                  <a:pt x="170" y="199"/>
                  <a:pt x="172" y="198"/>
                  <a:pt x="173" y="197"/>
                </a:cubicBezTo>
                <a:cubicBezTo>
                  <a:pt x="174" y="195"/>
                  <a:pt x="175" y="193"/>
                  <a:pt x="176" y="191"/>
                </a:cubicBezTo>
                <a:cubicBezTo>
                  <a:pt x="176" y="188"/>
                  <a:pt x="175" y="180"/>
                  <a:pt x="173" y="178"/>
                </a:cubicBezTo>
                <a:cubicBezTo>
                  <a:pt x="172" y="176"/>
                  <a:pt x="168" y="176"/>
                  <a:pt x="167" y="175"/>
                </a:cubicBezTo>
                <a:cubicBezTo>
                  <a:pt x="166" y="174"/>
                  <a:pt x="165" y="172"/>
                  <a:pt x="164" y="171"/>
                </a:cubicBezTo>
                <a:cubicBezTo>
                  <a:pt x="164" y="170"/>
                  <a:pt x="162" y="168"/>
                  <a:pt x="162" y="167"/>
                </a:cubicBezTo>
                <a:cubicBezTo>
                  <a:pt x="162" y="166"/>
                  <a:pt x="164" y="163"/>
                  <a:pt x="164" y="162"/>
                </a:cubicBezTo>
                <a:cubicBezTo>
                  <a:pt x="164" y="161"/>
                  <a:pt x="164" y="160"/>
                  <a:pt x="164" y="159"/>
                </a:cubicBezTo>
                <a:cubicBezTo>
                  <a:pt x="163" y="158"/>
                  <a:pt x="162" y="157"/>
                  <a:pt x="162" y="156"/>
                </a:cubicBezTo>
                <a:cubicBezTo>
                  <a:pt x="162" y="154"/>
                  <a:pt x="163" y="151"/>
                  <a:pt x="163" y="149"/>
                </a:cubicBezTo>
                <a:cubicBezTo>
                  <a:pt x="163" y="148"/>
                  <a:pt x="163" y="146"/>
                  <a:pt x="162" y="145"/>
                </a:cubicBezTo>
                <a:cubicBezTo>
                  <a:pt x="162" y="144"/>
                  <a:pt x="160" y="142"/>
                  <a:pt x="160" y="141"/>
                </a:cubicBezTo>
                <a:cubicBezTo>
                  <a:pt x="159" y="139"/>
                  <a:pt x="158" y="136"/>
                  <a:pt x="158" y="134"/>
                </a:cubicBezTo>
                <a:cubicBezTo>
                  <a:pt x="158" y="133"/>
                  <a:pt x="158" y="130"/>
                  <a:pt x="159" y="129"/>
                </a:cubicBezTo>
                <a:cubicBezTo>
                  <a:pt x="160" y="127"/>
                  <a:pt x="163" y="126"/>
                  <a:pt x="164" y="126"/>
                </a:cubicBezTo>
                <a:cubicBezTo>
                  <a:pt x="166" y="125"/>
                  <a:pt x="169" y="124"/>
                  <a:pt x="170" y="125"/>
                </a:cubicBezTo>
                <a:cubicBezTo>
                  <a:pt x="171" y="125"/>
                  <a:pt x="173" y="127"/>
                  <a:pt x="174" y="127"/>
                </a:cubicBezTo>
                <a:cubicBezTo>
                  <a:pt x="176" y="128"/>
                  <a:pt x="179" y="127"/>
                  <a:pt x="181" y="128"/>
                </a:cubicBezTo>
                <a:cubicBezTo>
                  <a:pt x="182" y="128"/>
                  <a:pt x="184" y="128"/>
                  <a:pt x="185" y="128"/>
                </a:cubicBezTo>
                <a:cubicBezTo>
                  <a:pt x="186" y="128"/>
                  <a:pt x="186" y="129"/>
                  <a:pt x="187" y="129"/>
                </a:cubicBezTo>
                <a:cubicBezTo>
                  <a:pt x="188" y="130"/>
                  <a:pt x="190" y="129"/>
                  <a:pt x="190" y="129"/>
                </a:cubicBezTo>
                <a:cubicBezTo>
                  <a:pt x="191" y="128"/>
                  <a:pt x="191" y="126"/>
                  <a:pt x="191" y="125"/>
                </a:cubicBezTo>
                <a:cubicBezTo>
                  <a:pt x="192" y="123"/>
                  <a:pt x="192" y="121"/>
                  <a:pt x="194" y="120"/>
                </a:cubicBezTo>
                <a:cubicBezTo>
                  <a:pt x="195" y="120"/>
                  <a:pt x="197" y="121"/>
                  <a:pt x="198" y="121"/>
                </a:cubicBezTo>
                <a:cubicBezTo>
                  <a:pt x="200" y="122"/>
                  <a:pt x="205" y="122"/>
                  <a:pt x="206" y="121"/>
                </a:cubicBezTo>
                <a:cubicBezTo>
                  <a:pt x="208" y="120"/>
                  <a:pt x="209" y="118"/>
                  <a:pt x="210" y="116"/>
                </a:cubicBezTo>
                <a:cubicBezTo>
                  <a:pt x="210" y="115"/>
                  <a:pt x="212" y="114"/>
                  <a:pt x="213" y="113"/>
                </a:cubicBezTo>
                <a:cubicBezTo>
                  <a:pt x="214" y="111"/>
                  <a:pt x="215" y="109"/>
                  <a:pt x="216" y="107"/>
                </a:cubicBezTo>
                <a:cubicBezTo>
                  <a:pt x="216" y="106"/>
                  <a:pt x="216" y="102"/>
                  <a:pt x="216" y="100"/>
                </a:cubicBezTo>
                <a:cubicBezTo>
                  <a:pt x="215" y="99"/>
                  <a:pt x="213" y="98"/>
                  <a:pt x="212" y="98"/>
                </a:cubicBezTo>
                <a:cubicBezTo>
                  <a:pt x="211" y="97"/>
                  <a:pt x="209" y="98"/>
                  <a:pt x="208" y="98"/>
                </a:cubicBezTo>
                <a:cubicBezTo>
                  <a:pt x="207" y="97"/>
                  <a:pt x="207" y="94"/>
                  <a:pt x="206" y="93"/>
                </a:cubicBezTo>
                <a:cubicBezTo>
                  <a:pt x="206" y="92"/>
                  <a:pt x="206" y="90"/>
                  <a:pt x="206" y="89"/>
                </a:cubicBezTo>
                <a:cubicBezTo>
                  <a:pt x="207" y="88"/>
                  <a:pt x="208" y="86"/>
                  <a:pt x="209" y="85"/>
                </a:cubicBezTo>
                <a:cubicBezTo>
                  <a:pt x="209" y="83"/>
                  <a:pt x="211" y="81"/>
                  <a:pt x="211" y="80"/>
                </a:cubicBezTo>
                <a:cubicBezTo>
                  <a:pt x="211" y="78"/>
                  <a:pt x="210" y="75"/>
                  <a:pt x="212" y="74"/>
                </a:cubicBezTo>
                <a:cubicBezTo>
                  <a:pt x="213" y="73"/>
                  <a:pt x="216" y="74"/>
                  <a:pt x="217" y="74"/>
                </a:cubicBezTo>
                <a:cubicBezTo>
                  <a:pt x="219" y="73"/>
                  <a:pt x="220" y="70"/>
                  <a:pt x="221" y="69"/>
                </a:cubicBezTo>
                <a:cubicBezTo>
                  <a:pt x="222" y="68"/>
                  <a:pt x="225" y="69"/>
                  <a:pt x="227" y="68"/>
                </a:cubicBezTo>
                <a:cubicBezTo>
                  <a:pt x="229" y="68"/>
                  <a:pt x="233" y="68"/>
                  <a:pt x="235" y="68"/>
                </a:cubicBezTo>
                <a:cubicBezTo>
                  <a:pt x="237" y="69"/>
                  <a:pt x="239" y="69"/>
                  <a:pt x="240" y="70"/>
                </a:cubicBezTo>
                <a:cubicBezTo>
                  <a:pt x="241" y="71"/>
                  <a:pt x="243" y="73"/>
                  <a:pt x="244" y="73"/>
                </a:cubicBezTo>
                <a:cubicBezTo>
                  <a:pt x="245" y="74"/>
                  <a:pt x="247" y="75"/>
                  <a:pt x="248" y="74"/>
                </a:cubicBezTo>
                <a:cubicBezTo>
                  <a:pt x="248" y="74"/>
                  <a:pt x="249" y="73"/>
                  <a:pt x="249" y="72"/>
                </a:cubicBezTo>
                <a:cubicBezTo>
                  <a:pt x="249" y="71"/>
                  <a:pt x="249" y="68"/>
                  <a:pt x="249" y="67"/>
                </a:cubicBezTo>
                <a:cubicBezTo>
                  <a:pt x="248" y="66"/>
                  <a:pt x="247" y="64"/>
                  <a:pt x="247" y="64"/>
                </a:cubicBezTo>
                <a:cubicBezTo>
                  <a:pt x="247" y="63"/>
                  <a:pt x="249" y="62"/>
                  <a:pt x="250" y="61"/>
                </a:cubicBezTo>
                <a:cubicBezTo>
                  <a:pt x="251" y="61"/>
                  <a:pt x="254" y="59"/>
                  <a:pt x="255" y="58"/>
                </a:cubicBezTo>
                <a:cubicBezTo>
                  <a:pt x="255" y="57"/>
                  <a:pt x="255" y="53"/>
                  <a:pt x="254" y="51"/>
                </a:cubicBezTo>
                <a:cubicBezTo>
                  <a:pt x="253" y="51"/>
                  <a:pt x="251" y="50"/>
                  <a:pt x="251" y="50"/>
                </a:cubicBezTo>
                <a:cubicBezTo>
                  <a:pt x="250" y="49"/>
                  <a:pt x="248" y="48"/>
                  <a:pt x="247" y="47"/>
                </a:cubicBezTo>
                <a:cubicBezTo>
                  <a:pt x="246" y="47"/>
                  <a:pt x="245" y="48"/>
                  <a:pt x="244" y="48"/>
                </a:cubicBezTo>
                <a:cubicBezTo>
                  <a:pt x="243" y="49"/>
                  <a:pt x="241" y="51"/>
                  <a:pt x="240" y="51"/>
                </a:cubicBezTo>
                <a:cubicBezTo>
                  <a:pt x="239" y="51"/>
                  <a:pt x="237" y="49"/>
                  <a:pt x="236" y="47"/>
                </a:cubicBezTo>
                <a:cubicBezTo>
                  <a:pt x="236" y="46"/>
                  <a:pt x="237" y="44"/>
                  <a:pt x="237" y="43"/>
                </a:cubicBezTo>
                <a:cubicBezTo>
                  <a:pt x="238" y="41"/>
                  <a:pt x="239" y="38"/>
                  <a:pt x="239" y="36"/>
                </a:cubicBezTo>
                <a:cubicBezTo>
                  <a:pt x="240" y="35"/>
                  <a:pt x="240" y="31"/>
                  <a:pt x="240" y="30"/>
                </a:cubicBezTo>
                <a:cubicBezTo>
                  <a:pt x="240" y="29"/>
                  <a:pt x="240" y="28"/>
                  <a:pt x="241" y="27"/>
                </a:cubicBezTo>
                <a:cubicBezTo>
                  <a:pt x="241" y="26"/>
                  <a:pt x="241" y="24"/>
                  <a:pt x="242" y="24"/>
                </a:cubicBezTo>
                <a:cubicBezTo>
                  <a:pt x="243" y="23"/>
                  <a:pt x="246" y="22"/>
                  <a:pt x="248" y="22"/>
                </a:cubicBezTo>
                <a:cubicBezTo>
                  <a:pt x="250" y="21"/>
                  <a:pt x="253" y="19"/>
                  <a:pt x="255" y="19"/>
                </a:cubicBezTo>
                <a:cubicBezTo>
                  <a:pt x="257" y="19"/>
                  <a:pt x="258" y="22"/>
                  <a:pt x="259" y="22"/>
                </a:cubicBezTo>
                <a:cubicBezTo>
                  <a:pt x="261" y="23"/>
                  <a:pt x="264" y="22"/>
                  <a:pt x="265" y="22"/>
                </a:cubicBezTo>
                <a:cubicBezTo>
                  <a:pt x="266" y="22"/>
                  <a:pt x="269" y="20"/>
                  <a:pt x="270" y="19"/>
                </a:cubicBezTo>
                <a:cubicBezTo>
                  <a:pt x="271" y="19"/>
                  <a:pt x="273" y="17"/>
                  <a:pt x="274" y="17"/>
                </a:cubicBezTo>
                <a:cubicBezTo>
                  <a:pt x="275" y="18"/>
                  <a:pt x="276" y="19"/>
                  <a:pt x="277" y="20"/>
                </a:cubicBezTo>
                <a:cubicBezTo>
                  <a:pt x="278" y="20"/>
                  <a:pt x="280" y="23"/>
                  <a:pt x="281" y="23"/>
                </a:cubicBezTo>
                <a:cubicBezTo>
                  <a:pt x="282" y="22"/>
                  <a:pt x="283" y="20"/>
                  <a:pt x="283" y="19"/>
                </a:cubicBezTo>
                <a:cubicBezTo>
                  <a:pt x="283" y="18"/>
                  <a:pt x="283" y="15"/>
                  <a:pt x="283" y="14"/>
                </a:cubicBezTo>
                <a:cubicBezTo>
                  <a:pt x="283" y="12"/>
                  <a:pt x="285" y="10"/>
                  <a:pt x="287" y="8"/>
                </a:cubicBezTo>
                <a:cubicBezTo>
                  <a:pt x="287" y="8"/>
                  <a:pt x="290" y="7"/>
                  <a:pt x="291" y="6"/>
                </a:cubicBezTo>
                <a:cubicBezTo>
                  <a:pt x="292" y="5"/>
                  <a:pt x="292" y="1"/>
                  <a:pt x="294" y="1"/>
                </a:cubicBezTo>
                <a:cubicBezTo>
                  <a:pt x="294" y="0"/>
                  <a:pt x="296" y="0"/>
                  <a:pt x="297" y="1"/>
                </a:cubicBezTo>
                <a:cubicBezTo>
                  <a:pt x="297" y="1"/>
                  <a:pt x="298" y="1"/>
                  <a:pt x="298" y="1"/>
                </a:cubicBezTo>
                <a:cubicBezTo>
                  <a:pt x="299" y="1"/>
                  <a:pt x="300" y="1"/>
                  <a:pt x="300" y="2"/>
                </a:cubicBezTo>
                <a:cubicBezTo>
                  <a:pt x="301" y="2"/>
                  <a:pt x="301" y="4"/>
                  <a:pt x="301" y="5"/>
                </a:cubicBezTo>
                <a:cubicBezTo>
                  <a:pt x="301" y="6"/>
                  <a:pt x="299" y="7"/>
                  <a:pt x="299" y="8"/>
                </a:cubicBezTo>
                <a:cubicBezTo>
                  <a:pt x="298" y="9"/>
                  <a:pt x="298" y="11"/>
                  <a:pt x="299" y="12"/>
                </a:cubicBezTo>
                <a:cubicBezTo>
                  <a:pt x="299" y="12"/>
                  <a:pt x="302" y="12"/>
                  <a:pt x="302" y="13"/>
                </a:cubicBezTo>
                <a:cubicBezTo>
                  <a:pt x="304" y="13"/>
                  <a:pt x="306" y="14"/>
                  <a:pt x="307" y="15"/>
                </a:cubicBezTo>
                <a:cubicBezTo>
                  <a:pt x="307" y="16"/>
                  <a:pt x="306" y="19"/>
                  <a:pt x="307" y="20"/>
                </a:cubicBezTo>
                <a:cubicBezTo>
                  <a:pt x="307" y="21"/>
                  <a:pt x="309" y="24"/>
                  <a:pt x="311" y="25"/>
                </a:cubicBezTo>
                <a:cubicBezTo>
                  <a:pt x="311" y="26"/>
                  <a:pt x="314" y="26"/>
                  <a:pt x="315" y="26"/>
                </a:cubicBezTo>
                <a:cubicBezTo>
                  <a:pt x="317" y="27"/>
                  <a:pt x="321" y="28"/>
                  <a:pt x="323" y="28"/>
                </a:cubicBezTo>
                <a:cubicBezTo>
                  <a:pt x="325" y="28"/>
                  <a:pt x="329" y="27"/>
                  <a:pt x="331" y="27"/>
                </a:cubicBezTo>
                <a:cubicBezTo>
                  <a:pt x="331" y="27"/>
                  <a:pt x="332" y="26"/>
                  <a:pt x="333" y="26"/>
                </a:cubicBezTo>
                <a:cubicBezTo>
                  <a:pt x="334" y="26"/>
                  <a:pt x="335" y="28"/>
                  <a:pt x="336" y="28"/>
                </a:cubicBezTo>
                <a:cubicBezTo>
                  <a:pt x="337" y="29"/>
                  <a:pt x="339" y="29"/>
                  <a:pt x="339" y="29"/>
                </a:cubicBezTo>
                <a:cubicBezTo>
                  <a:pt x="340" y="30"/>
                  <a:pt x="341" y="32"/>
                  <a:pt x="342" y="33"/>
                </a:cubicBezTo>
                <a:cubicBezTo>
                  <a:pt x="342" y="35"/>
                  <a:pt x="343" y="37"/>
                  <a:pt x="343" y="39"/>
                </a:cubicBezTo>
                <a:cubicBezTo>
                  <a:pt x="344" y="40"/>
                  <a:pt x="347" y="40"/>
                  <a:pt x="348" y="41"/>
                </a:cubicBezTo>
                <a:cubicBezTo>
                  <a:pt x="349" y="43"/>
                  <a:pt x="349" y="46"/>
                  <a:pt x="350" y="47"/>
                </a:cubicBezTo>
                <a:cubicBezTo>
                  <a:pt x="352" y="48"/>
                  <a:pt x="356" y="47"/>
                  <a:pt x="358" y="47"/>
                </a:cubicBezTo>
                <a:cubicBezTo>
                  <a:pt x="360" y="47"/>
                  <a:pt x="362" y="46"/>
                  <a:pt x="363" y="46"/>
                </a:cubicBezTo>
                <a:cubicBezTo>
                  <a:pt x="365" y="46"/>
                  <a:pt x="368" y="48"/>
                  <a:pt x="369" y="49"/>
                </a:cubicBezTo>
                <a:cubicBezTo>
                  <a:pt x="370" y="50"/>
                  <a:pt x="370" y="53"/>
                  <a:pt x="370" y="54"/>
                </a:cubicBezTo>
                <a:cubicBezTo>
                  <a:pt x="370" y="55"/>
                  <a:pt x="369" y="58"/>
                  <a:pt x="370" y="58"/>
                </a:cubicBezTo>
                <a:cubicBezTo>
                  <a:pt x="371" y="59"/>
                  <a:pt x="373" y="59"/>
                  <a:pt x="374" y="60"/>
                </a:cubicBezTo>
                <a:cubicBezTo>
                  <a:pt x="376" y="60"/>
                  <a:pt x="378" y="59"/>
                  <a:pt x="379" y="59"/>
                </a:cubicBezTo>
                <a:cubicBezTo>
                  <a:pt x="380" y="58"/>
                  <a:pt x="382" y="57"/>
                  <a:pt x="383" y="56"/>
                </a:cubicBezTo>
                <a:cubicBezTo>
                  <a:pt x="384" y="55"/>
                  <a:pt x="384" y="53"/>
                  <a:pt x="385" y="52"/>
                </a:cubicBezTo>
                <a:cubicBezTo>
                  <a:pt x="386" y="52"/>
                  <a:pt x="388" y="51"/>
                  <a:pt x="389" y="51"/>
                </a:cubicBezTo>
                <a:cubicBezTo>
                  <a:pt x="390" y="52"/>
                  <a:pt x="391" y="54"/>
                  <a:pt x="391" y="55"/>
                </a:cubicBezTo>
                <a:cubicBezTo>
                  <a:pt x="393" y="56"/>
                  <a:pt x="396" y="57"/>
                  <a:pt x="398" y="57"/>
                </a:cubicBezTo>
                <a:cubicBezTo>
                  <a:pt x="400" y="57"/>
                  <a:pt x="403" y="56"/>
                  <a:pt x="404" y="55"/>
                </a:cubicBezTo>
                <a:cubicBezTo>
                  <a:pt x="405" y="53"/>
                  <a:pt x="407" y="49"/>
                  <a:pt x="409" y="48"/>
                </a:cubicBezTo>
                <a:cubicBezTo>
                  <a:pt x="410" y="47"/>
                  <a:pt x="413" y="48"/>
                  <a:pt x="415" y="48"/>
                </a:cubicBezTo>
                <a:cubicBezTo>
                  <a:pt x="417" y="49"/>
                  <a:pt x="421" y="51"/>
                  <a:pt x="423" y="50"/>
                </a:cubicBezTo>
                <a:cubicBezTo>
                  <a:pt x="424" y="50"/>
                  <a:pt x="428" y="49"/>
                  <a:pt x="429" y="48"/>
                </a:cubicBezTo>
                <a:cubicBezTo>
                  <a:pt x="429" y="47"/>
                  <a:pt x="428" y="44"/>
                  <a:pt x="428" y="42"/>
                </a:cubicBezTo>
                <a:cubicBezTo>
                  <a:pt x="428" y="41"/>
                  <a:pt x="429" y="38"/>
                  <a:pt x="430" y="37"/>
                </a:cubicBezTo>
                <a:cubicBezTo>
                  <a:pt x="432" y="36"/>
                  <a:pt x="435" y="36"/>
                  <a:pt x="436" y="36"/>
                </a:cubicBezTo>
                <a:cubicBezTo>
                  <a:pt x="438" y="37"/>
                  <a:pt x="441" y="39"/>
                  <a:pt x="442" y="40"/>
                </a:cubicBezTo>
                <a:cubicBezTo>
                  <a:pt x="444" y="40"/>
                  <a:pt x="446" y="42"/>
                  <a:pt x="447" y="43"/>
                </a:cubicBezTo>
                <a:cubicBezTo>
                  <a:pt x="448" y="44"/>
                  <a:pt x="448" y="46"/>
                  <a:pt x="449" y="47"/>
                </a:cubicBezTo>
                <a:cubicBezTo>
                  <a:pt x="449" y="48"/>
                  <a:pt x="451" y="48"/>
                  <a:pt x="452" y="48"/>
                </a:cubicBezTo>
                <a:cubicBezTo>
                  <a:pt x="453" y="49"/>
                  <a:pt x="453" y="50"/>
                  <a:pt x="454" y="51"/>
                </a:cubicBezTo>
                <a:cubicBezTo>
                  <a:pt x="455" y="51"/>
                  <a:pt x="457" y="52"/>
                  <a:pt x="458" y="52"/>
                </a:cubicBezTo>
                <a:cubicBezTo>
                  <a:pt x="460" y="53"/>
                  <a:pt x="463" y="54"/>
                  <a:pt x="465" y="55"/>
                </a:cubicBezTo>
                <a:cubicBezTo>
                  <a:pt x="466" y="56"/>
                  <a:pt x="468" y="57"/>
                  <a:pt x="469" y="58"/>
                </a:cubicBezTo>
                <a:cubicBezTo>
                  <a:pt x="470" y="58"/>
                  <a:pt x="472" y="58"/>
                  <a:pt x="473" y="59"/>
                </a:cubicBezTo>
                <a:cubicBezTo>
                  <a:pt x="474" y="59"/>
                  <a:pt x="475" y="62"/>
                  <a:pt x="476" y="63"/>
                </a:cubicBezTo>
                <a:cubicBezTo>
                  <a:pt x="476" y="64"/>
                  <a:pt x="476" y="66"/>
                  <a:pt x="476" y="67"/>
                </a:cubicBezTo>
                <a:cubicBezTo>
                  <a:pt x="475" y="68"/>
                  <a:pt x="473" y="71"/>
                  <a:pt x="473" y="72"/>
                </a:cubicBezTo>
                <a:cubicBezTo>
                  <a:pt x="473" y="73"/>
                  <a:pt x="474" y="76"/>
                  <a:pt x="474" y="77"/>
                </a:cubicBezTo>
                <a:cubicBezTo>
                  <a:pt x="475" y="78"/>
                  <a:pt x="476" y="81"/>
                  <a:pt x="477" y="82"/>
                </a:cubicBezTo>
                <a:cubicBezTo>
                  <a:pt x="478" y="83"/>
                  <a:pt x="480" y="87"/>
                  <a:pt x="481" y="89"/>
                </a:cubicBezTo>
                <a:cubicBezTo>
                  <a:pt x="481" y="90"/>
                  <a:pt x="481" y="92"/>
                  <a:pt x="482" y="93"/>
                </a:cubicBezTo>
                <a:cubicBezTo>
                  <a:pt x="483" y="95"/>
                  <a:pt x="486" y="95"/>
                  <a:pt x="487" y="96"/>
                </a:cubicBezTo>
                <a:cubicBezTo>
                  <a:pt x="488" y="98"/>
                  <a:pt x="488" y="102"/>
                  <a:pt x="489" y="102"/>
                </a:cubicBezTo>
                <a:cubicBezTo>
                  <a:pt x="490" y="102"/>
                  <a:pt x="491" y="100"/>
                  <a:pt x="492" y="99"/>
                </a:cubicBezTo>
                <a:cubicBezTo>
                  <a:pt x="493" y="98"/>
                  <a:pt x="495" y="97"/>
                  <a:pt x="497" y="98"/>
                </a:cubicBezTo>
                <a:cubicBezTo>
                  <a:pt x="498" y="98"/>
                  <a:pt x="498" y="101"/>
                  <a:pt x="499" y="102"/>
                </a:cubicBezTo>
                <a:cubicBezTo>
                  <a:pt x="500" y="102"/>
                  <a:pt x="502" y="101"/>
                  <a:pt x="503" y="102"/>
                </a:cubicBezTo>
                <a:cubicBezTo>
                  <a:pt x="503" y="102"/>
                  <a:pt x="503" y="105"/>
                  <a:pt x="504" y="106"/>
                </a:cubicBezTo>
                <a:cubicBezTo>
                  <a:pt x="505" y="107"/>
                  <a:pt x="508" y="107"/>
                  <a:pt x="509" y="108"/>
                </a:cubicBezTo>
                <a:cubicBezTo>
                  <a:pt x="511" y="108"/>
                  <a:pt x="514" y="107"/>
                  <a:pt x="515" y="107"/>
                </a:cubicBezTo>
                <a:cubicBezTo>
                  <a:pt x="517" y="107"/>
                  <a:pt x="521" y="108"/>
                  <a:pt x="522" y="109"/>
                </a:cubicBezTo>
                <a:cubicBezTo>
                  <a:pt x="523" y="110"/>
                  <a:pt x="525" y="114"/>
                  <a:pt x="525" y="116"/>
                </a:cubicBezTo>
                <a:cubicBezTo>
                  <a:pt x="525" y="117"/>
                  <a:pt x="522" y="119"/>
                  <a:pt x="521" y="121"/>
                </a:cubicBezTo>
                <a:cubicBezTo>
                  <a:pt x="521" y="123"/>
                  <a:pt x="522" y="127"/>
                  <a:pt x="521" y="128"/>
                </a:cubicBezTo>
                <a:cubicBezTo>
                  <a:pt x="521" y="130"/>
                  <a:pt x="518" y="133"/>
                  <a:pt x="517" y="134"/>
                </a:cubicBezTo>
                <a:cubicBezTo>
                  <a:pt x="515" y="135"/>
                  <a:pt x="512" y="134"/>
                  <a:pt x="511" y="135"/>
                </a:cubicBezTo>
                <a:cubicBezTo>
                  <a:pt x="509" y="136"/>
                  <a:pt x="506" y="138"/>
                  <a:pt x="506" y="139"/>
                </a:cubicBezTo>
                <a:cubicBezTo>
                  <a:pt x="506" y="141"/>
                  <a:pt x="506" y="143"/>
                  <a:pt x="507" y="144"/>
                </a:cubicBezTo>
                <a:cubicBezTo>
                  <a:pt x="508" y="145"/>
                  <a:pt x="510" y="145"/>
                  <a:pt x="511" y="145"/>
                </a:cubicBezTo>
                <a:cubicBezTo>
                  <a:pt x="512" y="146"/>
                  <a:pt x="514" y="148"/>
                  <a:pt x="516" y="149"/>
                </a:cubicBezTo>
                <a:cubicBezTo>
                  <a:pt x="517" y="149"/>
                  <a:pt x="520" y="149"/>
                  <a:pt x="521" y="150"/>
                </a:cubicBezTo>
                <a:cubicBezTo>
                  <a:pt x="522" y="150"/>
                  <a:pt x="524" y="149"/>
                  <a:pt x="525" y="150"/>
                </a:cubicBezTo>
                <a:cubicBezTo>
                  <a:pt x="526" y="150"/>
                  <a:pt x="526" y="152"/>
                  <a:pt x="526" y="153"/>
                </a:cubicBezTo>
                <a:cubicBezTo>
                  <a:pt x="527" y="154"/>
                  <a:pt x="528" y="156"/>
                  <a:pt x="528" y="157"/>
                </a:cubicBezTo>
                <a:cubicBezTo>
                  <a:pt x="529" y="158"/>
                  <a:pt x="528" y="161"/>
                  <a:pt x="528" y="162"/>
                </a:cubicBezTo>
                <a:cubicBezTo>
                  <a:pt x="528" y="164"/>
                  <a:pt x="528" y="166"/>
                  <a:pt x="528" y="167"/>
                </a:cubicBezTo>
                <a:cubicBezTo>
                  <a:pt x="527" y="168"/>
                  <a:pt x="523" y="168"/>
                  <a:pt x="521" y="168"/>
                </a:cubicBezTo>
                <a:cubicBezTo>
                  <a:pt x="520" y="169"/>
                  <a:pt x="518" y="172"/>
                  <a:pt x="517" y="173"/>
                </a:cubicBezTo>
                <a:cubicBezTo>
                  <a:pt x="517" y="175"/>
                  <a:pt x="517" y="178"/>
                  <a:pt x="518" y="179"/>
                </a:cubicBezTo>
                <a:cubicBezTo>
                  <a:pt x="518" y="180"/>
                  <a:pt x="521" y="181"/>
                  <a:pt x="522" y="181"/>
                </a:cubicBezTo>
                <a:cubicBezTo>
                  <a:pt x="524" y="182"/>
                  <a:pt x="526" y="182"/>
                  <a:pt x="528" y="182"/>
                </a:cubicBezTo>
                <a:cubicBezTo>
                  <a:pt x="529" y="181"/>
                  <a:pt x="530" y="179"/>
                  <a:pt x="531" y="178"/>
                </a:cubicBezTo>
                <a:cubicBezTo>
                  <a:pt x="531" y="178"/>
                  <a:pt x="532" y="178"/>
                  <a:pt x="533" y="178"/>
                </a:cubicBezTo>
                <a:cubicBezTo>
                  <a:pt x="534" y="178"/>
                  <a:pt x="536" y="177"/>
                  <a:pt x="536" y="178"/>
                </a:cubicBezTo>
                <a:cubicBezTo>
                  <a:pt x="537" y="178"/>
                  <a:pt x="539" y="181"/>
                  <a:pt x="538" y="182"/>
                </a:cubicBezTo>
                <a:cubicBezTo>
                  <a:pt x="538" y="182"/>
                  <a:pt x="536" y="183"/>
                  <a:pt x="536" y="183"/>
                </a:cubicBezTo>
                <a:cubicBezTo>
                  <a:pt x="535" y="184"/>
                  <a:pt x="536" y="185"/>
                  <a:pt x="536" y="185"/>
                </a:cubicBezTo>
                <a:cubicBezTo>
                  <a:pt x="537" y="186"/>
                  <a:pt x="538" y="187"/>
                  <a:pt x="539" y="187"/>
                </a:cubicBezTo>
                <a:cubicBezTo>
                  <a:pt x="540" y="186"/>
                  <a:pt x="542" y="185"/>
                  <a:pt x="542" y="185"/>
                </a:cubicBezTo>
                <a:cubicBezTo>
                  <a:pt x="543" y="185"/>
                  <a:pt x="545" y="185"/>
                  <a:pt x="546" y="185"/>
                </a:cubicBezTo>
                <a:cubicBezTo>
                  <a:pt x="546" y="185"/>
                  <a:pt x="548" y="187"/>
                  <a:pt x="549" y="186"/>
                </a:cubicBezTo>
                <a:cubicBezTo>
                  <a:pt x="550" y="186"/>
                  <a:pt x="550" y="183"/>
                  <a:pt x="551" y="182"/>
                </a:cubicBezTo>
                <a:cubicBezTo>
                  <a:pt x="552" y="181"/>
                  <a:pt x="555" y="181"/>
                  <a:pt x="556" y="181"/>
                </a:cubicBezTo>
                <a:cubicBezTo>
                  <a:pt x="556" y="180"/>
                  <a:pt x="556" y="178"/>
                  <a:pt x="556" y="178"/>
                </a:cubicBezTo>
                <a:cubicBezTo>
                  <a:pt x="557" y="177"/>
                  <a:pt x="559" y="177"/>
                  <a:pt x="560" y="177"/>
                </a:cubicBezTo>
                <a:cubicBezTo>
                  <a:pt x="561" y="177"/>
                  <a:pt x="562" y="179"/>
                  <a:pt x="563" y="179"/>
                </a:cubicBezTo>
                <a:cubicBezTo>
                  <a:pt x="564" y="179"/>
                  <a:pt x="566" y="179"/>
                  <a:pt x="567" y="179"/>
                </a:cubicBezTo>
                <a:cubicBezTo>
                  <a:pt x="568" y="178"/>
                  <a:pt x="569" y="176"/>
                  <a:pt x="570" y="176"/>
                </a:cubicBezTo>
                <a:cubicBezTo>
                  <a:pt x="572" y="175"/>
                  <a:pt x="576" y="176"/>
                  <a:pt x="577" y="176"/>
                </a:cubicBezTo>
                <a:cubicBezTo>
                  <a:pt x="579" y="177"/>
                  <a:pt x="581" y="180"/>
                  <a:pt x="583" y="181"/>
                </a:cubicBezTo>
                <a:cubicBezTo>
                  <a:pt x="584" y="181"/>
                  <a:pt x="588" y="181"/>
                  <a:pt x="589" y="182"/>
                </a:cubicBezTo>
                <a:cubicBezTo>
                  <a:pt x="590" y="183"/>
                  <a:pt x="590" y="186"/>
                  <a:pt x="590" y="188"/>
                </a:cubicBezTo>
                <a:cubicBezTo>
                  <a:pt x="590" y="189"/>
                  <a:pt x="589" y="193"/>
                  <a:pt x="590" y="194"/>
                </a:cubicBezTo>
                <a:cubicBezTo>
                  <a:pt x="591" y="195"/>
                  <a:pt x="593" y="196"/>
                  <a:pt x="594" y="196"/>
                </a:cubicBezTo>
                <a:cubicBezTo>
                  <a:pt x="595" y="196"/>
                  <a:pt x="597" y="196"/>
                  <a:pt x="598" y="196"/>
                </a:cubicBezTo>
                <a:cubicBezTo>
                  <a:pt x="600" y="195"/>
                  <a:pt x="602" y="194"/>
                  <a:pt x="604" y="194"/>
                </a:cubicBezTo>
                <a:cubicBezTo>
                  <a:pt x="605" y="193"/>
                  <a:pt x="609" y="193"/>
                  <a:pt x="610" y="194"/>
                </a:cubicBezTo>
                <a:cubicBezTo>
                  <a:pt x="613" y="195"/>
                  <a:pt x="615" y="199"/>
                  <a:pt x="616" y="201"/>
                </a:cubicBezTo>
                <a:cubicBezTo>
                  <a:pt x="617" y="202"/>
                  <a:pt x="619" y="205"/>
                  <a:pt x="620" y="206"/>
                </a:cubicBezTo>
                <a:cubicBezTo>
                  <a:pt x="621" y="207"/>
                  <a:pt x="624" y="209"/>
                  <a:pt x="626" y="210"/>
                </a:cubicBezTo>
                <a:cubicBezTo>
                  <a:pt x="627" y="211"/>
                  <a:pt x="630" y="212"/>
                  <a:pt x="631" y="213"/>
                </a:cubicBezTo>
                <a:cubicBezTo>
                  <a:pt x="631" y="214"/>
                  <a:pt x="632" y="216"/>
                  <a:pt x="631" y="217"/>
                </a:cubicBezTo>
                <a:cubicBezTo>
                  <a:pt x="631" y="218"/>
                  <a:pt x="629" y="219"/>
                  <a:pt x="628" y="219"/>
                </a:cubicBezTo>
                <a:cubicBezTo>
                  <a:pt x="627" y="219"/>
                  <a:pt x="625" y="217"/>
                  <a:pt x="623" y="217"/>
                </a:cubicBezTo>
                <a:cubicBezTo>
                  <a:pt x="623" y="217"/>
                  <a:pt x="621" y="218"/>
                  <a:pt x="621" y="218"/>
                </a:cubicBezTo>
                <a:cubicBezTo>
                  <a:pt x="620" y="219"/>
                  <a:pt x="621" y="221"/>
                  <a:pt x="621" y="221"/>
                </a:cubicBezTo>
                <a:cubicBezTo>
                  <a:pt x="621" y="222"/>
                  <a:pt x="622" y="224"/>
                  <a:pt x="623" y="225"/>
                </a:cubicBezTo>
                <a:cubicBezTo>
                  <a:pt x="623" y="226"/>
                  <a:pt x="624" y="229"/>
                  <a:pt x="625" y="230"/>
                </a:cubicBezTo>
                <a:cubicBezTo>
                  <a:pt x="625" y="231"/>
                  <a:pt x="624" y="233"/>
                  <a:pt x="624" y="235"/>
                </a:cubicBezTo>
                <a:cubicBezTo>
                  <a:pt x="623" y="237"/>
                  <a:pt x="622" y="241"/>
                  <a:pt x="622" y="243"/>
                </a:cubicBezTo>
                <a:cubicBezTo>
                  <a:pt x="623" y="244"/>
                  <a:pt x="623" y="247"/>
                  <a:pt x="624" y="248"/>
                </a:cubicBezTo>
                <a:cubicBezTo>
                  <a:pt x="625" y="249"/>
                  <a:pt x="627" y="249"/>
                  <a:pt x="628" y="250"/>
                </a:cubicBezTo>
                <a:cubicBezTo>
                  <a:pt x="630" y="250"/>
                  <a:pt x="634" y="249"/>
                  <a:pt x="635" y="250"/>
                </a:cubicBezTo>
                <a:cubicBezTo>
                  <a:pt x="636" y="251"/>
                  <a:pt x="636" y="254"/>
                  <a:pt x="637" y="255"/>
                </a:cubicBezTo>
                <a:cubicBezTo>
                  <a:pt x="638" y="256"/>
                  <a:pt x="640" y="257"/>
                  <a:pt x="640" y="257"/>
                </a:cubicBezTo>
                <a:cubicBezTo>
                  <a:pt x="641" y="259"/>
                  <a:pt x="640" y="261"/>
                  <a:pt x="640" y="262"/>
                </a:cubicBezTo>
                <a:cubicBezTo>
                  <a:pt x="639" y="264"/>
                  <a:pt x="636" y="267"/>
                  <a:pt x="636" y="269"/>
                </a:cubicBezTo>
                <a:cubicBezTo>
                  <a:pt x="636" y="270"/>
                  <a:pt x="637" y="274"/>
                  <a:pt x="637" y="275"/>
                </a:cubicBezTo>
                <a:cubicBezTo>
                  <a:pt x="637" y="276"/>
                  <a:pt x="635" y="278"/>
                  <a:pt x="635" y="278"/>
                </a:cubicBezTo>
                <a:cubicBezTo>
                  <a:pt x="634" y="279"/>
                  <a:pt x="633" y="280"/>
                  <a:pt x="632" y="281"/>
                </a:cubicBezTo>
                <a:cubicBezTo>
                  <a:pt x="632" y="282"/>
                  <a:pt x="632" y="284"/>
                  <a:pt x="631" y="285"/>
                </a:cubicBezTo>
                <a:cubicBezTo>
                  <a:pt x="630" y="285"/>
                  <a:pt x="627" y="285"/>
                  <a:pt x="626" y="285"/>
                </a:cubicBezTo>
                <a:cubicBezTo>
                  <a:pt x="623" y="285"/>
                  <a:pt x="619" y="282"/>
                  <a:pt x="617" y="282"/>
                </a:cubicBezTo>
                <a:cubicBezTo>
                  <a:pt x="615" y="281"/>
                  <a:pt x="612" y="281"/>
                  <a:pt x="610" y="281"/>
                </a:cubicBezTo>
                <a:cubicBezTo>
                  <a:pt x="608" y="281"/>
                  <a:pt x="605" y="281"/>
                  <a:pt x="603" y="280"/>
                </a:cubicBezTo>
                <a:cubicBezTo>
                  <a:pt x="602" y="279"/>
                  <a:pt x="601" y="276"/>
                  <a:pt x="599" y="276"/>
                </a:cubicBezTo>
                <a:cubicBezTo>
                  <a:pt x="598" y="275"/>
                  <a:pt x="596" y="275"/>
                  <a:pt x="595" y="275"/>
                </a:cubicBezTo>
                <a:cubicBezTo>
                  <a:pt x="593" y="275"/>
                  <a:pt x="588" y="274"/>
                  <a:pt x="587" y="273"/>
                </a:cubicBezTo>
                <a:cubicBezTo>
                  <a:pt x="586" y="273"/>
                  <a:pt x="586" y="273"/>
                  <a:pt x="585" y="273"/>
                </a:cubicBezTo>
                <a:cubicBezTo>
                  <a:pt x="584" y="272"/>
                  <a:pt x="581" y="271"/>
                  <a:pt x="580" y="272"/>
                </a:cubicBezTo>
                <a:cubicBezTo>
                  <a:pt x="579" y="272"/>
                  <a:pt x="577" y="276"/>
                  <a:pt x="576" y="277"/>
                </a:cubicBezTo>
                <a:cubicBezTo>
                  <a:pt x="574" y="277"/>
                  <a:pt x="571" y="278"/>
                  <a:pt x="569" y="278"/>
                </a:cubicBezTo>
                <a:cubicBezTo>
                  <a:pt x="568" y="279"/>
                  <a:pt x="566" y="279"/>
                  <a:pt x="565" y="280"/>
                </a:cubicBezTo>
                <a:cubicBezTo>
                  <a:pt x="564" y="282"/>
                  <a:pt x="564" y="287"/>
                  <a:pt x="564" y="289"/>
                </a:cubicBezTo>
                <a:cubicBezTo>
                  <a:pt x="563" y="289"/>
                  <a:pt x="562" y="291"/>
                  <a:pt x="562" y="292"/>
                </a:cubicBezTo>
                <a:cubicBezTo>
                  <a:pt x="562" y="293"/>
                  <a:pt x="563" y="295"/>
                  <a:pt x="563" y="295"/>
                </a:cubicBezTo>
                <a:cubicBezTo>
                  <a:pt x="564" y="296"/>
                  <a:pt x="566" y="296"/>
                  <a:pt x="567" y="296"/>
                </a:cubicBezTo>
                <a:cubicBezTo>
                  <a:pt x="568" y="297"/>
                  <a:pt x="568" y="299"/>
                  <a:pt x="569" y="300"/>
                </a:cubicBezTo>
                <a:cubicBezTo>
                  <a:pt x="570" y="301"/>
                  <a:pt x="572" y="303"/>
                  <a:pt x="573" y="304"/>
                </a:cubicBezTo>
                <a:cubicBezTo>
                  <a:pt x="574" y="305"/>
                  <a:pt x="576" y="308"/>
                  <a:pt x="576" y="310"/>
                </a:cubicBezTo>
                <a:cubicBezTo>
                  <a:pt x="576" y="311"/>
                  <a:pt x="574" y="315"/>
                  <a:pt x="575" y="317"/>
                </a:cubicBezTo>
                <a:cubicBezTo>
                  <a:pt x="576" y="318"/>
                  <a:pt x="580" y="318"/>
                  <a:pt x="581" y="319"/>
                </a:cubicBezTo>
                <a:cubicBezTo>
                  <a:pt x="582" y="320"/>
                  <a:pt x="582" y="324"/>
                  <a:pt x="582" y="326"/>
                </a:cubicBezTo>
                <a:cubicBezTo>
                  <a:pt x="582" y="328"/>
                  <a:pt x="582" y="331"/>
                  <a:pt x="581" y="333"/>
                </a:cubicBezTo>
                <a:cubicBezTo>
                  <a:pt x="581" y="334"/>
                  <a:pt x="578" y="336"/>
                  <a:pt x="578" y="338"/>
                </a:cubicBezTo>
                <a:cubicBezTo>
                  <a:pt x="577" y="339"/>
                  <a:pt x="577" y="342"/>
                  <a:pt x="577" y="344"/>
                </a:cubicBezTo>
                <a:cubicBezTo>
                  <a:pt x="577" y="345"/>
                  <a:pt x="577" y="347"/>
                  <a:pt x="578" y="348"/>
                </a:cubicBezTo>
                <a:cubicBezTo>
                  <a:pt x="579" y="350"/>
                  <a:pt x="582" y="352"/>
                  <a:pt x="584" y="353"/>
                </a:cubicBezTo>
                <a:cubicBezTo>
                  <a:pt x="586" y="353"/>
                  <a:pt x="591" y="354"/>
                  <a:pt x="593" y="353"/>
                </a:cubicBezTo>
                <a:cubicBezTo>
                  <a:pt x="594" y="352"/>
                  <a:pt x="596" y="350"/>
                  <a:pt x="597" y="349"/>
                </a:cubicBezTo>
                <a:cubicBezTo>
                  <a:pt x="598" y="348"/>
                  <a:pt x="599" y="345"/>
                  <a:pt x="600" y="345"/>
                </a:cubicBezTo>
                <a:cubicBezTo>
                  <a:pt x="602" y="345"/>
                  <a:pt x="603" y="349"/>
                  <a:pt x="603" y="351"/>
                </a:cubicBezTo>
                <a:cubicBezTo>
                  <a:pt x="603" y="353"/>
                  <a:pt x="604" y="357"/>
                  <a:pt x="603" y="359"/>
                </a:cubicBezTo>
                <a:cubicBezTo>
                  <a:pt x="603" y="361"/>
                  <a:pt x="603" y="365"/>
                  <a:pt x="602" y="367"/>
                </a:cubicBezTo>
                <a:cubicBezTo>
                  <a:pt x="601" y="369"/>
                  <a:pt x="598" y="371"/>
                  <a:pt x="597" y="372"/>
                </a:cubicBezTo>
                <a:cubicBezTo>
                  <a:pt x="596" y="373"/>
                  <a:pt x="595" y="377"/>
                  <a:pt x="594" y="379"/>
                </a:cubicBezTo>
                <a:cubicBezTo>
                  <a:pt x="593" y="380"/>
                  <a:pt x="590" y="383"/>
                  <a:pt x="589" y="384"/>
                </a:cubicBezTo>
                <a:cubicBezTo>
                  <a:pt x="587" y="385"/>
                  <a:pt x="584" y="389"/>
                  <a:pt x="582" y="390"/>
                </a:cubicBezTo>
                <a:cubicBezTo>
                  <a:pt x="581" y="391"/>
                  <a:pt x="577" y="390"/>
                  <a:pt x="576" y="391"/>
                </a:cubicBezTo>
                <a:cubicBezTo>
                  <a:pt x="575" y="392"/>
                  <a:pt x="575" y="395"/>
                  <a:pt x="575" y="397"/>
                </a:cubicBezTo>
                <a:cubicBezTo>
                  <a:pt x="574" y="399"/>
                  <a:pt x="574" y="403"/>
                  <a:pt x="574" y="405"/>
                </a:cubicBezTo>
                <a:cubicBezTo>
                  <a:pt x="574" y="407"/>
                  <a:pt x="575" y="410"/>
                  <a:pt x="575" y="412"/>
                </a:cubicBezTo>
                <a:cubicBezTo>
                  <a:pt x="575" y="412"/>
                  <a:pt x="575" y="414"/>
                  <a:pt x="575" y="415"/>
                </a:cubicBezTo>
                <a:cubicBezTo>
                  <a:pt x="575" y="417"/>
                  <a:pt x="575" y="418"/>
                  <a:pt x="574" y="419"/>
                </a:cubicBezTo>
                <a:cubicBezTo>
                  <a:pt x="573" y="420"/>
                  <a:pt x="570" y="422"/>
                  <a:pt x="568" y="422"/>
                </a:cubicBezTo>
                <a:cubicBezTo>
                  <a:pt x="566" y="422"/>
                  <a:pt x="563" y="420"/>
                  <a:pt x="561" y="421"/>
                </a:cubicBezTo>
                <a:cubicBezTo>
                  <a:pt x="560" y="421"/>
                  <a:pt x="558" y="423"/>
                  <a:pt x="558" y="424"/>
                </a:cubicBezTo>
                <a:cubicBezTo>
                  <a:pt x="557" y="426"/>
                  <a:pt x="557" y="430"/>
                  <a:pt x="558" y="432"/>
                </a:cubicBezTo>
                <a:cubicBezTo>
                  <a:pt x="558" y="433"/>
                  <a:pt x="560" y="434"/>
                  <a:pt x="560" y="435"/>
                </a:cubicBezTo>
                <a:cubicBezTo>
                  <a:pt x="561" y="437"/>
                  <a:pt x="562" y="440"/>
                  <a:pt x="562" y="441"/>
                </a:cubicBezTo>
                <a:cubicBezTo>
                  <a:pt x="562" y="443"/>
                  <a:pt x="564" y="447"/>
                  <a:pt x="564" y="449"/>
                </a:cubicBezTo>
                <a:cubicBezTo>
                  <a:pt x="564" y="450"/>
                  <a:pt x="563" y="454"/>
                  <a:pt x="561" y="454"/>
                </a:cubicBezTo>
                <a:cubicBezTo>
                  <a:pt x="560" y="455"/>
                  <a:pt x="557" y="455"/>
                  <a:pt x="556" y="454"/>
                </a:cubicBezTo>
                <a:cubicBezTo>
                  <a:pt x="554" y="453"/>
                  <a:pt x="555" y="448"/>
                  <a:pt x="554" y="447"/>
                </a:cubicBezTo>
                <a:cubicBezTo>
                  <a:pt x="552" y="446"/>
                  <a:pt x="549" y="447"/>
                  <a:pt x="547" y="447"/>
                </a:cubicBezTo>
                <a:cubicBezTo>
                  <a:pt x="546" y="448"/>
                  <a:pt x="545" y="450"/>
                  <a:pt x="544" y="450"/>
                </a:cubicBezTo>
                <a:cubicBezTo>
                  <a:pt x="543" y="451"/>
                  <a:pt x="540" y="453"/>
                  <a:pt x="538" y="452"/>
                </a:cubicBezTo>
                <a:cubicBezTo>
                  <a:pt x="537" y="452"/>
                  <a:pt x="534" y="448"/>
                  <a:pt x="533" y="449"/>
                </a:cubicBezTo>
                <a:cubicBezTo>
                  <a:pt x="532" y="449"/>
                  <a:pt x="531" y="452"/>
                  <a:pt x="531" y="453"/>
                </a:cubicBezTo>
                <a:cubicBezTo>
                  <a:pt x="531" y="454"/>
                  <a:pt x="532" y="456"/>
                  <a:pt x="532" y="457"/>
                </a:cubicBezTo>
                <a:cubicBezTo>
                  <a:pt x="533" y="459"/>
                  <a:pt x="536" y="461"/>
                  <a:pt x="536" y="462"/>
                </a:cubicBezTo>
                <a:cubicBezTo>
                  <a:pt x="536" y="464"/>
                  <a:pt x="533" y="465"/>
                  <a:pt x="532" y="466"/>
                </a:cubicBezTo>
                <a:cubicBezTo>
                  <a:pt x="531" y="467"/>
                  <a:pt x="527" y="468"/>
                  <a:pt x="526" y="469"/>
                </a:cubicBezTo>
                <a:cubicBezTo>
                  <a:pt x="524" y="469"/>
                  <a:pt x="520" y="468"/>
                  <a:pt x="518" y="468"/>
                </a:cubicBezTo>
                <a:cubicBezTo>
                  <a:pt x="517" y="468"/>
                  <a:pt x="515" y="469"/>
                  <a:pt x="514" y="470"/>
                </a:cubicBezTo>
                <a:cubicBezTo>
                  <a:pt x="512" y="471"/>
                  <a:pt x="511" y="474"/>
                  <a:pt x="510" y="474"/>
                </a:cubicBezTo>
                <a:cubicBezTo>
                  <a:pt x="508" y="475"/>
                  <a:pt x="504" y="476"/>
                  <a:pt x="502" y="476"/>
                </a:cubicBezTo>
                <a:cubicBezTo>
                  <a:pt x="500" y="476"/>
                  <a:pt x="495" y="475"/>
                  <a:pt x="493" y="474"/>
                </a:cubicBezTo>
                <a:cubicBezTo>
                  <a:pt x="491" y="474"/>
                  <a:pt x="487" y="472"/>
                  <a:pt x="484" y="472"/>
                </a:cubicBezTo>
                <a:cubicBezTo>
                  <a:pt x="482" y="472"/>
                  <a:pt x="477" y="471"/>
                  <a:pt x="475" y="472"/>
                </a:cubicBezTo>
                <a:cubicBezTo>
                  <a:pt x="473" y="472"/>
                  <a:pt x="471" y="474"/>
                  <a:pt x="470" y="475"/>
                </a:cubicBezTo>
                <a:cubicBezTo>
                  <a:pt x="470" y="476"/>
                  <a:pt x="470" y="479"/>
                  <a:pt x="471" y="480"/>
                </a:cubicBezTo>
                <a:cubicBezTo>
                  <a:pt x="471" y="481"/>
                  <a:pt x="474" y="481"/>
                  <a:pt x="474" y="482"/>
                </a:cubicBezTo>
                <a:cubicBezTo>
                  <a:pt x="475" y="483"/>
                  <a:pt x="474" y="485"/>
                  <a:pt x="474" y="487"/>
                </a:cubicBezTo>
                <a:cubicBezTo>
                  <a:pt x="474" y="487"/>
                  <a:pt x="473" y="490"/>
                  <a:pt x="472" y="490"/>
                </a:cubicBezTo>
                <a:cubicBezTo>
                  <a:pt x="472" y="490"/>
                  <a:pt x="468" y="491"/>
                  <a:pt x="467" y="492"/>
                </a:cubicBezTo>
                <a:cubicBezTo>
                  <a:pt x="466" y="493"/>
                  <a:pt x="464" y="496"/>
                  <a:pt x="464" y="497"/>
                </a:cubicBezTo>
                <a:cubicBezTo>
                  <a:pt x="464" y="498"/>
                  <a:pt x="466" y="500"/>
                  <a:pt x="466" y="501"/>
                </a:cubicBezTo>
                <a:cubicBezTo>
                  <a:pt x="466" y="503"/>
                  <a:pt x="466" y="506"/>
                  <a:pt x="466" y="508"/>
                </a:cubicBezTo>
                <a:cubicBezTo>
                  <a:pt x="466" y="510"/>
                  <a:pt x="464" y="514"/>
                  <a:pt x="464" y="516"/>
                </a:cubicBezTo>
                <a:cubicBezTo>
                  <a:pt x="464" y="518"/>
                  <a:pt x="464" y="521"/>
                  <a:pt x="465" y="522"/>
                </a:cubicBezTo>
                <a:cubicBezTo>
                  <a:pt x="466" y="523"/>
                  <a:pt x="468" y="524"/>
                  <a:pt x="469" y="524"/>
                </a:cubicBezTo>
                <a:cubicBezTo>
                  <a:pt x="471" y="525"/>
                  <a:pt x="475" y="523"/>
                  <a:pt x="477" y="523"/>
                </a:cubicBezTo>
                <a:cubicBezTo>
                  <a:pt x="478" y="523"/>
                  <a:pt x="481" y="523"/>
                  <a:pt x="482" y="524"/>
                </a:cubicBezTo>
                <a:cubicBezTo>
                  <a:pt x="483" y="525"/>
                  <a:pt x="483" y="529"/>
                  <a:pt x="482" y="530"/>
                </a:cubicBezTo>
                <a:cubicBezTo>
                  <a:pt x="482" y="532"/>
                  <a:pt x="480" y="535"/>
                  <a:pt x="479" y="537"/>
                </a:cubicBezTo>
                <a:cubicBezTo>
                  <a:pt x="479" y="538"/>
                  <a:pt x="479" y="541"/>
                  <a:pt x="479" y="542"/>
                </a:cubicBezTo>
                <a:cubicBezTo>
                  <a:pt x="478" y="544"/>
                  <a:pt x="475" y="547"/>
                  <a:pt x="475" y="549"/>
                </a:cubicBezTo>
                <a:cubicBezTo>
                  <a:pt x="474" y="550"/>
                  <a:pt x="475" y="554"/>
                  <a:pt x="475" y="555"/>
                </a:cubicBezTo>
                <a:cubicBezTo>
                  <a:pt x="474" y="556"/>
                  <a:pt x="472" y="559"/>
                  <a:pt x="471" y="560"/>
                </a:cubicBezTo>
                <a:cubicBezTo>
                  <a:pt x="469" y="560"/>
                  <a:pt x="466" y="558"/>
                  <a:pt x="464" y="558"/>
                </a:cubicBezTo>
                <a:cubicBezTo>
                  <a:pt x="463" y="557"/>
                  <a:pt x="459" y="556"/>
                  <a:pt x="458" y="554"/>
                </a:cubicBezTo>
                <a:cubicBezTo>
                  <a:pt x="457" y="552"/>
                  <a:pt x="458" y="547"/>
                  <a:pt x="457" y="544"/>
                </a:cubicBezTo>
                <a:cubicBezTo>
                  <a:pt x="456" y="543"/>
                  <a:pt x="454" y="541"/>
                  <a:pt x="452" y="540"/>
                </a:cubicBezTo>
                <a:cubicBezTo>
                  <a:pt x="450" y="539"/>
                  <a:pt x="447" y="540"/>
                  <a:pt x="445" y="540"/>
                </a:cubicBezTo>
                <a:cubicBezTo>
                  <a:pt x="443" y="539"/>
                  <a:pt x="441" y="535"/>
                  <a:pt x="440" y="535"/>
                </a:cubicBezTo>
                <a:cubicBezTo>
                  <a:pt x="438" y="534"/>
                  <a:pt x="434" y="535"/>
                  <a:pt x="433" y="536"/>
                </a:cubicBezTo>
                <a:cubicBezTo>
                  <a:pt x="432" y="537"/>
                  <a:pt x="432" y="542"/>
                  <a:pt x="431" y="544"/>
                </a:cubicBezTo>
                <a:cubicBezTo>
                  <a:pt x="430" y="545"/>
                  <a:pt x="428" y="546"/>
                  <a:pt x="427" y="547"/>
                </a:cubicBezTo>
                <a:cubicBezTo>
                  <a:pt x="426" y="548"/>
                  <a:pt x="426" y="551"/>
                  <a:pt x="426" y="552"/>
                </a:cubicBezTo>
                <a:cubicBezTo>
                  <a:pt x="426" y="553"/>
                  <a:pt x="425" y="554"/>
                  <a:pt x="424" y="555"/>
                </a:cubicBezTo>
                <a:cubicBezTo>
                  <a:pt x="424" y="557"/>
                  <a:pt x="424" y="561"/>
                  <a:pt x="424" y="562"/>
                </a:cubicBezTo>
                <a:cubicBezTo>
                  <a:pt x="424" y="564"/>
                  <a:pt x="425" y="567"/>
                  <a:pt x="426" y="569"/>
                </a:cubicBezTo>
                <a:cubicBezTo>
                  <a:pt x="426" y="570"/>
                  <a:pt x="426" y="574"/>
                  <a:pt x="425" y="575"/>
                </a:cubicBezTo>
                <a:cubicBezTo>
                  <a:pt x="424" y="577"/>
                  <a:pt x="420" y="580"/>
                  <a:pt x="418" y="582"/>
                </a:cubicBezTo>
                <a:cubicBezTo>
                  <a:pt x="416" y="584"/>
                  <a:pt x="412" y="589"/>
                  <a:pt x="410" y="592"/>
                </a:cubicBezTo>
                <a:cubicBezTo>
                  <a:pt x="409" y="594"/>
                  <a:pt x="408" y="596"/>
                  <a:pt x="407" y="598"/>
                </a:cubicBezTo>
                <a:cubicBezTo>
                  <a:pt x="406" y="600"/>
                  <a:pt x="406" y="601"/>
                  <a:pt x="405" y="601"/>
                </a:cubicBezTo>
                <a:cubicBezTo>
                  <a:pt x="404" y="603"/>
                  <a:pt x="400" y="606"/>
                  <a:pt x="398" y="607"/>
                </a:cubicBezTo>
                <a:cubicBezTo>
                  <a:pt x="396" y="608"/>
                  <a:pt x="391" y="608"/>
                  <a:pt x="389" y="608"/>
                </a:cubicBezTo>
                <a:cubicBezTo>
                  <a:pt x="387" y="608"/>
                  <a:pt x="383" y="606"/>
                  <a:pt x="382" y="605"/>
                </a:cubicBezTo>
                <a:cubicBezTo>
                  <a:pt x="380" y="603"/>
                  <a:pt x="381" y="597"/>
                  <a:pt x="379" y="595"/>
                </a:cubicBezTo>
                <a:cubicBezTo>
                  <a:pt x="378" y="594"/>
                  <a:pt x="376" y="592"/>
                  <a:pt x="375" y="591"/>
                </a:cubicBezTo>
                <a:cubicBezTo>
                  <a:pt x="373" y="590"/>
                  <a:pt x="370" y="590"/>
                  <a:pt x="369" y="589"/>
                </a:cubicBezTo>
                <a:cubicBezTo>
                  <a:pt x="367" y="588"/>
                  <a:pt x="365" y="585"/>
                  <a:pt x="364" y="585"/>
                </a:cubicBezTo>
                <a:cubicBezTo>
                  <a:pt x="362" y="584"/>
                  <a:pt x="358" y="585"/>
                  <a:pt x="356" y="586"/>
                </a:cubicBezTo>
                <a:cubicBezTo>
                  <a:pt x="354" y="586"/>
                  <a:pt x="349" y="587"/>
                  <a:pt x="347" y="589"/>
                </a:cubicBezTo>
                <a:cubicBezTo>
                  <a:pt x="346" y="590"/>
                  <a:pt x="345" y="593"/>
                  <a:pt x="344" y="594"/>
                </a:cubicBezTo>
                <a:cubicBezTo>
                  <a:pt x="343" y="594"/>
                  <a:pt x="340" y="594"/>
                  <a:pt x="340" y="593"/>
                </a:cubicBezTo>
                <a:cubicBezTo>
                  <a:pt x="338" y="591"/>
                  <a:pt x="338" y="586"/>
                  <a:pt x="338" y="583"/>
                </a:cubicBezTo>
                <a:cubicBezTo>
                  <a:pt x="338" y="582"/>
                  <a:pt x="339" y="578"/>
                  <a:pt x="338" y="576"/>
                </a:cubicBezTo>
                <a:cubicBezTo>
                  <a:pt x="338" y="574"/>
                  <a:pt x="337" y="571"/>
                  <a:pt x="336" y="570"/>
                </a:cubicBezTo>
                <a:cubicBezTo>
                  <a:pt x="335" y="569"/>
                  <a:pt x="331" y="568"/>
                  <a:pt x="330" y="567"/>
                </a:cubicBezTo>
                <a:cubicBezTo>
                  <a:pt x="329" y="566"/>
                  <a:pt x="327" y="563"/>
                  <a:pt x="326" y="561"/>
                </a:cubicBezTo>
                <a:cubicBezTo>
                  <a:pt x="325" y="559"/>
                  <a:pt x="325" y="554"/>
                  <a:pt x="324" y="552"/>
                </a:cubicBezTo>
                <a:cubicBezTo>
                  <a:pt x="324" y="551"/>
                  <a:pt x="322" y="550"/>
                  <a:pt x="322" y="549"/>
                </a:cubicBezTo>
                <a:cubicBezTo>
                  <a:pt x="321" y="547"/>
                  <a:pt x="322" y="541"/>
                  <a:pt x="320" y="540"/>
                </a:cubicBezTo>
                <a:cubicBezTo>
                  <a:pt x="319" y="540"/>
                  <a:pt x="316" y="543"/>
                  <a:pt x="315" y="544"/>
                </a:cubicBezTo>
                <a:cubicBezTo>
                  <a:pt x="313" y="545"/>
                  <a:pt x="309" y="547"/>
                  <a:pt x="307" y="546"/>
                </a:cubicBezTo>
                <a:cubicBezTo>
                  <a:pt x="306" y="545"/>
                  <a:pt x="306" y="542"/>
                  <a:pt x="306" y="541"/>
                </a:cubicBezTo>
                <a:cubicBezTo>
                  <a:pt x="305" y="541"/>
                  <a:pt x="304" y="539"/>
                  <a:pt x="303" y="539"/>
                </a:cubicBezTo>
                <a:cubicBezTo>
                  <a:pt x="302" y="538"/>
                  <a:pt x="299" y="538"/>
                  <a:pt x="298" y="537"/>
                </a:cubicBezTo>
                <a:cubicBezTo>
                  <a:pt x="298" y="536"/>
                  <a:pt x="298" y="533"/>
                  <a:pt x="298" y="532"/>
                </a:cubicBezTo>
                <a:cubicBezTo>
                  <a:pt x="298" y="530"/>
                  <a:pt x="301" y="528"/>
                  <a:pt x="301" y="527"/>
                </a:cubicBezTo>
                <a:cubicBezTo>
                  <a:pt x="301" y="525"/>
                  <a:pt x="297" y="523"/>
                  <a:pt x="296" y="522"/>
                </a:cubicBezTo>
                <a:cubicBezTo>
                  <a:pt x="294" y="521"/>
                  <a:pt x="289" y="521"/>
                  <a:pt x="287" y="522"/>
                </a:cubicBezTo>
                <a:cubicBezTo>
                  <a:pt x="285" y="523"/>
                  <a:pt x="283" y="526"/>
                  <a:pt x="282" y="527"/>
                </a:cubicBezTo>
                <a:cubicBezTo>
                  <a:pt x="282" y="529"/>
                  <a:pt x="283" y="532"/>
                  <a:pt x="282" y="534"/>
                </a:cubicBezTo>
                <a:cubicBezTo>
                  <a:pt x="282" y="536"/>
                  <a:pt x="280" y="541"/>
                  <a:pt x="278" y="542"/>
                </a:cubicBezTo>
                <a:cubicBezTo>
                  <a:pt x="277" y="543"/>
                  <a:pt x="272" y="544"/>
                  <a:pt x="270" y="543"/>
                </a:cubicBezTo>
                <a:cubicBezTo>
                  <a:pt x="268" y="543"/>
                  <a:pt x="263" y="542"/>
                  <a:pt x="261" y="540"/>
                </a:cubicBezTo>
                <a:cubicBezTo>
                  <a:pt x="260" y="539"/>
                  <a:pt x="260" y="533"/>
                  <a:pt x="258" y="533"/>
                </a:cubicBezTo>
                <a:cubicBezTo>
                  <a:pt x="257" y="532"/>
                  <a:pt x="256" y="534"/>
                  <a:pt x="255" y="534"/>
                </a:cubicBezTo>
                <a:cubicBezTo>
                  <a:pt x="253" y="534"/>
                  <a:pt x="250" y="532"/>
                  <a:pt x="248" y="532"/>
                </a:cubicBezTo>
                <a:cubicBezTo>
                  <a:pt x="247" y="531"/>
                  <a:pt x="243" y="529"/>
                  <a:pt x="241" y="529"/>
                </a:cubicBezTo>
                <a:cubicBezTo>
                  <a:pt x="239" y="528"/>
                  <a:pt x="235" y="529"/>
                  <a:pt x="234" y="528"/>
                </a:cubicBezTo>
                <a:cubicBezTo>
                  <a:pt x="232" y="527"/>
                  <a:pt x="232" y="523"/>
                  <a:pt x="232" y="522"/>
                </a:cubicBezTo>
                <a:cubicBezTo>
                  <a:pt x="231" y="520"/>
                  <a:pt x="231" y="515"/>
                  <a:pt x="230" y="513"/>
                </a:cubicBezTo>
                <a:cubicBezTo>
                  <a:pt x="229" y="511"/>
                  <a:pt x="226" y="508"/>
                  <a:pt x="224" y="507"/>
                </a:cubicBezTo>
                <a:cubicBezTo>
                  <a:pt x="222" y="507"/>
                  <a:pt x="219" y="506"/>
                  <a:pt x="218" y="505"/>
                </a:cubicBezTo>
                <a:cubicBezTo>
                  <a:pt x="216" y="504"/>
                  <a:pt x="213" y="500"/>
                  <a:pt x="211" y="499"/>
                </a:cubicBezTo>
                <a:cubicBezTo>
                  <a:pt x="210" y="499"/>
                  <a:pt x="209" y="498"/>
                  <a:pt x="208" y="498"/>
                </a:cubicBezTo>
                <a:cubicBezTo>
                  <a:pt x="206" y="498"/>
                  <a:pt x="203" y="500"/>
                  <a:pt x="202" y="501"/>
                </a:cubicBezTo>
                <a:cubicBezTo>
                  <a:pt x="201" y="502"/>
                  <a:pt x="200" y="505"/>
                  <a:pt x="200" y="506"/>
                </a:cubicBezTo>
                <a:cubicBezTo>
                  <a:pt x="199" y="508"/>
                  <a:pt x="199" y="511"/>
                  <a:pt x="198" y="512"/>
                </a:cubicBezTo>
                <a:cubicBezTo>
                  <a:pt x="197" y="513"/>
                  <a:pt x="196" y="514"/>
                  <a:pt x="195" y="514"/>
                </a:cubicBezTo>
                <a:cubicBezTo>
                  <a:pt x="194" y="514"/>
                  <a:pt x="192" y="512"/>
                  <a:pt x="192" y="512"/>
                </a:cubicBezTo>
                <a:cubicBezTo>
                  <a:pt x="191" y="511"/>
                  <a:pt x="190" y="507"/>
                  <a:pt x="189" y="506"/>
                </a:cubicBezTo>
                <a:cubicBezTo>
                  <a:pt x="188" y="506"/>
                  <a:pt x="185" y="509"/>
                  <a:pt x="184" y="510"/>
                </a:cubicBezTo>
                <a:cubicBezTo>
                  <a:pt x="181" y="511"/>
                  <a:pt x="176" y="511"/>
                  <a:pt x="173" y="511"/>
                </a:cubicBezTo>
                <a:cubicBezTo>
                  <a:pt x="170" y="511"/>
                  <a:pt x="165" y="511"/>
                  <a:pt x="162" y="511"/>
                </a:cubicBezTo>
                <a:cubicBezTo>
                  <a:pt x="160" y="512"/>
                  <a:pt x="155" y="513"/>
                  <a:pt x="153" y="514"/>
                </a:cubicBezTo>
                <a:cubicBezTo>
                  <a:pt x="152" y="515"/>
                  <a:pt x="151" y="517"/>
                  <a:pt x="150" y="518"/>
                </a:cubicBezTo>
                <a:cubicBezTo>
                  <a:pt x="149" y="519"/>
                  <a:pt x="148" y="519"/>
                  <a:pt x="146" y="520"/>
                </a:cubicBezTo>
                <a:cubicBezTo>
                  <a:pt x="145" y="520"/>
                  <a:pt x="144" y="520"/>
                  <a:pt x="144" y="520"/>
                </a:cubicBezTo>
                <a:cubicBezTo>
                  <a:pt x="143" y="520"/>
                  <a:pt x="141" y="520"/>
                  <a:pt x="140" y="520"/>
                </a:cubicBezTo>
                <a:cubicBezTo>
                  <a:pt x="139" y="519"/>
                  <a:pt x="137" y="516"/>
                  <a:pt x="136" y="515"/>
                </a:cubicBezTo>
                <a:cubicBezTo>
                  <a:pt x="136" y="514"/>
                  <a:pt x="135" y="511"/>
                  <a:pt x="134" y="510"/>
                </a:cubicBezTo>
                <a:cubicBezTo>
                  <a:pt x="133" y="509"/>
                  <a:pt x="130" y="510"/>
                  <a:pt x="129" y="509"/>
                </a:cubicBezTo>
                <a:cubicBezTo>
                  <a:pt x="127" y="507"/>
                  <a:pt x="127" y="503"/>
                  <a:pt x="126" y="501"/>
                </a:cubicBezTo>
                <a:cubicBezTo>
                  <a:pt x="125" y="498"/>
                  <a:pt x="125" y="492"/>
                  <a:pt x="123" y="490"/>
                </a:cubicBezTo>
                <a:cubicBezTo>
                  <a:pt x="122" y="489"/>
                  <a:pt x="120" y="488"/>
                  <a:pt x="119" y="488"/>
                </a:cubicBezTo>
                <a:cubicBezTo>
                  <a:pt x="118" y="487"/>
                  <a:pt x="114" y="488"/>
                  <a:pt x="112" y="489"/>
                </a:cubicBezTo>
                <a:cubicBezTo>
                  <a:pt x="111" y="490"/>
                  <a:pt x="112" y="494"/>
                  <a:pt x="111" y="496"/>
                </a:cubicBezTo>
                <a:cubicBezTo>
                  <a:pt x="111" y="497"/>
                  <a:pt x="110" y="500"/>
                  <a:pt x="109" y="502"/>
                </a:cubicBezTo>
                <a:cubicBezTo>
                  <a:pt x="108" y="503"/>
                  <a:pt x="107" y="507"/>
                  <a:pt x="105" y="507"/>
                </a:cubicBezTo>
                <a:cubicBezTo>
                  <a:pt x="104" y="507"/>
                  <a:pt x="103" y="505"/>
                  <a:pt x="102" y="504"/>
                </a:cubicBezTo>
                <a:cubicBezTo>
                  <a:pt x="101" y="503"/>
                  <a:pt x="101" y="501"/>
                  <a:pt x="101" y="500"/>
                </a:cubicBezTo>
                <a:cubicBezTo>
                  <a:pt x="100" y="499"/>
                  <a:pt x="99" y="496"/>
                  <a:pt x="97" y="495"/>
                </a:cubicBezTo>
                <a:cubicBezTo>
                  <a:pt x="96" y="495"/>
                  <a:pt x="95" y="496"/>
                  <a:pt x="94" y="496"/>
                </a:cubicBezTo>
                <a:cubicBezTo>
                  <a:pt x="93" y="496"/>
                  <a:pt x="90" y="494"/>
                  <a:pt x="88" y="493"/>
                </a:cubicBezTo>
                <a:cubicBezTo>
                  <a:pt x="87" y="493"/>
                  <a:pt x="83" y="492"/>
                  <a:pt x="82" y="491"/>
                </a:cubicBezTo>
                <a:cubicBezTo>
                  <a:pt x="80" y="489"/>
                  <a:pt x="79" y="485"/>
                  <a:pt x="78" y="484"/>
                </a:cubicBezTo>
                <a:cubicBezTo>
                  <a:pt x="76" y="483"/>
                  <a:pt x="73" y="483"/>
                  <a:pt x="71" y="483"/>
                </a:cubicBezTo>
                <a:cubicBezTo>
                  <a:pt x="69" y="483"/>
                  <a:pt x="64" y="484"/>
                  <a:pt x="62" y="485"/>
                </a:cubicBezTo>
                <a:cubicBezTo>
                  <a:pt x="59" y="485"/>
                  <a:pt x="54" y="484"/>
                  <a:pt x="51" y="482"/>
                </a:cubicBezTo>
                <a:cubicBezTo>
                  <a:pt x="50" y="482"/>
                  <a:pt x="48" y="478"/>
                  <a:pt x="47" y="477"/>
                </a:cubicBezTo>
                <a:cubicBezTo>
                  <a:pt x="46" y="476"/>
                  <a:pt x="44" y="475"/>
                  <a:pt x="43" y="475"/>
                </a:cubicBezTo>
                <a:cubicBezTo>
                  <a:pt x="41" y="474"/>
                  <a:pt x="38" y="475"/>
                  <a:pt x="36" y="476"/>
                </a:cubicBezTo>
                <a:cubicBezTo>
                  <a:pt x="34" y="476"/>
                  <a:pt x="30" y="477"/>
                  <a:pt x="29" y="476"/>
                </a:cubicBezTo>
                <a:cubicBezTo>
                  <a:pt x="29" y="475"/>
                  <a:pt x="29" y="475"/>
                  <a:pt x="28" y="474"/>
                </a:cubicBezTo>
                <a:close/>
              </a:path>
            </a:pathLst>
          </a:custGeom>
          <a:solidFill>
            <a:srgbClr val="A7A7A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4529157" y="4332878"/>
            <a:ext cx="1148216" cy="1279360"/>
          </a:xfrm>
          <a:custGeom>
            <a:avLst/>
            <a:gdLst/>
            <a:ahLst/>
            <a:cxnLst>
              <a:cxn ang="0">
                <a:pos x="240" y="19"/>
              </a:cxn>
              <a:cxn ang="0">
                <a:pos x="249" y="32"/>
              </a:cxn>
              <a:cxn ang="0">
                <a:pos x="289" y="24"/>
              </a:cxn>
              <a:cxn ang="0">
                <a:pos x="315" y="10"/>
              </a:cxn>
              <a:cxn ang="0">
                <a:pos x="338" y="17"/>
              </a:cxn>
              <a:cxn ang="0">
                <a:pos x="381" y="31"/>
              </a:cxn>
              <a:cxn ang="0">
                <a:pos x="398" y="31"/>
              </a:cxn>
              <a:cxn ang="0">
                <a:pos x="421" y="45"/>
              </a:cxn>
              <a:cxn ang="0">
                <a:pos x="436" y="63"/>
              </a:cxn>
              <a:cxn ang="0">
                <a:pos x="419" y="90"/>
              </a:cxn>
              <a:cxn ang="0">
                <a:pos x="416" y="125"/>
              </a:cxn>
              <a:cxn ang="0">
                <a:pos x="392" y="154"/>
              </a:cxn>
              <a:cxn ang="0">
                <a:pos x="401" y="177"/>
              </a:cxn>
              <a:cxn ang="0">
                <a:pos x="388" y="196"/>
              </a:cxn>
              <a:cxn ang="0">
                <a:pos x="404" y="223"/>
              </a:cxn>
              <a:cxn ang="0">
                <a:pos x="412" y="254"/>
              </a:cxn>
              <a:cxn ang="0">
                <a:pos x="373" y="262"/>
              </a:cxn>
              <a:cxn ang="0">
                <a:pos x="376" y="288"/>
              </a:cxn>
              <a:cxn ang="0">
                <a:pos x="361" y="290"/>
              </a:cxn>
              <a:cxn ang="0">
                <a:pos x="359" y="322"/>
              </a:cxn>
              <a:cxn ang="0">
                <a:pos x="360" y="349"/>
              </a:cxn>
              <a:cxn ang="0">
                <a:pos x="362" y="372"/>
              </a:cxn>
              <a:cxn ang="0">
                <a:pos x="354" y="383"/>
              </a:cxn>
              <a:cxn ang="0">
                <a:pos x="322" y="400"/>
              </a:cxn>
              <a:cxn ang="0">
                <a:pos x="299" y="413"/>
              </a:cxn>
              <a:cxn ang="0">
                <a:pos x="276" y="422"/>
              </a:cxn>
              <a:cxn ang="0">
                <a:pos x="274" y="455"/>
              </a:cxn>
              <a:cxn ang="0">
                <a:pos x="274" y="474"/>
              </a:cxn>
              <a:cxn ang="0">
                <a:pos x="235" y="486"/>
              </a:cxn>
              <a:cxn ang="0">
                <a:pos x="196" y="450"/>
              </a:cxn>
              <a:cxn ang="0">
                <a:pos x="168" y="429"/>
              </a:cxn>
              <a:cxn ang="0">
                <a:pos x="187" y="406"/>
              </a:cxn>
              <a:cxn ang="0">
                <a:pos x="199" y="363"/>
              </a:cxn>
              <a:cxn ang="0">
                <a:pos x="167" y="370"/>
              </a:cxn>
              <a:cxn ang="0">
                <a:pos x="122" y="379"/>
              </a:cxn>
              <a:cxn ang="0">
                <a:pos x="109" y="364"/>
              </a:cxn>
              <a:cxn ang="0">
                <a:pos x="100" y="349"/>
              </a:cxn>
              <a:cxn ang="0">
                <a:pos x="62" y="322"/>
              </a:cxn>
              <a:cxn ang="0">
                <a:pos x="0" y="287"/>
              </a:cxn>
              <a:cxn ang="0">
                <a:pos x="20" y="272"/>
              </a:cxn>
              <a:cxn ang="0">
                <a:pos x="31" y="256"/>
              </a:cxn>
              <a:cxn ang="0">
                <a:pos x="49" y="220"/>
              </a:cxn>
              <a:cxn ang="0">
                <a:pos x="76" y="214"/>
              </a:cxn>
              <a:cxn ang="0">
                <a:pos x="80" y="188"/>
              </a:cxn>
              <a:cxn ang="0">
                <a:pos x="85" y="165"/>
              </a:cxn>
              <a:cxn ang="0">
                <a:pos x="105" y="156"/>
              </a:cxn>
              <a:cxn ang="0">
                <a:pos x="107" y="135"/>
              </a:cxn>
              <a:cxn ang="0">
                <a:pos x="110" y="115"/>
              </a:cxn>
              <a:cxn ang="0">
                <a:pos x="126" y="106"/>
              </a:cxn>
              <a:cxn ang="0">
                <a:pos x="137" y="86"/>
              </a:cxn>
              <a:cxn ang="0">
                <a:pos x="152" y="69"/>
              </a:cxn>
              <a:cxn ang="0">
                <a:pos x="167" y="45"/>
              </a:cxn>
              <a:cxn ang="0">
                <a:pos x="164" y="19"/>
              </a:cxn>
              <a:cxn ang="0">
                <a:pos x="183" y="3"/>
              </a:cxn>
              <a:cxn ang="0">
                <a:pos x="208" y="6"/>
              </a:cxn>
            </a:cxnLst>
            <a:rect l="0" t="0" r="r" b="b"/>
            <a:pathLst>
              <a:path w="436" h="486">
                <a:moveTo>
                  <a:pt x="228" y="0"/>
                </a:moveTo>
                <a:cubicBezTo>
                  <a:pt x="229" y="0"/>
                  <a:pt x="230" y="0"/>
                  <a:pt x="231" y="0"/>
                </a:cubicBezTo>
                <a:cubicBezTo>
                  <a:pt x="233" y="0"/>
                  <a:pt x="237" y="0"/>
                  <a:pt x="239" y="2"/>
                </a:cubicBezTo>
                <a:cubicBezTo>
                  <a:pt x="240" y="2"/>
                  <a:pt x="241" y="5"/>
                  <a:pt x="241" y="6"/>
                </a:cubicBezTo>
                <a:cubicBezTo>
                  <a:pt x="241" y="7"/>
                  <a:pt x="240" y="10"/>
                  <a:pt x="240" y="12"/>
                </a:cubicBezTo>
                <a:cubicBezTo>
                  <a:pt x="239" y="14"/>
                  <a:pt x="240" y="17"/>
                  <a:pt x="240" y="19"/>
                </a:cubicBezTo>
                <a:cubicBezTo>
                  <a:pt x="239" y="20"/>
                  <a:pt x="236" y="20"/>
                  <a:pt x="235" y="21"/>
                </a:cubicBezTo>
                <a:cubicBezTo>
                  <a:pt x="235" y="22"/>
                  <a:pt x="234" y="25"/>
                  <a:pt x="235" y="26"/>
                </a:cubicBezTo>
                <a:cubicBezTo>
                  <a:pt x="235" y="27"/>
                  <a:pt x="236" y="29"/>
                  <a:pt x="237" y="29"/>
                </a:cubicBezTo>
                <a:cubicBezTo>
                  <a:pt x="238" y="30"/>
                  <a:pt x="241" y="29"/>
                  <a:pt x="242" y="29"/>
                </a:cubicBezTo>
                <a:cubicBezTo>
                  <a:pt x="243" y="30"/>
                  <a:pt x="245" y="31"/>
                  <a:pt x="246" y="32"/>
                </a:cubicBezTo>
                <a:cubicBezTo>
                  <a:pt x="246" y="32"/>
                  <a:pt x="248" y="32"/>
                  <a:pt x="249" y="32"/>
                </a:cubicBezTo>
                <a:cubicBezTo>
                  <a:pt x="251" y="32"/>
                  <a:pt x="254" y="30"/>
                  <a:pt x="256" y="30"/>
                </a:cubicBezTo>
                <a:cubicBezTo>
                  <a:pt x="258" y="29"/>
                  <a:pt x="262" y="31"/>
                  <a:pt x="264" y="31"/>
                </a:cubicBezTo>
                <a:cubicBezTo>
                  <a:pt x="265" y="31"/>
                  <a:pt x="267" y="30"/>
                  <a:pt x="269" y="30"/>
                </a:cubicBezTo>
                <a:cubicBezTo>
                  <a:pt x="271" y="29"/>
                  <a:pt x="274" y="28"/>
                  <a:pt x="276" y="28"/>
                </a:cubicBezTo>
                <a:cubicBezTo>
                  <a:pt x="278" y="27"/>
                  <a:pt x="281" y="27"/>
                  <a:pt x="282" y="27"/>
                </a:cubicBezTo>
                <a:cubicBezTo>
                  <a:pt x="284" y="27"/>
                  <a:pt x="288" y="25"/>
                  <a:pt x="289" y="24"/>
                </a:cubicBezTo>
                <a:cubicBezTo>
                  <a:pt x="289" y="23"/>
                  <a:pt x="288" y="19"/>
                  <a:pt x="289" y="18"/>
                </a:cubicBezTo>
                <a:cubicBezTo>
                  <a:pt x="289" y="17"/>
                  <a:pt x="291" y="15"/>
                  <a:pt x="292" y="15"/>
                </a:cubicBezTo>
                <a:cubicBezTo>
                  <a:pt x="293" y="14"/>
                  <a:pt x="296" y="15"/>
                  <a:pt x="298" y="15"/>
                </a:cubicBezTo>
                <a:cubicBezTo>
                  <a:pt x="300" y="15"/>
                  <a:pt x="303" y="13"/>
                  <a:pt x="305" y="13"/>
                </a:cubicBezTo>
                <a:cubicBezTo>
                  <a:pt x="306" y="13"/>
                  <a:pt x="307" y="12"/>
                  <a:pt x="308" y="12"/>
                </a:cubicBezTo>
                <a:cubicBezTo>
                  <a:pt x="310" y="11"/>
                  <a:pt x="313" y="10"/>
                  <a:pt x="315" y="10"/>
                </a:cubicBezTo>
                <a:cubicBezTo>
                  <a:pt x="315" y="10"/>
                  <a:pt x="315" y="9"/>
                  <a:pt x="315" y="9"/>
                </a:cubicBezTo>
                <a:cubicBezTo>
                  <a:pt x="316" y="10"/>
                  <a:pt x="316" y="10"/>
                  <a:pt x="316" y="11"/>
                </a:cubicBezTo>
                <a:cubicBezTo>
                  <a:pt x="317" y="12"/>
                  <a:pt x="321" y="11"/>
                  <a:pt x="323" y="11"/>
                </a:cubicBezTo>
                <a:cubicBezTo>
                  <a:pt x="325" y="10"/>
                  <a:pt x="328" y="9"/>
                  <a:pt x="330" y="10"/>
                </a:cubicBezTo>
                <a:cubicBezTo>
                  <a:pt x="331" y="10"/>
                  <a:pt x="333" y="11"/>
                  <a:pt x="334" y="12"/>
                </a:cubicBezTo>
                <a:cubicBezTo>
                  <a:pt x="335" y="13"/>
                  <a:pt x="337" y="17"/>
                  <a:pt x="338" y="17"/>
                </a:cubicBezTo>
                <a:cubicBezTo>
                  <a:pt x="341" y="19"/>
                  <a:pt x="346" y="20"/>
                  <a:pt x="349" y="20"/>
                </a:cubicBezTo>
                <a:cubicBezTo>
                  <a:pt x="351" y="19"/>
                  <a:pt x="356" y="18"/>
                  <a:pt x="358" y="18"/>
                </a:cubicBezTo>
                <a:cubicBezTo>
                  <a:pt x="360" y="18"/>
                  <a:pt x="363" y="18"/>
                  <a:pt x="365" y="19"/>
                </a:cubicBezTo>
                <a:cubicBezTo>
                  <a:pt x="366" y="20"/>
                  <a:pt x="367" y="24"/>
                  <a:pt x="369" y="26"/>
                </a:cubicBezTo>
                <a:cubicBezTo>
                  <a:pt x="370" y="27"/>
                  <a:pt x="374" y="28"/>
                  <a:pt x="375" y="28"/>
                </a:cubicBezTo>
                <a:cubicBezTo>
                  <a:pt x="377" y="29"/>
                  <a:pt x="380" y="31"/>
                  <a:pt x="381" y="31"/>
                </a:cubicBezTo>
                <a:cubicBezTo>
                  <a:pt x="382" y="31"/>
                  <a:pt x="383" y="30"/>
                  <a:pt x="384" y="30"/>
                </a:cubicBezTo>
                <a:cubicBezTo>
                  <a:pt x="386" y="31"/>
                  <a:pt x="387" y="34"/>
                  <a:pt x="388" y="35"/>
                </a:cubicBezTo>
                <a:cubicBezTo>
                  <a:pt x="388" y="36"/>
                  <a:pt x="388" y="38"/>
                  <a:pt x="389" y="39"/>
                </a:cubicBezTo>
                <a:cubicBezTo>
                  <a:pt x="390" y="40"/>
                  <a:pt x="391" y="42"/>
                  <a:pt x="392" y="42"/>
                </a:cubicBezTo>
                <a:cubicBezTo>
                  <a:pt x="394" y="42"/>
                  <a:pt x="395" y="38"/>
                  <a:pt x="396" y="37"/>
                </a:cubicBezTo>
                <a:cubicBezTo>
                  <a:pt x="397" y="35"/>
                  <a:pt x="398" y="32"/>
                  <a:pt x="398" y="31"/>
                </a:cubicBezTo>
                <a:cubicBezTo>
                  <a:pt x="399" y="29"/>
                  <a:pt x="398" y="25"/>
                  <a:pt x="399" y="24"/>
                </a:cubicBezTo>
                <a:cubicBezTo>
                  <a:pt x="401" y="23"/>
                  <a:pt x="405" y="22"/>
                  <a:pt x="406" y="23"/>
                </a:cubicBezTo>
                <a:cubicBezTo>
                  <a:pt x="407" y="23"/>
                  <a:pt x="409" y="24"/>
                  <a:pt x="410" y="25"/>
                </a:cubicBezTo>
                <a:cubicBezTo>
                  <a:pt x="412" y="27"/>
                  <a:pt x="412" y="33"/>
                  <a:pt x="413" y="36"/>
                </a:cubicBezTo>
                <a:cubicBezTo>
                  <a:pt x="414" y="38"/>
                  <a:pt x="414" y="42"/>
                  <a:pt x="416" y="44"/>
                </a:cubicBezTo>
                <a:cubicBezTo>
                  <a:pt x="417" y="45"/>
                  <a:pt x="420" y="44"/>
                  <a:pt x="421" y="45"/>
                </a:cubicBezTo>
                <a:cubicBezTo>
                  <a:pt x="422" y="46"/>
                  <a:pt x="423" y="49"/>
                  <a:pt x="423" y="50"/>
                </a:cubicBezTo>
                <a:cubicBezTo>
                  <a:pt x="424" y="51"/>
                  <a:pt x="426" y="54"/>
                  <a:pt x="427" y="55"/>
                </a:cubicBezTo>
                <a:cubicBezTo>
                  <a:pt x="428" y="55"/>
                  <a:pt x="430" y="55"/>
                  <a:pt x="431" y="55"/>
                </a:cubicBezTo>
                <a:cubicBezTo>
                  <a:pt x="431" y="55"/>
                  <a:pt x="432" y="55"/>
                  <a:pt x="433" y="55"/>
                </a:cubicBezTo>
                <a:cubicBezTo>
                  <a:pt x="433" y="56"/>
                  <a:pt x="433" y="57"/>
                  <a:pt x="433" y="58"/>
                </a:cubicBezTo>
                <a:cubicBezTo>
                  <a:pt x="434" y="59"/>
                  <a:pt x="436" y="63"/>
                  <a:pt x="436" y="63"/>
                </a:cubicBezTo>
                <a:cubicBezTo>
                  <a:pt x="436" y="63"/>
                  <a:pt x="436" y="67"/>
                  <a:pt x="435" y="68"/>
                </a:cubicBezTo>
                <a:cubicBezTo>
                  <a:pt x="433" y="70"/>
                  <a:pt x="429" y="69"/>
                  <a:pt x="428" y="70"/>
                </a:cubicBezTo>
                <a:cubicBezTo>
                  <a:pt x="426" y="72"/>
                  <a:pt x="426" y="76"/>
                  <a:pt x="426" y="77"/>
                </a:cubicBezTo>
                <a:cubicBezTo>
                  <a:pt x="425" y="79"/>
                  <a:pt x="425" y="82"/>
                  <a:pt x="425" y="84"/>
                </a:cubicBezTo>
                <a:cubicBezTo>
                  <a:pt x="424" y="85"/>
                  <a:pt x="423" y="87"/>
                  <a:pt x="422" y="88"/>
                </a:cubicBezTo>
                <a:cubicBezTo>
                  <a:pt x="421" y="89"/>
                  <a:pt x="419" y="90"/>
                  <a:pt x="419" y="90"/>
                </a:cubicBezTo>
                <a:cubicBezTo>
                  <a:pt x="418" y="92"/>
                  <a:pt x="418" y="94"/>
                  <a:pt x="418" y="96"/>
                </a:cubicBezTo>
                <a:cubicBezTo>
                  <a:pt x="419" y="97"/>
                  <a:pt x="420" y="99"/>
                  <a:pt x="420" y="100"/>
                </a:cubicBezTo>
                <a:cubicBezTo>
                  <a:pt x="421" y="102"/>
                  <a:pt x="422" y="105"/>
                  <a:pt x="422" y="106"/>
                </a:cubicBezTo>
                <a:cubicBezTo>
                  <a:pt x="422" y="108"/>
                  <a:pt x="420" y="110"/>
                  <a:pt x="419" y="112"/>
                </a:cubicBezTo>
                <a:cubicBezTo>
                  <a:pt x="419" y="114"/>
                  <a:pt x="420" y="117"/>
                  <a:pt x="419" y="119"/>
                </a:cubicBezTo>
                <a:cubicBezTo>
                  <a:pt x="419" y="121"/>
                  <a:pt x="417" y="123"/>
                  <a:pt x="416" y="125"/>
                </a:cubicBezTo>
                <a:cubicBezTo>
                  <a:pt x="415" y="126"/>
                  <a:pt x="415" y="131"/>
                  <a:pt x="413" y="132"/>
                </a:cubicBezTo>
                <a:cubicBezTo>
                  <a:pt x="413" y="133"/>
                  <a:pt x="411" y="134"/>
                  <a:pt x="410" y="134"/>
                </a:cubicBezTo>
                <a:cubicBezTo>
                  <a:pt x="408" y="135"/>
                  <a:pt x="405" y="136"/>
                  <a:pt x="403" y="137"/>
                </a:cubicBezTo>
                <a:cubicBezTo>
                  <a:pt x="401" y="138"/>
                  <a:pt x="398" y="143"/>
                  <a:pt x="397" y="145"/>
                </a:cubicBezTo>
                <a:cubicBezTo>
                  <a:pt x="397" y="147"/>
                  <a:pt x="398" y="150"/>
                  <a:pt x="397" y="152"/>
                </a:cubicBezTo>
                <a:cubicBezTo>
                  <a:pt x="397" y="153"/>
                  <a:pt x="393" y="153"/>
                  <a:pt x="392" y="154"/>
                </a:cubicBezTo>
                <a:cubicBezTo>
                  <a:pt x="391" y="156"/>
                  <a:pt x="393" y="160"/>
                  <a:pt x="393" y="161"/>
                </a:cubicBezTo>
                <a:cubicBezTo>
                  <a:pt x="394" y="162"/>
                  <a:pt x="395" y="163"/>
                  <a:pt x="396" y="164"/>
                </a:cubicBezTo>
                <a:cubicBezTo>
                  <a:pt x="397" y="165"/>
                  <a:pt x="399" y="167"/>
                  <a:pt x="400" y="167"/>
                </a:cubicBezTo>
                <a:cubicBezTo>
                  <a:pt x="401" y="168"/>
                  <a:pt x="403" y="170"/>
                  <a:pt x="404" y="172"/>
                </a:cubicBezTo>
                <a:cubicBezTo>
                  <a:pt x="404" y="173"/>
                  <a:pt x="405" y="175"/>
                  <a:pt x="405" y="176"/>
                </a:cubicBezTo>
                <a:cubicBezTo>
                  <a:pt x="404" y="177"/>
                  <a:pt x="401" y="176"/>
                  <a:pt x="401" y="177"/>
                </a:cubicBezTo>
                <a:cubicBezTo>
                  <a:pt x="400" y="178"/>
                  <a:pt x="401" y="179"/>
                  <a:pt x="401" y="180"/>
                </a:cubicBezTo>
                <a:cubicBezTo>
                  <a:pt x="400" y="180"/>
                  <a:pt x="399" y="181"/>
                  <a:pt x="398" y="182"/>
                </a:cubicBezTo>
                <a:cubicBezTo>
                  <a:pt x="396" y="182"/>
                  <a:pt x="392" y="182"/>
                  <a:pt x="391" y="183"/>
                </a:cubicBezTo>
                <a:cubicBezTo>
                  <a:pt x="390" y="184"/>
                  <a:pt x="389" y="186"/>
                  <a:pt x="388" y="188"/>
                </a:cubicBezTo>
                <a:cubicBezTo>
                  <a:pt x="387" y="188"/>
                  <a:pt x="386" y="190"/>
                  <a:pt x="386" y="191"/>
                </a:cubicBezTo>
                <a:cubicBezTo>
                  <a:pt x="386" y="193"/>
                  <a:pt x="388" y="195"/>
                  <a:pt x="388" y="196"/>
                </a:cubicBezTo>
                <a:cubicBezTo>
                  <a:pt x="389" y="198"/>
                  <a:pt x="389" y="203"/>
                  <a:pt x="389" y="205"/>
                </a:cubicBezTo>
                <a:cubicBezTo>
                  <a:pt x="390" y="206"/>
                  <a:pt x="391" y="208"/>
                  <a:pt x="392" y="209"/>
                </a:cubicBezTo>
                <a:cubicBezTo>
                  <a:pt x="393" y="210"/>
                  <a:pt x="394" y="212"/>
                  <a:pt x="394" y="213"/>
                </a:cubicBezTo>
                <a:cubicBezTo>
                  <a:pt x="395" y="215"/>
                  <a:pt x="394" y="218"/>
                  <a:pt x="394" y="219"/>
                </a:cubicBezTo>
                <a:cubicBezTo>
                  <a:pt x="395" y="220"/>
                  <a:pt x="396" y="221"/>
                  <a:pt x="397" y="221"/>
                </a:cubicBezTo>
                <a:cubicBezTo>
                  <a:pt x="399" y="222"/>
                  <a:pt x="403" y="222"/>
                  <a:pt x="404" y="223"/>
                </a:cubicBezTo>
                <a:cubicBezTo>
                  <a:pt x="406" y="224"/>
                  <a:pt x="409" y="226"/>
                  <a:pt x="410" y="228"/>
                </a:cubicBezTo>
                <a:cubicBezTo>
                  <a:pt x="412" y="230"/>
                  <a:pt x="414" y="234"/>
                  <a:pt x="414" y="236"/>
                </a:cubicBezTo>
                <a:cubicBezTo>
                  <a:pt x="415" y="238"/>
                  <a:pt x="414" y="241"/>
                  <a:pt x="415" y="242"/>
                </a:cubicBezTo>
                <a:cubicBezTo>
                  <a:pt x="415" y="243"/>
                  <a:pt x="417" y="245"/>
                  <a:pt x="418" y="246"/>
                </a:cubicBezTo>
                <a:cubicBezTo>
                  <a:pt x="418" y="247"/>
                  <a:pt x="419" y="249"/>
                  <a:pt x="418" y="250"/>
                </a:cubicBezTo>
                <a:cubicBezTo>
                  <a:pt x="418" y="252"/>
                  <a:pt x="414" y="253"/>
                  <a:pt x="412" y="254"/>
                </a:cubicBezTo>
                <a:cubicBezTo>
                  <a:pt x="411" y="254"/>
                  <a:pt x="408" y="254"/>
                  <a:pt x="406" y="254"/>
                </a:cubicBezTo>
                <a:cubicBezTo>
                  <a:pt x="405" y="254"/>
                  <a:pt x="402" y="256"/>
                  <a:pt x="400" y="256"/>
                </a:cubicBezTo>
                <a:cubicBezTo>
                  <a:pt x="398" y="257"/>
                  <a:pt x="393" y="257"/>
                  <a:pt x="390" y="257"/>
                </a:cubicBezTo>
                <a:cubicBezTo>
                  <a:pt x="388" y="257"/>
                  <a:pt x="383" y="254"/>
                  <a:pt x="381" y="254"/>
                </a:cubicBezTo>
                <a:cubicBezTo>
                  <a:pt x="379" y="254"/>
                  <a:pt x="375" y="255"/>
                  <a:pt x="374" y="257"/>
                </a:cubicBezTo>
                <a:cubicBezTo>
                  <a:pt x="373" y="258"/>
                  <a:pt x="373" y="261"/>
                  <a:pt x="373" y="262"/>
                </a:cubicBezTo>
                <a:cubicBezTo>
                  <a:pt x="373" y="264"/>
                  <a:pt x="374" y="268"/>
                  <a:pt x="375" y="269"/>
                </a:cubicBezTo>
                <a:cubicBezTo>
                  <a:pt x="375" y="270"/>
                  <a:pt x="376" y="273"/>
                  <a:pt x="377" y="274"/>
                </a:cubicBezTo>
                <a:cubicBezTo>
                  <a:pt x="378" y="275"/>
                  <a:pt x="381" y="274"/>
                  <a:pt x="382" y="275"/>
                </a:cubicBezTo>
                <a:cubicBezTo>
                  <a:pt x="383" y="277"/>
                  <a:pt x="384" y="282"/>
                  <a:pt x="383" y="284"/>
                </a:cubicBezTo>
                <a:cubicBezTo>
                  <a:pt x="383" y="285"/>
                  <a:pt x="382" y="288"/>
                  <a:pt x="381" y="289"/>
                </a:cubicBezTo>
                <a:cubicBezTo>
                  <a:pt x="380" y="290"/>
                  <a:pt x="377" y="289"/>
                  <a:pt x="376" y="288"/>
                </a:cubicBezTo>
                <a:cubicBezTo>
                  <a:pt x="375" y="287"/>
                  <a:pt x="375" y="284"/>
                  <a:pt x="374" y="283"/>
                </a:cubicBezTo>
                <a:cubicBezTo>
                  <a:pt x="373" y="283"/>
                  <a:pt x="371" y="283"/>
                  <a:pt x="370" y="283"/>
                </a:cubicBezTo>
                <a:cubicBezTo>
                  <a:pt x="369" y="283"/>
                  <a:pt x="366" y="285"/>
                  <a:pt x="365" y="285"/>
                </a:cubicBezTo>
                <a:cubicBezTo>
                  <a:pt x="364" y="285"/>
                  <a:pt x="363" y="283"/>
                  <a:pt x="362" y="283"/>
                </a:cubicBezTo>
                <a:cubicBezTo>
                  <a:pt x="361" y="283"/>
                  <a:pt x="360" y="284"/>
                  <a:pt x="360" y="284"/>
                </a:cubicBezTo>
                <a:cubicBezTo>
                  <a:pt x="359" y="286"/>
                  <a:pt x="361" y="288"/>
                  <a:pt x="361" y="290"/>
                </a:cubicBezTo>
                <a:cubicBezTo>
                  <a:pt x="361" y="292"/>
                  <a:pt x="360" y="296"/>
                  <a:pt x="360" y="299"/>
                </a:cubicBezTo>
                <a:cubicBezTo>
                  <a:pt x="359" y="301"/>
                  <a:pt x="358" y="306"/>
                  <a:pt x="358" y="308"/>
                </a:cubicBezTo>
                <a:cubicBezTo>
                  <a:pt x="357" y="309"/>
                  <a:pt x="357" y="312"/>
                  <a:pt x="357" y="313"/>
                </a:cubicBezTo>
                <a:cubicBezTo>
                  <a:pt x="356" y="313"/>
                  <a:pt x="354" y="314"/>
                  <a:pt x="353" y="315"/>
                </a:cubicBezTo>
                <a:cubicBezTo>
                  <a:pt x="353" y="316"/>
                  <a:pt x="353" y="319"/>
                  <a:pt x="353" y="320"/>
                </a:cubicBezTo>
                <a:cubicBezTo>
                  <a:pt x="354" y="321"/>
                  <a:pt x="358" y="321"/>
                  <a:pt x="359" y="322"/>
                </a:cubicBezTo>
                <a:cubicBezTo>
                  <a:pt x="360" y="323"/>
                  <a:pt x="362" y="326"/>
                  <a:pt x="361" y="328"/>
                </a:cubicBezTo>
                <a:cubicBezTo>
                  <a:pt x="361" y="330"/>
                  <a:pt x="359" y="333"/>
                  <a:pt x="358" y="334"/>
                </a:cubicBezTo>
                <a:cubicBezTo>
                  <a:pt x="357" y="336"/>
                  <a:pt x="354" y="338"/>
                  <a:pt x="354" y="339"/>
                </a:cubicBezTo>
                <a:cubicBezTo>
                  <a:pt x="353" y="340"/>
                  <a:pt x="353" y="342"/>
                  <a:pt x="354" y="344"/>
                </a:cubicBezTo>
                <a:cubicBezTo>
                  <a:pt x="354" y="344"/>
                  <a:pt x="355" y="346"/>
                  <a:pt x="355" y="346"/>
                </a:cubicBezTo>
                <a:cubicBezTo>
                  <a:pt x="356" y="347"/>
                  <a:pt x="359" y="348"/>
                  <a:pt x="360" y="349"/>
                </a:cubicBezTo>
                <a:cubicBezTo>
                  <a:pt x="360" y="350"/>
                  <a:pt x="361" y="352"/>
                  <a:pt x="362" y="353"/>
                </a:cubicBezTo>
                <a:cubicBezTo>
                  <a:pt x="362" y="354"/>
                  <a:pt x="363" y="356"/>
                  <a:pt x="363" y="357"/>
                </a:cubicBezTo>
                <a:cubicBezTo>
                  <a:pt x="363" y="358"/>
                  <a:pt x="362" y="360"/>
                  <a:pt x="361" y="361"/>
                </a:cubicBezTo>
                <a:cubicBezTo>
                  <a:pt x="361" y="362"/>
                  <a:pt x="361" y="364"/>
                  <a:pt x="361" y="364"/>
                </a:cubicBezTo>
                <a:cubicBezTo>
                  <a:pt x="361" y="365"/>
                  <a:pt x="363" y="367"/>
                  <a:pt x="363" y="368"/>
                </a:cubicBezTo>
                <a:cubicBezTo>
                  <a:pt x="363" y="369"/>
                  <a:pt x="362" y="371"/>
                  <a:pt x="362" y="372"/>
                </a:cubicBezTo>
                <a:cubicBezTo>
                  <a:pt x="362" y="373"/>
                  <a:pt x="364" y="374"/>
                  <a:pt x="365" y="374"/>
                </a:cubicBezTo>
                <a:cubicBezTo>
                  <a:pt x="366" y="375"/>
                  <a:pt x="366" y="376"/>
                  <a:pt x="367" y="377"/>
                </a:cubicBezTo>
                <a:cubicBezTo>
                  <a:pt x="367" y="379"/>
                  <a:pt x="368" y="382"/>
                  <a:pt x="367" y="384"/>
                </a:cubicBezTo>
                <a:cubicBezTo>
                  <a:pt x="367" y="385"/>
                  <a:pt x="366" y="386"/>
                  <a:pt x="366" y="387"/>
                </a:cubicBezTo>
                <a:cubicBezTo>
                  <a:pt x="364" y="388"/>
                  <a:pt x="360" y="388"/>
                  <a:pt x="358" y="387"/>
                </a:cubicBezTo>
                <a:cubicBezTo>
                  <a:pt x="357" y="387"/>
                  <a:pt x="355" y="384"/>
                  <a:pt x="354" y="383"/>
                </a:cubicBezTo>
                <a:cubicBezTo>
                  <a:pt x="353" y="383"/>
                  <a:pt x="350" y="382"/>
                  <a:pt x="349" y="382"/>
                </a:cubicBezTo>
                <a:cubicBezTo>
                  <a:pt x="348" y="383"/>
                  <a:pt x="348" y="386"/>
                  <a:pt x="347" y="387"/>
                </a:cubicBezTo>
                <a:cubicBezTo>
                  <a:pt x="346" y="389"/>
                  <a:pt x="343" y="391"/>
                  <a:pt x="341" y="392"/>
                </a:cubicBezTo>
                <a:cubicBezTo>
                  <a:pt x="339" y="393"/>
                  <a:pt x="335" y="395"/>
                  <a:pt x="333" y="396"/>
                </a:cubicBezTo>
                <a:cubicBezTo>
                  <a:pt x="331" y="396"/>
                  <a:pt x="328" y="397"/>
                  <a:pt x="326" y="398"/>
                </a:cubicBezTo>
                <a:cubicBezTo>
                  <a:pt x="325" y="398"/>
                  <a:pt x="322" y="399"/>
                  <a:pt x="322" y="400"/>
                </a:cubicBezTo>
                <a:cubicBezTo>
                  <a:pt x="321" y="402"/>
                  <a:pt x="322" y="406"/>
                  <a:pt x="322" y="408"/>
                </a:cubicBezTo>
                <a:cubicBezTo>
                  <a:pt x="321" y="408"/>
                  <a:pt x="321" y="410"/>
                  <a:pt x="320" y="410"/>
                </a:cubicBezTo>
                <a:cubicBezTo>
                  <a:pt x="319" y="411"/>
                  <a:pt x="317" y="408"/>
                  <a:pt x="316" y="409"/>
                </a:cubicBezTo>
                <a:cubicBezTo>
                  <a:pt x="314" y="409"/>
                  <a:pt x="312" y="411"/>
                  <a:pt x="311" y="411"/>
                </a:cubicBezTo>
                <a:cubicBezTo>
                  <a:pt x="309" y="412"/>
                  <a:pt x="305" y="411"/>
                  <a:pt x="302" y="411"/>
                </a:cubicBezTo>
                <a:cubicBezTo>
                  <a:pt x="301" y="411"/>
                  <a:pt x="300" y="413"/>
                  <a:pt x="299" y="413"/>
                </a:cubicBezTo>
                <a:cubicBezTo>
                  <a:pt x="297" y="413"/>
                  <a:pt x="293" y="413"/>
                  <a:pt x="292" y="414"/>
                </a:cubicBezTo>
                <a:cubicBezTo>
                  <a:pt x="291" y="415"/>
                  <a:pt x="291" y="418"/>
                  <a:pt x="290" y="418"/>
                </a:cubicBezTo>
                <a:cubicBezTo>
                  <a:pt x="288" y="419"/>
                  <a:pt x="286" y="417"/>
                  <a:pt x="284" y="417"/>
                </a:cubicBezTo>
                <a:cubicBezTo>
                  <a:pt x="284" y="416"/>
                  <a:pt x="282" y="415"/>
                  <a:pt x="281" y="414"/>
                </a:cubicBezTo>
                <a:cubicBezTo>
                  <a:pt x="280" y="414"/>
                  <a:pt x="277" y="413"/>
                  <a:pt x="277" y="414"/>
                </a:cubicBezTo>
                <a:cubicBezTo>
                  <a:pt x="275" y="416"/>
                  <a:pt x="276" y="420"/>
                  <a:pt x="276" y="422"/>
                </a:cubicBezTo>
                <a:cubicBezTo>
                  <a:pt x="276" y="424"/>
                  <a:pt x="276" y="428"/>
                  <a:pt x="277" y="429"/>
                </a:cubicBezTo>
                <a:cubicBezTo>
                  <a:pt x="277" y="431"/>
                  <a:pt x="279" y="433"/>
                  <a:pt x="279" y="434"/>
                </a:cubicBezTo>
                <a:cubicBezTo>
                  <a:pt x="280" y="436"/>
                  <a:pt x="280" y="439"/>
                  <a:pt x="279" y="441"/>
                </a:cubicBezTo>
                <a:cubicBezTo>
                  <a:pt x="279" y="442"/>
                  <a:pt x="277" y="444"/>
                  <a:pt x="277" y="446"/>
                </a:cubicBezTo>
                <a:cubicBezTo>
                  <a:pt x="276" y="447"/>
                  <a:pt x="275" y="449"/>
                  <a:pt x="275" y="451"/>
                </a:cubicBezTo>
                <a:cubicBezTo>
                  <a:pt x="274" y="451"/>
                  <a:pt x="274" y="454"/>
                  <a:pt x="274" y="455"/>
                </a:cubicBezTo>
                <a:cubicBezTo>
                  <a:pt x="274" y="455"/>
                  <a:pt x="274" y="455"/>
                  <a:pt x="274" y="455"/>
                </a:cubicBezTo>
                <a:cubicBezTo>
                  <a:pt x="272" y="455"/>
                  <a:pt x="268" y="454"/>
                  <a:pt x="267" y="456"/>
                </a:cubicBezTo>
                <a:cubicBezTo>
                  <a:pt x="266" y="457"/>
                  <a:pt x="265" y="461"/>
                  <a:pt x="265" y="463"/>
                </a:cubicBezTo>
                <a:cubicBezTo>
                  <a:pt x="266" y="464"/>
                  <a:pt x="267" y="466"/>
                  <a:pt x="268" y="466"/>
                </a:cubicBezTo>
                <a:cubicBezTo>
                  <a:pt x="270" y="467"/>
                  <a:pt x="273" y="464"/>
                  <a:pt x="274" y="465"/>
                </a:cubicBezTo>
                <a:cubicBezTo>
                  <a:pt x="276" y="466"/>
                  <a:pt x="275" y="472"/>
                  <a:pt x="274" y="474"/>
                </a:cubicBezTo>
                <a:cubicBezTo>
                  <a:pt x="274" y="475"/>
                  <a:pt x="270" y="477"/>
                  <a:pt x="269" y="477"/>
                </a:cubicBezTo>
                <a:cubicBezTo>
                  <a:pt x="267" y="477"/>
                  <a:pt x="263" y="477"/>
                  <a:pt x="261" y="477"/>
                </a:cubicBezTo>
                <a:cubicBezTo>
                  <a:pt x="260" y="476"/>
                  <a:pt x="258" y="473"/>
                  <a:pt x="257" y="473"/>
                </a:cubicBezTo>
                <a:cubicBezTo>
                  <a:pt x="254" y="472"/>
                  <a:pt x="250" y="473"/>
                  <a:pt x="248" y="475"/>
                </a:cubicBezTo>
                <a:cubicBezTo>
                  <a:pt x="246" y="476"/>
                  <a:pt x="246" y="481"/>
                  <a:pt x="245" y="482"/>
                </a:cubicBezTo>
                <a:cubicBezTo>
                  <a:pt x="243" y="484"/>
                  <a:pt x="237" y="486"/>
                  <a:pt x="235" y="486"/>
                </a:cubicBezTo>
                <a:cubicBezTo>
                  <a:pt x="232" y="486"/>
                  <a:pt x="226" y="484"/>
                  <a:pt x="223" y="483"/>
                </a:cubicBezTo>
                <a:cubicBezTo>
                  <a:pt x="221" y="482"/>
                  <a:pt x="218" y="481"/>
                  <a:pt x="217" y="480"/>
                </a:cubicBezTo>
                <a:cubicBezTo>
                  <a:pt x="215" y="478"/>
                  <a:pt x="217" y="473"/>
                  <a:pt x="215" y="471"/>
                </a:cubicBezTo>
                <a:cubicBezTo>
                  <a:pt x="214" y="469"/>
                  <a:pt x="207" y="468"/>
                  <a:pt x="205" y="466"/>
                </a:cubicBezTo>
                <a:cubicBezTo>
                  <a:pt x="204" y="465"/>
                  <a:pt x="202" y="462"/>
                  <a:pt x="201" y="460"/>
                </a:cubicBezTo>
                <a:cubicBezTo>
                  <a:pt x="200" y="458"/>
                  <a:pt x="197" y="453"/>
                  <a:pt x="196" y="450"/>
                </a:cubicBezTo>
                <a:cubicBezTo>
                  <a:pt x="196" y="448"/>
                  <a:pt x="197" y="444"/>
                  <a:pt x="196" y="442"/>
                </a:cubicBezTo>
                <a:cubicBezTo>
                  <a:pt x="196" y="440"/>
                  <a:pt x="193" y="437"/>
                  <a:pt x="191" y="436"/>
                </a:cubicBezTo>
                <a:cubicBezTo>
                  <a:pt x="190" y="435"/>
                  <a:pt x="187" y="433"/>
                  <a:pt x="185" y="433"/>
                </a:cubicBezTo>
                <a:cubicBezTo>
                  <a:pt x="183" y="433"/>
                  <a:pt x="178" y="437"/>
                  <a:pt x="176" y="437"/>
                </a:cubicBezTo>
                <a:cubicBezTo>
                  <a:pt x="175" y="437"/>
                  <a:pt x="172" y="436"/>
                  <a:pt x="172" y="435"/>
                </a:cubicBezTo>
                <a:cubicBezTo>
                  <a:pt x="170" y="434"/>
                  <a:pt x="169" y="430"/>
                  <a:pt x="168" y="429"/>
                </a:cubicBezTo>
                <a:cubicBezTo>
                  <a:pt x="166" y="427"/>
                  <a:pt x="163" y="423"/>
                  <a:pt x="161" y="420"/>
                </a:cubicBezTo>
                <a:cubicBezTo>
                  <a:pt x="161" y="419"/>
                  <a:pt x="160" y="416"/>
                  <a:pt x="160" y="415"/>
                </a:cubicBezTo>
                <a:cubicBezTo>
                  <a:pt x="160" y="413"/>
                  <a:pt x="160" y="410"/>
                  <a:pt x="160" y="409"/>
                </a:cubicBezTo>
                <a:cubicBezTo>
                  <a:pt x="161" y="408"/>
                  <a:pt x="165" y="407"/>
                  <a:pt x="166" y="407"/>
                </a:cubicBezTo>
                <a:cubicBezTo>
                  <a:pt x="169" y="406"/>
                  <a:pt x="176" y="408"/>
                  <a:pt x="179" y="407"/>
                </a:cubicBezTo>
                <a:cubicBezTo>
                  <a:pt x="181" y="407"/>
                  <a:pt x="185" y="407"/>
                  <a:pt x="187" y="406"/>
                </a:cubicBezTo>
                <a:cubicBezTo>
                  <a:pt x="189" y="405"/>
                  <a:pt x="192" y="403"/>
                  <a:pt x="194" y="401"/>
                </a:cubicBezTo>
                <a:cubicBezTo>
                  <a:pt x="195" y="400"/>
                  <a:pt x="198" y="396"/>
                  <a:pt x="199" y="394"/>
                </a:cubicBezTo>
                <a:cubicBezTo>
                  <a:pt x="200" y="391"/>
                  <a:pt x="200" y="385"/>
                  <a:pt x="200" y="382"/>
                </a:cubicBezTo>
                <a:cubicBezTo>
                  <a:pt x="200" y="380"/>
                  <a:pt x="200" y="377"/>
                  <a:pt x="200" y="375"/>
                </a:cubicBezTo>
                <a:cubicBezTo>
                  <a:pt x="199" y="374"/>
                  <a:pt x="197" y="370"/>
                  <a:pt x="197" y="368"/>
                </a:cubicBezTo>
                <a:cubicBezTo>
                  <a:pt x="197" y="367"/>
                  <a:pt x="199" y="364"/>
                  <a:pt x="199" y="363"/>
                </a:cubicBezTo>
                <a:cubicBezTo>
                  <a:pt x="200" y="361"/>
                  <a:pt x="201" y="357"/>
                  <a:pt x="200" y="356"/>
                </a:cubicBezTo>
                <a:cubicBezTo>
                  <a:pt x="199" y="354"/>
                  <a:pt x="193" y="353"/>
                  <a:pt x="191" y="353"/>
                </a:cubicBezTo>
                <a:cubicBezTo>
                  <a:pt x="189" y="353"/>
                  <a:pt x="186" y="356"/>
                  <a:pt x="185" y="357"/>
                </a:cubicBezTo>
                <a:cubicBezTo>
                  <a:pt x="183" y="359"/>
                  <a:pt x="182" y="362"/>
                  <a:pt x="181" y="364"/>
                </a:cubicBezTo>
                <a:cubicBezTo>
                  <a:pt x="179" y="365"/>
                  <a:pt x="177" y="369"/>
                  <a:pt x="175" y="370"/>
                </a:cubicBezTo>
                <a:cubicBezTo>
                  <a:pt x="173" y="371"/>
                  <a:pt x="169" y="370"/>
                  <a:pt x="167" y="370"/>
                </a:cubicBezTo>
                <a:cubicBezTo>
                  <a:pt x="166" y="370"/>
                  <a:pt x="163" y="370"/>
                  <a:pt x="162" y="370"/>
                </a:cubicBezTo>
                <a:cubicBezTo>
                  <a:pt x="159" y="370"/>
                  <a:pt x="154" y="372"/>
                  <a:pt x="152" y="372"/>
                </a:cubicBezTo>
                <a:cubicBezTo>
                  <a:pt x="149" y="372"/>
                  <a:pt x="140" y="369"/>
                  <a:pt x="140" y="369"/>
                </a:cubicBezTo>
                <a:cubicBezTo>
                  <a:pt x="139" y="369"/>
                  <a:pt x="132" y="369"/>
                  <a:pt x="130" y="370"/>
                </a:cubicBezTo>
                <a:cubicBezTo>
                  <a:pt x="129" y="371"/>
                  <a:pt x="129" y="376"/>
                  <a:pt x="127" y="377"/>
                </a:cubicBezTo>
                <a:cubicBezTo>
                  <a:pt x="126" y="378"/>
                  <a:pt x="123" y="379"/>
                  <a:pt x="122" y="379"/>
                </a:cubicBezTo>
                <a:cubicBezTo>
                  <a:pt x="121" y="378"/>
                  <a:pt x="118" y="376"/>
                  <a:pt x="118" y="374"/>
                </a:cubicBezTo>
                <a:cubicBezTo>
                  <a:pt x="118" y="372"/>
                  <a:pt x="121" y="370"/>
                  <a:pt x="121" y="368"/>
                </a:cubicBezTo>
                <a:cubicBezTo>
                  <a:pt x="121" y="366"/>
                  <a:pt x="120" y="363"/>
                  <a:pt x="120" y="361"/>
                </a:cubicBezTo>
                <a:cubicBezTo>
                  <a:pt x="119" y="359"/>
                  <a:pt x="117" y="357"/>
                  <a:pt x="115" y="356"/>
                </a:cubicBezTo>
                <a:cubicBezTo>
                  <a:pt x="114" y="356"/>
                  <a:pt x="110" y="356"/>
                  <a:pt x="109" y="358"/>
                </a:cubicBezTo>
                <a:cubicBezTo>
                  <a:pt x="108" y="359"/>
                  <a:pt x="110" y="362"/>
                  <a:pt x="109" y="364"/>
                </a:cubicBezTo>
                <a:cubicBezTo>
                  <a:pt x="109" y="365"/>
                  <a:pt x="109" y="369"/>
                  <a:pt x="108" y="370"/>
                </a:cubicBezTo>
                <a:cubicBezTo>
                  <a:pt x="107" y="371"/>
                  <a:pt x="104" y="372"/>
                  <a:pt x="103" y="372"/>
                </a:cubicBezTo>
                <a:cubicBezTo>
                  <a:pt x="101" y="371"/>
                  <a:pt x="100" y="368"/>
                  <a:pt x="99" y="366"/>
                </a:cubicBezTo>
                <a:cubicBezTo>
                  <a:pt x="99" y="365"/>
                  <a:pt x="99" y="363"/>
                  <a:pt x="99" y="361"/>
                </a:cubicBezTo>
                <a:cubicBezTo>
                  <a:pt x="99" y="359"/>
                  <a:pt x="102" y="356"/>
                  <a:pt x="102" y="354"/>
                </a:cubicBezTo>
                <a:cubicBezTo>
                  <a:pt x="102" y="352"/>
                  <a:pt x="100" y="350"/>
                  <a:pt x="100" y="349"/>
                </a:cubicBezTo>
                <a:cubicBezTo>
                  <a:pt x="98" y="347"/>
                  <a:pt x="95" y="345"/>
                  <a:pt x="93" y="345"/>
                </a:cubicBezTo>
                <a:cubicBezTo>
                  <a:pt x="91" y="344"/>
                  <a:pt x="87" y="347"/>
                  <a:pt x="85" y="347"/>
                </a:cubicBezTo>
                <a:cubicBezTo>
                  <a:pt x="83" y="347"/>
                  <a:pt x="79" y="345"/>
                  <a:pt x="78" y="345"/>
                </a:cubicBezTo>
                <a:cubicBezTo>
                  <a:pt x="76" y="344"/>
                  <a:pt x="72" y="344"/>
                  <a:pt x="71" y="343"/>
                </a:cubicBezTo>
                <a:cubicBezTo>
                  <a:pt x="68" y="340"/>
                  <a:pt x="65" y="329"/>
                  <a:pt x="64" y="329"/>
                </a:cubicBezTo>
                <a:cubicBezTo>
                  <a:pt x="64" y="328"/>
                  <a:pt x="63" y="323"/>
                  <a:pt x="62" y="322"/>
                </a:cubicBezTo>
                <a:cubicBezTo>
                  <a:pt x="59" y="319"/>
                  <a:pt x="51" y="320"/>
                  <a:pt x="48" y="319"/>
                </a:cubicBezTo>
                <a:cubicBezTo>
                  <a:pt x="45" y="317"/>
                  <a:pt x="40" y="311"/>
                  <a:pt x="37" y="310"/>
                </a:cubicBezTo>
                <a:cubicBezTo>
                  <a:pt x="35" y="309"/>
                  <a:pt x="30" y="309"/>
                  <a:pt x="28" y="308"/>
                </a:cubicBezTo>
                <a:cubicBezTo>
                  <a:pt x="26" y="307"/>
                  <a:pt x="22" y="305"/>
                  <a:pt x="20" y="303"/>
                </a:cubicBezTo>
                <a:cubicBezTo>
                  <a:pt x="17" y="301"/>
                  <a:pt x="15" y="294"/>
                  <a:pt x="12" y="292"/>
                </a:cubicBezTo>
                <a:cubicBezTo>
                  <a:pt x="10" y="289"/>
                  <a:pt x="4" y="287"/>
                  <a:pt x="0" y="287"/>
                </a:cubicBezTo>
                <a:cubicBezTo>
                  <a:pt x="1" y="286"/>
                  <a:pt x="1" y="284"/>
                  <a:pt x="2" y="283"/>
                </a:cubicBezTo>
                <a:cubicBezTo>
                  <a:pt x="2" y="282"/>
                  <a:pt x="5" y="281"/>
                  <a:pt x="5" y="280"/>
                </a:cubicBezTo>
                <a:cubicBezTo>
                  <a:pt x="6" y="279"/>
                  <a:pt x="5" y="275"/>
                  <a:pt x="6" y="274"/>
                </a:cubicBezTo>
                <a:cubicBezTo>
                  <a:pt x="6" y="273"/>
                  <a:pt x="8" y="272"/>
                  <a:pt x="8" y="272"/>
                </a:cubicBezTo>
                <a:cubicBezTo>
                  <a:pt x="10" y="272"/>
                  <a:pt x="12" y="272"/>
                  <a:pt x="13" y="272"/>
                </a:cubicBezTo>
                <a:cubicBezTo>
                  <a:pt x="15" y="272"/>
                  <a:pt x="18" y="271"/>
                  <a:pt x="20" y="272"/>
                </a:cubicBezTo>
                <a:cubicBezTo>
                  <a:pt x="21" y="273"/>
                  <a:pt x="21" y="275"/>
                  <a:pt x="21" y="275"/>
                </a:cubicBezTo>
                <a:cubicBezTo>
                  <a:pt x="22" y="276"/>
                  <a:pt x="25" y="276"/>
                  <a:pt x="26" y="275"/>
                </a:cubicBezTo>
                <a:cubicBezTo>
                  <a:pt x="27" y="274"/>
                  <a:pt x="28" y="273"/>
                  <a:pt x="28" y="272"/>
                </a:cubicBezTo>
                <a:cubicBezTo>
                  <a:pt x="28" y="271"/>
                  <a:pt x="27" y="269"/>
                  <a:pt x="27" y="268"/>
                </a:cubicBezTo>
                <a:cubicBezTo>
                  <a:pt x="27" y="267"/>
                  <a:pt x="28" y="265"/>
                  <a:pt x="28" y="264"/>
                </a:cubicBezTo>
                <a:cubicBezTo>
                  <a:pt x="29" y="262"/>
                  <a:pt x="31" y="258"/>
                  <a:pt x="31" y="256"/>
                </a:cubicBezTo>
                <a:cubicBezTo>
                  <a:pt x="31" y="254"/>
                  <a:pt x="30" y="250"/>
                  <a:pt x="31" y="248"/>
                </a:cubicBezTo>
                <a:cubicBezTo>
                  <a:pt x="32" y="246"/>
                  <a:pt x="35" y="243"/>
                  <a:pt x="36" y="241"/>
                </a:cubicBezTo>
                <a:cubicBezTo>
                  <a:pt x="38" y="239"/>
                  <a:pt x="41" y="236"/>
                  <a:pt x="42" y="233"/>
                </a:cubicBezTo>
                <a:cubicBezTo>
                  <a:pt x="43" y="232"/>
                  <a:pt x="42" y="230"/>
                  <a:pt x="42" y="229"/>
                </a:cubicBezTo>
                <a:cubicBezTo>
                  <a:pt x="43" y="227"/>
                  <a:pt x="43" y="222"/>
                  <a:pt x="44" y="221"/>
                </a:cubicBezTo>
                <a:cubicBezTo>
                  <a:pt x="45" y="220"/>
                  <a:pt x="48" y="220"/>
                  <a:pt x="49" y="220"/>
                </a:cubicBezTo>
                <a:cubicBezTo>
                  <a:pt x="50" y="220"/>
                  <a:pt x="52" y="221"/>
                  <a:pt x="53" y="221"/>
                </a:cubicBezTo>
                <a:cubicBezTo>
                  <a:pt x="55" y="222"/>
                  <a:pt x="57" y="225"/>
                  <a:pt x="59" y="225"/>
                </a:cubicBezTo>
                <a:cubicBezTo>
                  <a:pt x="61" y="226"/>
                  <a:pt x="66" y="227"/>
                  <a:pt x="68" y="227"/>
                </a:cubicBezTo>
                <a:cubicBezTo>
                  <a:pt x="70" y="226"/>
                  <a:pt x="74" y="225"/>
                  <a:pt x="75" y="224"/>
                </a:cubicBezTo>
                <a:cubicBezTo>
                  <a:pt x="76" y="223"/>
                  <a:pt x="77" y="220"/>
                  <a:pt x="77" y="219"/>
                </a:cubicBezTo>
                <a:cubicBezTo>
                  <a:pt x="77" y="217"/>
                  <a:pt x="76" y="215"/>
                  <a:pt x="76" y="214"/>
                </a:cubicBezTo>
                <a:cubicBezTo>
                  <a:pt x="76" y="213"/>
                  <a:pt x="75" y="210"/>
                  <a:pt x="76" y="209"/>
                </a:cubicBezTo>
                <a:cubicBezTo>
                  <a:pt x="76" y="208"/>
                  <a:pt x="79" y="206"/>
                  <a:pt x="79" y="204"/>
                </a:cubicBezTo>
                <a:cubicBezTo>
                  <a:pt x="80" y="203"/>
                  <a:pt x="79" y="200"/>
                  <a:pt x="78" y="199"/>
                </a:cubicBezTo>
                <a:cubicBezTo>
                  <a:pt x="78" y="198"/>
                  <a:pt x="77" y="196"/>
                  <a:pt x="76" y="196"/>
                </a:cubicBezTo>
                <a:cubicBezTo>
                  <a:pt x="76" y="194"/>
                  <a:pt x="75" y="191"/>
                  <a:pt x="76" y="190"/>
                </a:cubicBezTo>
                <a:cubicBezTo>
                  <a:pt x="76" y="189"/>
                  <a:pt x="79" y="189"/>
                  <a:pt x="80" y="188"/>
                </a:cubicBezTo>
                <a:cubicBezTo>
                  <a:pt x="81" y="187"/>
                  <a:pt x="82" y="186"/>
                  <a:pt x="82" y="185"/>
                </a:cubicBezTo>
                <a:cubicBezTo>
                  <a:pt x="84" y="184"/>
                  <a:pt x="85" y="180"/>
                  <a:pt x="87" y="179"/>
                </a:cubicBezTo>
                <a:cubicBezTo>
                  <a:pt x="87" y="179"/>
                  <a:pt x="88" y="179"/>
                  <a:pt x="89" y="179"/>
                </a:cubicBezTo>
                <a:cubicBezTo>
                  <a:pt x="90" y="178"/>
                  <a:pt x="90" y="174"/>
                  <a:pt x="90" y="173"/>
                </a:cubicBezTo>
                <a:cubicBezTo>
                  <a:pt x="89" y="172"/>
                  <a:pt x="86" y="171"/>
                  <a:pt x="86" y="170"/>
                </a:cubicBezTo>
                <a:cubicBezTo>
                  <a:pt x="85" y="169"/>
                  <a:pt x="85" y="166"/>
                  <a:pt x="85" y="165"/>
                </a:cubicBezTo>
                <a:cubicBezTo>
                  <a:pt x="85" y="163"/>
                  <a:pt x="85" y="160"/>
                  <a:pt x="86" y="159"/>
                </a:cubicBezTo>
                <a:cubicBezTo>
                  <a:pt x="87" y="158"/>
                  <a:pt x="89" y="157"/>
                  <a:pt x="91" y="157"/>
                </a:cubicBezTo>
                <a:cubicBezTo>
                  <a:pt x="92" y="157"/>
                  <a:pt x="93" y="158"/>
                  <a:pt x="94" y="158"/>
                </a:cubicBezTo>
                <a:cubicBezTo>
                  <a:pt x="94" y="158"/>
                  <a:pt x="96" y="159"/>
                  <a:pt x="96" y="159"/>
                </a:cubicBezTo>
                <a:cubicBezTo>
                  <a:pt x="97" y="159"/>
                  <a:pt x="100" y="159"/>
                  <a:pt x="101" y="159"/>
                </a:cubicBezTo>
                <a:cubicBezTo>
                  <a:pt x="102" y="158"/>
                  <a:pt x="105" y="157"/>
                  <a:pt x="105" y="156"/>
                </a:cubicBezTo>
                <a:cubicBezTo>
                  <a:pt x="105" y="155"/>
                  <a:pt x="105" y="152"/>
                  <a:pt x="104" y="151"/>
                </a:cubicBezTo>
                <a:cubicBezTo>
                  <a:pt x="104" y="150"/>
                  <a:pt x="101" y="148"/>
                  <a:pt x="100" y="147"/>
                </a:cubicBezTo>
                <a:cubicBezTo>
                  <a:pt x="99" y="146"/>
                  <a:pt x="98" y="145"/>
                  <a:pt x="98" y="144"/>
                </a:cubicBezTo>
                <a:cubicBezTo>
                  <a:pt x="97" y="142"/>
                  <a:pt x="97" y="139"/>
                  <a:pt x="98" y="138"/>
                </a:cubicBezTo>
                <a:cubicBezTo>
                  <a:pt x="98" y="137"/>
                  <a:pt x="100" y="135"/>
                  <a:pt x="101" y="135"/>
                </a:cubicBezTo>
                <a:cubicBezTo>
                  <a:pt x="102" y="134"/>
                  <a:pt x="106" y="135"/>
                  <a:pt x="107" y="135"/>
                </a:cubicBezTo>
                <a:cubicBezTo>
                  <a:pt x="109" y="134"/>
                  <a:pt x="113" y="131"/>
                  <a:pt x="114" y="129"/>
                </a:cubicBezTo>
                <a:cubicBezTo>
                  <a:pt x="114" y="128"/>
                  <a:pt x="113" y="126"/>
                  <a:pt x="114" y="125"/>
                </a:cubicBezTo>
                <a:cubicBezTo>
                  <a:pt x="114" y="124"/>
                  <a:pt x="117" y="123"/>
                  <a:pt x="117" y="122"/>
                </a:cubicBezTo>
                <a:cubicBezTo>
                  <a:pt x="117" y="121"/>
                  <a:pt x="117" y="119"/>
                  <a:pt x="116" y="118"/>
                </a:cubicBezTo>
                <a:cubicBezTo>
                  <a:pt x="116" y="118"/>
                  <a:pt x="115" y="116"/>
                  <a:pt x="114" y="115"/>
                </a:cubicBezTo>
                <a:cubicBezTo>
                  <a:pt x="113" y="115"/>
                  <a:pt x="111" y="115"/>
                  <a:pt x="110" y="115"/>
                </a:cubicBezTo>
                <a:cubicBezTo>
                  <a:pt x="110" y="114"/>
                  <a:pt x="109" y="112"/>
                  <a:pt x="109" y="111"/>
                </a:cubicBezTo>
                <a:cubicBezTo>
                  <a:pt x="109" y="110"/>
                  <a:pt x="111" y="108"/>
                  <a:pt x="111" y="107"/>
                </a:cubicBezTo>
                <a:cubicBezTo>
                  <a:pt x="112" y="106"/>
                  <a:pt x="113" y="102"/>
                  <a:pt x="115" y="101"/>
                </a:cubicBezTo>
                <a:cubicBezTo>
                  <a:pt x="116" y="101"/>
                  <a:pt x="119" y="101"/>
                  <a:pt x="120" y="101"/>
                </a:cubicBezTo>
                <a:cubicBezTo>
                  <a:pt x="121" y="102"/>
                  <a:pt x="121" y="104"/>
                  <a:pt x="122" y="105"/>
                </a:cubicBezTo>
                <a:cubicBezTo>
                  <a:pt x="123" y="105"/>
                  <a:pt x="125" y="106"/>
                  <a:pt x="126" y="106"/>
                </a:cubicBezTo>
                <a:cubicBezTo>
                  <a:pt x="126" y="106"/>
                  <a:pt x="128" y="105"/>
                  <a:pt x="128" y="104"/>
                </a:cubicBezTo>
                <a:cubicBezTo>
                  <a:pt x="129" y="103"/>
                  <a:pt x="130" y="100"/>
                  <a:pt x="130" y="99"/>
                </a:cubicBezTo>
                <a:cubicBezTo>
                  <a:pt x="130" y="97"/>
                  <a:pt x="129" y="95"/>
                  <a:pt x="129" y="93"/>
                </a:cubicBezTo>
                <a:cubicBezTo>
                  <a:pt x="129" y="92"/>
                  <a:pt x="129" y="90"/>
                  <a:pt x="130" y="89"/>
                </a:cubicBezTo>
                <a:cubicBezTo>
                  <a:pt x="130" y="88"/>
                  <a:pt x="132" y="86"/>
                  <a:pt x="133" y="86"/>
                </a:cubicBezTo>
                <a:cubicBezTo>
                  <a:pt x="134" y="86"/>
                  <a:pt x="136" y="86"/>
                  <a:pt x="137" y="86"/>
                </a:cubicBezTo>
                <a:cubicBezTo>
                  <a:pt x="138" y="86"/>
                  <a:pt x="141" y="85"/>
                  <a:pt x="142" y="84"/>
                </a:cubicBezTo>
                <a:cubicBezTo>
                  <a:pt x="143" y="84"/>
                  <a:pt x="144" y="82"/>
                  <a:pt x="145" y="81"/>
                </a:cubicBezTo>
                <a:cubicBezTo>
                  <a:pt x="146" y="81"/>
                  <a:pt x="148" y="81"/>
                  <a:pt x="149" y="80"/>
                </a:cubicBezTo>
                <a:cubicBezTo>
                  <a:pt x="150" y="80"/>
                  <a:pt x="153" y="78"/>
                  <a:pt x="153" y="77"/>
                </a:cubicBezTo>
                <a:cubicBezTo>
                  <a:pt x="154" y="76"/>
                  <a:pt x="154" y="74"/>
                  <a:pt x="153" y="73"/>
                </a:cubicBezTo>
                <a:cubicBezTo>
                  <a:pt x="153" y="72"/>
                  <a:pt x="152" y="70"/>
                  <a:pt x="152" y="69"/>
                </a:cubicBezTo>
                <a:cubicBezTo>
                  <a:pt x="152" y="67"/>
                  <a:pt x="153" y="64"/>
                  <a:pt x="153" y="62"/>
                </a:cubicBezTo>
                <a:cubicBezTo>
                  <a:pt x="154" y="61"/>
                  <a:pt x="156" y="59"/>
                  <a:pt x="157" y="58"/>
                </a:cubicBezTo>
                <a:cubicBezTo>
                  <a:pt x="157" y="57"/>
                  <a:pt x="155" y="54"/>
                  <a:pt x="156" y="53"/>
                </a:cubicBezTo>
                <a:cubicBezTo>
                  <a:pt x="156" y="52"/>
                  <a:pt x="157" y="50"/>
                  <a:pt x="158" y="49"/>
                </a:cubicBezTo>
                <a:cubicBezTo>
                  <a:pt x="159" y="48"/>
                  <a:pt x="160" y="47"/>
                  <a:pt x="161" y="47"/>
                </a:cubicBezTo>
                <a:cubicBezTo>
                  <a:pt x="163" y="46"/>
                  <a:pt x="166" y="46"/>
                  <a:pt x="167" y="45"/>
                </a:cubicBezTo>
                <a:cubicBezTo>
                  <a:pt x="168" y="45"/>
                  <a:pt x="168" y="43"/>
                  <a:pt x="168" y="42"/>
                </a:cubicBezTo>
                <a:cubicBezTo>
                  <a:pt x="168" y="41"/>
                  <a:pt x="167" y="39"/>
                  <a:pt x="167" y="39"/>
                </a:cubicBezTo>
                <a:cubicBezTo>
                  <a:pt x="167" y="37"/>
                  <a:pt x="170" y="34"/>
                  <a:pt x="170" y="33"/>
                </a:cubicBezTo>
                <a:cubicBezTo>
                  <a:pt x="170" y="31"/>
                  <a:pt x="170" y="27"/>
                  <a:pt x="170" y="25"/>
                </a:cubicBezTo>
                <a:cubicBezTo>
                  <a:pt x="170" y="24"/>
                  <a:pt x="169" y="22"/>
                  <a:pt x="168" y="21"/>
                </a:cubicBezTo>
                <a:cubicBezTo>
                  <a:pt x="168" y="20"/>
                  <a:pt x="165" y="20"/>
                  <a:pt x="164" y="19"/>
                </a:cubicBezTo>
                <a:cubicBezTo>
                  <a:pt x="164" y="17"/>
                  <a:pt x="164" y="15"/>
                  <a:pt x="164" y="14"/>
                </a:cubicBezTo>
                <a:cubicBezTo>
                  <a:pt x="165" y="13"/>
                  <a:pt x="165" y="10"/>
                  <a:pt x="166" y="10"/>
                </a:cubicBezTo>
                <a:cubicBezTo>
                  <a:pt x="168" y="9"/>
                  <a:pt x="171" y="9"/>
                  <a:pt x="173" y="9"/>
                </a:cubicBezTo>
                <a:cubicBezTo>
                  <a:pt x="174" y="8"/>
                  <a:pt x="176" y="7"/>
                  <a:pt x="177" y="6"/>
                </a:cubicBezTo>
                <a:cubicBezTo>
                  <a:pt x="177" y="5"/>
                  <a:pt x="177" y="3"/>
                  <a:pt x="178" y="3"/>
                </a:cubicBezTo>
                <a:cubicBezTo>
                  <a:pt x="179" y="2"/>
                  <a:pt x="182" y="3"/>
                  <a:pt x="183" y="3"/>
                </a:cubicBezTo>
                <a:cubicBezTo>
                  <a:pt x="184" y="3"/>
                  <a:pt x="186" y="4"/>
                  <a:pt x="186" y="4"/>
                </a:cubicBezTo>
                <a:cubicBezTo>
                  <a:pt x="187" y="5"/>
                  <a:pt x="187" y="7"/>
                  <a:pt x="187" y="8"/>
                </a:cubicBezTo>
                <a:cubicBezTo>
                  <a:pt x="188" y="9"/>
                  <a:pt x="191" y="9"/>
                  <a:pt x="192" y="10"/>
                </a:cubicBezTo>
                <a:cubicBezTo>
                  <a:pt x="194" y="10"/>
                  <a:pt x="197" y="11"/>
                  <a:pt x="198" y="10"/>
                </a:cubicBezTo>
                <a:cubicBezTo>
                  <a:pt x="200" y="10"/>
                  <a:pt x="202" y="7"/>
                  <a:pt x="204" y="6"/>
                </a:cubicBezTo>
                <a:cubicBezTo>
                  <a:pt x="205" y="6"/>
                  <a:pt x="207" y="6"/>
                  <a:pt x="208" y="6"/>
                </a:cubicBezTo>
                <a:cubicBezTo>
                  <a:pt x="211" y="5"/>
                  <a:pt x="214" y="4"/>
                  <a:pt x="216" y="3"/>
                </a:cubicBezTo>
                <a:cubicBezTo>
                  <a:pt x="218" y="2"/>
                  <a:pt x="221" y="1"/>
                  <a:pt x="223" y="0"/>
                </a:cubicBezTo>
                <a:cubicBezTo>
                  <a:pt x="224" y="0"/>
                  <a:pt x="226" y="0"/>
                  <a:pt x="228" y="0"/>
                </a:cubicBezTo>
                <a:close/>
              </a:path>
            </a:pathLst>
          </a:custGeom>
          <a:solidFill>
            <a:srgbClr val="ACACA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3197342" y="3630543"/>
            <a:ext cx="1932151" cy="1833068"/>
          </a:xfrm>
          <a:custGeom>
            <a:avLst/>
            <a:gdLst/>
            <a:ahLst/>
            <a:cxnLst>
              <a:cxn ang="0">
                <a:pos x="697" y="276"/>
              </a:cxn>
              <a:cxn ang="0">
                <a:pos x="669" y="280"/>
              </a:cxn>
              <a:cxn ang="0">
                <a:pos x="666" y="313"/>
              </a:cxn>
              <a:cxn ang="0">
                <a:pos x="654" y="346"/>
              </a:cxn>
              <a:cxn ang="0">
                <a:pos x="633" y="370"/>
              </a:cxn>
              <a:cxn ang="0">
                <a:pos x="619" y="381"/>
              </a:cxn>
              <a:cxn ang="0">
                <a:pos x="603" y="410"/>
              </a:cxn>
              <a:cxn ang="0">
                <a:pos x="591" y="425"/>
              </a:cxn>
              <a:cxn ang="0">
                <a:pos x="581" y="456"/>
              </a:cxn>
              <a:cxn ang="0">
                <a:pos x="573" y="493"/>
              </a:cxn>
              <a:cxn ang="0">
                <a:pos x="536" y="514"/>
              </a:cxn>
              <a:cxn ang="0">
                <a:pos x="518" y="538"/>
              </a:cxn>
              <a:cxn ang="0">
                <a:pos x="491" y="565"/>
              </a:cxn>
              <a:cxn ang="0">
                <a:pos x="524" y="633"/>
              </a:cxn>
              <a:cxn ang="0">
                <a:pos x="498" y="654"/>
              </a:cxn>
              <a:cxn ang="0">
                <a:pos x="422" y="690"/>
              </a:cxn>
              <a:cxn ang="0">
                <a:pos x="370" y="608"/>
              </a:cxn>
              <a:cxn ang="0">
                <a:pos x="329" y="563"/>
              </a:cxn>
              <a:cxn ang="0">
                <a:pos x="380" y="503"/>
              </a:cxn>
              <a:cxn ang="0">
                <a:pos x="327" y="460"/>
              </a:cxn>
              <a:cxn ang="0">
                <a:pos x="289" y="479"/>
              </a:cxn>
              <a:cxn ang="0">
                <a:pos x="251" y="457"/>
              </a:cxn>
              <a:cxn ang="0">
                <a:pos x="195" y="417"/>
              </a:cxn>
              <a:cxn ang="0">
                <a:pos x="133" y="401"/>
              </a:cxn>
              <a:cxn ang="0">
                <a:pos x="112" y="349"/>
              </a:cxn>
              <a:cxn ang="0">
                <a:pos x="89" y="324"/>
              </a:cxn>
              <a:cxn ang="0">
                <a:pos x="54" y="310"/>
              </a:cxn>
              <a:cxn ang="0">
                <a:pos x="43" y="355"/>
              </a:cxn>
              <a:cxn ang="0">
                <a:pos x="0" y="362"/>
              </a:cxn>
              <a:cxn ang="0">
                <a:pos x="36" y="291"/>
              </a:cxn>
              <a:cxn ang="0">
                <a:pos x="55" y="202"/>
              </a:cxn>
              <a:cxn ang="0">
                <a:pos x="58" y="161"/>
              </a:cxn>
              <a:cxn ang="0">
                <a:pos x="87" y="143"/>
              </a:cxn>
              <a:cxn ang="0">
                <a:pos x="114" y="139"/>
              </a:cxn>
              <a:cxn ang="0">
                <a:pos x="133" y="146"/>
              </a:cxn>
              <a:cxn ang="0">
                <a:pos x="144" y="108"/>
              </a:cxn>
              <a:cxn ang="0">
                <a:pos x="184" y="117"/>
              </a:cxn>
              <a:cxn ang="0">
                <a:pos x="207" y="137"/>
              </a:cxn>
              <a:cxn ang="0">
                <a:pos x="228" y="97"/>
              </a:cxn>
              <a:cxn ang="0">
                <a:pos x="257" y="68"/>
              </a:cxn>
              <a:cxn ang="0">
                <a:pos x="277" y="31"/>
              </a:cxn>
              <a:cxn ang="0">
                <a:pos x="305" y="17"/>
              </a:cxn>
              <a:cxn ang="0">
                <a:pos x="313" y="2"/>
              </a:cxn>
              <a:cxn ang="0">
                <a:pos x="340" y="20"/>
              </a:cxn>
              <a:cxn ang="0">
                <a:pos x="346" y="39"/>
              </a:cxn>
              <a:cxn ang="0">
                <a:pos x="360" y="60"/>
              </a:cxn>
              <a:cxn ang="0">
                <a:pos x="394" y="34"/>
              </a:cxn>
              <a:cxn ang="0">
                <a:pos x="414" y="8"/>
              </a:cxn>
              <a:cxn ang="0">
                <a:pos x="451" y="37"/>
              </a:cxn>
              <a:cxn ang="0">
                <a:pos x="463" y="75"/>
              </a:cxn>
              <a:cxn ang="0">
                <a:pos x="492" y="94"/>
              </a:cxn>
              <a:cxn ang="0">
                <a:pos x="523" y="121"/>
              </a:cxn>
              <a:cxn ang="0">
                <a:pos x="557" y="126"/>
              </a:cxn>
              <a:cxn ang="0">
                <a:pos x="589" y="118"/>
              </a:cxn>
              <a:cxn ang="0">
                <a:pos x="610" y="92"/>
              </a:cxn>
              <a:cxn ang="0">
                <a:pos x="665" y="107"/>
              </a:cxn>
              <a:cxn ang="0">
                <a:pos x="675" y="141"/>
              </a:cxn>
              <a:cxn ang="0">
                <a:pos x="672" y="172"/>
              </a:cxn>
              <a:cxn ang="0">
                <a:pos x="707" y="186"/>
              </a:cxn>
              <a:cxn ang="0">
                <a:pos x="713" y="197"/>
              </a:cxn>
              <a:cxn ang="0">
                <a:pos x="722" y="244"/>
              </a:cxn>
            </a:cxnLst>
            <a:rect l="0" t="0" r="r" b="b"/>
            <a:pathLst>
              <a:path w="733" h="696">
                <a:moveTo>
                  <a:pt x="732" y="262"/>
                </a:moveTo>
                <a:cubicBezTo>
                  <a:pt x="732" y="263"/>
                  <a:pt x="733" y="264"/>
                  <a:pt x="733" y="266"/>
                </a:cubicBezTo>
                <a:cubicBezTo>
                  <a:pt x="731" y="266"/>
                  <a:pt x="729" y="266"/>
                  <a:pt x="728" y="266"/>
                </a:cubicBezTo>
                <a:cubicBezTo>
                  <a:pt x="726" y="267"/>
                  <a:pt x="723" y="268"/>
                  <a:pt x="721" y="269"/>
                </a:cubicBezTo>
                <a:cubicBezTo>
                  <a:pt x="719" y="270"/>
                  <a:pt x="716" y="271"/>
                  <a:pt x="713" y="272"/>
                </a:cubicBezTo>
                <a:cubicBezTo>
                  <a:pt x="712" y="272"/>
                  <a:pt x="710" y="272"/>
                  <a:pt x="709" y="272"/>
                </a:cubicBezTo>
                <a:cubicBezTo>
                  <a:pt x="707" y="273"/>
                  <a:pt x="705" y="276"/>
                  <a:pt x="703" y="276"/>
                </a:cubicBezTo>
                <a:cubicBezTo>
                  <a:pt x="702" y="277"/>
                  <a:pt x="699" y="276"/>
                  <a:pt x="697" y="276"/>
                </a:cubicBezTo>
                <a:cubicBezTo>
                  <a:pt x="696" y="275"/>
                  <a:pt x="693" y="275"/>
                  <a:pt x="692" y="274"/>
                </a:cubicBezTo>
                <a:cubicBezTo>
                  <a:pt x="692" y="273"/>
                  <a:pt x="692" y="271"/>
                  <a:pt x="691" y="270"/>
                </a:cubicBezTo>
                <a:cubicBezTo>
                  <a:pt x="691" y="270"/>
                  <a:pt x="689" y="269"/>
                  <a:pt x="688" y="269"/>
                </a:cubicBezTo>
                <a:cubicBezTo>
                  <a:pt x="687" y="269"/>
                  <a:pt x="684" y="268"/>
                  <a:pt x="683" y="269"/>
                </a:cubicBezTo>
                <a:cubicBezTo>
                  <a:pt x="682" y="269"/>
                  <a:pt x="682" y="271"/>
                  <a:pt x="682" y="272"/>
                </a:cubicBezTo>
                <a:cubicBezTo>
                  <a:pt x="681" y="273"/>
                  <a:pt x="679" y="274"/>
                  <a:pt x="678" y="275"/>
                </a:cubicBezTo>
                <a:cubicBezTo>
                  <a:pt x="676" y="275"/>
                  <a:pt x="673" y="275"/>
                  <a:pt x="671" y="276"/>
                </a:cubicBezTo>
                <a:cubicBezTo>
                  <a:pt x="670" y="276"/>
                  <a:pt x="670" y="279"/>
                  <a:pt x="669" y="280"/>
                </a:cubicBezTo>
                <a:cubicBezTo>
                  <a:pt x="669" y="281"/>
                  <a:pt x="669" y="283"/>
                  <a:pt x="669" y="285"/>
                </a:cubicBezTo>
                <a:cubicBezTo>
                  <a:pt x="670" y="286"/>
                  <a:pt x="673" y="286"/>
                  <a:pt x="673" y="287"/>
                </a:cubicBezTo>
                <a:cubicBezTo>
                  <a:pt x="674" y="288"/>
                  <a:pt x="675" y="290"/>
                  <a:pt x="675" y="291"/>
                </a:cubicBezTo>
                <a:cubicBezTo>
                  <a:pt x="675" y="293"/>
                  <a:pt x="675" y="297"/>
                  <a:pt x="675" y="299"/>
                </a:cubicBezTo>
                <a:cubicBezTo>
                  <a:pt x="675" y="300"/>
                  <a:pt x="672" y="303"/>
                  <a:pt x="672" y="305"/>
                </a:cubicBezTo>
                <a:cubicBezTo>
                  <a:pt x="672" y="305"/>
                  <a:pt x="673" y="307"/>
                  <a:pt x="673" y="308"/>
                </a:cubicBezTo>
                <a:cubicBezTo>
                  <a:pt x="673" y="309"/>
                  <a:pt x="673" y="311"/>
                  <a:pt x="672" y="311"/>
                </a:cubicBezTo>
                <a:cubicBezTo>
                  <a:pt x="671" y="312"/>
                  <a:pt x="668" y="312"/>
                  <a:pt x="666" y="313"/>
                </a:cubicBezTo>
                <a:cubicBezTo>
                  <a:pt x="665" y="313"/>
                  <a:pt x="664" y="314"/>
                  <a:pt x="663" y="315"/>
                </a:cubicBezTo>
                <a:cubicBezTo>
                  <a:pt x="662" y="316"/>
                  <a:pt x="661" y="318"/>
                  <a:pt x="661" y="319"/>
                </a:cubicBezTo>
                <a:cubicBezTo>
                  <a:pt x="660" y="320"/>
                  <a:pt x="662" y="323"/>
                  <a:pt x="662" y="324"/>
                </a:cubicBezTo>
                <a:cubicBezTo>
                  <a:pt x="661" y="325"/>
                  <a:pt x="659" y="327"/>
                  <a:pt x="658" y="328"/>
                </a:cubicBezTo>
                <a:cubicBezTo>
                  <a:pt x="658" y="330"/>
                  <a:pt x="657" y="333"/>
                  <a:pt x="657" y="335"/>
                </a:cubicBezTo>
                <a:cubicBezTo>
                  <a:pt x="657" y="336"/>
                  <a:pt x="658" y="338"/>
                  <a:pt x="658" y="339"/>
                </a:cubicBezTo>
                <a:cubicBezTo>
                  <a:pt x="659" y="340"/>
                  <a:pt x="659" y="342"/>
                  <a:pt x="658" y="343"/>
                </a:cubicBezTo>
                <a:cubicBezTo>
                  <a:pt x="658" y="344"/>
                  <a:pt x="655" y="346"/>
                  <a:pt x="654" y="346"/>
                </a:cubicBezTo>
                <a:cubicBezTo>
                  <a:pt x="653" y="347"/>
                  <a:pt x="651" y="347"/>
                  <a:pt x="650" y="347"/>
                </a:cubicBezTo>
                <a:cubicBezTo>
                  <a:pt x="649" y="348"/>
                  <a:pt x="648" y="350"/>
                  <a:pt x="647" y="350"/>
                </a:cubicBezTo>
                <a:cubicBezTo>
                  <a:pt x="646" y="351"/>
                  <a:pt x="643" y="352"/>
                  <a:pt x="642" y="352"/>
                </a:cubicBezTo>
                <a:cubicBezTo>
                  <a:pt x="641" y="352"/>
                  <a:pt x="639" y="352"/>
                  <a:pt x="638" y="352"/>
                </a:cubicBezTo>
                <a:cubicBezTo>
                  <a:pt x="637" y="352"/>
                  <a:pt x="635" y="354"/>
                  <a:pt x="635" y="355"/>
                </a:cubicBezTo>
                <a:cubicBezTo>
                  <a:pt x="634" y="356"/>
                  <a:pt x="634" y="358"/>
                  <a:pt x="634" y="359"/>
                </a:cubicBezTo>
                <a:cubicBezTo>
                  <a:pt x="634" y="361"/>
                  <a:pt x="635" y="363"/>
                  <a:pt x="635" y="365"/>
                </a:cubicBezTo>
                <a:cubicBezTo>
                  <a:pt x="635" y="366"/>
                  <a:pt x="634" y="369"/>
                  <a:pt x="633" y="370"/>
                </a:cubicBezTo>
                <a:cubicBezTo>
                  <a:pt x="633" y="371"/>
                  <a:pt x="631" y="372"/>
                  <a:pt x="631" y="372"/>
                </a:cubicBezTo>
                <a:cubicBezTo>
                  <a:pt x="630" y="372"/>
                  <a:pt x="628" y="371"/>
                  <a:pt x="627" y="371"/>
                </a:cubicBezTo>
                <a:cubicBezTo>
                  <a:pt x="626" y="370"/>
                  <a:pt x="626" y="368"/>
                  <a:pt x="625" y="367"/>
                </a:cubicBezTo>
                <a:cubicBezTo>
                  <a:pt x="624" y="367"/>
                  <a:pt x="621" y="367"/>
                  <a:pt x="620" y="367"/>
                </a:cubicBezTo>
                <a:cubicBezTo>
                  <a:pt x="618" y="368"/>
                  <a:pt x="617" y="372"/>
                  <a:pt x="616" y="373"/>
                </a:cubicBezTo>
                <a:cubicBezTo>
                  <a:pt x="616" y="374"/>
                  <a:pt x="614" y="376"/>
                  <a:pt x="614" y="377"/>
                </a:cubicBezTo>
                <a:cubicBezTo>
                  <a:pt x="614" y="378"/>
                  <a:pt x="615" y="380"/>
                  <a:pt x="615" y="381"/>
                </a:cubicBezTo>
                <a:cubicBezTo>
                  <a:pt x="616" y="381"/>
                  <a:pt x="618" y="381"/>
                  <a:pt x="619" y="381"/>
                </a:cubicBezTo>
                <a:cubicBezTo>
                  <a:pt x="620" y="382"/>
                  <a:pt x="621" y="384"/>
                  <a:pt x="621" y="384"/>
                </a:cubicBezTo>
                <a:cubicBezTo>
                  <a:pt x="622" y="385"/>
                  <a:pt x="622" y="387"/>
                  <a:pt x="622" y="388"/>
                </a:cubicBezTo>
                <a:cubicBezTo>
                  <a:pt x="622" y="389"/>
                  <a:pt x="619" y="390"/>
                  <a:pt x="619" y="391"/>
                </a:cubicBezTo>
                <a:cubicBezTo>
                  <a:pt x="618" y="392"/>
                  <a:pt x="619" y="394"/>
                  <a:pt x="619" y="395"/>
                </a:cubicBezTo>
                <a:cubicBezTo>
                  <a:pt x="618" y="397"/>
                  <a:pt x="614" y="400"/>
                  <a:pt x="612" y="401"/>
                </a:cubicBezTo>
                <a:cubicBezTo>
                  <a:pt x="611" y="401"/>
                  <a:pt x="607" y="400"/>
                  <a:pt x="606" y="401"/>
                </a:cubicBezTo>
                <a:cubicBezTo>
                  <a:pt x="605" y="401"/>
                  <a:pt x="603" y="403"/>
                  <a:pt x="603" y="404"/>
                </a:cubicBezTo>
                <a:cubicBezTo>
                  <a:pt x="602" y="405"/>
                  <a:pt x="602" y="408"/>
                  <a:pt x="603" y="410"/>
                </a:cubicBezTo>
                <a:cubicBezTo>
                  <a:pt x="603" y="411"/>
                  <a:pt x="604" y="412"/>
                  <a:pt x="605" y="413"/>
                </a:cubicBezTo>
                <a:cubicBezTo>
                  <a:pt x="606" y="414"/>
                  <a:pt x="609" y="416"/>
                  <a:pt x="609" y="417"/>
                </a:cubicBezTo>
                <a:cubicBezTo>
                  <a:pt x="610" y="418"/>
                  <a:pt x="610" y="421"/>
                  <a:pt x="610" y="422"/>
                </a:cubicBezTo>
                <a:cubicBezTo>
                  <a:pt x="610" y="423"/>
                  <a:pt x="607" y="424"/>
                  <a:pt x="606" y="425"/>
                </a:cubicBezTo>
                <a:cubicBezTo>
                  <a:pt x="605" y="425"/>
                  <a:pt x="602" y="425"/>
                  <a:pt x="601" y="425"/>
                </a:cubicBezTo>
                <a:cubicBezTo>
                  <a:pt x="601" y="425"/>
                  <a:pt x="599" y="424"/>
                  <a:pt x="599" y="424"/>
                </a:cubicBezTo>
                <a:cubicBezTo>
                  <a:pt x="598" y="424"/>
                  <a:pt x="597" y="423"/>
                  <a:pt x="596" y="423"/>
                </a:cubicBezTo>
                <a:cubicBezTo>
                  <a:pt x="594" y="423"/>
                  <a:pt x="592" y="424"/>
                  <a:pt x="591" y="425"/>
                </a:cubicBezTo>
                <a:cubicBezTo>
                  <a:pt x="590" y="426"/>
                  <a:pt x="590" y="429"/>
                  <a:pt x="590" y="431"/>
                </a:cubicBezTo>
                <a:cubicBezTo>
                  <a:pt x="590" y="432"/>
                  <a:pt x="590" y="435"/>
                  <a:pt x="591" y="436"/>
                </a:cubicBezTo>
                <a:cubicBezTo>
                  <a:pt x="591" y="437"/>
                  <a:pt x="594" y="438"/>
                  <a:pt x="595" y="439"/>
                </a:cubicBezTo>
                <a:cubicBezTo>
                  <a:pt x="595" y="440"/>
                  <a:pt x="595" y="444"/>
                  <a:pt x="594" y="445"/>
                </a:cubicBezTo>
                <a:cubicBezTo>
                  <a:pt x="593" y="445"/>
                  <a:pt x="592" y="445"/>
                  <a:pt x="592" y="445"/>
                </a:cubicBezTo>
                <a:cubicBezTo>
                  <a:pt x="590" y="446"/>
                  <a:pt x="589" y="450"/>
                  <a:pt x="587" y="451"/>
                </a:cubicBezTo>
                <a:cubicBezTo>
                  <a:pt x="587" y="452"/>
                  <a:pt x="586" y="453"/>
                  <a:pt x="585" y="454"/>
                </a:cubicBezTo>
                <a:cubicBezTo>
                  <a:pt x="584" y="455"/>
                  <a:pt x="581" y="455"/>
                  <a:pt x="581" y="456"/>
                </a:cubicBezTo>
                <a:cubicBezTo>
                  <a:pt x="580" y="457"/>
                  <a:pt x="581" y="460"/>
                  <a:pt x="581" y="462"/>
                </a:cubicBezTo>
                <a:cubicBezTo>
                  <a:pt x="582" y="462"/>
                  <a:pt x="583" y="464"/>
                  <a:pt x="583" y="465"/>
                </a:cubicBezTo>
                <a:cubicBezTo>
                  <a:pt x="584" y="466"/>
                  <a:pt x="585" y="469"/>
                  <a:pt x="584" y="470"/>
                </a:cubicBezTo>
                <a:cubicBezTo>
                  <a:pt x="584" y="472"/>
                  <a:pt x="581" y="474"/>
                  <a:pt x="581" y="475"/>
                </a:cubicBezTo>
                <a:cubicBezTo>
                  <a:pt x="580" y="476"/>
                  <a:pt x="581" y="479"/>
                  <a:pt x="581" y="480"/>
                </a:cubicBezTo>
                <a:cubicBezTo>
                  <a:pt x="581" y="481"/>
                  <a:pt x="582" y="483"/>
                  <a:pt x="582" y="485"/>
                </a:cubicBezTo>
                <a:cubicBezTo>
                  <a:pt x="582" y="486"/>
                  <a:pt x="581" y="489"/>
                  <a:pt x="580" y="490"/>
                </a:cubicBezTo>
                <a:cubicBezTo>
                  <a:pt x="579" y="491"/>
                  <a:pt x="575" y="492"/>
                  <a:pt x="573" y="493"/>
                </a:cubicBezTo>
                <a:cubicBezTo>
                  <a:pt x="571" y="493"/>
                  <a:pt x="566" y="492"/>
                  <a:pt x="564" y="491"/>
                </a:cubicBezTo>
                <a:cubicBezTo>
                  <a:pt x="562" y="491"/>
                  <a:pt x="560" y="488"/>
                  <a:pt x="558" y="487"/>
                </a:cubicBezTo>
                <a:cubicBezTo>
                  <a:pt x="557" y="487"/>
                  <a:pt x="555" y="486"/>
                  <a:pt x="554" y="486"/>
                </a:cubicBezTo>
                <a:cubicBezTo>
                  <a:pt x="553" y="486"/>
                  <a:pt x="550" y="486"/>
                  <a:pt x="549" y="487"/>
                </a:cubicBezTo>
                <a:cubicBezTo>
                  <a:pt x="548" y="488"/>
                  <a:pt x="548" y="493"/>
                  <a:pt x="547" y="495"/>
                </a:cubicBezTo>
                <a:cubicBezTo>
                  <a:pt x="547" y="496"/>
                  <a:pt x="548" y="498"/>
                  <a:pt x="547" y="499"/>
                </a:cubicBezTo>
                <a:cubicBezTo>
                  <a:pt x="546" y="502"/>
                  <a:pt x="543" y="505"/>
                  <a:pt x="541" y="507"/>
                </a:cubicBezTo>
                <a:cubicBezTo>
                  <a:pt x="540" y="509"/>
                  <a:pt x="537" y="512"/>
                  <a:pt x="536" y="514"/>
                </a:cubicBezTo>
                <a:cubicBezTo>
                  <a:pt x="535" y="516"/>
                  <a:pt x="536" y="520"/>
                  <a:pt x="536" y="522"/>
                </a:cubicBezTo>
                <a:cubicBezTo>
                  <a:pt x="536" y="524"/>
                  <a:pt x="534" y="528"/>
                  <a:pt x="533" y="530"/>
                </a:cubicBezTo>
                <a:cubicBezTo>
                  <a:pt x="533" y="531"/>
                  <a:pt x="532" y="533"/>
                  <a:pt x="532" y="534"/>
                </a:cubicBezTo>
                <a:cubicBezTo>
                  <a:pt x="532" y="535"/>
                  <a:pt x="533" y="537"/>
                  <a:pt x="533" y="538"/>
                </a:cubicBezTo>
                <a:cubicBezTo>
                  <a:pt x="533" y="539"/>
                  <a:pt x="532" y="540"/>
                  <a:pt x="531" y="541"/>
                </a:cubicBezTo>
                <a:cubicBezTo>
                  <a:pt x="530" y="542"/>
                  <a:pt x="527" y="542"/>
                  <a:pt x="526" y="541"/>
                </a:cubicBezTo>
                <a:cubicBezTo>
                  <a:pt x="526" y="541"/>
                  <a:pt x="526" y="539"/>
                  <a:pt x="525" y="538"/>
                </a:cubicBezTo>
                <a:cubicBezTo>
                  <a:pt x="523" y="537"/>
                  <a:pt x="520" y="538"/>
                  <a:pt x="518" y="538"/>
                </a:cubicBezTo>
                <a:cubicBezTo>
                  <a:pt x="517" y="538"/>
                  <a:pt x="515" y="538"/>
                  <a:pt x="513" y="538"/>
                </a:cubicBezTo>
                <a:cubicBezTo>
                  <a:pt x="513" y="538"/>
                  <a:pt x="511" y="539"/>
                  <a:pt x="511" y="540"/>
                </a:cubicBezTo>
                <a:cubicBezTo>
                  <a:pt x="510" y="541"/>
                  <a:pt x="511" y="545"/>
                  <a:pt x="510" y="546"/>
                </a:cubicBezTo>
                <a:cubicBezTo>
                  <a:pt x="510" y="547"/>
                  <a:pt x="507" y="548"/>
                  <a:pt x="507" y="549"/>
                </a:cubicBezTo>
                <a:cubicBezTo>
                  <a:pt x="506" y="550"/>
                  <a:pt x="506" y="552"/>
                  <a:pt x="505" y="553"/>
                </a:cubicBezTo>
                <a:cubicBezTo>
                  <a:pt x="505" y="553"/>
                  <a:pt x="505" y="553"/>
                  <a:pt x="505" y="553"/>
                </a:cubicBezTo>
                <a:cubicBezTo>
                  <a:pt x="502" y="553"/>
                  <a:pt x="498" y="555"/>
                  <a:pt x="496" y="557"/>
                </a:cubicBezTo>
                <a:cubicBezTo>
                  <a:pt x="494" y="559"/>
                  <a:pt x="492" y="563"/>
                  <a:pt x="491" y="565"/>
                </a:cubicBezTo>
                <a:cubicBezTo>
                  <a:pt x="490" y="568"/>
                  <a:pt x="491" y="575"/>
                  <a:pt x="492" y="577"/>
                </a:cubicBezTo>
                <a:cubicBezTo>
                  <a:pt x="492" y="580"/>
                  <a:pt x="495" y="584"/>
                  <a:pt x="496" y="586"/>
                </a:cubicBezTo>
                <a:cubicBezTo>
                  <a:pt x="498" y="587"/>
                  <a:pt x="501" y="588"/>
                  <a:pt x="502" y="590"/>
                </a:cubicBezTo>
                <a:cubicBezTo>
                  <a:pt x="503" y="593"/>
                  <a:pt x="501" y="600"/>
                  <a:pt x="502" y="603"/>
                </a:cubicBezTo>
                <a:cubicBezTo>
                  <a:pt x="502" y="606"/>
                  <a:pt x="504" y="610"/>
                  <a:pt x="505" y="612"/>
                </a:cubicBezTo>
                <a:cubicBezTo>
                  <a:pt x="507" y="613"/>
                  <a:pt x="512" y="613"/>
                  <a:pt x="514" y="614"/>
                </a:cubicBezTo>
                <a:cubicBezTo>
                  <a:pt x="516" y="615"/>
                  <a:pt x="519" y="620"/>
                  <a:pt x="521" y="622"/>
                </a:cubicBezTo>
                <a:cubicBezTo>
                  <a:pt x="522" y="625"/>
                  <a:pt x="523" y="631"/>
                  <a:pt x="524" y="633"/>
                </a:cubicBezTo>
                <a:cubicBezTo>
                  <a:pt x="524" y="637"/>
                  <a:pt x="525" y="644"/>
                  <a:pt x="524" y="648"/>
                </a:cubicBezTo>
                <a:cubicBezTo>
                  <a:pt x="524" y="650"/>
                  <a:pt x="524" y="656"/>
                  <a:pt x="522" y="657"/>
                </a:cubicBezTo>
                <a:cubicBezTo>
                  <a:pt x="520" y="658"/>
                  <a:pt x="516" y="655"/>
                  <a:pt x="515" y="654"/>
                </a:cubicBezTo>
                <a:cubicBezTo>
                  <a:pt x="514" y="653"/>
                  <a:pt x="513" y="651"/>
                  <a:pt x="513" y="650"/>
                </a:cubicBezTo>
                <a:cubicBezTo>
                  <a:pt x="512" y="648"/>
                  <a:pt x="514" y="642"/>
                  <a:pt x="512" y="641"/>
                </a:cubicBezTo>
                <a:cubicBezTo>
                  <a:pt x="511" y="639"/>
                  <a:pt x="506" y="637"/>
                  <a:pt x="504" y="639"/>
                </a:cubicBezTo>
                <a:cubicBezTo>
                  <a:pt x="503" y="640"/>
                  <a:pt x="505" y="646"/>
                  <a:pt x="504" y="648"/>
                </a:cubicBezTo>
                <a:cubicBezTo>
                  <a:pt x="503" y="650"/>
                  <a:pt x="500" y="653"/>
                  <a:pt x="498" y="654"/>
                </a:cubicBezTo>
                <a:cubicBezTo>
                  <a:pt x="495" y="655"/>
                  <a:pt x="490" y="655"/>
                  <a:pt x="487" y="655"/>
                </a:cubicBezTo>
                <a:cubicBezTo>
                  <a:pt x="483" y="656"/>
                  <a:pt x="476" y="657"/>
                  <a:pt x="473" y="658"/>
                </a:cubicBezTo>
                <a:cubicBezTo>
                  <a:pt x="471" y="660"/>
                  <a:pt x="467" y="664"/>
                  <a:pt x="465" y="667"/>
                </a:cubicBezTo>
                <a:cubicBezTo>
                  <a:pt x="463" y="670"/>
                  <a:pt x="463" y="679"/>
                  <a:pt x="461" y="683"/>
                </a:cubicBezTo>
                <a:cubicBezTo>
                  <a:pt x="459" y="685"/>
                  <a:pt x="454" y="686"/>
                  <a:pt x="453" y="688"/>
                </a:cubicBezTo>
                <a:cubicBezTo>
                  <a:pt x="451" y="689"/>
                  <a:pt x="449" y="694"/>
                  <a:pt x="447" y="695"/>
                </a:cubicBezTo>
                <a:cubicBezTo>
                  <a:pt x="444" y="696"/>
                  <a:pt x="437" y="696"/>
                  <a:pt x="434" y="696"/>
                </a:cubicBezTo>
                <a:cubicBezTo>
                  <a:pt x="431" y="695"/>
                  <a:pt x="425" y="692"/>
                  <a:pt x="422" y="690"/>
                </a:cubicBezTo>
                <a:cubicBezTo>
                  <a:pt x="420" y="687"/>
                  <a:pt x="418" y="681"/>
                  <a:pt x="417" y="679"/>
                </a:cubicBezTo>
                <a:cubicBezTo>
                  <a:pt x="414" y="676"/>
                  <a:pt x="406" y="672"/>
                  <a:pt x="404" y="669"/>
                </a:cubicBezTo>
                <a:cubicBezTo>
                  <a:pt x="403" y="666"/>
                  <a:pt x="404" y="661"/>
                  <a:pt x="404" y="658"/>
                </a:cubicBezTo>
                <a:cubicBezTo>
                  <a:pt x="403" y="654"/>
                  <a:pt x="402" y="647"/>
                  <a:pt x="400" y="643"/>
                </a:cubicBezTo>
                <a:cubicBezTo>
                  <a:pt x="399" y="641"/>
                  <a:pt x="396" y="639"/>
                  <a:pt x="395" y="637"/>
                </a:cubicBezTo>
                <a:cubicBezTo>
                  <a:pt x="392" y="635"/>
                  <a:pt x="387" y="630"/>
                  <a:pt x="385" y="628"/>
                </a:cubicBezTo>
                <a:cubicBezTo>
                  <a:pt x="382" y="625"/>
                  <a:pt x="377" y="620"/>
                  <a:pt x="375" y="617"/>
                </a:cubicBezTo>
                <a:cubicBezTo>
                  <a:pt x="373" y="615"/>
                  <a:pt x="372" y="610"/>
                  <a:pt x="370" y="608"/>
                </a:cubicBezTo>
                <a:cubicBezTo>
                  <a:pt x="369" y="607"/>
                  <a:pt x="366" y="606"/>
                  <a:pt x="365" y="605"/>
                </a:cubicBezTo>
                <a:cubicBezTo>
                  <a:pt x="364" y="604"/>
                  <a:pt x="362" y="599"/>
                  <a:pt x="361" y="598"/>
                </a:cubicBezTo>
                <a:cubicBezTo>
                  <a:pt x="360" y="596"/>
                  <a:pt x="358" y="592"/>
                  <a:pt x="357" y="590"/>
                </a:cubicBezTo>
                <a:cubicBezTo>
                  <a:pt x="357" y="588"/>
                  <a:pt x="358" y="583"/>
                  <a:pt x="357" y="581"/>
                </a:cubicBezTo>
                <a:cubicBezTo>
                  <a:pt x="356" y="579"/>
                  <a:pt x="354" y="575"/>
                  <a:pt x="352" y="574"/>
                </a:cubicBezTo>
                <a:cubicBezTo>
                  <a:pt x="349" y="573"/>
                  <a:pt x="343" y="577"/>
                  <a:pt x="340" y="576"/>
                </a:cubicBezTo>
                <a:cubicBezTo>
                  <a:pt x="338" y="576"/>
                  <a:pt x="335" y="572"/>
                  <a:pt x="334" y="571"/>
                </a:cubicBezTo>
                <a:cubicBezTo>
                  <a:pt x="332" y="569"/>
                  <a:pt x="330" y="566"/>
                  <a:pt x="329" y="563"/>
                </a:cubicBezTo>
                <a:cubicBezTo>
                  <a:pt x="328" y="561"/>
                  <a:pt x="327" y="555"/>
                  <a:pt x="327" y="552"/>
                </a:cubicBezTo>
                <a:cubicBezTo>
                  <a:pt x="326" y="549"/>
                  <a:pt x="326" y="542"/>
                  <a:pt x="328" y="539"/>
                </a:cubicBezTo>
                <a:cubicBezTo>
                  <a:pt x="329" y="537"/>
                  <a:pt x="334" y="535"/>
                  <a:pt x="336" y="533"/>
                </a:cubicBezTo>
                <a:cubicBezTo>
                  <a:pt x="339" y="532"/>
                  <a:pt x="346" y="529"/>
                  <a:pt x="348" y="527"/>
                </a:cubicBezTo>
                <a:cubicBezTo>
                  <a:pt x="349" y="526"/>
                  <a:pt x="350" y="525"/>
                  <a:pt x="351" y="524"/>
                </a:cubicBezTo>
                <a:cubicBezTo>
                  <a:pt x="355" y="523"/>
                  <a:pt x="363" y="524"/>
                  <a:pt x="367" y="522"/>
                </a:cubicBezTo>
                <a:cubicBezTo>
                  <a:pt x="370" y="521"/>
                  <a:pt x="375" y="516"/>
                  <a:pt x="377" y="513"/>
                </a:cubicBezTo>
                <a:cubicBezTo>
                  <a:pt x="378" y="511"/>
                  <a:pt x="379" y="505"/>
                  <a:pt x="380" y="503"/>
                </a:cubicBezTo>
                <a:cubicBezTo>
                  <a:pt x="380" y="500"/>
                  <a:pt x="382" y="494"/>
                  <a:pt x="382" y="491"/>
                </a:cubicBezTo>
                <a:cubicBezTo>
                  <a:pt x="382" y="489"/>
                  <a:pt x="379" y="484"/>
                  <a:pt x="378" y="482"/>
                </a:cubicBezTo>
                <a:cubicBezTo>
                  <a:pt x="376" y="481"/>
                  <a:pt x="373" y="478"/>
                  <a:pt x="372" y="477"/>
                </a:cubicBezTo>
                <a:cubicBezTo>
                  <a:pt x="370" y="475"/>
                  <a:pt x="362" y="470"/>
                  <a:pt x="362" y="469"/>
                </a:cubicBezTo>
                <a:cubicBezTo>
                  <a:pt x="362" y="469"/>
                  <a:pt x="358" y="463"/>
                  <a:pt x="357" y="462"/>
                </a:cubicBezTo>
                <a:cubicBezTo>
                  <a:pt x="354" y="460"/>
                  <a:pt x="346" y="458"/>
                  <a:pt x="346" y="458"/>
                </a:cubicBezTo>
                <a:cubicBezTo>
                  <a:pt x="345" y="457"/>
                  <a:pt x="336" y="458"/>
                  <a:pt x="333" y="458"/>
                </a:cubicBezTo>
                <a:cubicBezTo>
                  <a:pt x="332" y="459"/>
                  <a:pt x="328" y="459"/>
                  <a:pt x="327" y="460"/>
                </a:cubicBezTo>
                <a:cubicBezTo>
                  <a:pt x="326" y="462"/>
                  <a:pt x="326" y="465"/>
                  <a:pt x="326" y="467"/>
                </a:cubicBezTo>
                <a:cubicBezTo>
                  <a:pt x="325" y="468"/>
                  <a:pt x="325" y="472"/>
                  <a:pt x="324" y="472"/>
                </a:cubicBezTo>
                <a:cubicBezTo>
                  <a:pt x="322" y="473"/>
                  <a:pt x="318" y="470"/>
                  <a:pt x="317" y="468"/>
                </a:cubicBezTo>
                <a:cubicBezTo>
                  <a:pt x="316" y="467"/>
                  <a:pt x="315" y="462"/>
                  <a:pt x="314" y="461"/>
                </a:cubicBezTo>
                <a:cubicBezTo>
                  <a:pt x="312" y="459"/>
                  <a:pt x="306" y="458"/>
                  <a:pt x="304" y="459"/>
                </a:cubicBezTo>
                <a:cubicBezTo>
                  <a:pt x="301" y="459"/>
                  <a:pt x="295" y="463"/>
                  <a:pt x="293" y="466"/>
                </a:cubicBezTo>
                <a:cubicBezTo>
                  <a:pt x="292" y="467"/>
                  <a:pt x="292" y="471"/>
                  <a:pt x="292" y="472"/>
                </a:cubicBezTo>
                <a:cubicBezTo>
                  <a:pt x="291" y="474"/>
                  <a:pt x="291" y="478"/>
                  <a:pt x="289" y="479"/>
                </a:cubicBezTo>
                <a:cubicBezTo>
                  <a:pt x="287" y="481"/>
                  <a:pt x="282" y="480"/>
                  <a:pt x="279" y="479"/>
                </a:cubicBezTo>
                <a:cubicBezTo>
                  <a:pt x="278" y="479"/>
                  <a:pt x="275" y="477"/>
                  <a:pt x="275" y="475"/>
                </a:cubicBezTo>
                <a:cubicBezTo>
                  <a:pt x="275" y="474"/>
                  <a:pt x="277" y="472"/>
                  <a:pt x="278" y="471"/>
                </a:cubicBezTo>
                <a:cubicBezTo>
                  <a:pt x="278" y="468"/>
                  <a:pt x="278" y="463"/>
                  <a:pt x="276" y="461"/>
                </a:cubicBezTo>
                <a:cubicBezTo>
                  <a:pt x="276" y="460"/>
                  <a:pt x="273" y="458"/>
                  <a:pt x="272" y="458"/>
                </a:cubicBezTo>
                <a:cubicBezTo>
                  <a:pt x="269" y="457"/>
                  <a:pt x="262" y="457"/>
                  <a:pt x="260" y="458"/>
                </a:cubicBezTo>
                <a:cubicBezTo>
                  <a:pt x="258" y="459"/>
                  <a:pt x="257" y="462"/>
                  <a:pt x="255" y="461"/>
                </a:cubicBezTo>
                <a:cubicBezTo>
                  <a:pt x="254" y="461"/>
                  <a:pt x="251" y="458"/>
                  <a:pt x="251" y="457"/>
                </a:cubicBezTo>
                <a:cubicBezTo>
                  <a:pt x="250" y="455"/>
                  <a:pt x="251" y="451"/>
                  <a:pt x="250" y="449"/>
                </a:cubicBezTo>
                <a:cubicBezTo>
                  <a:pt x="249" y="447"/>
                  <a:pt x="244" y="446"/>
                  <a:pt x="243" y="444"/>
                </a:cubicBezTo>
                <a:cubicBezTo>
                  <a:pt x="242" y="442"/>
                  <a:pt x="246" y="437"/>
                  <a:pt x="246" y="435"/>
                </a:cubicBezTo>
                <a:cubicBezTo>
                  <a:pt x="245" y="432"/>
                  <a:pt x="243" y="425"/>
                  <a:pt x="240" y="423"/>
                </a:cubicBezTo>
                <a:cubicBezTo>
                  <a:pt x="237" y="421"/>
                  <a:pt x="230" y="422"/>
                  <a:pt x="226" y="423"/>
                </a:cubicBezTo>
                <a:cubicBezTo>
                  <a:pt x="224" y="423"/>
                  <a:pt x="221" y="424"/>
                  <a:pt x="219" y="424"/>
                </a:cubicBezTo>
                <a:cubicBezTo>
                  <a:pt x="215" y="424"/>
                  <a:pt x="208" y="424"/>
                  <a:pt x="205" y="422"/>
                </a:cubicBezTo>
                <a:cubicBezTo>
                  <a:pt x="202" y="422"/>
                  <a:pt x="197" y="418"/>
                  <a:pt x="195" y="417"/>
                </a:cubicBezTo>
                <a:cubicBezTo>
                  <a:pt x="193" y="415"/>
                  <a:pt x="189" y="413"/>
                  <a:pt x="187" y="411"/>
                </a:cubicBezTo>
                <a:cubicBezTo>
                  <a:pt x="185" y="410"/>
                  <a:pt x="183" y="409"/>
                  <a:pt x="181" y="408"/>
                </a:cubicBezTo>
                <a:cubicBezTo>
                  <a:pt x="179" y="408"/>
                  <a:pt x="174" y="408"/>
                  <a:pt x="173" y="408"/>
                </a:cubicBezTo>
                <a:cubicBezTo>
                  <a:pt x="172" y="407"/>
                  <a:pt x="167" y="404"/>
                  <a:pt x="165" y="403"/>
                </a:cubicBezTo>
                <a:cubicBezTo>
                  <a:pt x="161" y="402"/>
                  <a:pt x="154" y="400"/>
                  <a:pt x="150" y="399"/>
                </a:cubicBezTo>
                <a:cubicBezTo>
                  <a:pt x="149" y="399"/>
                  <a:pt x="145" y="399"/>
                  <a:pt x="144" y="399"/>
                </a:cubicBezTo>
                <a:cubicBezTo>
                  <a:pt x="143" y="400"/>
                  <a:pt x="142" y="404"/>
                  <a:pt x="140" y="405"/>
                </a:cubicBezTo>
                <a:cubicBezTo>
                  <a:pt x="138" y="405"/>
                  <a:pt x="134" y="402"/>
                  <a:pt x="133" y="401"/>
                </a:cubicBezTo>
                <a:cubicBezTo>
                  <a:pt x="132" y="399"/>
                  <a:pt x="132" y="396"/>
                  <a:pt x="132" y="394"/>
                </a:cubicBezTo>
                <a:cubicBezTo>
                  <a:pt x="132" y="392"/>
                  <a:pt x="133" y="388"/>
                  <a:pt x="133" y="386"/>
                </a:cubicBezTo>
                <a:cubicBezTo>
                  <a:pt x="133" y="385"/>
                  <a:pt x="133" y="382"/>
                  <a:pt x="132" y="381"/>
                </a:cubicBezTo>
                <a:cubicBezTo>
                  <a:pt x="131" y="380"/>
                  <a:pt x="128" y="379"/>
                  <a:pt x="127" y="378"/>
                </a:cubicBezTo>
                <a:cubicBezTo>
                  <a:pt x="126" y="377"/>
                  <a:pt x="124" y="373"/>
                  <a:pt x="123" y="371"/>
                </a:cubicBezTo>
                <a:cubicBezTo>
                  <a:pt x="121" y="370"/>
                  <a:pt x="119" y="366"/>
                  <a:pt x="117" y="364"/>
                </a:cubicBezTo>
                <a:cubicBezTo>
                  <a:pt x="116" y="362"/>
                  <a:pt x="113" y="358"/>
                  <a:pt x="112" y="356"/>
                </a:cubicBezTo>
                <a:cubicBezTo>
                  <a:pt x="112" y="354"/>
                  <a:pt x="112" y="350"/>
                  <a:pt x="112" y="349"/>
                </a:cubicBezTo>
                <a:cubicBezTo>
                  <a:pt x="113" y="347"/>
                  <a:pt x="116" y="345"/>
                  <a:pt x="116" y="343"/>
                </a:cubicBezTo>
                <a:cubicBezTo>
                  <a:pt x="117" y="341"/>
                  <a:pt x="117" y="336"/>
                  <a:pt x="116" y="334"/>
                </a:cubicBezTo>
                <a:cubicBezTo>
                  <a:pt x="116" y="332"/>
                  <a:pt x="114" y="327"/>
                  <a:pt x="112" y="326"/>
                </a:cubicBezTo>
                <a:cubicBezTo>
                  <a:pt x="111" y="325"/>
                  <a:pt x="109" y="325"/>
                  <a:pt x="109" y="325"/>
                </a:cubicBezTo>
                <a:cubicBezTo>
                  <a:pt x="107" y="324"/>
                  <a:pt x="105" y="321"/>
                  <a:pt x="104" y="321"/>
                </a:cubicBezTo>
                <a:cubicBezTo>
                  <a:pt x="102" y="320"/>
                  <a:pt x="99" y="319"/>
                  <a:pt x="98" y="320"/>
                </a:cubicBezTo>
                <a:cubicBezTo>
                  <a:pt x="96" y="320"/>
                  <a:pt x="95" y="322"/>
                  <a:pt x="94" y="323"/>
                </a:cubicBezTo>
                <a:cubicBezTo>
                  <a:pt x="93" y="324"/>
                  <a:pt x="90" y="325"/>
                  <a:pt x="89" y="324"/>
                </a:cubicBezTo>
                <a:cubicBezTo>
                  <a:pt x="88" y="323"/>
                  <a:pt x="89" y="321"/>
                  <a:pt x="89" y="320"/>
                </a:cubicBezTo>
                <a:cubicBezTo>
                  <a:pt x="88" y="319"/>
                  <a:pt x="86" y="316"/>
                  <a:pt x="84" y="317"/>
                </a:cubicBezTo>
                <a:cubicBezTo>
                  <a:pt x="82" y="317"/>
                  <a:pt x="80" y="322"/>
                  <a:pt x="78" y="324"/>
                </a:cubicBezTo>
                <a:cubicBezTo>
                  <a:pt x="77" y="325"/>
                  <a:pt x="73" y="327"/>
                  <a:pt x="72" y="326"/>
                </a:cubicBezTo>
                <a:cubicBezTo>
                  <a:pt x="70" y="326"/>
                  <a:pt x="71" y="320"/>
                  <a:pt x="69" y="319"/>
                </a:cubicBezTo>
                <a:cubicBezTo>
                  <a:pt x="67" y="317"/>
                  <a:pt x="61" y="317"/>
                  <a:pt x="59" y="316"/>
                </a:cubicBezTo>
                <a:cubicBezTo>
                  <a:pt x="59" y="315"/>
                  <a:pt x="58" y="314"/>
                  <a:pt x="57" y="313"/>
                </a:cubicBezTo>
                <a:cubicBezTo>
                  <a:pt x="57" y="312"/>
                  <a:pt x="55" y="311"/>
                  <a:pt x="54" y="310"/>
                </a:cubicBezTo>
                <a:cubicBezTo>
                  <a:pt x="52" y="310"/>
                  <a:pt x="48" y="310"/>
                  <a:pt x="46" y="311"/>
                </a:cubicBezTo>
                <a:cubicBezTo>
                  <a:pt x="44" y="312"/>
                  <a:pt x="41" y="315"/>
                  <a:pt x="40" y="317"/>
                </a:cubicBezTo>
                <a:cubicBezTo>
                  <a:pt x="39" y="319"/>
                  <a:pt x="38" y="324"/>
                  <a:pt x="40" y="326"/>
                </a:cubicBezTo>
                <a:cubicBezTo>
                  <a:pt x="41" y="326"/>
                  <a:pt x="43" y="325"/>
                  <a:pt x="44" y="325"/>
                </a:cubicBezTo>
                <a:cubicBezTo>
                  <a:pt x="46" y="326"/>
                  <a:pt x="48" y="328"/>
                  <a:pt x="48" y="329"/>
                </a:cubicBezTo>
                <a:cubicBezTo>
                  <a:pt x="49" y="331"/>
                  <a:pt x="49" y="336"/>
                  <a:pt x="48" y="338"/>
                </a:cubicBezTo>
                <a:cubicBezTo>
                  <a:pt x="47" y="341"/>
                  <a:pt x="44" y="344"/>
                  <a:pt x="43" y="346"/>
                </a:cubicBezTo>
                <a:cubicBezTo>
                  <a:pt x="42" y="349"/>
                  <a:pt x="42" y="353"/>
                  <a:pt x="43" y="355"/>
                </a:cubicBezTo>
                <a:cubicBezTo>
                  <a:pt x="43" y="357"/>
                  <a:pt x="46" y="363"/>
                  <a:pt x="46" y="364"/>
                </a:cubicBezTo>
                <a:cubicBezTo>
                  <a:pt x="46" y="364"/>
                  <a:pt x="47" y="369"/>
                  <a:pt x="46" y="370"/>
                </a:cubicBezTo>
                <a:cubicBezTo>
                  <a:pt x="44" y="372"/>
                  <a:pt x="36" y="372"/>
                  <a:pt x="32" y="371"/>
                </a:cubicBezTo>
                <a:cubicBezTo>
                  <a:pt x="31" y="371"/>
                  <a:pt x="30" y="370"/>
                  <a:pt x="29" y="370"/>
                </a:cubicBezTo>
                <a:cubicBezTo>
                  <a:pt x="27" y="369"/>
                  <a:pt x="23" y="369"/>
                  <a:pt x="22" y="370"/>
                </a:cubicBezTo>
                <a:cubicBezTo>
                  <a:pt x="20" y="370"/>
                  <a:pt x="16" y="373"/>
                  <a:pt x="14" y="373"/>
                </a:cubicBezTo>
                <a:cubicBezTo>
                  <a:pt x="12" y="373"/>
                  <a:pt x="7" y="371"/>
                  <a:pt x="5" y="370"/>
                </a:cubicBezTo>
                <a:cubicBezTo>
                  <a:pt x="3" y="368"/>
                  <a:pt x="1" y="364"/>
                  <a:pt x="0" y="362"/>
                </a:cubicBezTo>
                <a:cubicBezTo>
                  <a:pt x="0" y="360"/>
                  <a:pt x="0" y="356"/>
                  <a:pt x="1" y="354"/>
                </a:cubicBezTo>
                <a:cubicBezTo>
                  <a:pt x="2" y="351"/>
                  <a:pt x="6" y="346"/>
                  <a:pt x="8" y="344"/>
                </a:cubicBezTo>
                <a:cubicBezTo>
                  <a:pt x="9" y="343"/>
                  <a:pt x="13" y="340"/>
                  <a:pt x="15" y="339"/>
                </a:cubicBezTo>
                <a:cubicBezTo>
                  <a:pt x="17" y="338"/>
                  <a:pt x="21" y="337"/>
                  <a:pt x="22" y="336"/>
                </a:cubicBezTo>
                <a:cubicBezTo>
                  <a:pt x="23" y="333"/>
                  <a:pt x="21" y="327"/>
                  <a:pt x="22" y="324"/>
                </a:cubicBezTo>
                <a:cubicBezTo>
                  <a:pt x="22" y="321"/>
                  <a:pt x="26" y="317"/>
                  <a:pt x="27" y="314"/>
                </a:cubicBezTo>
                <a:cubicBezTo>
                  <a:pt x="29" y="312"/>
                  <a:pt x="30" y="307"/>
                  <a:pt x="31" y="305"/>
                </a:cubicBezTo>
                <a:cubicBezTo>
                  <a:pt x="32" y="302"/>
                  <a:pt x="34" y="295"/>
                  <a:pt x="36" y="291"/>
                </a:cubicBezTo>
                <a:cubicBezTo>
                  <a:pt x="37" y="289"/>
                  <a:pt x="41" y="285"/>
                  <a:pt x="41" y="283"/>
                </a:cubicBezTo>
                <a:cubicBezTo>
                  <a:pt x="42" y="279"/>
                  <a:pt x="41" y="271"/>
                  <a:pt x="41" y="270"/>
                </a:cubicBezTo>
                <a:cubicBezTo>
                  <a:pt x="41" y="269"/>
                  <a:pt x="43" y="263"/>
                  <a:pt x="44" y="261"/>
                </a:cubicBezTo>
                <a:cubicBezTo>
                  <a:pt x="45" y="258"/>
                  <a:pt x="48" y="252"/>
                  <a:pt x="49" y="249"/>
                </a:cubicBezTo>
                <a:cubicBezTo>
                  <a:pt x="50" y="245"/>
                  <a:pt x="52" y="238"/>
                  <a:pt x="52" y="235"/>
                </a:cubicBezTo>
                <a:cubicBezTo>
                  <a:pt x="52" y="232"/>
                  <a:pt x="50" y="229"/>
                  <a:pt x="50" y="226"/>
                </a:cubicBezTo>
                <a:cubicBezTo>
                  <a:pt x="50" y="223"/>
                  <a:pt x="55" y="216"/>
                  <a:pt x="55" y="215"/>
                </a:cubicBezTo>
                <a:cubicBezTo>
                  <a:pt x="55" y="215"/>
                  <a:pt x="56" y="206"/>
                  <a:pt x="55" y="202"/>
                </a:cubicBezTo>
                <a:cubicBezTo>
                  <a:pt x="54" y="199"/>
                  <a:pt x="50" y="193"/>
                  <a:pt x="48" y="191"/>
                </a:cubicBezTo>
                <a:cubicBezTo>
                  <a:pt x="46" y="189"/>
                  <a:pt x="43" y="187"/>
                  <a:pt x="42" y="186"/>
                </a:cubicBezTo>
                <a:cubicBezTo>
                  <a:pt x="41" y="184"/>
                  <a:pt x="41" y="179"/>
                  <a:pt x="42" y="177"/>
                </a:cubicBezTo>
                <a:cubicBezTo>
                  <a:pt x="42" y="176"/>
                  <a:pt x="43" y="174"/>
                  <a:pt x="44" y="173"/>
                </a:cubicBezTo>
                <a:cubicBezTo>
                  <a:pt x="46" y="173"/>
                  <a:pt x="47" y="173"/>
                  <a:pt x="48" y="174"/>
                </a:cubicBezTo>
                <a:cubicBezTo>
                  <a:pt x="50" y="174"/>
                  <a:pt x="54" y="174"/>
                  <a:pt x="55" y="173"/>
                </a:cubicBezTo>
                <a:cubicBezTo>
                  <a:pt x="56" y="172"/>
                  <a:pt x="56" y="169"/>
                  <a:pt x="56" y="168"/>
                </a:cubicBezTo>
                <a:cubicBezTo>
                  <a:pt x="57" y="166"/>
                  <a:pt x="56" y="162"/>
                  <a:pt x="58" y="161"/>
                </a:cubicBezTo>
                <a:cubicBezTo>
                  <a:pt x="59" y="160"/>
                  <a:pt x="63" y="161"/>
                  <a:pt x="64" y="161"/>
                </a:cubicBezTo>
                <a:cubicBezTo>
                  <a:pt x="66" y="161"/>
                  <a:pt x="70" y="162"/>
                  <a:pt x="71" y="161"/>
                </a:cubicBezTo>
                <a:cubicBezTo>
                  <a:pt x="72" y="160"/>
                  <a:pt x="72" y="157"/>
                  <a:pt x="72" y="156"/>
                </a:cubicBezTo>
                <a:cubicBezTo>
                  <a:pt x="72" y="155"/>
                  <a:pt x="72" y="153"/>
                  <a:pt x="73" y="152"/>
                </a:cubicBezTo>
                <a:cubicBezTo>
                  <a:pt x="73" y="152"/>
                  <a:pt x="75" y="151"/>
                  <a:pt x="76" y="151"/>
                </a:cubicBezTo>
                <a:cubicBezTo>
                  <a:pt x="78" y="151"/>
                  <a:pt x="82" y="153"/>
                  <a:pt x="84" y="152"/>
                </a:cubicBezTo>
                <a:cubicBezTo>
                  <a:pt x="84" y="151"/>
                  <a:pt x="85" y="149"/>
                  <a:pt x="86" y="148"/>
                </a:cubicBezTo>
                <a:cubicBezTo>
                  <a:pt x="86" y="147"/>
                  <a:pt x="86" y="144"/>
                  <a:pt x="87" y="143"/>
                </a:cubicBezTo>
                <a:cubicBezTo>
                  <a:pt x="88" y="142"/>
                  <a:pt x="92" y="142"/>
                  <a:pt x="93" y="141"/>
                </a:cubicBezTo>
                <a:cubicBezTo>
                  <a:pt x="94" y="140"/>
                  <a:pt x="94" y="138"/>
                  <a:pt x="94" y="137"/>
                </a:cubicBezTo>
                <a:cubicBezTo>
                  <a:pt x="95" y="135"/>
                  <a:pt x="97" y="133"/>
                  <a:pt x="98" y="133"/>
                </a:cubicBezTo>
                <a:cubicBezTo>
                  <a:pt x="99" y="133"/>
                  <a:pt x="101" y="133"/>
                  <a:pt x="102" y="133"/>
                </a:cubicBezTo>
                <a:cubicBezTo>
                  <a:pt x="103" y="134"/>
                  <a:pt x="105" y="136"/>
                  <a:pt x="106" y="137"/>
                </a:cubicBezTo>
                <a:cubicBezTo>
                  <a:pt x="106" y="138"/>
                  <a:pt x="105" y="140"/>
                  <a:pt x="106" y="141"/>
                </a:cubicBezTo>
                <a:cubicBezTo>
                  <a:pt x="106" y="142"/>
                  <a:pt x="110" y="142"/>
                  <a:pt x="111" y="141"/>
                </a:cubicBezTo>
                <a:cubicBezTo>
                  <a:pt x="112" y="141"/>
                  <a:pt x="113" y="139"/>
                  <a:pt x="114" y="139"/>
                </a:cubicBezTo>
                <a:cubicBezTo>
                  <a:pt x="115" y="139"/>
                  <a:pt x="116" y="141"/>
                  <a:pt x="116" y="142"/>
                </a:cubicBezTo>
                <a:cubicBezTo>
                  <a:pt x="117" y="142"/>
                  <a:pt x="118" y="144"/>
                  <a:pt x="118" y="145"/>
                </a:cubicBezTo>
                <a:cubicBezTo>
                  <a:pt x="119" y="146"/>
                  <a:pt x="121" y="146"/>
                  <a:pt x="122" y="146"/>
                </a:cubicBezTo>
                <a:cubicBezTo>
                  <a:pt x="123" y="147"/>
                  <a:pt x="126" y="148"/>
                  <a:pt x="127" y="150"/>
                </a:cubicBezTo>
                <a:cubicBezTo>
                  <a:pt x="127" y="150"/>
                  <a:pt x="127" y="153"/>
                  <a:pt x="127" y="153"/>
                </a:cubicBezTo>
                <a:cubicBezTo>
                  <a:pt x="128" y="154"/>
                  <a:pt x="130" y="155"/>
                  <a:pt x="131" y="154"/>
                </a:cubicBezTo>
                <a:cubicBezTo>
                  <a:pt x="132" y="154"/>
                  <a:pt x="133" y="151"/>
                  <a:pt x="133" y="150"/>
                </a:cubicBezTo>
                <a:cubicBezTo>
                  <a:pt x="134" y="149"/>
                  <a:pt x="133" y="147"/>
                  <a:pt x="133" y="146"/>
                </a:cubicBezTo>
                <a:cubicBezTo>
                  <a:pt x="134" y="145"/>
                  <a:pt x="135" y="144"/>
                  <a:pt x="135" y="143"/>
                </a:cubicBezTo>
                <a:cubicBezTo>
                  <a:pt x="136" y="141"/>
                  <a:pt x="136" y="138"/>
                  <a:pt x="136" y="136"/>
                </a:cubicBezTo>
                <a:cubicBezTo>
                  <a:pt x="136" y="135"/>
                  <a:pt x="135" y="133"/>
                  <a:pt x="136" y="132"/>
                </a:cubicBezTo>
                <a:cubicBezTo>
                  <a:pt x="137" y="131"/>
                  <a:pt x="141" y="134"/>
                  <a:pt x="142" y="133"/>
                </a:cubicBezTo>
                <a:cubicBezTo>
                  <a:pt x="143" y="132"/>
                  <a:pt x="143" y="127"/>
                  <a:pt x="143" y="125"/>
                </a:cubicBezTo>
                <a:cubicBezTo>
                  <a:pt x="143" y="123"/>
                  <a:pt x="141" y="119"/>
                  <a:pt x="141" y="117"/>
                </a:cubicBezTo>
                <a:cubicBezTo>
                  <a:pt x="141" y="116"/>
                  <a:pt x="141" y="113"/>
                  <a:pt x="141" y="112"/>
                </a:cubicBezTo>
                <a:cubicBezTo>
                  <a:pt x="141" y="111"/>
                  <a:pt x="143" y="109"/>
                  <a:pt x="144" y="108"/>
                </a:cubicBezTo>
                <a:cubicBezTo>
                  <a:pt x="146" y="107"/>
                  <a:pt x="150" y="106"/>
                  <a:pt x="152" y="107"/>
                </a:cubicBezTo>
                <a:cubicBezTo>
                  <a:pt x="153" y="107"/>
                  <a:pt x="153" y="109"/>
                  <a:pt x="154" y="109"/>
                </a:cubicBezTo>
                <a:cubicBezTo>
                  <a:pt x="156" y="110"/>
                  <a:pt x="160" y="108"/>
                  <a:pt x="161" y="108"/>
                </a:cubicBezTo>
                <a:cubicBezTo>
                  <a:pt x="163" y="108"/>
                  <a:pt x="165" y="110"/>
                  <a:pt x="166" y="110"/>
                </a:cubicBezTo>
                <a:cubicBezTo>
                  <a:pt x="168" y="111"/>
                  <a:pt x="172" y="112"/>
                  <a:pt x="175" y="112"/>
                </a:cubicBezTo>
                <a:cubicBezTo>
                  <a:pt x="176" y="112"/>
                  <a:pt x="178" y="112"/>
                  <a:pt x="179" y="112"/>
                </a:cubicBezTo>
                <a:cubicBezTo>
                  <a:pt x="180" y="112"/>
                  <a:pt x="181" y="114"/>
                  <a:pt x="182" y="115"/>
                </a:cubicBezTo>
                <a:cubicBezTo>
                  <a:pt x="182" y="115"/>
                  <a:pt x="183" y="117"/>
                  <a:pt x="184" y="117"/>
                </a:cubicBezTo>
                <a:cubicBezTo>
                  <a:pt x="184" y="118"/>
                  <a:pt x="186" y="119"/>
                  <a:pt x="187" y="120"/>
                </a:cubicBezTo>
                <a:cubicBezTo>
                  <a:pt x="188" y="120"/>
                  <a:pt x="190" y="122"/>
                  <a:pt x="191" y="123"/>
                </a:cubicBezTo>
                <a:cubicBezTo>
                  <a:pt x="192" y="124"/>
                  <a:pt x="193" y="126"/>
                  <a:pt x="193" y="126"/>
                </a:cubicBezTo>
                <a:cubicBezTo>
                  <a:pt x="194" y="127"/>
                  <a:pt x="195" y="128"/>
                  <a:pt x="196" y="128"/>
                </a:cubicBezTo>
                <a:cubicBezTo>
                  <a:pt x="196" y="129"/>
                  <a:pt x="197" y="131"/>
                  <a:pt x="197" y="132"/>
                </a:cubicBezTo>
                <a:cubicBezTo>
                  <a:pt x="197" y="133"/>
                  <a:pt x="197" y="135"/>
                  <a:pt x="197" y="136"/>
                </a:cubicBezTo>
                <a:cubicBezTo>
                  <a:pt x="198" y="137"/>
                  <a:pt x="199" y="140"/>
                  <a:pt x="200" y="140"/>
                </a:cubicBezTo>
                <a:cubicBezTo>
                  <a:pt x="202" y="141"/>
                  <a:pt x="206" y="138"/>
                  <a:pt x="207" y="137"/>
                </a:cubicBezTo>
                <a:cubicBezTo>
                  <a:pt x="208" y="136"/>
                  <a:pt x="207" y="132"/>
                  <a:pt x="208" y="130"/>
                </a:cubicBezTo>
                <a:cubicBezTo>
                  <a:pt x="209" y="129"/>
                  <a:pt x="212" y="130"/>
                  <a:pt x="213" y="129"/>
                </a:cubicBezTo>
                <a:cubicBezTo>
                  <a:pt x="214" y="128"/>
                  <a:pt x="215" y="125"/>
                  <a:pt x="215" y="124"/>
                </a:cubicBezTo>
                <a:cubicBezTo>
                  <a:pt x="216" y="122"/>
                  <a:pt x="215" y="118"/>
                  <a:pt x="216" y="116"/>
                </a:cubicBezTo>
                <a:cubicBezTo>
                  <a:pt x="217" y="115"/>
                  <a:pt x="221" y="114"/>
                  <a:pt x="222" y="113"/>
                </a:cubicBezTo>
                <a:cubicBezTo>
                  <a:pt x="223" y="112"/>
                  <a:pt x="225" y="110"/>
                  <a:pt x="226" y="109"/>
                </a:cubicBezTo>
                <a:cubicBezTo>
                  <a:pt x="226" y="107"/>
                  <a:pt x="226" y="104"/>
                  <a:pt x="226" y="102"/>
                </a:cubicBezTo>
                <a:cubicBezTo>
                  <a:pt x="227" y="101"/>
                  <a:pt x="227" y="98"/>
                  <a:pt x="228" y="97"/>
                </a:cubicBezTo>
                <a:cubicBezTo>
                  <a:pt x="229" y="96"/>
                  <a:pt x="233" y="96"/>
                  <a:pt x="234" y="95"/>
                </a:cubicBezTo>
                <a:cubicBezTo>
                  <a:pt x="236" y="95"/>
                  <a:pt x="238" y="94"/>
                  <a:pt x="239" y="93"/>
                </a:cubicBezTo>
                <a:cubicBezTo>
                  <a:pt x="241" y="93"/>
                  <a:pt x="245" y="93"/>
                  <a:pt x="247" y="93"/>
                </a:cubicBezTo>
                <a:cubicBezTo>
                  <a:pt x="248" y="93"/>
                  <a:pt x="250" y="95"/>
                  <a:pt x="251" y="94"/>
                </a:cubicBezTo>
                <a:cubicBezTo>
                  <a:pt x="252" y="93"/>
                  <a:pt x="253" y="90"/>
                  <a:pt x="254" y="88"/>
                </a:cubicBezTo>
                <a:cubicBezTo>
                  <a:pt x="254" y="86"/>
                  <a:pt x="253" y="83"/>
                  <a:pt x="253" y="81"/>
                </a:cubicBezTo>
                <a:cubicBezTo>
                  <a:pt x="253" y="80"/>
                  <a:pt x="254" y="77"/>
                  <a:pt x="255" y="75"/>
                </a:cubicBezTo>
                <a:cubicBezTo>
                  <a:pt x="255" y="73"/>
                  <a:pt x="257" y="70"/>
                  <a:pt x="257" y="68"/>
                </a:cubicBezTo>
                <a:cubicBezTo>
                  <a:pt x="258" y="67"/>
                  <a:pt x="258" y="64"/>
                  <a:pt x="259" y="63"/>
                </a:cubicBezTo>
                <a:cubicBezTo>
                  <a:pt x="259" y="62"/>
                  <a:pt x="261" y="61"/>
                  <a:pt x="261" y="60"/>
                </a:cubicBezTo>
                <a:cubicBezTo>
                  <a:pt x="262" y="59"/>
                  <a:pt x="262" y="56"/>
                  <a:pt x="262" y="55"/>
                </a:cubicBezTo>
                <a:cubicBezTo>
                  <a:pt x="262" y="54"/>
                  <a:pt x="261" y="52"/>
                  <a:pt x="262" y="50"/>
                </a:cubicBezTo>
                <a:cubicBezTo>
                  <a:pt x="262" y="49"/>
                  <a:pt x="264" y="46"/>
                  <a:pt x="265" y="45"/>
                </a:cubicBezTo>
                <a:cubicBezTo>
                  <a:pt x="265" y="44"/>
                  <a:pt x="267" y="42"/>
                  <a:pt x="268" y="41"/>
                </a:cubicBezTo>
                <a:cubicBezTo>
                  <a:pt x="269" y="40"/>
                  <a:pt x="272" y="40"/>
                  <a:pt x="273" y="39"/>
                </a:cubicBezTo>
                <a:cubicBezTo>
                  <a:pt x="275" y="37"/>
                  <a:pt x="276" y="32"/>
                  <a:pt x="277" y="31"/>
                </a:cubicBezTo>
                <a:cubicBezTo>
                  <a:pt x="278" y="30"/>
                  <a:pt x="279" y="29"/>
                  <a:pt x="280" y="28"/>
                </a:cubicBezTo>
                <a:cubicBezTo>
                  <a:pt x="282" y="28"/>
                  <a:pt x="285" y="29"/>
                  <a:pt x="287" y="28"/>
                </a:cubicBezTo>
                <a:cubicBezTo>
                  <a:pt x="288" y="28"/>
                  <a:pt x="291" y="26"/>
                  <a:pt x="292" y="25"/>
                </a:cubicBezTo>
                <a:cubicBezTo>
                  <a:pt x="293" y="24"/>
                  <a:pt x="294" y="22"/>
                  <a:pt x="295" y="20"/>
                </a:cubicBezTo>
                <a:cubicBezTo>
                  <a:pt x="295" y="19"/>
                  <a:pt x="295" y="14"/>
                  <a:pt x="296" y="13"/>
                </a:cubicBezTo>
                <a:cubicBezTo>
                  <a:pt x="297" y="12"/>
                  <a:pt x="299" y="12"/>
                  <a:pt x="299" y="12"/>
                </a:cubicBezTo>
                <a:cubicBezTo>
                  <a:pt x="300" y="12"/>
                  <a:pt x="302" y="12"/>
                  <a:pt x="303" y="13"/>
                </a:cubicBezTo>
                <a:cubicBezTo>
                  <a:pt x="304" y="13"/>
                  <a:pt x="304" y="17"/>
                  <a:pt x="305" y="17"/>
                </a:cubicBezTo>
                <a:cubicBezTo>
                  <a:pt x="306" y="17"/>
                  <a:pt x="307" y="16"/>
                  <a:pt x="308" y="15"/>
                </a:cubicBezTo>
                <a:cubicBezTo>
                  <a:pt x="308" y="14"/>
                  <a:pt x="308" y="12"/>
                  <a:pt x="308" y="11"/>
                </a:cubicBezTo>
                <a:cubicBezTo>
                  <a:pt x="307" y="11"/>
                  <a:pt x="306" y="9"/>
                  <a:pt x="305" y="9"/>
                </a:cubicBezTo>
                <a:cubicBezTo>
                  <a:pt x="305" y="8"/>
                  <a:pt x="303" y="9"/>
                  <a:pt x="303" y="9"/>
                </a:cubicBezTo>
                <a:cubicBezTo>
                  <a:pt x="302" y="8"/>
                  <a:pt x="300" y="6"/>
                  <a:pt x="300" y="5"/>
                </a:cubicBezTo>
                <a:cubicBezTo>
                  <a:pt x="300" y="3"/>
                  <a:pt x="301" y="1"/>
                  <a:pt x="302" y="1"/>
                </a:cubicBezTo>
                <a:cubicBezTo>
                  <a:pt x="304" y="0"/>
                  <a:pt x="307" y="0"/>
                  <a:pt x="309" y="1"/>
                </a:cubicBezTo>
                <a:cubicBezTo>
                  <a:pt x="310" y="1"/>
                  <a:pt x="312" y="1"/>
                  <a:pt x="313" y="2"/>
                </a:cubicBezTo>
                <a:cubicBezTo>
                  <a:pt x="314" y="3"/>
                  <a:pt x="314" y="5"/>
                  <a:pt x="315" y="6"/>
                </a:cubicBezTo>
                <a:cubicBezTo>
                  <a:pt x="315" y="7"/>
                  <a:pt x="316" y="8"/>
                  <a:pt x="317" y="8"/>
                </a:cubicBezTo>
                <a:cubicBezTo>
                  <a:pt x="318" y="8"/>
                  <a:pt x="319" y="7"/>
                  <a:pt x="320" y="7"/>
                </a:cubicBezTo>
                <a:cubicBezTo>
                  <a:pt x="320" y="8"/>
                  <a:pt x="322" y="8"/>
                  <a:pt x="323" y="9"/>
                </a:cubicBezTo>
                <a:cubicBezTo>
                  <a:pt x="323" y="9"/>
                  <a:pt x="323" y="11"/>
                  <a:pt x="324" y="12"/>
                </a:cubicBezTo>
                <a:cubicBezTo>
                  <a:pt x="324" y="13"/>
                  <a:pt x="326" y="16"/>
                  <a:pt x="327" y="16"/>
                </a:cubicBezTo>
                <a:cubicBezTo>
                  <a:pt x="329" y="17"/>
                  <a:pt x="331" y="16"/>
                  <a:pt x="333" y="16"/>
                </a:cubicBezTo>
                <a:cubicBezTo>
                  <a:pt x="335" y="17"/>
                  <a:pt x="338" y="20"/>
                  <a:pt x="340" y="20"/>
                </a:cubicBezTo>
                <a:cubicBezTo>
                  <a:pt x="341" y="20"/>
                  <a:pt x="343" y="17"/>
                  <a:pt x="345" y="16"/>
                </a:cubicBezTo>
                <a:cubicBezTo>
                  <a:pt x="346" y="16"/>
                  <a:pt x="348" y="16"/>
                  <a:pt x="348" y="17"/>
                </a:cubicBezTo>
                <a:cubicBezTo>
                  <a:pt x="349" y="18"/>
                  <a:pt x="350" y="20"/>
                  <a:pt x="350" y="21"/>
                </a:cubicBezTo>
                <a:cubicBezTo>
                  <a:pt x="350" y="23"/>
                  <a:pt x="349" y="25"/>
                  <a:pt x="348" y="26"/>
                </a:cubicBezTo>
                <a:cubicBezTo>
                  <a:pt x="347" y="27"/>
                  <a:pt x="346" y="28"/>
                  <a:pt x="345" y="29"/>
                </a:cubicBezTo>
                <a:cubicBezTo>
                  <a:pt x="344" y="30"/>
                  <a:pt x="343" y="32"/>
                  <a:pt x="343" y="33"/>
                </a:cubicBezTo>
                <a:cubicBezTo>
                  <a:pt x="343" y="34"/>
                  <a:pt x="343" y="37"/>
                  <a:pt x="343" y="38"/>
                </a:cubicBezTo>
                <a:cubicBezTo>
                  <a:pt x="344" y="38"/>
                  <a:pt x="345" y="39"/>
                  <a:pt x="346" y="39"/>
                </a:cubicBezTo>
                <a:cubicBezTo>
                  <a:pt x="347" y="39"/>
                  <a:pt x="349" y="37"/>
                  <a:pt x="350" y="38"/>
                </a:cubicBezTo>
                <a:cubicBezTo>
                  <a:pt x="352" y="38"/>
                  <a:pt x="356" y="39"/>
                  <a:pt x="357" y="40"/>
                </a:cubicBezTo>
                <a:cubicBezTo>
                  <a:pt x="358" y="42"/>
                  <a:pt x="357" y="46"/>
                  <a:pt x="356" y="48"/>
                </a:cubicBezTo>
                <a:cubicBezTo>
                  <a:pt x="356" y="49"/>
                  <a:pt x="353" y="50"/>
                  <a:pt x="353" y="50"/>
                </a:cubicBezTo>
                <a:cubicBezTo>
                  <a:pt x="352" y="51"/>
                  <a:pt x="352" y="53"/>
                  <a:pt x="352" y="53"/>
                </a:cubicBezTo>
                <a:cubicBezTo>
                  <a:pt x="352" y="54"/>
                  <a:pt x="352" y="56"/>
                  <a:pt x="353" y="57"/>
                </a:cubicBezTo>
                <a:cubicBezTo>
                  <a:pt x="353" y="57"/>
                  <a:pt x="355" y="57"/>
                  <a:pt x="356" y="57"/>
                </a:cubicBezTo>
                <a:cubicBezTo>
                  <a:pt x="357" y="58"/>
                  <a:pt x="359" y="60"/>
                  <a:pt x="360" y="60"/>
                </a:cubicBezTo>
                <a:cubicBezTo>
                  <a:pt x="361" y="61"/>
                  <a:pt x="363" y="64"/>
                  <a:pt x="364" y="64"/>
                </a:cubicBezTo>
                <a:cubicBezTo>
                  <a:pt x="365" y="64"/>
                  <a:pt x="366" y="64"/>
                  <a:pt x="367" y="63"/>
                </a:cubicBezTo>
                <a:cubicBezTo>
                  <a:pt x="369" y="62"/>
                  <a:pt x="371" y="60"/>
                  <a:pt x="372" y="59"/>
                </a:cubicBezTo>
                <a:cubicBezTo>
                  <a:pt x="373" y="57"/>
                  <a:pt x="373" y="53"/>
                  <a:pt x="374" y="52"/>
                </a:cubicBezTo>
                <a:cubicBezTo>
                  <a:pt x="375" y="51"/>
                  <a:pt x="377" y="49"/>
                  <a:pt x="379" y="48"/>
                </a:cubicBezTo>
                <a:cubicBezTo>
                  <a:pt x="380" y="47"/>
                  <a:pt x="384" y="45"/>
                  <a:pt x="385" y="43"/>
                </a:cubicBezTo>
                <a:cubicBezTo>
                  <a:pt x="386" y="42"/>
                  <a:pt x="388" y="39"/>
                  <a:pt x="389" y="37"/>
                </a:cubicBezTo>
                <a:cubicBezTo>
                  <a:pt x="390" y="36"/>
                  <a:pt x="393" y="35"/>
                  <a:pt x="394" y="34"/>
                </a:cubicBezTo>
                <a:cubicBezTo>
                  <a:pt x="395" y="33"/>
                  <a:pt x="397" y="30"/>
                  <a:pt x="397" y="29"/>
                </a:cubicBezTo>
                <a:cubicBezTo>
                  <a:pt x="397" y="27"/>
                  <a:pt x="396" y="24"/>
                  <a:pt x="396" y="22"/>
                </a:cubicBezTo>
                <a:cubicBezTo>
                  <a:pt x="396" y="21"/>
                  <a:pt x="397" y="18"/>
                  <a:pt x="398" y="17"/>
                </a:cubicBezTo>
                <a:cubicBezTo>
                  <a:pt x="398" y="16"/>
                  <a:pt x="399" y="15"/>
                  <a:pt x="400" y="14"/>
                </a:cubicBezTo>
                <a:cubicBezTo>
                  <a:pt x="401" y="12"/>
                  <a:pt x="404" y="10"/>
                  <a:pt x="405" y="9"/>
                </a:cubicBezTo>
                <a:cubicBezTo>
                  <a:pt x="406" y="8"/>
                  <a:pt x="408" y="6"/>
                  <a:pt x="409" y="5"/>
                </a:cubicBezTo>
                <a:cubicBezTo>
                  <a:pt x="409" y="6"/>
                  <a:pt x="409" y="6"/>
                  <a:pt x="410" y="6"/>
                </a:cubicBezTo>
                <a:cubicBezTo>
                  <a:pt x="410" y="7"/>
                  <a:pt x="413" y="8"/>
                  <a:pt x="414" y="8"/>
                </a:cubicBezTo>
                <a:cubicBezTo>
                  <a:pt x="415" y="9"/>
                  <a:pt x="418" y="12"/>
                  <a:pt x="420" y="13"/>
                </a:cubicBezTo>
                <a:cubicBezTo>
                  <a:pt x="421" y="15"/>
                  <a:pt x="424" y="18"/>
                  <a:pt x="425" y="20"/>
                </a:cubicBezTo>
                <a:cubicBezTo>
                  <a:pt x="426" y="21"/>
                  <a:pt x="427" y="23"/>
                  <a:pt x="428" y="24"/>
                </a:cubicBezTo>
                <a:cubicBezTo>
                  <a:pt x="430" y="25"/>
                  <a:pt x="434" y="24"/>
                  <a:pt x="436" y="24"/>
                </a:cubicBezTo>
                <a:cubicBezTo>
                  <a:pt x="437" y="25"/>
                  <a:pt x="438" y="27"/>
                  <a:pt x="438" y="28"/>
                </a:cubicBezTo>
                <a:cubicBezTo>
                  <a:pt x="439" y="28"/>
                  <a:pt x="442" y="29"/>
                  <a:pt x="443" y="29"/>
                </a:cubicBezTo>
                <a:cubicBezTo>
                  <a:pt x="444" y="30"/>
                  <a:pt x="446" y="33"/>
                  <a:pt x="447" y="33"/>
                </a:cubicBezTo>
                <a:cubicBezTo>
                  <a:pt x="448" y="34"/>
                  <a:pt x="450" y="36"/>
                  <a:pt x="451" y="37"/>
                </a:cubicBezTo>
                <a:cubicBezTo>
                  <a:pt x="453" y="37"/>
                  <a:pt x="457" y="36"/>
                  <a:pt x="458" y="37"/>
                </a:cubicBezTo>
                <a:cubicBezTo>
                  <a:pt x="460" y="39"/>
                  <a:pt x="460" y="46"/>
                  <a:pt x="460" y="48"/>
                </a:cubicBezTo>
                <a:cubicBezTo>
                  <a:pt x="460" y="50"/>
                  <a:pt x="461" y="53"/>
                  <a:pt x="461" y="55"/>
                </a:cubicBezTo>
                <a:cubicBezTo>
                  <a:pt x="461" y="56"/>
                  <a:pt x="461" y="59"/>
                  <a:pt x="461" y="60"/>
                </a:cubicBezTo>
                <a:cubicBezTo>
                  <a:pt x="460" y="61"/>
                  <a:pt x="457" y="63"/>
                  <a:pt x="457" y="64"/>
                </a:cubicBezTo>
                <a:cubicBezTo>
                  <a:pt x="456" y="66"/>
                  <a:pt x="456" y="69"/>
                  <a:pt x="457" y="71"/>
                </a:cubicBezTo>
                <a:cubicBezTo>
                  <a:pt x="457" y="72"/>
                  <a:pt x="459" y="73"/>
                  <a:pt x="459" y="74"/>
                </a:cubicBezTo>
                <a:cubicBezTo>
                  <a:pt x="460" y="74"/>
                  <a:pt x="462" y="75"/>
                  <a:pt x="463" y="75"/>
                </a:cubicBezTo>
                <a:cubicBezTo>
                  <a:pt x="464" y="76"/>
                  <a:pt x="465" y="77"/>
                  <a:pt x="465" y="77"/>
                </a:cubicBezTo>
                <a:cubicBezTo>
                  <a:pt x="467" y="78"/>
                  <a:pt x="470" y="78"/>
                  <a:pt x="471" y="78"/>
                </a:cubicBezTo>
                <a:cubicBezTo>
                  <a:pt x="473" y="79"/>
                  <a:pt x="477" y="80"/>
                  <a:pt x="479" y="81"/>
                </a:cubicBezTo>
                <a:cubicBezTo>
                  <a:pt x="479" y="81"/>
                  <a:pt x="480" y="82"/>
                  <a:pt x="481" y="82"/>
                </a:cubicBezTo>
                <a:cubicBezTo>
                  <a:pt x="482" y="83"/>
                  <a:pt x="485" y="81"/>
                  <a:pt x="486" y="82"/>
                </a:cubicBezTo>
                <a:cubicBezTo>
                  <a:pt x="487" y="82"/>
                  <a:pt x="488" y="83"/>
                  <a:pt x="489" y="84"/>
                </a:cubicBezTo>
                <a:cubicBezTo>
                  <a:pt x="490" y="85"/>
                  <a:pt x="490" y="89"/>
                  <a:pt x="491" y="91"/>
                </a:cubicBezTo>
                <a:cubicBezTo>
                  <a:pt x="491" y="92"/>
                  <a:pt x="492" y="94"/>
                  <a:pt x="492" y="94"/>
                </a:cubicBezTo>
                <a:cubicBezTo>
                  <a:pt x="493" y="95"/>
                  <a:pt x="495" y="97"/>
                  <a:pt x="495" y="98"/>
                </a:cubicBezTo>
                <a:cubicBezTo>
                  <a:pt x="496" y="99"/>
                  <a:pt x="496" y="102"/>
                  <a:pt x="497" y="103"/>
                </a:cubicBezTo>
                <a:cubicBezTo>
                  <a:pt x="498" y="104"/>
                  <a:pt x="501" y="105"/>
                  <a:pt x="502" y="106"/>
                </a:cubicBezTo>
                <a:cubicBezTo>
                  <a:pt x="503" y="107"/>
                  <a:pt x="502" y="111"/>
                  <a:pt x="503" y="113"/>
                </a:cubicBezTo>
                <a:cubicBezTo>
                  <a:pt x="504" y="114"/>
                  <a:pt x="508" y="113"/>
                  <a:pt x="510" y="113"/>
                </a:cubicBezTo>
                <a:cubicBezTo>
                  <a:pt x="512" y="113"/>
                  <a:pt x="515" y="112"/>
                  <a:pt x="516" y="113"/>
                </a:cubicBezTo>
                <a:cubicBezTo>
                  <a:pt x="517" y="113"/>
                  <a:pt x="519" y="115"/>
                  <a:pt x="520" y="116"/>
                </a:cubicBezTo>
                <a:cubicBezTo>
                  <a:pt x="521" y="117"/>
                  <a:pt x="522" y="119"/>
                  <a:pt x="523" y="121"/>
                </a:cubicBezTo>
                <a:cubicBezTo>
                  <a:pt x="524" y="122"/>
                  <a:pt x="526" y="123"/>
                  <a:pt x="527" y="123"/>
                </a:cubicBezTo>
                <a:cubicBezTo>
                  <a:pt x="528" y="124"/>
                  <a:pt x="531" y="123"/>
                  <a:pt x="532" y="124"/>
                </a:cubicBezTo>
                <a:cubicBezTo>
                  <a:pt x="533" y="124"/>
                  <a:pt x="535" y="127"/>
                  <a:pt x="536" y="127"/>
                </a:cubicBezTo>
                <a:cubicBezTo>
                  <a:pt x="538" y="128"/>
                  <a:pt x="542" y="128"/>
                  <a:pt x="544" y="128"/>
                </a:cubicBezTo>
                <a:cubicBezTo>
                  <a:pt x="545" y="127"/>
                  <a:pt x="546" y="126"/>
                  <a:pt x="547" y="125"/>
                </a:cubicBezTo>
                <a:cubicBezTo>
                  <a:pt x="547" y="124"/>
                  <a:pt x="547" y="121"/>
                  <a:pt x="548" y="121"/>
                </a:cubicBezTo>
                <a:cubicBezTo>
                  <a:pt x="549" y="120"/>
                  <a:pt x="552" y="120"/>
                  <a:pt x="554" y="121"/>
                </a:cubicBezTo>
                <a:cubicBezTo>
                  <a:pt x="555" y="122"/>
                  <a:pt x="556" y="126"/>
                  <a:pt x="557" y="126"/>
                </a:cubicBezTo>
                <a:cubicBezTo>
                  <a:pt x="558" y="126"/>
                  <a:pt x="560" y="123"/>
                  <a:pt x="560" y="122"/>
                </a:cubicBezTo>
                <a:cubicBezTo>
                  <a:pt x="561" y="121"/>
                  <a:pt x="561" y="119"/>
                  <a:pt x="562" y="118"/>
                </a:cubicBezTo>
                <a:cubicBezTo>
                  <a:pt x="563" y="117"/>
                  <a:pt x="567" y="116"/>
                  <a:pt x="569" y="116"/>
                </a:cubicBezTo>
                <a:cubicBezTo>
                  <a:pt x="570" y="116"/>
                  <a:pt x="571" y="116"/>
                  <a:pt x="572" y="116"/>
                </a:cubicBezTo>
                <a:cubicBezTo>
                  <a:pt x="573" y="117"/>
                  <a:pt x="574" y="120"/>
                  <a:pt x="575" y="121"/>
                </a:cubicBezTo>
                <a:cubicBezTo>
                  <a:pt x="576" y="121"/>
                  <a:pt x="580" y="121"/>
                  <a:pt x="581" y="121"/>
                </a:cubicBezTo>
                <a:cubicBezTo>
                  <a:pt x="582" y="121"/>
                  <a:pt x="584" y="119"/>
                  <a:pt x="585" y="119"/>
                </a:cubicBezTo>
                <a:cubicBezTo>
                  <a:pt x="586" y="118"/>
                  <a:pt x="588" y="118"/>
                  <a:pt x="589" y="118"/>
                </a:cubicBezTo>
                <a:cubicBezTo>
                  <a:pt x="590" y="118"/>
                  <a:pt x="592" y="121"/>
                  <a:pt x="593" y="121"/>
                </a:cubicBezTo>
                <a:cubicBezTo>
                  <a:pt x="594" y="120"/>
                  <a:pt x="595" y="118"/>
                  <a:pt x="595" y="118"/>
                </a:cubicBezTo>
                <a:cubicBezTo>
                  <a:pt x="596" y="116"/>
                  <a:pt x="595" y="112"/>
                  <a:pt x="595" y="110"/>
                </a:cubicBezTo>
                <a:cubicBezTo>
                  <a:pt x="595" y="108"/>
                  <a:pt x="595" y="106"/>
                  <a:pt x="594" y="105"/>
                </a:cubicBezTo>
                <a:cubicBezTo>
                  <a:pt x="594" y="104"/>
                  <a:pt x="593" y="102"/>
                  <a:pt x="593" y="101"/>
                </a:cubicBezTo>
                <a:cubicBezTo>
                  <a:pt x="593" y="99"/>
                  <a:pt x="594" y="96"/>
                  <a:pt x="595" y="95"/>
                </a:cubicBezTo>
                <a:cubicBezTo>
                  <a:pt x="596" y="95"/>
                  <a:pt x="600" y="96"/>
                  <a:pt x="602" y="96"/>
                </a:cubicBezTo>
                <a:cubicBezTo>
                  <a:pt x="604" y="95"/>
                  <a:pt x="608" y="93"/>
                  <a:pt x="610" y="92"/>
                </a:cubicBezTo>
                <a:cubicBezTo>
                  <a:pt x="612" y="92"/>
                  <a:pt x="618" y="92"/>
                  <a:pt x="621" y="92"/>
                </a:cubicBezTo>
                <a:cubicBezTo>
                  <a:pt x="623" y="93"/>
                  <a:pt x="628" y="95"/>
                  <a:pt x="630" y="96"/>
                </a:cubicBezTo>
                <a:cubicBezTo>
                  <a:pt x="631" y="97"/>
                  <a:pt x="633" y="99"/>
                  <a:pt x="635" y="99"/>
                </a:cubicBezTo>
                <a:cubicBezTo>
                  <a:pt x="636" y="100"/>
                  <a:pt x="638" y="101"/>
                  <a:pt x="640" y="102"/>
                </a:cubicBezTo>
                <a:cubicBezTo>
                  <a:pt x="641" y="102"/>
                  <a:pt x="645" y="102"/>
                  <a:pt x="646" y="102"/>
                </a:cubicBezTo>
                <a:cubicBezTo>
                  <a:pt x="647" y="103"/>
                  <a:pt x="649" y="105"/>
                  <a:pt x="650" y="106"/>
                </a:cubicBezTo>
                <a:cubicBezTo>
                  <a:pt x="652" y="107"/>
                  <a:pt x="654" y="107"/>
                  <a:pt x="656" y="108"/>
                </a:cubicBezTo>
                <a:cubicBezTo>
                  <a:pt x="658" y="108"/>
                  <a:pt x="663" y="106"/>
                  <a:pt x="665" y="107"/>
                </a:cubicBezTo>
                <a:cubicBezTo>
                  <a:pt x="666" y="107"/>
                  <a:pt x="667" y="110"/>
                  <a:pt x="668" y="111"/>
                </a:cubicBezTo>
                <a:cubicBezTo>
                  <a:pt x="668" y="112"/>
                  <a:pt x="668" y="115"/>
                  <a:pt x="669" y="115"/>
                </a:cubicBezTo>
                <a:cubicBezTo>
                  <a:pt x="670" y="116"/>
                  <a:pt x="672" y="116"/>
                  <a:pt x="672" y="116"/>
                </a:cubicBezTo>
                <a:cubicBezTo>
                  <a:pt x="673" y="117"/>
                  <a:pt x="675" y="118"/>
                  <a:pt x="675" y="119"/>
                </a:cubicBezTo>
                <a:cubicBezTo>
                  <a:pt x="676" y="120"/>
                  <a:pt x="676" y="123"/>
                  <a:pt x="677" y="125"/>
                </a:cubicBezTo>
                <a:cubicBezTo>
                  <a:pt x="677" y="126"/>
                  <a:pt x="680" y="130"/>
                  <a:pt x="680" y="131"/>
                </a:cubicBezTo>
                <a:cubicBezTo>
                  <a:pt x="680" y="133"/>
                  <a:pt x="677" y="137"/>
                  <a:pt x="676" y="138"/>
                </a:cubicBezTo>
                <a:cubicBezTo>
                  <a:pt x="676" y="139"/>
                  <a:pt x="675" y="141"/>
                  <a:pt x="675" y="141"/>
                </a:cubicBezTo>
                <a:cubicBezTo>
                  <a:pt x="674" y="142"/>
                  <a:pt x="673" y="143"/>
                  <a:pt x="672" y="144"/>
                </a:cubicBezTo>
                <a:cubicBezTo>
                  <a:pt x="671" y="144"/>
                  <a:pt x="669" y="143"/>
                  <a:pt x="668" y="143"/>
                </a:cubicBezTo>
                <a:cubicBezTo>
                  <a:pt x="668" y="143"/>
                  <a:pt x="666" y="144"/>
                  <a:pt x="665" y="144"/>
                </a:cubicBezTo>
                <a:cubicBezTo>
                  <a:pt x="665" y="145"/>
                  <a:pt x="665" y="147"/>
                  <a:pt x="665" y="148"/>
                </a:cubicBezTo>
                <a:cubicBezTo>
                  <a:pt x="665" y="149"/>
                  <a:pt x="666" y="151"/>
                  <a:pt x="666" y="153"/>
                </a:cubicBezTo>
                <a:cubicBezTo>
                  <a:pt x="667" y="155"/>
                  <a:pt x="664" y="158"/>
                  <a:pt x="665" y="160"/>
                </a:cubicBezTo>
                <a:cubicBezTo>
                  <a:pt x="665" y="162"/>
                  <a:pt x="668" y="166"/>
                  <a:pt x="669" y="167"/>
                </a:cubicBezTo>
                <a:cubicBezTo>
                  <a:pt x="670" y="169"/>
                  <a:pt x="671" y="171"/>
                  <a:pt x="672" y="172"/>
                </a:cubicBezTo>
                <a:cubicBezTo>
                  <a:pt x="673" y="174"/>
                  <a:pt x="672" y="179"/>
                  <a:pt x="673" y="181"/>
                </a:cubicBezTo>
                <a:cubicBezTo>
                  <a:pt x="673" y="183"/>
                  <a:pt x="675" y="185"/>
                  <a:pt x="676" y="185"/>
                </a:cubicBezTo>
                <a:cubicBezTo>
                  <a:pt x="677" y="186"/>
                  <a:pt x="681" y="186"/>
                  <a:pt x="682" y="186"/>
                </a:cubicBezTo>
                <a:cubicBezTo>
                  <a:pt x="684" y="185"/>
                  <a:pt x="685" y="181"/>
                  <a:pt x="687" y="180"/>
                </a:cubicBezTo>
                <a:cubicBezTo>
                  <a:pt x="688" y="180"/>
                  <a:pt x="691" y="180"/>
                  <a:pt x="692" y="180"/>
                </a:cubicBezTo>
                <a:cubicBezTo>
                  <a:pt x="694" y="180"/>
                  <a:pt x="696" y="182"/>
                  <a:pt x="698" y="182"/>
                </a:cubicBezTo>
                <a:cubicBezTo>
                  <a:pt x="699" y="182"/>
                  <a:pt x="700" y="183"/>
                  <a:pt x="701" y="184"/>
                </a:cubicBezTo>
                <a:cubicBezTo>
                  <a:pt x="703" y="184"/>
                  <a:pt x="706" y="186"/>
                  <a:pt x="707" y="186"/>
                </a:cubicBezTo>
                <a:cubicBezTo>
                  <a:pt x="709" y="186"/>
                  <a:pt x="711" y="185"/>
                  <a:pt x="712" y="184"/>
                </a:cubicBezTo>
                <a:cubicBezTo>
                  <a:pt x="713" y="183"/>
                  <a:pt x="713" y="179"/>
                  <a:pt x="714" y="179"/>
                </a:cubicBezTo>
                <a:cubicBezTo>
                  <a:pt x="715" y="179"/>
                  <a:pt x="716" y="183"/>
                  <a:pt x="717" y="183"/>
                </a:cubicBezTo>
                <a:cubicBezTo>
                  <a:pt x="718" y="183"/>
                  <a:pt x="720" y="181"/>
                  <a:pt x="721" y="181"/>
                </a:cubicBezTo>
                <a:cubicBezTo>
                  <a:pt x="722" y="182"/>
                  <a:pt x="723" y="185"/>
                  <a:pt x="723" y="186"/>
                </a:cubicBezTo>
                <a:cubicBezTo>
                  <a:pt x="723" y="188"/>
                  <a:pt x="722" y="191"/>
                  <a:pt x="721" y="192"/>
                </a:cubicBezTo>
                <a:cubicBezTo>
                  <a:pt x="720" y="193"/>
                  <a:pt x="716" y="192"/>
                  <a:pt x="714" y="193"/>
                </a:cubicBezTo>
                <a:cubicBezTo>
                  <a:pt x="713" y="193"/>
                  <a:pt x="713" y="196"/>
                  <a:pt x="713" y="197"/>
                </a:cubicBezTo>
                <a:cubicBezTo>
                  <a:pt x="713" y="199"/>
                  <a:pt x="712" y="201"/>
                  <a:pt x="713" y="202"/>
                </a:cubicBezTo>
                <a:cubicBezTo>
                  <a:pt x="714" y="204"/>
                  <a:pt x="716" y="205"/>
                  <a:pt x="717" y="206"/>
                </a:cubicBezTo>
                <a:cubicBezTo>
                  <a:pt x="718" y="206"/>
                  <a:pt x="719" y="207"/>
                  <a:pt x="719" y="208"/>
                </a:cubicBezTo>
                <a:cubicBezTo>
                  <a:pt x="720" y="209"/>
                  <a:pt x="719" y="212"/>
                  <a:pt x="719" y="213"/>
                </a:cubicBezTo>
                <a:cubicBezTo>
                  <a:pt x="720" y="215"/>
                  <a:pt x="723" y="219"/>
                  <a:pt x="724" y="221"/>
                </a:cubicBezTo>
                <a:cubicBezTo>
                  <a:pt x="724" y="222"/>
                  <a:pt x="725" y="226"/>
                  <a:pt x="725" y="227"/>
                </a:cubicBezTo>
                <a:cubicBezTo>
                  <a:pt x="724" y="229"/>
                  <a:pt x="721" y="233"/>
                  <a:pt x="721" y="235"/>
                </a:cubicBezTo>
                <a:cubicBezTo>
                  <a:pt x="720" y="237"/>
                  <a:pt x="721" y="242"/>
                  <a:pt x="722" y="244"/>
                </a:cubicBezTo>
                <a:cubicBezTo>
                  <a:pt x="722" y="244"/>
                  <a:pt x="724" y="245"/>
                  <a:pt x="725" y="246"/>
                </a:cubicBezTo>
                <a:cubicBezTo>
                  <a:pt x="726" y="246"/>
                  <a:pt x="727" y="249"/>
                  <a:pt x="727" y="250"/>
                </a:cubicBezTo>
                <a:cubicBezTo>
                  <a:pt x="728" y="252"/>
                  <a:pt x="726" y="257"/>
                  <a:pt x="727" y="259"/>
                </a:cubicBezTo>
                <a:cubicBezTo>
                  <a:pt x="728" y="260"/>
                  <a:pt x="731" y="261"/>
                  <a:pt x="732" y="262"/>
                </a:cubicBezTo>
                <a:close/>
              </a:path>
            </a:pathLst>
          </a:custGeom>
          <a:solidFill>
            <a:srgbClr val="B1B1B1"/>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3098259" y="2284155"/>
            <a:ext cx="1177359" cy="1803926"/>
          </a:xfrm>
          <a:custGeom>
            <a:avLst/>
            <a:gdLst/>
            <a:ahLst/>
            <a:cxnLst>
              <a:cxn ang="0">
                <a:pos x="355" y="87"/>
              </a:cxn>
              <a:cxn ang="0">
                <a:pos x="342" y="128"/>
              </a:cxn>
              <a:cxn ang="0">
                <a:pos x="303" y="161"/>
              </a:cxn>
              <a:cxn ang="0">
                <a:pos x="302" y="207"/>
              </a:cxn>
              <a:cxn ang="0">
                <a:pos x="315" y="244"/>
              </a:cxn>
              <a:cxn ang="0">
                <a:pos x="306" y="262"/>
              </a:cxn>
              <a:cxn ang="0">
                <a:pos x="311" y="278"/>
              </a:cxn>
              <a:cxn ang="0">
                <a:pos x="312" y="319"/>
              </a:cxn>
              <a:cxn ang="0">
                <a:pos x="315" y="380"/>
              </a:cxn>
              <a:cxn ang="0">
                <a:pos x="328" y="405"/>
              </a:cxn>
              <a:cxn ang="0">
                <a:pos x="334" y="433"/>
              </a:cxn>
              <a:cxn ang="0">
                <a:pos x="363" y="441"/>
              </a:cxn>
              <a:cxn ang="0">
                <a:pos x="376" y="464"/>
              </a:cxn>
              <a:cxn ang="0">
                <a:pos x="384" y="480"/>
              </a:cxn>
              <a:cxn ang="0">
                <a:pos x="405" y="475"/>
              </a:cxn>
              <a:cxn ang="0">
                <a:pos x="435" y="489"/>
              </a:cxn>
              <a:cxn ang="0">
                <a:pos x="443" y="520"/>
              </a:cxn>
              <a:cxn ang="0">
                <a:pos x="417" y="559"/>
              </a:cxn>
              <a:cxn ang="0">
                <a:pos x="390" y="564"/>
              </a:cxn>
              <a:cxn ang="0">
                <a:pos x="383" y="540"/>
              </a:cxn>
              <a:cxn ang="0">
                <a:pos x="362" y="523"/>
              </a:cxn>
              <a:cxn ang="0">
                <a:pos x="338" y="516"/>
              </a:cxn>
              <a:cxn ang="0">
                <a:pos x="334" y="524"/>
              </a:cxn>
              <a:cxn ang="0">
                <a:pos x="303" y="556"/>
              </a:cxn>
              <a:cxn ang="0">
                <a:pos x="292" y="599"/>
              </a:cxn>
              <a:cxn ang="0">
                <a:pos x="260" y="624"/>
              </a:cxn>
              <a:cxn ang="0">
                <a:pos x="235" y="643"/>
              </a:cxn>
              <a:cxn ang="0">
                <a:pos x="213" y="623"/>
              </a:cxn>
              <a:cxn ang="0">
                <a:pos x="181" y="636"/>
              </a:cxn>
              <a:cxn ang="0">
                <a:pos x="165" y="664"/>
              </a:cxn>
              <a:cxn ang="0">
                <a:pos x="144" y="648"/>
              </a:cxn>
              <a:cxn ang="0">
                <a:pos x="114" y="662"/>
              </a:cxn>
              <a:cxn ang="0">
                <a:pos x="86" y="685"/>
              </a:cxn>
              <a:cxn ang="0">
                <a:pos x="80" y="637"/>
              </a:cxn>
              <a:cxn ang="0">
                <a:pos x="21" y="615"/>
              </a:cxn>
              <a:cxn ang="0">
                <a:pos x="39" y="545"/>
              </a:cxn>
              <a:cxn ang="0">
                <a:pos x="14" y="491"/>
              </a:cxn>
              <a:cxn ang="0">
                <a:pos x="34" y="415"/>
              </a:cxn>
              <a:cxn ang="0">
                <a:pos x="34" y="329"/>
              </a:cxn>
              <a:cxn ang="0">
                <a:pos x="7" y="253"/>
              </a:cxn>
              <a:cxn ang="0">
                <a:pos x="27" y="194"/>
              </a:cxn>
              <a:cxn ang="0">
                <a:pos x="26" y="171"/>
              </a:cxn>
              <a:cxn ang="0">
                <a:pos x="61" y="175"/>
              </a:cxn>
              <a:cxn ang="0">
                <a:pos x="78" y="142"/>
              </a:cxn>
              <a:cxn ang="0">
                <a:pos x="93" y="107"/>
              </a:cxn>
              <a:cxn ang="0">
                <a:pos x="107" y="95"/>
              </a:cxn>
              <a:cxn ang="0">
                <a:pos x="122" y="99"/>
              </a:cxn>
              <a:cxn ang="0">
                <a:pos x="137" y="102"/>
              </a:cxn>
              <a:cxn ang="0">
                <a:pos x="192" y="81"/>
              </a:cxn>
              <a:cxn ang="0">
                <a:pos x="199" y="58"/>
              </a:cxn>
              <a:cxn ang="0">
                <a:pos x="246" y="41"/>
              </a:cxn>
              <a:cxn ang="0">
                <a:pos x="282" y="53"/>
              </a:cxn>
              <a:cxn ang="0">
                <a:pos x="306" y="43"/>
              </a:cxn>
              <a:cxn ang="0">
                <a:pos x="308" y="27"/>
              </a:cxn>
              <a:cxn ang="0">
                <a:pos x="331" y="7"/>
              </a:cxn>
              <a:cxn ang="0">
                <a:pos x="363" y="19"/>
              </a:cxn>
            </a:cxnLst>
            <a:rect l="0" t="0" r="r" b="b"/>
            <a:pathLst>
              <a:path w="447" h="685">
                <a:moveTo>
                  <a:pt x="356" y="31"/>
                </a:moveTo>
                <a:cubicBezTo>
                  <a:pt x="356" y="31"/>
                  <a:pt x="356" y="31"/>
                  <a:pt x="356" y="31"/>
                </a:cubicBezTo>
                <a:cubicBezTo>
                  <a:pt x="355" y="33"/>
                  <a:pt x="353" y="34"/>
                  <a:pt x="352" y="36"/>
                </a:cubicBezTo>
                <a:cubicBezTo>
                  <a:pt x="351" y="38"/>
                  <a:pt x="350" y="42"/>
                  <a:pt x="351" y="44"/>
                </a:cubicBezTo>
                <a:cubicBezTo>
                  <a:pt x="351" y="46"/>
                  <a:pt x="352" y="50"/>
                  <a:pt x="353" y="52"/>
                </a:cubicBezTo>
                <a:cubicBezTo>
                  <a:pt x="353" y="55"/>
                  <a:pt x="355" y="59"/>
                  <a:pt x="355" y="61"/>
                </a:cubicBezTo>
                <a:cubicBezTo>
                  <a:pt x="356" y="65"/>
                  <a:pt x="356" y="71"/>
                  <a:pt x="356" y="75"/>
                </a:cubicBezTo>
                <a:cubicBezTo>
                  <a:pt x="356" y="78"/>
                  <a:pt x="355" y="84"/>
                  <a:pt x="355" y="87"/>
                </a:cubicBezTo>
                <a:cubicBezTo>
                  <a:pt x="355" y="89"/>
                  <a:pt x="356" y="93"/>
                  <a:pt x="355" y="95"/>
                </a:cubicBezTo>
                <a:cubicBezTo>
                  <a:pt x="355" y="97"/>
                  <a:pt x="355" y="100"/>
                  <a:pt x="354" y="101"/>
                </a:cubicBezTo>
                <a:cubicBezTo>
                  <a:pt x="353" y="102"/>
                  <a:pt x="349" y="103"/>
                  <a:pt x="348" y="104"/>
                </a:cubicBezTo>
                <a:cubicBezTo>
                  <a:pt x="347" y="105"/>
                  <a:pt x="347" y="108"/>
                  <a:pt x="346" y="109"/>
                </a:cubicBezTo>
                <a:cubicBezTo>
                  <a:pt x="344" y="111"/>
                  <a:pt x="338" y="111"/>
                  <a:pt x="336" y="113"/>
                </a:cubicBezTo>
                <a:cubicBezTo>
                  <a:pt x="335" y="114"/>
                  <a:pt x="334" y="119"/>
                  <a:pt x="333" y="121"/>
                </a:cubicBezTo>
                <a:cubicBezTo>
                  <a:pt x="333" y="122"/>
                  <a:pt x="334" y="125"/>
                  <a:pt x="334" y="126"/>
                </a:cubicBezTo>
                <a:cubicBezTo>
                  <a:pt x="336" y="127"/>
                  <a:pt x="340" y="126"/>
                  <a:pt x="342" y="128"/>
                </a:cubicBezTo>
                <a:cubicBezTo>
                  <a:pt x="343" y="130"/>
                  <a:pt x="342" y="136"/>
                  <a:pt x="342" y="139"/>
                </a:cubicBezTo>
                <a:cubicBezTo>
                  <a:pt x="342" y="141"/>
                  <a:pt x="341" y="146"/>
                  <a:pt x="341" y="148"/>
                </a:cubicBezTo>
                <a:cubicBezTo>
                  <a:pt x="341" y="149"/>
                  <a:pt x="340" y="152"/>
                  <a:pt x="340" y="153"/>
                </a:cubicBezTo>
                <a:cubicBezTo>
                  <a:pt x="339" y="154"/>
                  <a:pt x="335" y="156"/>
                  <a:pt x="334" y="156"/>
                </a:cubicBezTo>
                <a:cubicBezTo>
                  <a:pt x="332" y="157"/>
                  <a:pt x="329" y="157"/>
                  <a:pt x="328" y="157"/>
                </a:cubicBezTo>
                <a:cubicBezTo>
                  <a:pt x="326" y="157"/>
                  <a:pt x="323" y="158"/>
                  <a:pt x="321" y="158"/>
                </a:cubicBezTo>
                <a:cubicBezTo>
                  <a:pt x="319" y="159"/>
                  <a:pt x="314" y="158"/>
                  <a:pt x="311" y="158"/>
                </a:cubicBezTo>
                <a:cubicBezTo>
                  <a:pt x="309" y="159"/>
                  <a:pt x="305" y="160"/>
                  <a:pt x="303" y="161"/>
                </a:cubicBezTo>
                <a:cubicBezTo>
                  <a:pt x="302" y="162"/>
                  <a:pt x="302" y="165"/>
                  <a:pt x="302" y="166"/>
                </a:cubicBezTo>
                <a:cubicBezTo>
                  <a:pt x="302" y="168"/>
                  <a:pt x="304" y="171"/>
                  <a:pt x="304" y="172"/>
                </a:cubicBezTo>
                <a:cubicBezTo>
                  <a:pt x="304" y="173"/>
                  <a:pt x="303" y="176"/>
                  <a:pt x="302" y="177"/>
                </a:cubicBezTo>
                <a:cubicBezTo>
                  <a:pt x="301" y="178"/>
                  <a:pt x="299" y="177"/>
                  <a:pt x="298" y="178"/>
                </a:cubicBezTo>
                <a:cubicBezTo>
                  <a:pt x="297" y="180"/>
                  <a:pt x="297" y="185"/>
                  <a:pt x="297" y="187"/>
                </a:cubicBezTo>
                <a:cubicBezTo>
                  <a:pt x="297" y="190"/>
                  <a:pt x="297" y="195"/>
                  <a:pt x="297" y="197"/>
                </a:cubicBezTo>
                <a:cubicBezTo>
                  <a:pt x="298" y="199"/>
                  <a:pt x="298" y="202"/>
                  <a:pt x="299" y="203"/>
                </a:cubicBezTo>
                <a:cubicBezTo>
                  <a:pt x="300" y="204"/>
                  <a:pt x="302" y="206"/>
                  <a:pt x="302" y="207"/>
                </a:cubicBezTo>
                <a:cubicBezTo>
                  <a:pt x="303" y="208"/>
                  <a:pt x="302" y="212"/>
                  <a:pt x="302" y="213"/>
                </a:cubicBezTo>
                <a:cubicBezTo>
                  <a:pt x="302" y="214"/>
                  <a:pt x="302" y="217"/>
                  <a:pt x="303" y="218"/>
                </a:cubicBezTo>
                <a:cubicBezTo>
                  <a:pt x="303" y="219"/>
                  <a:pt x="306" y="219"/>
                  <a:pt x="306" y="220"/>
                </a:cubicBezTo>
                <a:cubicBezTo>
                  <a:pt x="307" y="222"/>
                  <a:pt x="307" y="224"/>
                  <a:pt x="307" y="226"/>
                </a:cubicBezTo>
                <a:cubicBezTo>
                  <a:pt x="307" y="227"/>
                  <a:pt x="306" y="229"/>
                  <a:pt x="306" y="230"/>
                </a:cubicBezTo>
                <a:cubicBezTo>
                  <a:pt x="306" y="231"/>
                  <a:pt x="305" y="233"/>
                  <a:pt x="306" y="234"/>
                </a:cubicBezTo>
                <a:cubicBezTo>
                  <a:pt x="307" y="236"/>
                  <a:pt x="311" y="237"/>
                  <a:pt x="312" y="238"/>
                </a:cubicBezTo>
                <a:cubicBezTo>
                  <a:pt x="313" y="239"/>
                  <a:pt x="315" y="242"/>
                  <a:pt x="315" y="244"/>
                </a:cubicBezTo>
                <a:cubicBezTo>
                  <a:pt x="315" y="245"/>
                  <a:pt x="316" y="249"/>
                  <a:pt x="316" y="250"/>
                </a:cubicBezTo>
                <a:cubicBezTo>
                  <a:pt x="316" y="252"/>
                  <a:pt x="315" y="255"/>
                  <a:pt x="315" y="257"/>
                </a:cubicBezTo>
                <a:cubicBezTo>
                  <a:pt x="315" y="258"/>
                  <a:pt x="316" y="260"/>
                  <a:pt x="316" y="260"/>
                </a:cubicBezTo>
                <a:cubicBezTo>
                  <a:pt x="316" y="262"/>
                  <a:pt x="316" y="265"/>
                  <a:pt x="315" y="267"/>
                </a:cubicBezTo>
                <a:cubicBezTo>
                  <a:pt x="314" y="267"/>
                  <a:pt x="312" y="269"/>
                  <a:pt x="311" y="269"/>
                </a:cubicBezTo>
                <a:cubicBezTo>
                  <a:pt x="310" y="269"/>
                  <a:pt x="308" y="268"/>
                  <a:pt x="307" y="267"/>
                </a:cubicBezTo>
                <a:cubicBezTo>
                  <a:pt x="307" y="266"/>
                  <a:pt x="306" y="265"/>
                  <a:pt x="306" y="265"/>
                </a:cubicBezTo>
                <a:cubicBezTo>
                  <a:pt x="306" y="264"/>
                  <a:pt x="306" y="263"/>
                  <a:pt x="306" y="262"/>
                </a:cubicBezTo>
                <a:cubicBezTo>
                  <a:pt x="306" y="261"/>
                  <a:pt x="306" y="259"/>
                  <a:pt x="305" y="258"/>
                </a:cubicBezTo>
                <a:cubicBezTo>
                  <a:pt x="305" y="258"/>
                  <a:pt x="304" y="257"/>
                  <a:pt x="303" y="256"/>
                </a:cubicBezTo>
                <a:cubicBezTo>
                  <a:pt x="302" y="256"/>
                  <a:pt x="300" y="257"/>
                  <a:pt x="299" y="258"/>
                </a:cubicBezTo>
                <a:cubicBezTo>
                  <a:pt x="298" y="258"/>
                  <a:pt x="297" y="261"/>
                  <a:pt x="297" y="262"/>
                </a:cubicBezTo>
                <a:cubicBezTo>
                  <a:pt x="297" y="264"/>
                  <a:pt x="297" y="267"/>
                  <a:pt x="297" y="268"/>
                </a:cubicBezTo>
                <a:cubicBezTo>
                  <a:pt x="298" y="270"/>
                  <a:pt x="301" y="271"/>
                  <a:pt x="302" y="272"/>
                </a:cubicBezTo>
                <a:cubicBezTo>
                  <a:pt x="303" y="273"/>
                  <a:pt x="305" y="275"/>
                  <a:pt x="306" y="276"/>
                </a:cubicBezTo>
                <a:cubicBezTo>
                  <a:pt x="307" y="276"/>
                  <a:pt x="309" y="277"/>
                  <a:pt x="311" y="278"/>
                </a:cubicBezTo>
                <a:cubicBezTo>
                  <a:pt x="312" y="279"/>
                  <a:pt x="314" y="280"/>
                  <a:pt x="315" y="281"/>
                </a:cubicBezTo>
                <a:cubicBezTo>
                  <a:pt x="317" y="282"/>
                  <a:pt x="319" y="285"/>
                  <a:pt x="319" y="287"/>
                </a:cubicBezTo>
                <a:cubicBezTo>
                  <a:pt x="320" y="289"/>
                  <a:pt x="321" y="292"/>
                  <a:pt x="321" y="293"/>
                </a:cubicBezTo>
                <a:cubicBezTo>
                  <a:pt x="321" y="295"/>
                  <a:pt x="320" y="298"/>
                  <a:pt x="320" y="299"/>
                </a:cubicBezTo>
                <a:cubicBezTo>
                  <a:pt x="320" y="302"/>
                  <a:pt x="321" y="307"/>
                  <a:pt x="321" y="310"/>
                </a:cubicBezTo>
                <a:cubicBezTo>
                  <a:pt x="320" y="311"/>
                  <a:pt x="320" y="314"/>
                  <a:pt x="319" y="315"/>
                </a:cubicBezTo>
                <a:cubicBezTo>
                  <a:pt x="319" y="316"/>
                  <a:pt x="317" y="317"/>
                  <a:pt x="316" y="317"/>
                </a:cubicBezTo>
                <a:cubicBezTo>
                  <a:pt x="315" y="318"/>
                  <a:pt x="313" y="318"/>
                  <a:pt x="312" y="319"/>
                </a:cubicBezTo>
                <a:cubicBezTo>
                  <a:pt x="311" y="320"/>
                  <a:pt x="311" y="323"/>
                  <a:pt x="310" y="325"/>
                </a:cubicBezTo>
                <a:cubicBezTo>
                  <a:pt x="310" y="327"/>
                  <a:pt x="309" y="332"/>
                  <a:pt x="309" y="334"/>
                </a:cubicBezTo>
                <a:cubicBezTo>
                  <a:pt x="309" y="337"/>
                  <a:pt x="310" y="343"/>
                  <a:pt x="310" y="346"/>
                </a:cubicBezTo>
                <a:cubicBezTo>
                  <a:pt x="310" y="349"/>
                  <a:pt x="309" y="354"/>
                  <a:pt x="309" y="357"/>
                </a:cubicBezTo>
                <a:cubicBezTo>
                  <a:pt x="309" y="359"/>
                  <a:pt x="308" y="362"/>
                  <a:pt x="309" y="364"/>
                </a:cubicBezTo>
                <a:cubicBezTo>
                  <a:pt x="309" y="366"/>
                  <a:pt x="311" y="369"/>
                  <a:pt x="312" y="370"/>
                </a:cubicBezTo>
                <a:cubicBezTo>
                  <a:pt x="313" y="371"/>
                  <a:pt x="314" y="372"/>
                  <a:pt x="315" y="373"/>
                </a:cubicBezTo>
                <a:cubicBezTo>
                  <a:pt x="315" y="375"/>
                  <a:pt x="315" y="378"/>
                  <a:pt x="315" y="380"/>
                </a:cubicBezTo>
                <a:cubicBezTo>
                  <a:pt x="315" y="381"/>
                  <a:pt x="314" y="384"/>
                  <a:pt x="313" y="385"/>
                </a:cubicBezTo>
                <a:cubicBezTo>
                  <a:pt x="313" y="386"/>
                  <a:pt x="310" y="387"/>
                  <a:pt x="310" y="388"/>
                </a:cubicBezTo>
                <a:cubicBezTo>
                  <a:pt x="309" y="389"/>
                  <a:pt x="309" y="392"/>
                  <a:pt x="309" y="394"/>
                </a:cubicBezTo>
                <a:cubicBezTo>
                  <a:pt x="309" y="395"/>
                  <a:pt x="309" y="399"/>
                  <a:pt x="310" y="400"/>
                </a:cubicBezTo>
                <a:cubicBezTo>
                  <a:pt x="311" y="402"/>
                  <a:pt x="314" y="403"/>
                  <a:pt x="315" y="404"/>
                </a:cubicBezTo>
                <a:cubicBezTo>
                  <a:pt x="316" y="404"/>
                  <a:pt x="318" y="405"/>
                  <a:pt x="319" y="405"/>
                </a:cubicBezTo>
                <a:cubicBezTo>
                  <a:pt x="320" y="405"/>
                  <a:pt x="322" y="406"/>
                  <a:pt x="323" y="406"/>
                </a:cubicBezTo>
                <a:cubicBezTo>
                  <a:pt x="324" y="406"/>
                  <a:pt x="327" y="405"/>
                  <a:pt x="328" y="405"/>
                </a:cubicBezTo>
                <a:cubicBezTo>
                  <a:pt x="329" y="405"/>
                  <a:pt x="332" y="405"/>
                  <a:pt x="333" y="406"/>
                </a:cubicBezTo>
                <a:cubicBezTo>
                  <a:pt x="334" y="406"/>
                  <a:pt x="336" y="407"/>
                  <a:pt x="337" y="408"/>
                </a:cubicBezTo>
                <a:cubicBezTo>
                  <a:pt x="338" y="409"/>
                  <a:pt x="339" y="412"/>
                  <a:pt x="339" y="414"/>
                </a:cubicBezTo>
                <a:cubicBezTo>
                  <a:pt x="339" y="415"/>
                  <a:pt x="339" y="418"/>
                  <a:pt x="339" y="419"/>
                </a:cubicBezTo>
                <a:cubicBezTo>
                  <a:pt x="338" y="420"/>
                  <a:pt x="337" y="421"/>
                  <a:pt x="336" y="422"/>
                </a:cubicBezTo>
                <a:cubicBezTo>
                  <a:pt x="335" y="422"/>
                  <a:pt x="333" y="423"/>
                  <a:pt x="332" y="424"/>
                </a:cubicBezTo>
                <a:cubicBezTo>
                  <a:pt x="332" y="424"/>
                  <a:pt x="332" y="426"/>
                  <a:pt x="332" y="427"/>
                </a:cubicBezTo>
                <a:cubicBezTo>
                  <a:pt x="333" y="429"/>
                  <a:pt x="333" y="432"/>
                  <a:pt x="334" y="433"/>
                </a:cubicBezTo>
                <a:cubicBezTo>
                  <a:pt x="335" y="434"/>
                  <a:pt x="336" y="436"/>
                  <a:pt x="337" y="436"/>
                </a:cubicBezTo>
                <a:cubicBezTo>
                  <a:pt x="337" y="437"/>
                  <a:pt x="340" y="437"/>
                  <a:pt x="340" y="437"/>
                </a:cubicBezTo>
                <a:cubicBezTo>
                  <a:pt x="341" y="438"/>
                  <a:pt x="342" y="441"/>
                  <a:pt x="343" y="442"/>
                </a:cubicBezTo>
                <a:cubicBezTo>
                  <a:pt x="343" y="442"/>
                  <a:pt x="344" y="444"/>
                  <a:pt x="345" y="445"/>
                </a:cubicBezTo>
                <a:cubicBezTo>
                  <a:pt x="346" y="446"/>
                  <a:pt x="350" y="446"/>
                  <a:pt x="350" y="446"/>
                </a:cubicBezTo>
                <a:cubicBezTo>
                  <a:pt x="350" y="446"/>
                  <a:pt x="355" y="446"/>
                  <a:pt x="356" y="445"/>
                </a:cubicBezTo>
                <a:cubicBezTo>
                  <a:pt x="357" y="445"/>
                  <a:pt x="358" y="443"/>
                  <a:pt x="358" y="443"/>
                </a:cubicBezTo>
                <a:cubicBezTo>
                  <a:pt x="359" y="442"/>
                  <a:pt x="362" y="442"/>
                  <a:pt x="363" y="441"/>
                </a:cubicBezTo>
                <a:cubicBezTo>
                  <a:pt x="364" y="441"/>
                  <a:pt x="367" y="439"/>
                  <a:pt x="369" y="439"/>
                </a:cubicBezTo>
                <a:cubicBezTo>
                  <a:pt x="370" y="439"/>
                  <a:pt x="372" y="439"/>
                  <a:pt x="372" y="440"/>
                </a:cubicBezTo>
                <a:cubicBezTo>
                  <a:pt x="373" y="441"/>
                  <a:pt x="373" y="443"/>
                  <a:pt x="373" y="444"/>
                </a:cubicBezTo>
                <a:cubicBezTo>
                  <a:pt x="374" y="445"/>
                  <a:pt x="376" y="446"/>
                  <a:pt x="377" y="447"/>
                </a:cubicBezTo>
                <a:cubicBezTo>
                  <a:pt x="377" y="448"/>
                  <a:pt x="375" y="451"/>
                  <a:pt x="375" y="453"/>
                </a:cubicBezTo>
                <a:cubicBezTo>
                  <a:pt x="374" y="454"/>
                  <a:pt x="374" y="455"/>
                  <a:pt x="374" y="456"/>
                </a:cubicBezTo>
                <a:cubicBezTo>
                  <a:pt x="373" y="457"/>
                  <a:pt x="373" y="459"/>
                  <a:pt x="374" y="460"/>
                </a:cubicBezTo>
                <a:cubicBezTo>
                  <a:pt x="374" y="461"/>
                  <a:pt x="376" y="463"/>
                  <a:pt x="376" y="464"/>
                </a:cubicBezTo>
                <a:cubicBezTo>
                  <a:pt x="376" y="465"/>
                  <a:pt x="375" y="467"/>
                  <a:pt x="375" y="467"/>
                </a:cubicBezTo>
                <a:cubicBezTo>
                  <a:pt x="374" y="468"/>
                  <a:pt x="372" y="468"/>
                  <a:pt x="372" y="468"/>
                </a:cubicBezTo>
                <a:cubicBezTo>
                  <a:pt x="371" y="469"/>
                  <a:pt x="369" y="470"/>
                  <a:pt x="369" y="471"/>
                </a:cubicBezTo>
                <a:cubicBezTo>
                  <a:pt x="368" y="472"/>
                  <a:pt x="368" y="475"/>
                  <a:pt x="369" y="476"/>
                </a:cubicBezTo>
                <a:cubicBezTo>
                  <a:pt x="369" y="476"/>
                  <a:pt x="372" y="476"/>
                  <a:pt x="373" y="476"/>
                </a:cubicBezTo>
                <a:cubicBezTo>
                  <a:pt x="374" y="476"/>
                  <a:pt x="376" y="475"/>
                  <a:pt x="377" y="475"/>
                </a:cubicBezTo>
                <a:cubicBezTo>
                  <a:pt x="379" y="475"/>
                  <a:pt x="381" y="476"/>
                  <a:pt x="382" y="477"/>
                </a:cubicBezTo>
                <a:cubicBezTo>
                  <a:pt x="383" y="477"/>
                  <a:pt x="383" y="480"/>
                  <a:pt x="384" y="480"/>
                </a:cubicBezTo>
                <a:cubicBezTo>
                  <a:pt x="385" y="481"/>
                  <a:pt x="388" y="482"/>
                  <a:pt x="389" y="482"/>
                </a:cubicBezTo>
                <a:cubicBezTo>
                  <a:pt x="390" y="482"/>
                  <a:pt x="392" y="482"/>
                  <a:pt x="393" y="481"/>
                </a:cubicBezTo>
                <a:cubicBezTo>
                  <a:pt x="393" y="481"/>
                  <a:pt x="393" y="479"/>
                  <a:pt x="394" y="479"/>
                </a:cubicBezTo>
                <a:cubicBezTo>
                  <a:pt x="395" y="479"/>
                  <a:pt x="394" y="482"/>
                  <a:pt x="395" y="483"/>
                </a:cubicBezTo>
                <a:cubicBezTo>
                  <a:pt x="395" y="484"/>
                  <a:pt x="396" y="484"/>
                  <a:pt x="397" y="484"/>
                </a:cubicBezTo>
                <a:cubicBezTo>
                  <a:pt x="398" y="484"/>
                  <a:pt x="400" y="484"/>
                  <a:pt x="401" y="483"/>
                </a:cubicBezTo>
                <a:cubicBezTo>
                  <a:pt x="401" y="482"/>
                  <a:pt x="402" y="480"/>
                  <a:pt x="402" y="479"/>
                </a:cubicBezTo>
                <a:cubicBezTo>
                  <a:pt x="403" y="478"/>
                  <a:pt x="404" y="476"/>
                  <a:pt x="405" y="475"/>
                </a:cubicBezTo>
                <a:cubicBezTo>
                  <a:pt x="405" y="474"/>
                  <a:pt x="407" y="472"/>
                  <a:pt x="409" y="472"/>
                </a:cubicBezTo>
                <a:cubicBezTo>
                  <a:pt x="410" y="472"/>
                  <a:pt x="412" y="473"/>
                  <a:pt x="414" y="474"/>
                </a:cubicBezTo>
                <a:cubicBezTo>
                  <a:pt x="415" y="474"/>
                  <a:pt x="418" y="475"/>
                  <a:pt x="420" y="476"/>
                </a:cubicBezTo>
                <a:cubicBezTo>
                  <a:pt x="421" y="476"/>
                  <a:pt x="423" y="477"/>
                  <a:pt x="424" y="478"/>
                </a:cubicBezTo>
                <a:cubicBezTo>
                  <a:pt x="425" y="478"/>
                  <a:pt x="427" y="478"/>
                  <a:pt x="428" y="479"/>
                </a:cubicBezTo>
                <a:cubicBezTo>
                  <a:pt x="429" y="479"/>
                  <a:pt x="430" y="481"/>
                  <a:pt x="431" y="482"/>
                </a:cubicBezTo>
                <a:cubicBezTo>
                  <a:pt x="431" y="483"/>
                  <a:pt x="432" y="486"/>
                  <a:pt x="433" y="487"/>
                </a:cubicBezTo>
                <a:cubicBezTo>
                  <a:pt x="433" y="488"/>
                  <a:pt x="434" y="488"/>
                  <a:pt x="435" y="489"/>
                </a:cubicBezTo>
                <a:cubicBezTo>
                  <a:pt x="436" y="489"/>
                  <a:pt x="438" y="490"/>
                  <a:pt x="439" y="491"/>
                </a:cubicBezTo>
                <a:cubicBezTo>
                  <a:pt x="440" y="492"/>
                  <a:pt x="442" y="493"/>
                  <a:pt x="443" y="494"/>
                </a:cubicBezTo>
                <a:cubicBezTo>
                  <a:pt x="444" y="495"/>
                  <a:pt x="444" y="497"/>
                  <a:pt x="445" y="499"/>
                </a:cubicBezTo>
                <a:cubicBezTo>
                  <a:pt x="445" y="500"/>
                  <a:pt x="446" y="501"/>
                  <a:pt x="446" y="502"/>
                </a:cubicBezTo>
                <a:cubicBezTo>
                  <a:pt x="447" y="504"/>
                  <a:pt x="446" y="507"/>
                  <a:pt x="446" y="509"/>
                </a:cubicBezTo>
                <a:cubicBezTo>
                  <a:pt x="446" y="510"/>
                  <a:pt x="445" y="513"/>
                  <a:pt x="446" y="514"/>
                </a:cubicBezTo>
                <a:cubicBezTo>
                  <a:pt x="446" y="514"/>
                  <a:pt x="446" y="516"/>
                  <a:pt x="447" y="516"/>
                </a:cubicBezTo>
                <a:cubicBezTo>
                  <a:pt x="446" y="517"/>
                  <a:pt x="444" y="519"/>
                  <a:pt x="443" y="520"/>
                </a:cubicBezTo>
                <a:cubicBezTo>
                  <a:pt x="442" y="521"/>
                  <a:pt x="439" y="523"/>
                  <a:pt x="438" y="525"/>
                </a:cubicBezTo>
                <a:cubicBezTo>
                  <a:pt x="437" y="526"/>
                  <a:pt x="436" y="527"/>
                  <a:pt x="436" y="528"/>
                </a:cubicBezTo>
                <a:cubicBezTo>
                  <a:pt x="435" y="529"/>
                  <a:pt x="434" y="532"/>
                  <a:pt x="434" y="533"/>
                </a:cubicBezTo>
                <a:cubicBezTo>
                  <a:pt x="434" y="535"/>
                  <a:pt x="435" y="538"/>
                  <a:pt x="435" y="540"/>
                </a:cubicBezTo>
                <a:cubicBezTo>
                  <a:pt x="435" y="541"/>
                  <a:pt x="433" y="544"/>
                  <a:pt x="432" y="545"/>
                </a:cubicBezTo>
                <a:cubicBezTo>
                  <a:pt x="431" y="546"/>
                  <a:pt x="428" y="547"/>
                  <a:pt x="427" y="548"/>
                </a:cubicBezTo>
                <a:cubicBezTo>
                  <a:pt x="426" y="550"/>
                  <a:pt x="424" y="553"/>
                  <a:pt x="423" y="554"/>
                </a:cubicBezTo>
                <a:cubicBezTo>
                  <a:pt x="422" y="556"/>
                  <a:pt x="418" y="558"/>
                  <a:pt x="417" y="559"/>
                </a:cubicBezTo>
                <a:cubicBezTo>
                  <a:pt x="415" y="560"/>
                  <a:pt x="413" y="562"/>
                  <a:pt x="412" y="563"/>
                </a:cubicBezTo>
                <a:cubicBezTo>
                  <a:pt x="411" y="564"/>
                  <a:pt x="411" y="568"/>
                  <a:pt x="410" y="570"/>
                </a:cubicBezTo>
                <a:cubicBezTo>
                  <a:pt x="409" y="571"/>
                  <a:pt x="407" y="573"/>
                  <a:pt x="405" y="574"/>
                </a:cubicBezTo>
                <a:cubicBezTo>
                  <a:pt x="404" y="575"/>
                  <a:pt x="403" y="575"/>
                  <a:pt x="402" y="575"/>
                </a:cubicBezTo>
                <a:cubicBezTo>
                  <a:pt x="401" y="575"/>
                  <a:pt x="399" y="572"/>
                  <a:pt x="398" y="571"/>
                </a:cubicBezTo>
                <a:cubicBezTo>
                  <a:pt x="397" y="571"/>
                  <a:pt x="395" y="569"/>
                  <a:pt x="394" y="568"/>
                </a:cubicBezTo>
                <a:cubicBezTo>
                  <a:pt x="393" y="568"/>
                  <a:pt x="391" y="568"/>
                  <a:pt x="391" y="568"/>
                </a:cubicBezTo>
                <a:cubicBezTo>
                  <a:pt x="390" y="567"/>
                  <a:pt x="390" y="565"/>
                  <a:pt x="390" y="564"/>
                </a:cubicBezTo>
                <a:cubicBezTo>
                  <a:pt x="390" y="564"/>
                  <a:pt x="390" y="562"/>
                  <a:pt x="391" y="561"/>
                </a:cubicBezTo>
                <a:cubicBezTo>
                  <a:pt x="391" y="561"/>
                  <a:pt x="394" y="560"/>
                  <a:pt x="394" y="559"/>
                </a:cubicBezTo>
                <a:cubicBezTo>
                  <a:pt x="395" y="557"/>
                  <a:pt x="396" y="553"/>
                  <a:pt x="395" y="551"/>
                </a:cubicBezTo>
                <a:cubicBezTo>
                  <a:pt x="394" y="550"/>
                  <a:pt x="390" y="549"/>
                  <a:pt x="388" y="549"/>
                </a:cubicBezTo>
                <a:cubicBezTo>
                  <a:pt x="387" y="548"/>
                  <a:pt x="385" y="550"/>
                  <a:pt x="384" y="550"/>
                </a:cubicBezTo>
                <a:cubicBezTo>
                  <a:pt x="383" y="550"/>
                  <a:pt x="382" y="549"/>
                  <a:pt x="381" y="549"/>
                </a:cubicBezTo>
                <a:cubicBezTo>
                  <a:pt x="381" y="548"/>
                  <a:pt x="381" y="545"/>
                  <a:pt x="381" y="544"/>
                </a:cubicBezTo>
                <a:cubicBezTo>
                  <a:pt x="381" y="543"/>
                  <a:pt x="382" y="541"/>
                  <a:pt x="383" y="540"/>
                </a:cubicBezTo>
                <a:cubicBezTo>
                  <a:pt x="384" y="539"/>
                  <a:pt x="385" y="538"/>
                  <a:pt x="386" y="537"/>
                </a:cubicBezTo>
                <a:cubicBezTo>
                  <a:pt x="387" y="536"/>
                  <a:pt x="388" y="534"/>
                  <a:pt x="388" y="532"/>
                </a:cubicBezTo>
                <a:cubicBezTo>
                  <a:pt x="388" y="531"/>
                  <a:pt x="387" y="529"/>
                  <a:pt x="386" y="528"/>
                </a:cubicBezTo>
                <a:cubicBezTo>
                  <a:pt x="386" y="527"/>
                  <a:pt x="384" y="527"/>
                  <a:pt x="383" y="527"/>
                </a:cubicBezTo>
                <a:cubicBezTo>
                  <a:pt x="381" y="528"/>
                  <a:pt x="379" y="531"/>
                  <a:pt x="378" y="531"/>
                </a:cubicBezTo>
                <a:cubicBezTo>
                  <a:pt x="376" y="531"/>
                  <a:pt x="373" y="528"/>
                  <a:pt x="371" y="527"/>
                </a:cubicBezTo>
                <a:cubicBezTo>
                  <a:pt x="369" y="527"/>
                  <a:pt x="367" y="528"/>
                  <a:pt x="365" y="527"/>
                </a:cubicBezTo>
                <a:cubicBezTo>
                  <a:pt x="364" y="527"/>
                  <a:pt x="362" y="524"/>
                  <a:pt x="362" y="523"/>
                </a:cubicBezTo>
                <a:cubicBezTo>
                  <a:pt x="361" y="522"/>
                  <a:pt x="361" y="520"/>
                  <a:pt x="361" y="520"/>
                </a:cubicBezTo>
                <a:cubicBezTo>
                  <a:pt x="360" y="519"/>
                  <a:pt x="358" y="519"/>
                  <a:pt x="358" y="518"/>
                </a:cubicBezTo>
                <a:cubicBezTo>
                  <a:pt x="357" y="518"/>
                  <a:pt x="356" y="519"/>
                  <a:pt x="355" y="519"/>
                </a:cubicBezTo>
                <a:cubicBezTo>
                  <a:pt x="354" y="519"/>
                  <a:pt x="353" y="518"/>
                  <a:pt x="353" y="517"/>
                </a:cubicBezTo>
                <a:cubicBezTo>
                  <a:pt x="352" y="516"/>
                  <a:pt x="352" y="514"/>
                  <a:pt x="351" y="513"/>
                </a:cubicBezTo>
                <a:cubicBezTo>
                  <a:pt x="350" y="512"/>
                  <a:pt x="348" y="512"/>
                  <a:pt x="347" y="512"/>
                </a:cubicBezTo>
                <a:cubicBezTo>
                  <a:pt x="345" y="511"/>
                  <a:pt x="342" y="511"/>
                  <a:pt x="340" y="512"/>
                </a:cubicBezTo>
                <a:cubicBezTo>
                  <a:pt x="339" y="512"/>
                  <a:pt x="338" y="514"/>
                  <a:pt x="338" y="516"/>
                </a:cubicBezTo>
                <a:cubicBezTo>
                  <a:pt x="338" y="517"/>
                  <a:pt x="340" y="519"/>
                  <a:pt x="341" y="520"/>
                </a:cubicBezTo>
                <a:cubicBezTo>
                  <a:pt x="341" y="520"/>
                  <a:pt x="343" y="519"/>
                  <a:pt x="343" y="520"/>
                </a:cubicBezTo>
                <a:cubicBezTo>
                  <a:pt x="344" y="520"/>
                  <a:pt x="345" y="522"/>
                  <a:pt x="346" y="522"/>
                </a:cubicBezTo>
                <a:cubicBezTo>
                  <a:pt x="346" y="523"/>
                  <a:pt x="346" y="525"/>
                  <a:pt x="346" y="526"/>
                </a:cubicBezTo>
                <a:cubicBezTo>
                  <a:pt x="345" y="527"/>
                  <a:pt x="344" y="528"/>
                  <a:pt x="343" y="528"/>
                </a:cubicBezTo>
                <a:cubicBezTo>
                  <a:pt x="342" y="528"/>
                  <a:pt x="342" y="524"/>
                  <a:pt x="341" y="524"/>
                </a:cubicBezTo>
                <a:cubicBezTo>
                  <a:pt x="340" y="523"/>
                  <a:pt x="338" y="523"/>
                  <a:pt x="337" y="523"/>
                </a:cubicBezTo>
                <a:cubicBezTo>
                  <a:pt x="337" y="523"/>
                  <a:pt x="335" y="523"/>
                  <a:pt x="334" y="524"/>
                </a:cubicBezTo>
                <a:cubicBezTo>
                  <a:pt x="333" y="525"/>
                  <a:pt x="333" y="530"/>
                  <a:pt x="333" y="531"/>
                </a:cubicBezTo>
                <a:cubicBezTo>
                  <a:pt x="332" y="533"/>
                  <a:pt x="331" y="535"/>
                  <a:pt x="330" y="536"/>
                </a:cubicBezTo>
                <a:cubicBezTo>
                  <a:pt x="329" y="537"/>
                  <a:pt x="326" y="539"/>
                  <a:pt x="325" y="539"/>
                </a:cubicBezTo>
                <a:cubicBezTo>
                  <a:pt x="323" y="540"/>
                  <a:pt x="320" y="539"/>
                  <a:pt x="318" y="539"/>
                </a:cubicBezTo>
                <a:cubicBezTo>
                  <a:pt x="317" y="540"/>
                  <a:pt x="316" y="541"/>
                  <a:pt x="315" y="542"/>
                </a:cubicBezTo>
                <a:cubicBezTo>
                  <a:pt x="314" y="543"/>
                  <a:pt x="313" y="548"/>
                  <a:pt x="311" y="550"/>
                </a:cubicBezTo>
                <a:cubicBezTo>
                  <a:pt x="310" y="551"/>
                  <a:pt x="307" y="551"/>
                  <a:pt x="306" y="552"/>
                </a:cubicBezTo>
                <a:cubicBezTo>
                  <a:pt x="305" y="553"/>
                  <a:pt x="303" y="555"/>
                  <a:pt x="303" y="556"/>
                </a:cubicBezTo>
                <a:cubicBezTo>
                  <a:pt x="302" y="557"/>
                  <a:pt x="300" y="560"/>
                  <a:pt x="300" y="561"/>
                </a:cubicBezTo>
                <a:cubicBezTo>
                  <a:pt x="299" y="563"/>
                  <a:pt x="300" y="565"/>
                  <a:pt x="300" y="566"/>
                </a:cubicBezTo>
                <a:cubicBezTo>
                  <a:pt x="300" y="567"/>
                  <a:pt x="300" y="570"/>
                  <a:pt x="299" y="571"/>
                </a:cubicBezTo>
                <a:cubicBezTo>
                  <a:pt x="299" y="572"/>
                  <a:pt x="297" y="573"/>
                  <a:pt x="297" y="574"/>
                </a:cubicBezTo>
                <a:cubicBezTo>
                  <a:pt x="296" y="575"/>
                  <a:pt x="296" y="578"/>
                  <a:pt x="295" y="579"/>
                </a:cubicBezTo>
                <a:cubicBezTo>
                  <a:pt x="295" y="581"/>
                  <a:pt x="293" y="584"/>
                  <a:pt x="293" y="586"/>
                </a:cubicBezTo>
                <a:cubicBezTo>
                  <a:pt x="292" y="588"/>
                  <a:pt x="291" y="591"/>
                  <a:pt x="291" y="592"/>
                </a:cubicBezTo>
                <a:cubicBezTo>
                  <a:pt x="291" y="594"/>
                  <a:pt x="292" y="597"/>
                  <a:pt x="292" y="599"/>
                </a:cubicBezTo>
                <a:cubicBezTo>
                  <a:pt x="291" y="601"/>
                  <a:pt x="290" y="604"/>
                  <a:pt x="289" y="605"/>
                </a:cubicBezTo>
                <a:cubicBezTo>
                  <a:pt x="288" y="606"/>
                  <a:pt x="286" y="604"/>
                  <a:pt x="285" y="604"/>
                </a:cubicBezTo>
                <a:cubicBezTo>
                  <a:pt x="283" y="604"/>
                  <a:pt x="279" y="604"/>
                  <a:pt x="277" y="604"/>
                </a:cubicBezTo>
                <a:cubicBezTo>
                  <a:pt x="276" y="605"/>
                  <a:pt x="274" y="606"/>
                  <a:pt x="272" y="606"/>
                </a:cubicBezTo>
                <a:cubicBezTo>
                  <a:pt x="271" y="607"/>
                  <a:pt x="267" y="607"/>
                  <a:pt x="266" y="608"/>
                </a:cubicBezTo>
                <a:cubicBezTo>
                  <a:pt x="265" y="609"/>
                  <a:pt x="265" y="612"/>
                  <a:pt x="264" y="613"/>
                </a:cubicBezTo>
                <a:cubicBezTo>
                  <a:pt x="264" y="615"/>
                  <a:pt x="264" y="618"/>
                  <a:pt x="264" y="620"/>
                </a:cubicBezTo>
                <a:cubicBezTo>
                  <a:pt x="263" y="621"/>
                  <a:pt x="261" y="623"/>
                  <a:pt x="260" y="624"/>
                </a:cubicBezTo>
                <a:cubicBezTo>
                  <a:pt x="259" y="625"/>
                  <a:pt x="255" y="626"/>
                  <a:pt x="254" y="627"/>
                </a:cubicBezTo>
                <a:cubicBezTo>
                  <a:pt x="253" y="629"/>
                  <a:pt x="254" y="633"/>
                  <a:pt x="253" y="635"/>
                </a:cubicBezTo>
                <a:cubicBezTo>
                  <a:pt x="253" y="636"/>
                  <a:pt x="252" y="639"/>
                  <a:pt x="251" y="640"/>
                </a:cubicBezTo>
                <a:cubicBezTo>
                  <a:pt x="250" y="641"/>
                  <a:pt x="247" y="640"/>
                  <a:pt x="246" y="641"/>
                </a:cubicBezTo>
                <a:cubicBezTo>
                  <a:pt x="245" y="643"/>
                  <a:pt x="246" y="647"/>
                  <a:pt x="245" y="648"/>
                </a:cubicBezTo>
                <a:cubicBezTo>
                  <a:pt x="244" y="649"/>
                  <a:pt x="240" y="652"/>
                  <a:pt x="238" y="651"/>
                </a:cubicBezTo>
                <a:cubicBezTo>
                  <a:pt x="237" y="651"/>
                  <a:pt x="236" y="648"/>
                  <a:pt x="235" y="647"/>
                </a:cubicBezTo>
                <a:cubicBezTo>
                  <a:pt x="235" y="646"/>
                  <a:pt x="235" y="644"/>
                  <a:pt x="235" y="643"/>
                </a:cubicBezTo>
                <a:cubicBezTo>
                  <a:pt x="235" y="642"/>
                  <a:pt x="234" y="640"/>
                  <a:pt x="234" y="639"/>
                </a:cubicBezTo>
                <a:cubicBezTo>
                  <a:pt x="233" y="639"/>
                  <a:pt x="232" y="638"/>
                  <a:pt x="231" y="637"/>
                </a:cubicBezTo>
                <a:cubicBezTo>
                  <a:pt x="231" y="637"/>
                  <a:pt x="230" y="635"/>
                  <a:pt x="229" y="634"/>
                </a:cubicBezTo>
                <a:cubicBezTo>
                  <a:pt x="228" y="633"/>
                  <a:pt x="226" y="631"/>
                  <a:pt x="225" y="631"/>
                </a:cubicBezTo>
                <a:cubicBezTo>
                  <a:pt x="224" y="630"/>
                  <a:pt x="222" y="629"/>
                  <a:pt x="222" y="628"/>
                </a:cubicBezTo>
                <a:cubicBezTo>
                  <a:pt x="221" y="628"/>
                  <a:pt x="220" y="626"/>
                  <a:pt x="220" y="626"/>
                </a:cubicBezTo>
                <a:cubicBezTo>
                  <a:pt x="219" y="625"/>
                  <a:pt x="218" y="623"/>
                  <a:pt x="217" y="623"/>
                </a:cubicBezTo>
                <a:cubicBezTo>
                  <a:pt x="216" y="623"/>
                  <a:pt x="214" y="623"/>
                  <a:pt x="213" y="623"/>
                </a:cubicBezTo>
                <a:cubicBezTo>
                  <a:pt x="210" y="623"/>
                  <a:pt x="206" y="622"/>
                  <a:pt x="204" y="621"/>
                </a:cubicBezTo>
                <a:cubicBezTo>
                  <a:pt x="203" y="621"/>
                  <a:pt x="201" y="619"/>
                  <a:pt x="199" y="619"/>
                </a:cubicBezTo>
                <a:cubicBezTo>
                  <a:pt x="198" y="619"/>
                  <a:pt x="194" y="621"/>
                  <a:pt x="192" y="620"/>
                </a:cubicBezTo>
                <a:cubicBezTo>
                  <a:pt x="191" y="620"/>
                  <a:pt x="191" y="618"/>
                  <a:pt x="190" y="618"/>
                </a:cubicBezTo>
                <a:cubicBezTo>
                  <a:pt x="188" y="617"/>
                  <a:pt x="184" y="618"/>
                  <a:pt x="182" y="619"/>
                </a:cubicBezTo>
                <a:cubicBezTo>
                  <a:pt x="181" y="620"/>
                  <a:pt x="179" y="622"/>
                  <a:pt x="179" y="623"/>
                </a:cubicBezTo>
                <a:cubicBezTo>
                  <a:pt x="179" y="624"/>
                  <a:pt x="179" y="627"/>
                  <a:pt x="179" y="628"/>
                </a:cubicBezTo>
                <a:cubicBezTo>
                  <a:pt x="179" y="630"/>
                  <a:pt x="181" y="634"/>
                  <a:pt x="181" y="636"/>
                </a:cubicBezTo>
                <a:cubicBezTo>
                  <a:pt x="181" y="638"/>
                  <a:pt x="181" y="643"/>
                  <a:pt x="180" y="644"/>
                </a:cubicBezTo>
                <a:cubicBezTo>
                  <a:pt x="179" y="645"/>
                  <a:pt x="175" y="642"/>
                  <a:pt x="174" y="643"/>
                </a:cubicBezTo>
                <a:cubicBezTo>
                  <a:pt x="173" y="644"/>
                  <a:pt x="174" y="646"/>
                  <a:pt x="174" y="647"/>
                </a:cubicBezTo>
                <a:cubicBezTo>
                  <a:pt x="174" y="649"/>
                  <a:pt x="174" y="652"/>
                  <a:pt x="173" y="654"/>
                </a:cubicBezTo>
                <a:cubicBezTo>
                  <a:pt x="173" y="655"/>
                  <a:pt x="172" y="656"/>
                  <a:pt x="171" y="657"/>
                </a:cubicBezTo>
                <a:cubicBezTo>
                  <a:pt x="171" y="658"/>
                  <a:pt x="172" y="660"/>
                  <a:pt x="171" y="661"/>
                </a:cubicBezTo>
                <a:cubicBezTo>
                  <a:pt x="171" y="662"/>
                  <a:pt x="170" y="665"/>
                  <a:pt x="169" y="665"/>
                </a:cubicBezTo>
                <a:cubicBezTo>
                  <a:pt x="168" y="666"/>
                  <a:pt x="166" y="665"/>
                  <a:pt x="165" y="664"/>
                </a:cubicBezTo>
                <a:cubicBezTo>
                  <a:pt x="165" y="664"/>
                  <a:pt x="165" y="661"/>
                  <a:pt x="165" y="661"/>
                </a:cubicBezTo>
                <a:cubicBezTo>
                  <a:pt x="164" y="659"/>
                  <a:pt x="161" y="658"/>
                  <a:pt x="160" y="657"/>
                </a:cubicBezTo>
                <a:cubicBezTo>
                  <a:pt x="159" y="657"/>
                  <a:pt x="157" y="657"/>
                  <a:pt x="156" y="656"/>
                </a:cubicBezTo>
                <a:cubicBezTo>
                  <a:pt x="156" y="655"/>
                  <a:pt x="155" y="653"/>
                  <a:pt x="154" y="653"/>
                </a:cubicBezTo>
                <a:cubicBezTo>
                  <a:pt x="154" y="652"/>
                  <a:pt x="153" y="650"/>
                  <a:pt x="152" y="650"/>
                </a:cubicBezTo>
                <a:cubicBezTo>
                  <a:pt x="151" y="650"/>
                  <a:pt x="150" y="652"/>
                  <a:pt x="149" y="652"/>
                </a:cubicBezTo>
                <a:cubicBezTo>
                  <a:pt x="148" y="653"/>
                  <a:pt x="144" y="653"/>
                  <a:pt x="144" y="652"/>
                </a:cubicBezTo>
                <a:cubicBezTo>
                  <a:pt x="143" y="651"/>
                  <a:pt x="144" y="649"/>
                  <a:pt x="144" y="648"/>
                </a:cubicBezTo>
                <a:cubicBezTo>
                  <a:pt x="143" y="647"/>
                  <a:pt x="141" y="645"/>
                  <a:pt x="140" y="644"/>
                </a:cubicBezTo>
                <a:cubicBezTo>
                  <a:pt x="139" y="644"/>
                  <a:pt x="137" y="644"/>
                  <a:pt x="136" y="644"/>
                </a:cubicBezTo>
                <a:cubicBezTo>
                  <a:pt x="135" y="644"/>
                  <a:pt x="133" y="646"/>
                  <a:pt x="132" y="648"/>
                </a:cubicBezTo>
                <a:cubicBezTo>
                  <a:pt x="132" y="649"/>
                  <a:pt x="132" y="651"/>
                  <a:pt x="131" y="652"/>
                </a:cubicBezTo>
                <a:cubicBezTo>
                  <a:pt x="130" y="653"/>
                  <a:pt x="126" y="653"/>
                  <a:pt x="125" y="654"/>
                </a:cubicBezTo>
                <a:cubicBezTo>
                  <a:pt x="124" y="655"/>
                  <a:pt x="124" y="658"/>
                  <a:pt x="124" y="659"/>
                </a:cubicBezTo>
                <a:cubicBezTo>
                  <a:pt x="123" y="660"/>
                  <a:pt x="122" y="662"/>
                  <a:pt x="122" y="663"/>
                </a:cubicBezTo>
                <a:cubicBezTo>
                  <a:pt x="120" y="664"/>
                  <a:pt x="116" y="662"/>
                  <a:pt x="114" y="662"/>
                </a:cubicBezTo>
                <a:cubicBezTo>
                  <a:pt x="113" y="662"/>
                  <a:pt x="111" y="663"/>
                  <a:pt x="111" y="663"/>
                </a:cubicBezTo>
                <a:cubicBezTo>
                  <a:pt x="110" y="664"/>
                  <a:pt x="110" y="666"/>
                  <a:pt x="110" y="667"/>
                </a:cubicBezTo>
                <a:cubicBezTo>
                  <a:pt x="110" y="668"/>
                  <a:pt x="110" y="671"/>
                  <a:pt x="109" y="672"/>
                </a:cubicBezTo>
                <a:cubicBezTo>
                  <a:pt x="108" y="673"/>
                  <a:pt x="104" y="672"/>
                  <a:pt x="102" y="672"/>
                </a:cubicBezTo>
                <a:cubicBezTo>
                  <a:pt x="101" y="672"/>
                  <a:pt x="97" y="671"/>
                  <a:pt x="96" y="672"/>
                </a:cubicBezTo>
                <a:cubicBezTo>
                  <a:pt x="94" y="673"/>
                  <a:pt x="95" y="677"/>
                  <a:pt x="94" y="679"/>
                </a:cubicBezTo>
                <a:cubicBezTo>
                  <a:pt x="94" y="680"/>
                  <a:pt x="94" y="683"/>
                  <a:pt x="93" y="684"/>
                </a:cubicBezTo>
                <a:cubicBezTo>
                  <a:pt x="92" y="685"/>
                  <a:pt x="88" y="685"/>
                  <a:pt x="86" y="685"/>
                </a:cubicBezTo>
                <a:cubicBezTo>
                  <a:pt x="85" y="684"/>
                  <a:pt x="84" y="684"/>
                  <a:pt x="82" y="684"/>
                </a:cubicBezTo>
                <a:cubicBezTo>
                  <a:pt x="83" y="682"/>
                  <a:pt x="85" y="681"/>
                  <a:pt x="85" y="680"/>
                </a:cubicBezTo>
                <a:cubicBezTo>
                  <a:pt x="85" y="679"/>
                  <a:pt x="82" y="674"/>
                  <a:pt x="83" y="673"/>
                </a:cubicBezTo>
                <a:cubicBezTo>
                  <a:pt x="84" y="671"/>
                  <a:pt x="88" y="670"/>
                  <a:pt x="88" y="669"/>
                </a:cubicBezTo>
                <a:cubicBezTo>
                  <a:pt x="90" y="667"/>
                  <a:pt x="91" y="661"/>
                  <a:pt x="91" y="658"/>
                </a:cubicBezTo>
                <a:cubicBezTo>
                  <a:pt x="91" y="655"/>
                  <a:pt x="91" y="651"/>
                  <a:pt x="90" y="648"/>
                </a:cubicBezTo>
                <a:cubicBezTo>
                  <a:pt x="90" y="647"/>
                  <a:pt x="90" y="643"/>
                  <a:pt x="88" y="641"/>
                </a:cubicBezTo>
                <a:cubicBezTo>
                  <a:pt x="87" y="640"/>
                  <a:pt x="81" y="638"/>
                  <a:pt x="80" y="637"/>
                </a:cubicBezTo>
                <a:cubicBezTo>
                  <a:pt x="79" y="636"/>
                  <a:pt x="76" y="633"/>
                  <a:pt x="74" y="632"/>
                </a:cubicBezTo>
                <a:cubicBezTo>
                  <a:pt x="72" y="631"/>
                  <a:pt x="68" y="630"/>
                  <a:pt x="66" y="630"/>
                </a:cubicBezTo>
                <a:cubicBezTo>
                  <a:pt x="64" y="629"/>
                  <a:pt x="60" y="630"/>
                  <a:pt x="58" y="629"/>
                </a:cubicBezTo>
                <a:cubicBezTo>
                  <a:pt x="57" y="628"/>
                  <a:pt x="56" y="623"/>
                  <a:pt x="54" y="622"/>
                </a:cubicBezTo>
                <a:cubicBezTo>
                  <a:pt x="52" y="621"/>
                  <a:pt x="48" y="621"/>
                  <a:pt x="45" y="621"/>
                </a:cubicBezTo>
                <a:cubicBezTo>
                  <a:pt x="43" y="622"/>
                  <a:pt x="40" y="623"/>
                  <a:pt x="38" y="624"/>
                </a:cubicBezTo>
                <a:cubicBezTo>
                  <a:pt x="35" y="624"/>
                  <a:pt x="30" y="624"/>
                  <a:pt x="27" y="623"/>
                </a:cubicBezTo>
                <a:cubicBezTo>
                  <a:pt x="25" y="622"/>
                  <a:pt x="23" y="617"/>
                  <a:pt x="21" y="615"/>
                </a:cubicBezTo>
                <a:cubicBezTo>
                  <a:pt x="20" y="613"/>
                  <a:pt x="18" y="608"/>
                  <a:pt x="18" y="606"/>
                </a:cubicBezTo>
                <a:cubicBezTo>
                  <a:pt x="18" y="603"/>
                  <a:pt x="19" y="598"/>
                  <a:pt x="21" y="596"/>
                </a:cubicBezTo>
                <a:cubicBezTo>
                  <a:pt x="23" y="593"/>
                  <a:pt x="32" y="591"/>
                  <a:pt x="34" y="587"/>
                </a:cubicBezTo>
                <a:cubicBezTo>
                  <a:pt x="36" y="585"/>
                  <a:pt x="36" y="581"/>
                  <a:pt x="36" y="579"/>
                </a:cubicBezTo>
                <a:cubicBezTo>
                  <a:pt x="36" y="576"/>
                  <a:pt x="34" y="570"/>
                  <a:pt x="34" y="567"/>
                </a:cubicBezTo>
                <a:cubicBezTo>
                  <a:pt x="33" y="565"/>
                  <a:pt x="33" y="559"/>
                  <a:pt x="34" y="556"/>
                </a:cubicBezTo>
                <a:cubicBezTo>
                  <a:pt x="35" y="555"/>
                  <a:pt x="38" y="554"/>
                  <a:pt x="39" y="552"/>
                </a:cubicBezTo>
                <a:cubicBezTo>
                  <a:pt x="40" y="551"/>
                  <a:pt x="40" y="547"/>
                  <a:pt x="39" y="545"/>
                </a:cubicBezTo>
                <a:cubicBezTo>
                  <a:pt x="38" y="544"/>
                  <a:pt x="35" y="544"/>
                  <a:pt x="34" y="543"/>
                </a:cubicBezTo>
                <a:cubicBezTo>
                  <a:pt x="32" y="542"/>
                  <a:pt x="28" y="541"/>
                  <a:pt x="27" y="540"/>
                </a:cubicBezTo>
                <a:cubicBezTo>
                  <a:pt x="25" y="538"/>
                  <a:pt x="22" y="534"/>
                  <a:pt x="22" y="531"/>
                </a:cubicBezTo>
                <a:cubicBezTo>
                  <a:pt x="21" y="528"/>
                  <a:pt x="24" y="522"/>
                  <a:pt x="23" y="519"/>
                </a:cubicBezTo>
                <a:cubicBezTo>
                  <a:pt x="23" y="517"/>
                  <a:pt x="21" y="513"/>
                  <a:pt x="20" y="511"/>
                </a:cubicBezTo>
                <a:cubicBezTo>
                  <a:pt x="19" y="509"/>
                  <a:pt x="16" y="506"/>
                  <a:pt x="14" y="505"/>
                </a:cubicBezTo>
                <a:cubicBezTo>
                  <a:pt x="13" y="503"/>
                  <a:pt x="11" y="499"/>
                  <a:pt x="11" y="497"/>
                </a:cubicBezTo>
                <a:cubicBezTo>
                  <a:pt x="11" y="496"/>
                  <a:pt x="14" y="493"/>
                  <a:pt x="14" y="491"/>
                </a:cubicBezTo>
                <a:cubicBezTo>
                  <a:pt x="14" y="489"/>
                  <a:pt x="13" y="483"/>
                  <a:pt x="14" y="481"/>
                </a:cubicBezTo>
                <a:cubicBezTo>
                  <a:pt x="14" y="479"/>
                  <a:pt x="16" y="478"/>
                  <a:pt x="16" y="477"/>
                </a:cubicBezTo>
                <a:cubicBezTo>
                  <a:pt x="18" y="475"/>
                  <a:pt x="19" y="470"/>
                  <a:pt x="20" y="468"/>
                </a:cubicBezTo>
                <a:cubicBezTo>
                  <a:pt x="22" y="466"/>
                  <a:pt x="26" y="463"/>
                  <a:pt x="27" y="461"/>
                </a:cubicBezTo>
                <a:cubicBezTo>
                  <a:pt x="29" y="458"/>
                  <a:pt x="31" y="452"/>
                  <a:pt x="31" y="449"/>
                </a:cubicBezTo>
                <a:cubicBezTo>
                  <a:pt x="31" y="446"/>
                  <a:pt x="30" y="441"/>
                  <a:pt x="30" y="438"/>
                </a:cubicBezTo>
                <a:cubicBezTo>
                  <a:pt x="31" y="435"/>
                  <a:pt x="35" y="430"/>
                  <a:pt x="36" y="427"/>
                </a:cubicBezTo>
                <a:cubicBezTo>
                  <a:pt x="36" y="424"/>
                  <a:pt x="34" y="418"/>
                  <a:pt x="34" y="415"/>
                </a:cubicBezTo>
                <a:cubicBezTo>
                  <a:pt x="35" y="412"/>
                  <a:pt x="38" y="407"/>
                  <a:pt x="39" y="404"/>
                </a:cubicBezTo>
                <a:cubicBezTo>
                  <a:pt x="40" y="401"/>
                  <a:pt x="44" y="395"/>
                  <a:pt x="43" y="393"/>
                </a:cubicBezTo>
                <a:cubicBezTo>
                  <a:pt x="42" y="391"/>
                  <a:pt x="39" y="391"/>
                  <a:pt x="38" y="390"/>
                </a:cubicBezTo>
                <a:cubicBezTo>
                  <a:pt x="37" y="388"/>
                  <a:pt x="35" y="385"/>
                  <a:pt x="34" y="383"/>
                </a:cubicBezTo>
                <a:cubicBezTo>
                  <a:pt x="33" y="381"/>
                  <a:pt x="33" y="376"/>
                  <a:pt x="33" y="375"/>
                </a:cubicBezTo>
                <a:cubicBezTo>
                  <a:pt x="33" y="374"/>
                  <a:pt x="33" y="365"/>
                  <a:pt x="33" y="361"/>
                </a:cubicBezTo>
                <a:cubicBezTo>
                  <a:pt x="33" y="358"/>
                  <a:pt x="35" y="352"/>
                  <a:pt x="35" y="348"/>
                </a:cubicBezTo>
                <a:cubicBezTo>
                  <a:pt x="35" y="344"/>
                  <a:pt x="36" y="333"/>
                  <a:pt x="34" y="329"/>
                </a:cubicBezTo>
                <a:cubicBezTo>
                  <a:pt x="32" y="327"/>
                  <a:pt x="28" y="324"/>
                  <a:pt x="26" y="323"/>
                </a:cubicBezTo>
                <a:cubicBezTo>
                  <a:pt x="22" y="321"/>
                  <a:pt x="13" y="320"/>
                  <a:pt x="10" y="317"/>
                </a:cubicBezTo>
                <a:cubicBezTo>
                  <a:pt x="8" y="315"/>
                  <a:pt x="7" y="310"/>
                  <a:pt x="7" y="307"/>
                </a:cubicBezTo>
                <a:cubicBezTo>
                  <a:pt x="7" y="305"/>
                  <a:pt x="10" y="300"/>
                  <a:pt x="9" y="297"/>
                </a:cubicBezTo>
                <a:cubicBezTo>
                  <a:pt x="9" y="294"/>
                  <a:pt x="6" y="290"/>
                  <a:pt x="5" y="287"/>
                </a:cubicBezTo>
                <a:cubicBezTo>
                  <a:pt x="3" y="284"/>
                  <a:pt x="0" y="277"/>
                  <a:pt x="0" y="273"/>
                </a:cubicBezTo>
                <a:cubicBezTo>
                  <a:pt x="1" y="271"/>
                  <a:pt x="5" y="267"/>
                  <a:pt x="6" y="264"/>
                </a:cubicBezTo>
                <a:cubicBezTo>
                  <a:pt x="7" y="262"/>
                  <a:pt x="6" y="256"/>
                  <a:pt x="7" y="253"/>
                </a:cubicBezTo>
                <a:cubicBezTo>
                  <a:pt x="9" y="252"/>
                  <a:pt x="13" y="252"/>
                  <a:pt x="14" y="251"/>
                </a:cubicBezTo>
                <a:cubicBezTo>
                  <a:pt x="16" y="250"/>
                  <a:pt x="19" y="248"/>
                  <a:pt x="20" y="247"/>
                </a:cubicBezTo>
                <a:cubicBezTo>
                  <a:pt x="20" y="245"/>
                  <a:pt x="20" y="242"/>
                  <a:pt x="21" y="241"/>
                </a:cubicBezTo>
                <a:cubicBezTo>
                  <a:pt x="22" y="240"/>
                  <a:pt x="25" y="240"/>
                  <a:pt x="26" y="240"/>
                </a:cubicBezTo>
                <a:cubicBezTo>
                  <a:pt x="28" y="237"/>
                  <a:pt x="29" y="230"/>
                  <a:pt x="28" y="226"/>
                </a:cubicBezTo>
                <a:cubicBezTo>
                  <a:pt x="28" y="224"/>
                  <a:pt x="26" y="219"/>
                  <a:pt x="26" y="216"/>
                </a:cubicBezTo>
                <a:cubicBezTo>
                  <a:pt x="25" y="213"/>
                  <a:pt x="29" y="205"/>
                  <a:pt x="29" y="201"/>
                </a:cubicBezTo>
                <a:cubicBezTo>
                  <a:pt x="29" y="199"/>
                  <a:pt x="28" y="195"/>
                  <a:pt x="27" y="194"/>
                </a:cubicBezTo>
                <a:cubicBezTo>
                  <a:pt x="24" y="190"/>
                  <a:pt x="12" y="189"/>
                  <a:pt x="9" y="185"/>
                </a:cubicBezTo>
                <a:cubicBezTo>
                  <a:pt x="7" y="184"/>
                  <a:pt x="6" y="182"/>
                  <a:pt x="5" y="180"/>
                </a:cubicBezTo>
                <a:cubicBezTo>
                  <a:pt x="6" y="180"/>
                  <a:pt x="7" y="179"/>
                  <a:pt x="7" y="179"/>
                </a:cubicBezTo>
                <a:cubicBezTo>
                  <a:pt x="8" y="178"/>
                  <a:pt x="9" y="175"/>
                  <a:pt x="10" y="174"/>
                </a:cubicBezTo>
                <a:cubicBezTo>
                  <a:pt x="10" y="173"/>
                  <a:pt x="12" y="173"/>
                  <a:pt x="13" y="172"/>
                </a:cubicBezTo>
                <a:cubicBezTo>
                  <a:pt x="14" y="171"/>
                  <a:pt x="15" y="169"/>
                  <a:pt x="16" y="169"/>
                </a:cubicBezTo>
                <a:cubicBezTo>
                  <a:pt x="17" y="168"/>
                  <a:pt x="20" y="169"/>
                  <a:pt x="22" y="169"/>
                </a:cubicBezTo>
                <a:cubicBezTo>
                  <a:pt x="23" y="169"/>
                  <a:pt x="25" y="171"/>
                  <a:pt x="26" y="171"/>
                </a:cubicBezTo>
                <a:cubicBezTo>
                  <a:pt x="27" y="172"/>
                  <a:pt x="30" y="172"/>
                  <a:pt x="31" y="172"/>
                </a:cubicBezTo>
                <a:cubicBezTo>
                  <a:pt x="32" y="171"/>
                  <a:pt x="33" y="170"/>
                  <a:pt x="33" y="169"/>
                </a:cubicBezTo>
                <a:cubicBezTo>
                  <a:pt x="34" y="168"/>
                  <a:pt x="35" y="167"/>
                  <a:pt x="36" y="167"/>
                </a:cubicBezTo>
                <a:cubicBezTo>
                  <a:pt x="37" y="166"/>
                  <a:pt x="41" y="167"/>
                  <a:pt x="42" y="168"/>
                </a:cubicBezTo>
                <a:cubicBezTo>
                  <a:pt x="44" y="168"/>
                  <a:pt x="44" y="172"/>
                  <a:pt x="45" y="173"/>
                </a:cubicBezTo>
                <a:cubicBezTo>
                  <a:pt x="46" y="174"/>
                  <a:pt x="48" y="176"/>
                  <a:pt x="50" y="176"/>
                </a:cubicBezTo>
                <a:cubicBezTo>
                  <a:pt x="51" y="177"/>
                  <a:pt x="53" y="177"/>
                  <a:pt x="55" y="177"/>
                </a:cubicBezTo>
                <a:cubicBezTo>
                  <a:pt x="56" y="177"/>
                  <a:pt x="59" y="176"/>
                  <a:pt x="61" y="175"/>
                </a:cubicBezTo>
                <a:cubicBezTo>
                  <a:pt x="62" y="174"/>
                  <a:pt x="64" y="172"/>
                  <a:pt x="64" y="171"/>
                </a:cubicBezTo>
                <a:cubicBezTo>
                  <a:pt x="65" y="170"/>
                  <a:pt x="65" y="168"/>
                  <a:pt x="66" y="167"/>
                </a:cubicBezTo>
                <a:cubicBezTo>
                  <a:pt x="67" y="166"/>
                  <a:pt x="68" y="165"/>
                  <a:pt x="68" y="164"/>
                </a:cubicBezTo>
                <a:cubicBezTo>
                  <a:pt x="69" y="163"/>
                  <a:pt x="70" y="162"/>
                  <a:pt x="71" y="161"/>
                </a:cubicBezTo>
                <a:cubicBezTo>
                  <a:pt x="72" y="160"/>
                  <a:pt x="73" y="158"/>
                  <a:pt x="73" y="157"/>
                </a:cubicBezTo>
                <a:cubicBezTo>
                  <a:pt x="74" y="156"/>
                  <a:pt x="76" y="154"/>
                  <a:pt x="76" y="153"/>
                </a:cubicBezTo>
                <a:cubicBezTo>
                  <a:pt x="77" y="151"/>
                  <a:pt x="78" y="148"/>
                  <a:pt x="78" y="147"/>
                </a:cubicBezTo>
                <a:cubicBezTo>
                  <a:pt x="79" y="146"/>
                  <a:pt x="79" y="143"/>
                  <a:pt x="78" y="142"/>
                </a:cubicBezTo>
                <a:cubicBezTo>
                  <a:pt x="78" y="140"/>
                  <a:pt x="76" y="138"/>
                  <a:pt x="76" y="136"/>
                </a:cubicBezTo>
                <a:cubicBezTo>
                  <a:pt x="75" y="135"/>
                  <a:pt x="76" y="131"/>
                  <a:pt x="77" y="129"/>
                </a:cubicBezTo>
                <a:cubicBezTo>
                  <a:pt x="78" y="128"/>
                  <a:pt x="81" y="127"/>
                  <a:pt x="83" y="127"/>
                </a:cubicBezTo>
                <a:cubicBezTo>
                  <a:pt x="84" y="126"/>
                  <a:pt x="87" y="127"/>
                  <a:pt x="88" y="126"/>
                </a:cubicBezTo>
                <a:cubicBezTo>
                  <a:pt x="89" y="125"/>
                  <a:pt x="92" y="122"/>
                  <a:pt x="93" y="120"/>
                </a:cubicBezTo>
                <a:cubicBezTo>
                  <a:pt x="93" y="119"/>
                  <a:pt x="95" y="116"/>
                  <a:pt x="95" y="114"/>
                </a:cubicBezTo>
                <a:cubicBezTo>
                  <a:pt x="95" y="113"/>
                  <a:pt x="94" y="111"/>
                  <a:pt x="94" y="110"/>
                </a:cubicBezTo>
                <a:cubicBezTo>
                  <a:pt x="94" y="109"/>
                  <a:pt x="92" y="108"/>
                  <a:pt x="93" y="107"/>
                </a:cubicBezTo>
                <a:cubicBezTo>
                  <a:pt x="93" y="106"/>
                  <a:pt x="94" y="104"/>
                  <a:pt x="95" y="104"/>
                </a:cubicBezTo>
                <a:cubicBezTo>
                  <a:pt x="96" y="103"/>
                  <a:pt x="97" y="103"/>
                  <a:pt x="98" y="103"/>
                </a:cubicBezTo>
                <a:cubicBezTo>
                  <a:pt x="98" y="103"/>
                  <a:pt x="98" y="101"/>
                  <a:pt x="98" y="101"/>
                </a:cubicBezTo>
                <a:cubicBezTo>
                  <a:pt x="99" y="100"/>
                  <a:pt x="101" y="100"/>
                  <a:pt x="101" y="100"/>
                </a:cubicBezTo>
                <a:cubicBezTo>
                  <a:pt x="102" y="100"/>
                  <a:pt x="104" y="102"/>
                  <a:pt x="105" y="102"/>
                </a:cubicBezTo>
                <a:cubicBezTo>
                  <a:pt x="105" y="102"/>
                  <a:pt x="107" y="101"/>
                  <a:pt x="107" y="100"/>
                </a:cubicBezTo>
                <a:cubicBezTo>
                  <a:pt x="108" y="100"/>
                  <a:pt x="108" y="99"/>
                  <a:pt x="108" y="98"/>
                </a:cubicBezTo>
                <a:cubicBezTo>
                  <a:pt x="108" y="97"/>
                  <a:pt x="107" y="95"/>
                  <a:pt x="107" y="95"/>
                </a:cubicBezTo>
                <a:cubicBezTo>
                  <a:pt x="106" y="94"/>
                  <a:pt x="103" y="94"/>
                  <a:pt x="103" y="93"/>
                </a:cubicBezTo>
                <a:cubicBezTo>
                  <a:pt x="102" y="93"/>
                  <a:pt x="102" y="91"/>
                  <a:pt x="103" y="90"/>
                </a:cubicBezTo>
                <a:cubicBezTo>
                  <a:pt x="103" y="89"/>
                  <a:pt x="103" y="87"/>
                  <a:pt x="104" y="86"/>
                </a:cubicBezTo>
                <a:cubicBezTo>
                  <a:pt x="104" y="85"/>
                  <a:pt x="106" y="85"/>
                  <a:pt x="107" y="85"/>
                </a:cubicBezTo>
                <a:cubicBezTo>
                  <a:pt x="108" y="85"/>
                  <a:pt x="109" y="87"/>
                  <a:pt x="110" y="87"/>
                </a:cubicBezTo>
                <a:cubicBezTo>
                  <a:pt x="111" y="87"/>
                  <a:pt x="112" y="87"/>
                  <a:pt x="113" y="88"/>
                </a:cubicBezTo>
                <a:cubicBezTo>
                  <a:pt x="115" y="89"/>
                  <a:pt x="118" y="93"/>
                  <a:pt x="119" y="95"/>
                </a:cubicBezTo>
                <a:cubicBezTo>
                  <a:pt x="120" y="96"/>
                  <a:pt x="121" y="98"/>
                  <a:pt x="122" y="99"/>
                </a:cubicBezTo>
                <a:cubicBezTo>
                  <a:pt x="122" y="100"/>
                  <a:pt x="122" y="102"/>
                  <a:pt x="122" y="103"/>
                </a:cubicBezTo>
                <a:cubicBezTo>
                  <a:pt x="123" y="104"/>
                  <a:pt x="124" y="104"/>
                  <a:pt x="125" y="104"/>
                </a:cubicBezTo>
                <a:cubicBezTo>
                  <a:pt x="126" y="104"/>
                  <a:pt x="127" y="103"/>
                  <a:pt x="128" y="102"/>
                </a:cubicBezTo>
                <a:cubicBezTo>
                  <a:pt x="128" y="102"/>
                  <a:pt x="128" y="100"/>
                  <a:pt x="128" y="99"/>
                </a:cubicBezTo>
                <a:cubicBezTo>
                  <a:pt x="128" y="98"/>
                  <a:pt x="128" y="96"/>
                  <a:pt x="129" y="96"/>
                </a:cubicBezTo>
                <a:cubicBezTo>
                  <a:pt x="130" y="95"/>
                  <a:pt x="131" y="95"/>
                  <a:pt x="132" y="95"/>
                </a:cubicBezTo>
                <a:cubicBezTo>
                  <a:pt x="133" y="95"/>
                  <a:pt x="136" y="96"/>
                  <a:pt x="136" y="97"/>
                </a:cubicBezTo>
                <a:cubicBezTo>
                  <a:pt x="137" y="98"/>
                  <a:pt x="136" y="101"/>
                  <a:pt x="137" y="102"/>
                </a:cubicBezTo>
                <a:cubicBezTo>
                  <a:pt x="137" y="103"/>
                  <a:pt x="139" y="104"/>
                  <a:pt x="140" y="105"/>
                </a:cubicBezTo>
                <a:cubicBezTo>
                  <a:pt x="141" y="105"/>
                  <a:pt x="145" y="106"/>
                  <a:pt x="147" y="105"/>
                </a:cubicBezTo>
                <a:cubicBezTo>
                  <a:pt x="149" y="105"/>
                  <a:pt x="152" y="101"/>
                  <a:pt x="154" y="100"/>
                </a:cubicBezTo>
                <a:cubicBezTo>
                  <a:pt x="157" y="98"/>
                  <a:pt x="164" y="96"/>
                  <a:pt x="168" y="94"/>
                </a:cubicBezTo>
                <a:cubicBezTo>
                  <a:pt x="170" y="93"/>
                  <a:pt x="174" y="91"/>
                  <a:pt x="176" y="90"/>
                </a:cubicBezTo>
                <a:cubicBezTo>
                  <a:pt x="177" y="89"/>
                  <a:pt x="181" y="87"/>
                  <a:pt x="183" y="86"/>
                </a:cubicBezTo>
                <a:cubicBezTo>
                  <a:pt x="185" y="86"/>
                  <a:pt x="188" y="86"/>
                  <a:pt x="189" y="85"/>
                </a:cubicBezTo>
                <a:cubicBezTo>
                  <a:pt x="191" y="85"/>
                  <a:pt x="192" y="82"/>
                  <a:pt x="192" y="81"/>
                </a:cubicBezTo>
                <a:cubicBezTo>
                  <a:pt x="193" y="81"/>
                  <a:pt x="196" y="80"/>
                  <a:pt x="197" y="79"/>
                </a:cubicBezTo>
                <a:cubicBezTo>
                  <a:pt x="197" y="78"/>
                  <a:pt x="198" y="75"/>
                  <a:pt x="198" y="74"/>
                </a:cubicBezTo>
                <a:cubicBezTo>
                  <a:pt x="198" y="73"/>
                  <a:pt x="199" y="71"/>
                  <a:pt x="198" y="70"/>
                </a:cubicBezTo>
                <a:cubicBezTo>
                  <a:pt x="197" y="69"/>
                  <a:pt x="195" y="69"/>
                  <a:pt x="194" y="68"/>
                </a:cubicBezTo>
                <a:cubicBezTo>
                  <a:pt x="193" y="67"/>
                  <a:pt x="192" y="65"/>
                  <a:pt x="191" y="64"/>
                </a:cubicBezTo>
                <a:cubicBezTo>
                  <a:pt x="191" y="63"/>
                  <a:pt x="191" y="61"/>
                  <a:pt x="191" y="60"/>
                </a:cubicBezTo>
                <a:cubicBezTo>
                  <a:pt x="191" y="59"/>
                  <a:pt x="192" y="57"/>
                  <a:pt x="193" y="57"/>
                </a:cubicBezTo>
                <a:cubicBezTo>
                  <a:pt x="194" y="56"/>
                  <a:pt x="198" y="57"/>
                  <a:pt x="199" y="58"/>
                </a:cubicBezTo>
                <a:cubicBezTo>
                  <a:pt x="200" y="58"/>
                  <a:pt x="200" y="62"/>
                  <a:pt x="202" y="63"/>
                </a:cubicBezTo>
                <a:cubicBezTo>
                  <a:pt x="203" y="64"/>
                  <a:pt x="206" y="64"/>
                  <a:pt x="208" y="63"/>
                </a:cubicBezTo>
                <a:cubicBezTo>
                  <a:pt x="209" y="63"/>
                  <a:pt x="211" y="62"/>
                  <a:pt x="212" y="61"/>
                </a:cubicBezTo>
                <a:cubicBezTo>
                  <a:pt x="213" y="60"/>
                  <a:pt x="213" y="56"/>
                  <a:pt x="214" y="55"/>
                </a:cubicBezTo>
                <a:cubicBezTo>
                  <a:pt x="215" y="54"/>
                  <a:pt x="218" y="52"/>
                  <a:pt x="219" y="51"/>
                </a:cubicBezTo>
                <a:cubicBezTo>
                  <a:pt x="221" y="50"/>
                  <a:pt x="225" y="49"/>
                  <a:pt x="227" y="48"/>
                </a:cubicBezTo>
                <a:cubicBezTo>
                  <a:pt x="230" y="47"/>
                  <a:pt x="235" y="45"/>
                  <a:pt x="238" y="44"/>
                </a:cubicBezTo>
                <a:cubicBezTo>
                  <a:pt x="240" y="43"/>
                  <a:pt x="244" y="41"/>
                  <a:pt x="246" y="41"/>
                </a:cubicBezTo>
                <a:cubicBezTo>
                  <a:pt x="248" y="41"/>
                  <a:pt x="251" y="41"/>
                  <a:pt x="252" y="41"/>
                </a:cubicBezTo>
                <a:cubicBezTo>
                  <a:pt x="253" y="42"/>
                  <a:pt x="255" y="43"/>
                  <a:pt x="256" y="44"/>
                </a:cubicBezTo>
                <a:cubicBezTo>
                  <a:pt x="256" y="45"/>
                  <a:pt x="257" y="48"/>
                  <a:pt x="258" y="49"/>
                </a:cubicBezTo>
                <a:cubicBezTo>
                  <a:pt x="258" y="50"/>
                  <a:pt x="261" y="50"/>
                  <a:pt x="262" y="51"/>
                </a:cubicBezTo>
                <a:cubicBezTo>
                  <a:pt x="263" y="52"/>
                  <a:pt x="263" y="56"/>
                  <a:pt x="265" y="56"/>
                </a:cubicBezTo>
                <a:cubicBezTo>
                  <a:pt x="266" y="57"/>
                  <a:pt x="270" y="57"/>
                  <a:pt x="271" y="58"/>
                </a:cubicBezTo>
                <a:cubicBezTo>
                  <a:pt x="272" y="58"/>
                  <a:pt x="274" y="59"/>
                  <a:pt x="276" y="59"/>
                </a:cubicBezTo>
                <a:cubicBezTo>
                  <a:pt x="278" y="59"/>
                  <a:pt x="281" y="55"/>
                  <a:pt x="282" y="53"/>
                </a:cubicBezTo>
                <a:cubicBezTo>
                  <a:pt x="283" y="52"/>
                  <a:pt x="285" y="50"/>
                  <a:pt x="286" y="50"/>
                </a:cubicBezTo>
                <a:cubicBezTo>
                  <a:pt x="286" y="49"/>
                  <a:pt x="288" y="49"/>
                  <a:pt x="288" y="49"/>
                </a:cubicBezTo>
                <a:cubicBezTo>
                  <a:pt x="289" y="49"/>
                  <a:pt x="291" y="49"/>
                  <a:pt x="291" y="49"/>
                </a:cubicBezTo>
                <a:cubicBezTo>
                  <a:pt x="292" y="50"/>
                  <a:pt x="292" y="54"/>
                  <a:pt x="294" y="55"/>
                </a:cubicBezTo>
                <a:cubicBezTo>
                  <a:pt x="295" y="55"/>
                  <a:pt x="296" y="52"/>
                  <a:pt x="297" y="52"/>
                </a:cubicBezTo>
                <a:cubicBezTo>
                  <a:pt x="298" y="51"/>
                  <a:pt x="301" y="51"/>
                  <a:pt x="303" y="51"/>
                </a:cubicBezTo>
                <a:cubicBezTo>
                  <a:pt x="304" y="50"/>
                  <a:pt x="306" y="49"/>
                  <a:pt x="306" y="48"/>
                </a:cubicBezTo>
                <a:cubicBezTo>
                  <a:pt x="307" y="47"/>
                  <a:pt x="307" y="44"/>
                  <a:pt x="306" y="43"/>
                </a:cubicBezTo>
                <a:cubicBezTo>
                  <a:pt x="305" y="42"/>
                  <a:pt x="303" y="42"/>
                  <a:pt x="302" y="41"/>
                </a:cubicBezTo>
                <a:cubicBezTo>
                  <a:pt x="302" y="41"/>
                  <a:pt x="302" y="38"/>
                  <a:pt x="303" y="38"/>
                </a:cubicBezTo>
                <a:cubicBezTo>
                  <a:pt x="303" y="37"/>
                  <a:pt x="306" y="36"/>
                  <a:pt x="307" y="36"/>
                </a:cubicBezTo>
                <a:cubicBezTo>
                  <a:pt x="308" y="36"/>
                  <a:pt x="311" y="36"/>
                  <a:pt x="312" y="36"/>
                </a:cubicBezTo>
                <a:cubicBezTo>
                  <a:pt x="313" y="35"/>
                  <a:pt x="315" y="33"/>
                  <a:pt x="315" y="32"/>
                </a:cubicBezTo>
                <a:cubicBezTo>
                  <a:pt x="315" y="31"/>
                  <a:pt x="315" y="29"/>
                  <a:pt x="314" y="28"/>
                </a:cubicBezTo>
                <a:cubicBezTo>
                  <a:pt x="314" y="28"/>
                  <a:pt x="312" y="28"/>
                  <a:pt x="312" y="28"/>
                </a:cubicBezTo>
                <a:cubicBezTo>
                  <a:pt x="311" y="28"/>
                  <a:pt x="309" y="28"/>
                  <a:pt x="308" y="27"/>
                </a:cubicBezTo>
                <a:cubicBezTo>
                  <a:pt x="308" y="26"/>
                  <a:pt x="307" y="25"/>
                  <a:pt x="307" y="24"/>
                </a:cubicBezTo>
                <a:cubicBezTo>
                  <a:pt x="308" y="23"/>
                  <a:pt x="311" y="22"/>
                  <a:pt x="312" y="22"/>
                </a:cubicBezTo>
                <a:cubicBezTo>
                  <a:pt x="313" y="22"/>
                  <a:pt x="316" y="23"/>
                  <a:pt x="317" y="23"/>
                </a:cubicBezTo>
                <a:cubicBezTo>
                  <a:pt x="318" y="23"/>
                  <a:pt x="319" y="22"/>
                  <a:pt x="319" y="21"/>
                </a:cubicBezTo>
                <a:cubicBezTo>
                  <a:pt x="320" y="20"/>
                  <a:pt x="320" y="17"/>
                  <a:pt x="320" y="15"/>
                </a:cubicBezTo>
                <a:cubicBezTo>
                  <a:pt x="321" y="14"/>
                  <a:pt x="324" y="13"/>
                  <a:pt x="325" y="13"/>
                </a:cubicBezTo>
                <a:cubicBezTo>
                  <a:pt x="326" y="12"/>
                  <a:pt x="328" y="12"/>
                  <a:pt x="329" y="11"/>
                </a:cubicBezTo>
                <a:cubicBezTo>
                  <a:pt x="330" y="10"/>
                  <a:pt x="330" y="8"/>
                  <a:pt x="331" y="7"/>
                </a:cubicBezTo>
                <a:cubicBezTo>
                  <a:pt x="331" y="6"/>
                  <a:pt x="330" y="3"/>
                  <a:pt x="331" y="2"/>
                </a:cubicBezTo>
                <a:cubicBezTo>
                  <a:pt x="331" y="1"/>
                  <a:pt x="334" y="1"/>
                  <a:pt x="335" y="1"/>
                </a:cubicBezTo>
                <a:cubicBezTo>
                  <a:pt x="337" y="0"/>
                  <a:pt x="341" y="0"/>
                  <a:pt x="343" y="1"/>
                </a:cubicBezTo>
                <a:cubicBezTo>
                  <a:pt x="345" y="1"/>
                  <a:pt x="348" y="2"/>
                  <a:pt x="350" y="3"/>
                </a:cubicBezTo>
                <a:cubicBezTo>
                  <a:pt x="351" y="3"/>
                  <a:pt x="353" y="4"/>
                  <a:pt x="354" y="4"/>
                </a:cubicBezTo>
                <a:cubicBezTo>
                  <a:pt x="356" y="5"/>
                  <a:pt x="358" y="6"/>
                  <a:pt x="359" y="7"/>
                </a:cubicBezTo>
                <a:cubicBezTo>
                  <a:pt x="361" y="8"/>
                  <a:pt x="363" y="11"/>
                  <a:pt x="363" y="12"/>
                </a:cubicBezTo>
                <a:cubicBezTo>
                  <a:pt x="364" y="14"/>
                  <a:pt x="363" y="17"/>
                  <a:pt x="363" y="19"/>
                </a:cubicBezTo>
                <a:cubicBezTo>
                  <a:pt x="362" y="20"/>
                  <a:pt x="360" y="21"/>
                  <a:pt x="359" y="22"/>
                </a:cubicBezTo>
                <a:cubicBezTo>
                  <a:pt x="359" y="23"/>
                  <a:pt x="358" y="26"/>
                  <a:pt x="358" y="27"/>
                </a:cubicBezTo>
                <a:cubicBezTo>
                  <a:pt x="358" y="28"/>
                  <a:pt x="357" y="30"/>
                  <a:pt x="356" y="31"/>
                </a:cubicBezTo>
                <a:close/>
              </a:path>
            </a:pathLst>
          </a:custGeom>
          <a:solidFill>
            <a:srgbClr val="B6B6B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3882192" y="1806219"/>
            <a:ext cx="2074949" cy="2608261"/>
          </a:xfrm>
          <a:custGeom>
            <a:avLst/>
            <a:gdLst/>
            <a:ahLst/>
            <a:cxnLst>
              <a:cxn ang="0">
                <a:pos x="131" y="660"/>
              </a:cxn>
              <a:cxn ang="0">
                <a:pos x="96" y="662"/>
              </a:cxn>
              <a:cxn ang="0">
                <a:pos x="77" y="641"/>
              </a:cxn>
              <a:cxn ang="0">
                <a:pos x="48" y="626"/>
              </a:cxn>
              <a:cxn ang="0">
                <a:pos x="36" y="587"/>
              </a:cxn>
              <a:cxn ang="0">
                <a:pos x="15" y="551"/>
              </a:cxn>
              <a:cxn ang="0">
                <a:pos x="24" y="474"/>
              </a:cxn>
              <a:cxn ang="0">
                <a:pos x="9" y="443"/>
              </a:cxn>
              <a:cxn ang="0">
                <a:pos x="9" y="411"/>
              </a:cxn>
              <a:cxn ang="0">
                <a:pos x="7" y="353"/>
              </a:cxn>
              <a:cxn ang="0">
                <a:pos x="37" y="307"/>
              </a:cxn>
              <a:cxn ang="0">
                <a:pos x="54" y="225"/>
              </a:cxn>
              <a:cxn ang="0">
                <a:pos x="92" y="226"/>
              </a:cxn>
              <a:cxn ang="0">
                <a:pos x="138" y="212"/>
              </a:cxn>
              <a:cxn ang="0">
                <a:pos x="160" y="162"/>
              </a:cxn>
              <a:cxn ang="0">
                <a:pos x="202" y="142"/>
              </a:cxn>
              <a:cxn ang="0">
                <a:pos x="228" y="118"/>
              </a:cxn>
              <a:cxn ang="0">
                <a:pos x="175" y="76"/>
              </a:cxn>
              <a:cxn ang="0">
                <a:pos x="221" y="57"/>
              </a:cxn>
              <a:cxn ang="0">
                <a:pos x="251" y="6"/>
              </a:cxn>
              <a:cxn ang="0">
                <a:pos x="300" y="32"/>
              </a:cxn>
              <a:cxn ang="0">
                <a:pos x="367" y="40"/>
              </a:cxn>
              <a:cxn ang="0">
                <a:pos x="374" y="81"/>
              </a:cxn>
              <a:cxn ang="0">
                <a:pos x="394" y="143"/>
              </a:cxn>
              <a:cxn ang="0">
                <a:pos x="374" y="192"/>
              </a:cxn>
              <a:cxn ang="0">
                <a:pos x="360" y="259"/>
              </a:cxn>
              <a:cxn ang="0">
                <a:pos x="410" y="296"/>
              </a:cxn>
              <a:cxn ang="0">
                <a:pos x="384" y="337"/>
              </a:cxn>
              <a:cxn ang="0">
                <a:pos x="411" y="374"/>
              </a:cxn>
              <a:cxn ang="0">
                <a:pos x="445" y="383"/>
              </a:cxn>
              <a:cxn ang="0">
                <a:pos x="473" y="383"/>
              </a:cxn>
              <a:cxn ang="0">
                <a:pos x="511" y="409"/>
              </a:cxn>
              <a:cxn ang="0">
                <a:pos x="537" y="427"/>
              </a:cxn>
              <a:cxn ang="0">
                <a:pos x="588" y="456"/>
              </a:cxn>
              <a:cxn ang="0">
                <a:pos x="631" y="463"/>
              </a:cxn>
              <a:cxn ang="0">
                <a:pos x="686" y="483"/>
              </a:cxn>
              <a:cxn ang="0">
                <a:pos x="725" y="513"/>
              </a:cxn>
              <a:cxn ang="0">
                <a:pos x="757" y="508"/>
              </a:cxn>
              <a:cxn ang="0">
                <a:pos x="780" y="540"/>
              </a:cxn>
              <a:cxn ang="0">
                <a:pos x="768" y="561"/>
              </a:cxn>
              <a:cxn ang="0">
                <a:pos x="749" y="593"/>
              </a:cxn>
              <a:cxn ang="0">
                <a:pos x="714" y="621"/>
              </a:cxn>
              <a:cxn ang="0">
                <a:pos x="697" y="655"/>
              </a:cxn>
              <a:cxn ang="0">
                <a:pos x="675" y="716"/>
              </a:cxn>
              <a:cxn ang="0">
                <a:pos x="629" y="718"/>
              </a:cxn>
              <a:cxn ang="0">
                <a:pos x="612" y="768"/>
              </a:cxn>
              <a:cxn ang="0">
                <a:pos x="612" y="806"/>
              </a:cxn>
              <a:cxn ang="0">
                <a:pos x="599" y="871"/>
              </a:cxn>
              <a:cxn ang="0">
                <a:pos x="564" y="879"/>
              </a:cxn>
              <a:cxn ang="0">
                <a:pos x="540" y="908"/>
              </a:cxn>
              <a:cxn ang="0">
                <a:pos x="561" y="959"/>
              </a:cxn>
              <a:cxn ang="0">
                <a:pos x="522" y="986"/>
              </a:cxn>
              <a:cxn ang="0">
                <a:pos x="486" y="970"/>
              </a:cxn>
              <a:cxn ang="0">
                <a:pos x="466" y="919"/>
              </a:cxn>
              <a:cxn ang="0">
                <a:pos x="458" y="875"/>
              </a:cxn>
              <a:cxn ang="0">
                <a:pos x="413" y="864"/>
              </a:cxn>
              <a:cxn ang="0">
                <a:pos x="418" y="817"/>
              </a:cxn>
              <a:cxn ang="0">
                <a:pos x="371" y="788"/>
              </a:cxn>
              <a:cxn ang="0">
                <a:pos x="326" y="811"/>
              </a:cxn>
              <a:cxn ang="0">
                <a:pos x="285" y="820"/>
              </a:cxn>
              <a:cxn ang="0">
                <a:pos x="236" y="790"/>
              </a:cxn>
              <a:cxn ang="0">
                <a:pos x="198" y="763"/>
              </a:cxn>
              <a:cxn ang="0">
                <a:pos x="169" y="716"/>
              </a:cxn>
            </a:cxnLst>
            <a:rect l="0" t="0" r="r" b="b"/>
            <a:pathLst>
              <a:path w="788" h="990">
                <a:moveTo>
                  <a:pt x="150" y="697"/>
                </a:moveTo>
                <a:cubicBezTo>
                  <a:pt x="149" y="697"/>
                  <a:pt x="149" y="695"/>
                  <a:pt x="149" y="695"/>
                </a:cubicBezTo>
                <a:cubicBezTo>
                  <a:pt x="148" y="694"/>
                  <a:pt x="149" y="691"/>
                  <a:pt x="149" y="690"/>
                </a:cubicBezTo>
                <a:cubicBezTo>
                  <a:pt x="149" y="688"/>
                  <a:pt x="150" y="685"/>
                  <a:pt x="149" y="683"/>
                </a:cubicBezTo>
                <a:cubicBezTo>
                  <a:pt x="149" y="682"/>
                  <a:pt x="148" y="681"/>
                  <a:pt x="148" y="680"/>
                </a:cubicBezTo>
                <a:cubicBezTo>
                  <a:pt x="147" y="678"/>
                  <a:pt x="147" y="676"/>
                  <a:pt x="146" y="675"/>
                </a:cubicBezTo>
                <a:cubicBezTo>
                  <a:pt x="145" y="674"/>
                  <a:pt x="143" y="673"/>
                  <a:pt x="142" y="672"/>
                </a:cubicBezTo>
                <a:cubicBezTo>
                  <a:pt x="141" y="671"/>
                  <a:pt x="139" y="670"/>
                  <a:pt x="138" y="670"/>
                </a:cubicBezTo>
                <a:cubicBezTo>
                  <a:pt x="137" y="669"/>
                  <a:pt x="136" y="669"/>
                  <a:pt x="136" y="668"/>
                </a:cubicBezTo>
                <a:cubicBezTo>
                  <a:pt x="135" y="667"/>
                  <a:pt x="134" y="664"/>
                  <a:pt x="134" y="663"/>
                </a:cubicBezTo>
                <a:cubicBezTo>
                  <a:pt x="133" y="662"/>
                  <a:pt x="132" y="660"/>
                  <a:pt x="131" y="660"/>
                </a:cubicBezTo>
                <a:cubicBezTo>
                  <a:pt x="130" y="659"/>
                  <a:pt x="128" y="659"/>
                  <a:pt x="127" y="659"/>
                </a:cubicBezTo>
                <a:cubicBezTo>
                  <a:pt x="126" y="658"/>
                  <a:pt x="124" y="657"/>
                  <a:pt x="123" y="657"/>
                </a:cubicBezTo>
                <a:cubicBezTo>
                  <a:pt x="121" y="656"/>
                  <a:pt x="118" y="655"/>
                  <a:pt x="117" y="655"/>
                </a:cubicBezTo>
                <a:cubicBezTo>
                  <a:pt x="115" y="654"/>
                  <a:pt x="113" y="653"/>
                  <a:pt x="112" y="653"/>
                </a:cubicBezTo>
                <a:cubicBezTo>
                  <a:pt x="110" y="653"/>
                  <a:pt x="108" y="655"/>
                  <a:pt x="108" y="656"/>
                </a:cubicBezTo>
                <a:cubicBezTo>
                  <a:pt x="107" y="657"/>
                  <a:pt x="106" y="659"/>
                  <a:pt x="105" y="660"/>
                </a:cubicBezTo>
                <a:cubicBezTo>
                  <a:pt x="105" y="661"/>
                  <a:pt x="104" y="663"/>
                  <a:pt x="104" y="664"/>
                </a:cubicBezTo>
                <a:cubicBezTo>
                  <a:pt x="103" y="665"/>
                  <a:pt x="101" y="665"/>
                  <a:pt x="100" y="665"/>
                </a:cubicBezTo>
                <a:cubicBezTo>
                  <a:pt x="99" y="665"/>
                  <a:pt x="98" y="665"/>
                  <a:pt x="98" y="664"/>
                </a:cubicBezTo>
                <a:cubicBezTo>
                  <a:pt x="97" y="663"/>
                  <a:pt x="98" y="660"/>
                  <a:pt x="97" y="660"/>
                </a:cubicBezTo>
                <a:cubicBezTo>
                  <a:pt x="96" y="660"/>
                  <a:pt x="96" y="662"/>
                  <a:pt x="96" y="662"/>
                </a:cubicBezTo>
                <a:cubicBezTo>
                  <a:pt x="95" y="663"/>
                  <a:pt x="93" y="663"/>
                  <a:pt x="92" y="663"/>
                </a:cubicBezTo>
                <a:cubicBezTo>
                  <a:pt x="91" y="663"/>
                  <a:pt x="88" y="662"/>
                  <a:pt x="87" y="661"/>
                </a:cubicBezTo>
                <a:cubicBezTo>
                  <a:pt x="86" y="661"/>
                  <a:pt x="86" y="658"/>
                  <a:pt x="85" y="658"/>
                </a:cubicBezTo>
                <a:cubicBezTo>
                  <a:pt x="84" y="657"/>
                  <a:pt x="82" y="656"/>
                  <a:pt x="80" y="656"/>
                </a:cubicBezTo>
                <a:cubicBezTo>
                  <a:pt x="79" y="656"/>
                  <a:pt x="77" y="657"/>
                  <a:pt x="76" y="657"/>
                </a:cubicBezTo>
                <a:cubicBezTo>
                  <a:pt x="75" y="657"/>
                  <a:pt x="72" y="657"/>
                  <a:pt x="72" y="657"/>
                </a:cubicBezTo>
                <a:cubicBezTo>
                  <a:pt x="71" y="656"/>
                  <a:pt x="71" y="653"/>
                  <a:pt x="72" y="652"/>
                </a:cubicBezTo>
                <a:cubicBezTo>
                  <a:pt x="72" y="651"/>
                  <a:pt x="74" y="650"/>
                  <a:pt x="75" y="649"/>
                </a:cubicBezTo>
                <a:cubicBezTo>
                  <a:pt x="75" y="649"/>
                  <a:pt x="77" y="649"/>
                  <a:pt x="78" y="648"/>
                </a:cubicBezTo>
                <a:cubicBezTo>
                  <a:pt x="78" y="648"/>
                  <a:pt x="79" y="646"/>
                  <a:pt x="79" y="645"/>
                </a:cubicBezTo>
                <a:cubicBezTo>
                  <a:pt x="79" y="644"/>
                  <a:pt x="77" y="642"/>
                  <a:pt x="77" y="641"/>
                </a:cubicBezTo>
                <a:cubicBezTo>
                  <a:pt x="76" y="640"/>
                  <a:pt x="76" y="638"/>
                  <a:pt x="77" y="637"/>
                </a:cubicBezTo>
                <a:cubicBezTo>
                  <a:pt x="77" y="636"/>
                  <a:pt x="77" y="635"/>
                  <a:pt x="78" y="634"/>
                </a:cubicBezTo>
                <a:cubicBezTo>
                  <a:pt x="78" y="632"/>
                  <a:pt x="80" y="629"/>
                  <a:pt x="80" y="628"/>
                </a:cubicBezTo>
                <a:cubicBezTo>
                  <a:pt x="79" y="627"/>
                  <a:pt x="77" y="626"/>
                  <a:pt x="76" y="625"/>
                </a:cubicBezTo>
                <a:cubicBezTo>
                  <a:pt x="76" y="624"/>
                  <a:pt x="76" y="622"/>
                  <a:pt x="75" y="621"/>
                </a:cubicBezTo>
                <a:cubicBezTo>
                  <a:pt x="75" y="620"/>
                  <a:pt x="73" y="620"/>
                  <a:pt x="72" y="620"/>
                </a:cubicBezTo>
                <a:cubicBezTo>
                  <a:pt x="70" y="620"/>
                  <a:pt x="67" y="622"/>
                  <a:pt x="66" y="622"/>
                </a:cubicBezTo>
                <a:cubicBezTo>
                  <a:pt x="65" y="623"/>
                  <a:pt x="62" y="623"/>
                  <a:pt x="61" y="624"/>
                </a:cubicBezTo>
                <a:cubicBezTo>
                  <a:pt x="61" y="624"/>
                  <a:pt x="60" y="626"/>
                  <a:pt x="59" y="626"/>
                </a:cubicBezTo>
                <a:cubicBezTo>
                  <a:pt x="58" y="627"/>
                  <a:pt x="53" y="627"/>
                  <a:pt x="53" y="627"/>
                </a:cubicBezTo>
                <a:cubicBezTo>
                  <a:pt x="53" y="627"/>
                  <a:pt x="49" y="627"/>
                  <a:pt x="48" y="626"/>
                </a:cubicBezTo>
                <a:cubicBezTo>
                  <a:pt x="47" y="625"/>
                  <a:pt x="46" y="623"/>
                  <a:pt x="46" y="623"/>
                </a:cubicBezTo>
                <a:cubicBezTo>
                  <a:pt x="45" y="622"/>
                  <a:pt x="44" y="619"/>
                  <a:pt x="43" y="618"/>
                </a:cubicBezTo>
                <a:cubicBezTo>
                  <a:pt x="43" y="618"/>
                  <a:pt x="40" y="618"/>
                  <a:pt x="40" y="617"/>
                </a:cubicBezTo>
                <a:cubicBezTo>
                  <a:pt x="39" y="617"/>
                  <a:pt x="38" y="615"/>
                  <a:pt x="37" y="614"/>
                </a:cubicBezTo>
                <a:cubicBezTo>
                  <a:pt x="36" y="613"/>
                  <a:pt x="36" y="610"/>
                  <a:pt x="35" y="608"/>
                </a:cubicBezTo>
                <a:cubicBezTo>
                  <a:pt x="35" y="607"/>
                  <a:pt x="35" y="605"/>
                  <a:pt x="35" y="605"/>
                </a:cubicBezTo>
                <a:cubicBezTo>
                  <a:pt x="36" y="604"/>
                  <a:pt x="38" y="603"/>
                  <a:pt x="39" y="603"/>
                </a:cubicBezTo>
                <a:cubicBezTo>
                  <a:pt x="40" y="602"/>
                  <a:pt x="41" y="601"/>
                  <a:pt x="42" y="600"/>
                </a:cubicBezTo>
                <a:cubicBezTo>
                  <a:pt x="42" y="599"/>
                  <a:pt x="42" y="596"/>
                  <a:pt x="42" y="595"/>
                </a:cubicBezTo>
                <a:cubicBezTo>
                  <a:pt x="42" y="593"/>
                  <a:pt x="41" y="590"/>
                  <a:pt x="40" y="589"/>
                </a:cubicBezTo>
                <a:cubicBezTo>
                  <a:pt x="39" y="588"/>
                  <a:pt x="37" y="587"/>
                  <a:pt x="36" y="587"/>
                </a:cubicBezTo>
                <a:cubicBezTo>
                  <a:pt x="35" y="586"/>
                  <a:pt x="32" y="586"/>
                  <a:pt x="31" y="586"/>
                </a:cubicBezTo>
                <a:cubicBezTo>
                  <a:pt x="30" y="586"/>
                  <a:pt x="27" y="587"/>
                  <a:pt x="26" y="587"/>
                </a:cubicBezTo>
                <a:cubicBezTo>
                  <a:pt x="25" y="587"/>
                  <a:pt x="23" y="586"/>
                  <a:pt x="22" y="586"/>
                </a:cubicBezTo>
                <a:cubicBezTo>
                  <a:pt x="21" y="586"/>
                  <a:pt x="19" y="585"/>
                  <a:pt x="18" y="585"/>
                </a:cubicBezTo>
                <a:cubicBezTo>
                  <a:pt x="17" y="584"/>
                  <a:pt x="14" y="583"/>
                  <a:pt x="13" y="581"/>
                </a:cubicBezTo>
                <a:cubicBezTo>
                  <a:pt x="12" y="580"/>
                  <a:pt x="12" y="576"/>
                  <a:pt x="12" y="575"/>
                </a:cubicBezTo>
                <a:cubicBezTo>
                  <a:pt x="12" y="573"/>
                  <a:pt x="12" y="570"/>
                  <a:pt x="13" y="569"/>
                </a:cubicBezTo>
                <a:cubicBezTo>
                  <a:pt x="13" y="568"/>
                  <a:pt x="16" y="567"/>
                  <a:pt x="16" y="566"/>
                </a:cubicBezTo>
                <a:cubicBezTo>
                  <a:pt x="17" y="565"/>
                  <a:pt x="18" y="562"/>
                  <a:pt x="18" y="561"/>
                </a:cubicBezTo>
                <a:cubicBezTo>
                  <a:pt x="18" y="559"/>
                  <a:pt x="18" y="556"/>
                  <a:pt x="18" y="554"/>
                </a:cubicBezTo>
                <a:cubicBezTo>
                  <a:pt x="17" y="553"/>
                  <a:pt x="16" y="552"/>
                  <a:pt x="15" y="551"/>
                </a:cubicBezTo>
                <a:cubicBezTo>
                  <a:pt x="14" y="550"/>
                  <a:pt x="12" y="547"/>
                  <a:pt x="12" y="545"/>
                </a:cubicBezTo>
                <a:cubicBezTo>
                  <a:pt x="11" y="543"/>
                  <a:pt x="12" y="540"/>
                  <a:pt x="12" y="538"/>
                </a:cubicBezTo>
                <a:cubicBezTo>
                  <a:pt x="12" y="535"/>
                  <a:pt x="13" y="530"/>
                  <a:pt x="13" y="527"/>
                </a:cubicBezTo>
                <a:cubicBezTo>
                  <a:pt x="13" y="524"/>
                  <a:pt x="12" y="518"/>
                  <a:pt x="12" y="515"/>
                </a:cubicBezTo>
                <a:cubicBezTo>
                  <a:pt x="12" y="513"/>
                  <a:pt x="13" y="508"/>
                  <a:pt x="13" y="506"/>
                </a:cubicBezTo>
                <a:cubicBezTo>
                  <a:pt x="14" y="504"/>
                  <a:pt x="14" y="501"/>
                  <a:pt x="15" y="500"/>
                </a:cubicBezTo>
                <a:cubicBezTo>
                  <a:pt x="16" y="499"/>
                  <a:pt x="18" y="499"/>
                  <a:pt x="19" y="498"/>
                </a:cubicBezTo>
                <a:cubicBezTo>
                  <a:pt x="20" y="498"/>
                  <a:pt x="22" y="497"/>
                  <a:pt x="22" y="496"/>
                </a:cubicBezTo>
                <a:cubicBezTo>
                  <a:pt x="23" y="495"/>
                  <a:pt x="23" y="492"/>
                  <a:pt x="24" y="491"/>
                </a:cubicBezTo>
                <a:cubicBezTo>
                  <a:pt x="24" y="488"/>
                  <a:pt x="23" y="483"/>
                  <a:pt x="23" y="480"/>
                </a:cubicBezTo>
                <a:cubicBezTo>
                  <a:pt x="23" y="479"/>
                  <a:pt x="24" y="476"/>
                  <a:pt x="24" y="474"/>
                </a:cubicBezTo>
                <a:cubicBezTo>
                  <a:pt x="24" y="473"/>
                  <a:pt x="23" y="470"/>
                  <a:pt x="22" y="468"/>
                </a:cubicBezTo>
                <a:cubicBezTo>
                  <a:pt x="22" y="466"/>
                  <a:pt x="20" y="463"/>
                  <a:pt x="18" y="462"/>
                </a:cubicBezTo>
                <a:cubicBezTo>
                  <a:pt x="17" y="461"/>
                  <a:pt x="15" y="460"/>
                  <a:pt x="14" y="459"/>
                </a:cubicBezTo>
                <a:cubicBezTo>
                  <a:pt x="12" y="458"/>
                  <a:pt x="10" y="457"/>
                  <a:pt x="9" y="457"/>
                </a:cubicBezTo>
                <a:cubicBezTo>
                  <a:pt x="8" y="456"/>
                  <a:pt x="6" y="454"/>
                  <a:pt x="5" y="453"/>
                </a:cubicBezTo>
                <a:cubicBezTo>
                  <a:pt x="4" y="452"/>
                  <a:pt x="1" y="451"/>
                  <a:pt x="0" y="449"/>
                </a:cubicBezTo>
                <a:cubicBezTo>
                  <a:pt x="0" y="448"/>
                  <a:pt x="0" y="445"/>
                  <a:pt x="0" y="443"/>
                </a:cubicBezTo>
                <a:cubicBezTo>
                  <a:pt x="0" y="442"/>
                  <a:pt x="1" y="439"/>
                  <a:pt x="2" y="439"/>
                </a:cubicBezTo>
                <a:cubicBezTo>
                  <a:pt x="3" y="438"/>
                  <a:pt x="5" y="437"/>
                  <a:pt x="6" y="437"/>
                </a:cubicBezTo>
                <a:cubicBezTo>
                  <a:pt x="7" y="438"/>
                  <a:pt x="8" y="439"/>
                  <a:pt x="8" y="439"/>
                </a:cubicBezTo>
                <a:cubicBezTo>
                  <a:pt x="9" y="440"/>
                  <a:pt x="9" y="442"/>
                  <a:pt x="9" y="443"/>
                </a:cubicBezTo>
                <a:cubicBezTo>
                  <a:pt x="9" y="444"/>
                  <a:pt x="9" y="445"/>
                  <a:pt x="9" y="446"/>
                </a:cubicBezTo>
                <a:cubicBezTo>
                  <a:pt x="9" y="446"/>
                  <a:pt x="10" y="447"/>
                  <a:pt x="10" y="448"/>
                </a:cubicBezTo>
                <a:cubicBezTo>
                  <a:pt x="11" y="449"/>
                  <a:pt x="13" y="450"/>
                  <a:pt x="14" y="450"/>
                </a:cubicBezTo>
                <a:cubicBezTo>
                  <a:pt x="15" y="450"/>
                  <a:pt x="17" y="448"/>
                  <a:pt x="18" y="448"/>
                </a:cubicBezTo>
                <a:cubicBezTo>
                  <a:pt x="19" y="446"/>
                  <a:pt x="19" y="443"/>
                  <a:pt x="19" y="441"/>
                </a:cubicBezTo>
                <a:cubicBezTo>
                  <a:pt x="19" y="441"/>
                  <a:pt x="18" y="439"/>
                  <a:pt x="18" y="438"/>
                </a:cubicBezTo>
                <a:cubicBezTo>
                  <a:pt x="18" y="436"/>
                  <a:pt x="19" y="433"/>
                  <a:pt x="19" y="431"/>
                </a:cubicBezTo>
                <a:cubicBezTo>
                  <a:pt x="19" y="430"/>
                  <a:pt x="18" y="426"/>
                  <a:pt x="18" y="425"/>
                </a:cubicBezTo>
                <a:cubicBezTo>
                  <a:pt x="18" y="423"/>
                  <a:pt x="16" y="420"/>
                  <a:pt x="15" y="419"/>
                </a:cubicBezTo>
                <a:cubicBezTo>
                  <a:pt x="14" y="418"/>
                  <a:pt x="10" y="417"/>
                  <a:pt x="9" y="415"/>
                </a:cubicBezTo>
                <a:cubicBezTo>
                  <a:pt x="8" y="414"/>
                  <a:pt x="9" y="412"/>
                  <a:pt x="9" y="411"/>
                </a:cubicBezTo>
                <a:cubicBezTo>
                  <a:pt x="9" y="410"/>
                  <a:pt x="10" y="408"/>
                  <a:pt x="10" y="407"/>
                </a:cubicBezTo>
                <a:cubicBezTo>
                  <a:pt x="10" y="405"/>
                  <a:pt x="10" y="403"/>
                  <a:pt x="9" y="401"/>
                </a:cubicBezTo>
                <a:cubicBezTo>
                  <a:pt x="9" y="400"/>
                  <a:pt x="6" y="400"/>
                  <a:pt x="6" y="399"/>
                </a:cubicBezTo>
                <a:cubicBezTo>
                  <a:pt x="5" y="398"/>
                  <a:pt x="5" y="395"/>
                  <a:pt x="5" y="394"/>
                </a:cubicBezTo>
                <a:cubicBezTo>
                  <a:pt x="5" y="393"/>
                  <a:pt x="6" y="389"/>
                  <a:pt x="5" y="388"/>
                </a:cubicBezTo>
                <a:cubicBezTo>
                  <a:pt x="5" y="387"/>
                  <a:pt x="3" y="385"/>
                  <a:pt x="2" y="384"/>
                </a:cubicBezTo>
                <a:cubicBezTo>
                  <a:pt x="1" y="383"/>
                  <a:pt x="1" y="380"/>
                  <a:pt x="0" y="378"/>
                </a:cubicBezTo>
                <a:cubicBezTo>
                  <a:pt x="0" y="376"/>
                  <a:pt x="0" y="371"/>
                  <a:pt x="0" y="368"/>
                </a:cubicBezTo>
                <a:cubicBezTo>
                  <a:pt x="0" y="366"/>
                  <a:pt x="0" y="361"/>
                  <a:pt x="1" y="359"/>
                </a:cubicBezTo>
                <a:cubicBezTo>
                  <a:pt x="2" y="358"/>
                  <a:pt x="4" y="359"/>
                  <a:pt x="5" y="358"/>
                </a:cubicBezTo>
                <a:cubicBezTo>
                  <a:pt x="6" y="357"/>
                  <a:pt x="7" y="354"/>
                  <a:pt x="7" y="353"/>
                </a:cubicBezTo>
                <a:cubicBezTo>
                  <a:pt x="7" y="352"/>
                  <a:pt x="5" y="349"/>
                  <a:pt x="5" y="347"/>
                </a:cubicBezTo>
                <a:cubicBezTo>
                  <a:pt x="5" y="346"/>
                  <a:pt x="5" y="343"/>
                  <a:pt x="6" y="342"/>
                </a:cubicBezTo>
                <a:cubicBezTo>
                  <a:pt x="8" y="341"/>
                  <a:pt x="12" y="340"/>
                  <a:pt x="14" y="339"/>
                </a:cubicBezTo>
                <a:cubicBezTo>
                  <a:pt x="17" y="339"/>
                  <a:pt x="22" y="340"/>
                  <a:pt x="24" y="339"/>
                </a:cubicBezTo>
                <a:cubicBezTo>
                  <a:pt x="26" y="339"/>
                  <a:pt x="29" y="338"/>
                  <a:pt x="31" y="338"/>
                </a:cubicBezTo>
                <a:cubicBezTo>
                  <a:pt x="32" y="338"/>
                  <a:pt x="35" y="338"/>
                  <a:pt x="37" y="337"/>
                </a:cubicBezTo>
                <a:cubicBezTo>
                  <a:pt x="38" y="337"/>
                  <a:pt x="42" y="335"/>
                  <a:pt x="43" y="334"/>
                </a:cubicBezTo>
                <a:cubicBezTo>
                  <a:pt x="43" y="333"/>
                  <a:pt x="44" y="330"/>
                  <a:pt x="44" y="329"/>
                </a:cubicBezTo>
                <a:cubicBezTo>
                  <a:pt x="44" y="327"/>
                  <a:pt x="45" y="322"/>
                  <a:pt x="45" y="320"/>
                </a:cubicBezTo>
                <a:cubicBezTo>
                  <a:pt x="45" y="317"/>
                  <a:pt x="46" y="311"/>
                  <a:pt x="45" y="309"/>
                </a:cubicBezTo>
                <a:cubicBezTo>
                  <a:pt x="43" y="307"/>
                  <a:pt x="39" y="308"/>
                  <a:pt x="37" y="307"/>
                </a:cubicBezTo>
                <a:cubicBezTo>
                  <a:pt x="37" y="306"/>
                  <a:pt x="36" y="303"/>
                  <a:pt x="36" y="302"/>
                </a:cubicBezTo>
                <a:cubicBezTo>
                  <a:pt x="37" y="300"/>
                  <a:pt x="38" y="295"/>
                  <a:pt x="39" y="294"/>
                </a:cubicBezTo>
                <a:cubicBezTo>
                  <a:pt x="41" y="292"/>
                  <a:pt x="47" y="292"/>
                  <a:pt x="49" y="290"/>
                </a:cubicBezTo>
                <a:cubicBezTo>
                  <a:pt x="50" y="289"/>
                  <a:pt x="50" y="286"/>
                  <a:pt x="51" y="285"/>
                </a:cubicBezTo>
                <a:cubicBezTo>
                  <a:pt x="52" y="284"/>
                  <a:pt x="56" y="283"/>
                  <a:pt x="57" y="282"/>
                </a:cubicBezTo>
                <a:cubicBezTo>
                  <a:pt x="58" y="281"/>
                  <a:pt x="58" y="278"/>
                  <a:pt x="58" y="276"/>
                </a:cubicBezTo>
                <a:cubicBezTo>
                  <a:pt x="59" y="274"/>
                  <a:pt x="58" y="270"/>
                  <a:pt x="58" y="268"/>
                </a:cubicBezTo>
                <a:cubicBezTo>
                  <a:pt x="58" y="265"/>
                  <a:pt x="59" y="259"/>
                  <a:pt x="59" y="256"/>
                </a:cubicBezTo>
                <a:cubicBezTo>
                  <a:pt x="59" y="252"/>
                  <a:pt x="59" y="246"/>
                  <a:pt x="58" y="242"/>
                </a:cubicBezTo>
                <a:cubicBezTo>
                  <a:pt x="58" y="240"/>
                  <a:pt x="56" y="236"/>
                  <a:pt x="56" y="233"/>
                </a:cubicBezTo>
                <a:cubicBezTo>
                  <a:pt x="55" y="231"/>
                  <a:pt x="54" y="227"/>
                  <a:pt x="54" y="225"/>
                </a:cubicBezTo>
                <a:cubicBezTo>
                  <a:pt x="53" y="223"/>
                  <a:pt x="54" y="219"/>
                  <a:pt x="55" y="217"/>
                </a:cubicBezTo>
                <a:cubicBezTo>
                  <a:pt x="56" y="215"/>
                  <a:pt x="58" y="214"/>
                  <a:pt x="59" y="212"/>
                </a:cubicBezTo>
                <a:cubicBezTo>
                  <a:pt x="59" y="212"/>
                  <a:pt x="59" y="212"/>
                  <a:pt x="59" y="212"/>
                </a:cubicBezTo>
                <a:cubicBezTo>
                  <a:pt x="60" y="213"/>
                  <a:pt x="61" y="213"/>
                  <a:pt x="62" y="214"/>
                </a:cubicBezTo>
                <a:cubicBezTo>
                  <a:pt x="63" y="214"/>
                  <a:pt x="65" y="217"/>
                  <a:pt x="66" y="217"/>
                </a:cubicBezTo>
                <a:cubicBezTo>
                  <a:pt x="67" y="218"/>
                  <a:pt x="70" y="217"/>
                  <a:pt x="71" y="217"/>
                </a:cubicBezTo>
                <a:cubicBezTo>
                  <a:pt x="72" y="218"/>
                  <a:pt x="72" y="218"/>
                  <a:pt x="72" y="219"/>
                </a:cubicBezTo>
                <a:cubicBezTo>
                  <a:pt x="73" y="220"/>
                  <a:pt x="74" y="222"/>
                  <a:pt x="75" y="223"/>
                </a:cubicBezTo>
                <a:cubicBezTo>
                  <a:pt x="76" y="223"/>
                  <a:pt x="79" y="223"/>
                  <a:pt x="80" y="223"/>
                </a:cubicBezTo>
                <a:cubicBezTo>
                  <a:pt x="82" y="224"/>
                  <a:pt x="85" y="223"/>
                  <a:pt x="87" y="223"/>
                </a:cubicBezTo>
                <a:cubicBezTo>
                  <a:pt x="89" y="224"/>
                  <a:pt x="91" y="226"/>
                  <a:pt x="92" y="226"/>
                </a:cubicBezTo>
                <a:cubicBezTo>
                  <a:pt x="93" y="226"/>
                  <a:pt x="95" y="225"/>
                  <a:pt x="96" y="224"/>
                </a:cubicBezTo>
                <a:cubicBezTo>
                  <a:pt x="97" y="224"/>
                  <a:pt x="98" y="222"/>
                  <a:pt x="99" y="221"/>
                </a:cubicBezTo>
                <a:cubicBezTo>
                  <a:pt x="100" y="221"/>
                  <a:pt x="103" y="222"/>
                  <a:pt x="104" y="222"/>
                </a:cubicBezTo>
                <a:cubicBezTo>
                  <a:pt x="106" y="222"/>
                  <a:pt x="107" y="219"/>
                  <a:pt x="109" y="218"/>
                </a:cubicBezTo>
                <a:cubicBezTo>
                  <a:pt x="110" y="217"/>
                  <a:pt x="112" y="216"/>
                  <a:pt x="113" y="216"/>
                </a:cubicBezTo>
                <a:cubicBezTo>
                  <a:pt x="115" y="215"/>
                  <a:pt x="118" y="215"/>
                  <a:pt x="120" y="214"/>
                </a:cubicBezTo>
                <a:cubicBezTo>
                  <a:pt x="121" y="214"/>
                  <a:pt x="123" y="212"/>
                  <a:pt x="124" y="212"/>
                </a:cubicBezTo>
                <a:cubicBezTo>
                  <a:pt x="125" y="212"/>
                  <a:pt x="127" y="212"/>
                  <a:pt x="128" y="212"/>
                </a:cubicBezTo>
                <a:cubicBezTo>
                  <a:pt x="129" y="213"/>
                  <a:pt x="130" y="214"/>
                  <a:pt x="131" y="214"/>
                </a:cubicBezTo>
                <a:cubicBezTo>
                  <a:pt x="132" y="214"/>
                  <a:pt x="135" y="215"/>
                  <a:pt x="136" y="214"/>
                </a:cubicBezTo>
                <a:cubicBezTo>
                  <a:pt x="137" y="214"/>
                  <a:pt x="138" y="213"/>
                  <a:pt x="138" y="212"/>
                </a:cubicBezTo>
                <a:cubicBezTo>
                  <a:pt x="139" y="211"/>
                  <a:pt x="139" y="207"/>
                  <a:pt x="140" y="205"/>
                </a:cubicBezTo>
                <a:cubicBezTo>
                  <a:pt x="141" y="204"/>
                  <a:pt x="143" y="203"/>
                  <a:pt x="144" y="203"/>
                </a:cubicBezTo>
                <a:cubicBezTo>
                  <a:pt x="146" y="202"/>
                  <a:pt x="149" y="201"/>
                  <a:pt x="150" y="199"/>
                </a:cubicBezTo>
                <a:cubicBezTo>
                  <a:pt x="151" y="198"/>
                  <a:pt x="153" y="195"/>
                  <a:pt x="153" y="193"/>
                </a:cubicBezTo>
                <a:cubicBezTo>
                  <a:pt x="152" y="192"/>
                  <a:pt x="148" y="190"/>
                  <a:pt x="148" y="189"/>
                </a:cubicBezTo>
                <a:cubicBezTo>
                  <a:pt x="148" y="187"/>
                  <a:pt x="150" y="186"/>
                  <a:pt x="151" y="185"/>
                </a:cubicBezTo>
                <a:cubicBezTo>
                  <a:pt x="152" y="184"/>
                  <a:pt x="151" y="181"/>
                  <a:pt x="151" y="180"/>
                </a:cubicBezTo>
                <a:cubicBezTo>
                  <a:pt x="151" y="179"/>
                  <a:pt x="151" y="178"/>
                  <a:pt x="151" y="177"/>
                </a:cubicBezTo>
                <a:cubicBezTo>
                  <a:pt x="152" y="176"/>
                  <a:pt x="154" y="174"/>
                  <a:pt x="155" y="173"/>
                </a:cubicBezTo>
                <a:cubicBezTo>
                  <a:pt x="156" y="172"/>
                  <a:pt x="156" y="168"/>
                  <a:pt x="156" y="166"/>
                </a:cubicBezTo>
                <a:cubicBezTo>
                  <a:pt x="157" y="165"/>
                  <a:pt x="158" y="162"/>
                  <a:pt x="160" y="162"/>
                </a:cubicBezTo>
                <a:cubicBezTo>
                  <a:pt x="161" y="162"/>
                  <a:pt x="164" y="165"/>
                  <a:pt x="165" y="165"/>
                </a:cubicBezTo>
                <a:cubicBezTo>
                  <a:pt x="167" y="165"/>
                  <a:pt x="168" y="160"/>
                  <a:pt x="169" y="159"/>
                </a:cubicBezTo>
                <a:cubicBezTo>
                  <a:pt x="171" y="159"/>
                  <a:pt x="174" y="158"/>
                  <a:pt x="175" y="158"/>
                </a:cubicBezTo>
                <a:cubicBezTo>
                  <a:pt x="176" y="158"/>
                  <a:pt x="179" y="158"/>
                  <a:pt x="180" y="158"/>
                </a:cubicBezTo>
                <a:cubicBezTo>
                  <a:pt x="181" y="158"/>
                  <a:pt x="183" y="160"/>
                  <a:pt x="184" y="160"/>
                </a:cubicBezTo>
                <a:cubicBezTo>
                  <a:pt x="186" y="159"/>
                  <a:pt x="186" y="156"/>
                  <a:pt x="186" y="154"/>
                </a:cubicBezTo>
                <a:cubicBezTo>
                  <a:pt x="187" y="153"/>
                  <a:pt x="187" y="152"/>
                  <a:pt x="187" y="151"/>
                </a:cubicBezTo>
                <a:cubicBezTo>
                  <a:pt x="188" y="149"/>
                  <a:pt x="188" y="145"/>
                  <a:pt x="190" y="144"/>
                </a:cubicBezTo>
                <a:cubicBezTo>
                  <a:pt x="191" y="143"/>
                  <a:pt x="193" y="145"/>
                  <a:pt x="194" y="145"/>
                </a:cubicBezTo>
                <a:cubicBezTo>
                  <a:pt x="195" y="144"/>
                  <a:pt x="195" y="143"/>
                  <a:pt x="195" y="142"/>
                </a:cubicBezTo>
                <a:cubicBezTo>
                  <a:pt x="197" y="141"/>
                  <a:pt x="200" y="141"/>
                  <a:pt x="202" y="142"/>
                </a:cubicBezTo>
                <a:cubicBezTo>
                  <a:pt x="203" y="143"/>
                  <a:pt x="204" y="146"/>
                  <a:pt x="205" y="146"/>
                </a:cubicBezTo>
                <a:cubicBezTo>
                  <a:pt x="206" y="147"/>
                  <a:pt x="208" y="148"/>
                  <a:pt x="209" y="147"/>
                </a:cubicBezTo>
                <a:cubicBezTo>
                  <a:pt x="211" y="146"/>
                  <a:pt x="211" y="143"/>
                  <a:pt x="212" y="142"/>
                </a:cubicBezTo>
                <a:cubicBezTo>
                  <a:pt x="212" y="141"/>
                  <a:pt x="211" y="139"/>
                  <a:pt x="211" y="139"/>
                </a:cubicBezTo>
                <a:cubicBezTo>
                  <a:pt x="211" y="137"/>
                  <a:pt x="213" y="132"/>
                  <a:pt x="213" y="132"/>
                </a:cubicBezTo>
                <a:cubicBezTo>
                  <a:pt x="213" y="131"/>
                  <a:pt x="216" y="128"/>
                  <a:pt x="217" y="127"/>
                </a:cubicBezTo>
                <a:cubicBezTo>
                  <a:pt x="217" y="126"/>
                  <a:pt x="218" y="125"/>
                  <a:pt x="219" y="124"/>
                </a:cubicBezTo>
                <a:cubicBezTo>
                  <a:pt x="220" y="124"/>
                  <a:pt x="223" y="125"/>
                  <a:pt x="224" y="124"/>
                </a:cubicBezTo>
                <a:cubicBezTo>
                  <a:pt x="225" y="124"/>
                  <a:pt x="224" y="121"/>
                  <a:pt x="225" y="120"/>
                </a:cubicBezTo>
                <a:cubicBezTo>
                  <a:pt x="226" y="119"/>
                  <a:pt x="229" y="120"/>
                  <a:pt x="230" y="119"/>
                </a:cubicBezTo>
                <a:cubicBezTo>
                  <a:pt x="230" y="119"/>
                  <a:pt x="229" y="118"/>
                  <a:pt x="228" y="118"/>
                </a:cubicBezTo>
                <a:cubicBezTo>
                  <a:pt x="227" y="116"/>
                  <a:pt x="224" y="112"/>
                  <a:pt x="223" y="111"/>
                </a:cubicBezTo>
                <a:cubicBezTo>
                  <a:pt x="221" y="110"/>
                  <a:pt x="218" y="110"/>
                  <a:pt x="217" y="109"/>
                </a:cubicBezTo>
                <a:cubicBezTo>
                  <a:pt x="214" y="108"/>
                  <a:pt x="209" y="106"/>
                  <a:pt x="207" y="104"/>
                </a:cubicBezTo>
                <a:cubicBezTo>
                  <a:pt x="207" y="104"/>
                  <a:pt x="206" y="101"/>
                  <a:pt x="205" y="100"/>
                </a:cubicBezTo>
                <a:cubicBezTo>
                  <a:pt x="204" y="100"/>
                  <a:pt x="202" y="100"/>
                  <a:pt x="200" y="100"/>
                </a:cubicBezTo>
                <a:cubicBezTo>
                  <a:pt x="199" y="100"/>
                  <a:pt x="195" y="101"/>
                  <a:pt x="193" y="100"/>
                </a:cubicBezTo>
                <a:cubicBezTo>
                  <a:pt x="192" y="99"/>
                  <a:pt x="190" y="94"/>
                  <a:pt x="190" y="94"/>
                </a:cubicBezTo>
                <a:cubicBezTo>
                  <a:pt x="189" y="93"/>
                  <a:pt x="185" y="93"/>
                  <a:pt x="184" y="93"/>
                </a:cubicBezTo>
                <a:cubicBezTo>
                  <a:pt x="183" y="92"/>
                  <a:pt x="181" y="92"/>
                  <a:pt x="180" y="91"/>
                </a:cubicBezTo>
                <a:cubicBezTo>
                  <a:pt x="179" y="90"/>
                  <a:pt x="177" y="87"/>
                  <a:pt x="177" y="86"/>
                </a:cubicBezTo>
                <a:cubicBezTo>
                  <a:pt x="176" y="83"/>
                  <a:pt x="175" y="78"/>
                  <a:pt x="175" y="76"/>
                </a:cubicBezTo>
                <a:cubicBezTo>
                  <a:pt x="175" y="74"/>
                  <a:pt x="176" y="71"/>
                  <a:pt x="175" y="69"/>
                </a:cubicBezTo>
                <a:cubicBezTo>
                  <a:pt x="175" y="69"/>
                  <a:pt x="174" y="68"/>
                  <a:pt x="174" y="67"/>
                </a:cubicBezTo>
                <a:cubicBezTo>
                  <a:pt x="173" y="66"/>
                  <a:pt x="173" y="63"/>
                  <a:pt x="174" y="62"/>
                </a:cubicBezTo>
                <a:cubicBezTo>
                  <a:pt x="174" y="60"/>
                  <a:pt x="175" y="56"/>
                  <a:pt x="177" y="55"/>
                </a:cubicBezTo>
                <a:cubicBezTo>
                  <a:pt x="178" y="54"/>
                  <a:pt x="182" y="54"/>
                  <a:pt x="184" y="55"/>
                </a:cubicBezTo>
                <a:cubicBezTo>
                  <a:pt x="185" y="56"/>
                  <a:pt x="185" y="59"/>
                  <a:pt x="187" y="60"/>
                </a:cubicBezTo>
                <a:cubicBezTo>
                  <a:pt x="188" y="60"/>
                  <a:pt x="190" y="60"/>
                  <a:pt x="191" y="60"/>
                </a:cubicBezTo>
                <a:cubicBezTo>
                  <a:pt x="193" y="60"/>
                  <a:pt x="197" y="57"/>
                  <a:pt x="198" y="57"/>
                </a:cubicBezTo>
                <a:cubicBezTo>
                  <a:pt x="200" y="56"/>
                  <a:pt x="205" y="56"/>
                  <a:pt x="207" y="56"/>
                </a:cubicBezTo>
                <a:cubicBezTo>
                  <a:pt x="209" y="56"/>
                  <a:pt x="212" y="57"/>
                  <a:pt x="214" y="58"/>
                </a:cubicBezTo>
                <a:cubicBezTo>
                  <a:pt x="216" y="58"/>
                  <a:pt x="219" y="57"/>
                  <a:pt x="221" y="57"/>
                </a:cubicBezTo>
                <a:cubicBezTo>
                  <a:pt x="222" y="56"/>
                  <a:pt x="225" y="54"/>
                  <a:pt x="226" y="53"/>
                </a:cubicBezTo>
                <a:cubicBezTo>
                  <a:pt x="227" y="52"/>
                  <a:pt x="229" y="49"/>
                  <a:pt x="230" y="48"/>
                </a:cubicBezTo>
                <a:cubicBezTo>
                  <a:pt x="230" y="47"/>
                  <a:pt x="231" y="45"/>
                  <a:pt x="232" y="45"/>
                </a:cubicBezTo>
                <a:cubicBezTo>
                  <a:pt x="233" y="44"/>
                  <a:pt x="235" y="45"/>
                  <a:pt x="236" y="45"/>
                </a:cubicBezTo>
                <a:cubicBezTo>
                  <a:pt x="237" y="44"/>
                  <a:pt x="238" y="43"/>
                  <a:pt x="239" y="42"/>
                </a:cubicBezTo>
                <a:cubicBezTo>
                  <a:pt x="240" y="40"/>
                  <a:pt x="241" y="37"/>
                  <a:pt x="241" y="35"/>
                </a:cubicBezTo>
                <a:cubicBezTo>
                  <a:pt x="241" y="33"/>
                  <a:pt x="240" y="29"/>
                  <a:pt x="241" y="28"/>
                </a:cubicBezTo>
                <a:cubicBezTo>
                  <a:pt x="241" y="26"/>
                  <a:pt x="243" y="24"/>
                  <a:pt x="244" y="22"/>
                </a:cubicBezTo>
                <a:cubicBezTo>
                  <a:pt x="244" y="21"/>
                  <a:pt x="244" y="17"/>
                  <a:pt x="245" y="16"/>
                </a:cubicBezTo>
                <a:cubicBezTo>
                  <a:pt x="245" y="14"/>
                  <a:pt x="247" y="10"/>
                  <a:pt x="248" y="9"/>
                </a:cubicBezTo>
                <a:cubicBezTo>
                  <a:pt x="249" y="8"/>
                  <a:pt x="250" y="6"/>
                  <a:pt x="251" y="6"/>
                </a:cubicBezTo>
                <a:cubicBezTo>
                  <a:pt x="253" y="5"/>
                  <a:pt x="255" y="6"/>
                  <a:pt x="257" y="6"/>
                </a:cubicBezTo>
                <a:cubicBezTo>
                  <a:pt x="258" y="5"/>
                  <a:pt x="260" y="4"/>
                  <a:pt x="261" y="4"/>
                </a:cubicBezTo>
                <a:cubicBezTo>
                  <a:pt x="262" y="3"/>
                  <a:pt x="264" y="3"/>
                  <a:pt x="265" y="3"/>
                </a:cubicBezTo>
                <a:cubicBezTo>
                  <a:pt x="266" y="2"/>
                  <a:pt x="269" y="1"/>
                  <a:pt x="270" y="1"/>
                </a:cubicBezTo>
                <a:cubicBezTo>
                  <a:pt x="271" y="0"/>
                  <a:pt x="272" y="0"/>
                  <a:pt x="273" y="0"/>
                </a:cubicBezTo>
                <a:cubicBezTo>
                  <a:pt x="274" y="1"/>
                  <a:pt x="276" y="2"/>
                  <a:pt x="276" y="3"/>
                </a:cubicBezTo>
                <a:cubicBezTo>
                  <a:pt x="278" y="5"/>
                  <a:pt x="281" y="11"/>
                  <a:pt x="282" y="14"/>
                </a:cubicBezTo>
                <a:cubicBezTo>
                  <a:pt x="283" y="16"/>
                  <a:pt x="285" y="19"/>
                  <a:pt x="285" y="21"/>
                </a:cubicBezTo>
                <a:cubicBezTo>
                  <a:pt x="286" y="24"/>
                  <a:pt x="286" y="31"/>
                  <a:pt x="288" y="33"/>
                </a:cubicBezTo>
                <a:cubicBezTo>
                  <a:pt x="289" y="34"/>
                  <a:pt x="292" y="36"/>
                  <a:pt x="294" y="35"/>
                </a:cubicBezTo>
                <a:cubicBezTo>
                  <a:pt x="296" y="35"/>
                  <a:pt x="298" y="32"/>
                  <a:pt x="300" y="32"/>
                </a:cubicBezTo>
                <a:cubicBezTo>
                  <a:pt x="301" y="32"/>
                  <a:pt x="304" y="33"/>
                  <a:pt x="305" y="34"/>
                </a:cubicBezTo>
                <a:cubicBezTo>
                  <a:pt x="306" y="35"/>
                  <a:pt x="304" y="39"/>
                  <a:pt x="304" y="41"/>
                </a:cubicBezTo>
                <a:cubicBezTo>
                  <a:pt x="305" y="42"/>
                  <a:pt x="307" y="44"/>
                  <a:pt x="308" y="45"/>
                </a:cubicBezTo>
                <a:cubicBezTo>
                  <a:pt x="310" y="46"/>
                  <a:pt x="315" y="46"/>
                  <a:pt x="317" y="45"/>
                </a:cubicBezTo>
                <a:cubicBezTo>
                  <a:pt x="318" y="45"/>
                  <a:pt x="319" y="43"/>
                  <a:pt x="320" y="42"/>
                </a:cubicBezTo>
                <a:cubicBezTo>
                  <a:pt x="322" y="41"/>
                  <a:pt x="325" y="38"/>
                  <a:pt x="327" y="38"/>
                </a:cubicBezTo>
                <a:cubicBezTo>
                  <a:pt x="329" y="37"/>
                  <a:pt x="334" y="38"/>
                  <a:pt x="336" y="38"/>
                </a:cubicBezTo>
                <a:cubicBezTo>
                  <a:pt x="339" y="39"/>
                  <a:pt x="343" y="40"/>
                  <a:pt x="345" y="40"/>
                </a:cubicBezTo>
                <a:cubicBezTo>
                  <a:pt x="347" y="41"/>
                  <a:pt x="352" y="40"/>
                  <a:pt x="354" y="40"/>
                </a:cubicBezTo>
                <a:cubicBezTo>
                  <a:pt x="356" y="40"/>
                  <a:pt x="359" y="41"/>
                  <a:pt x="361" y="41"/>
                </a:cubicBezTo>
                <a:cubicBezTo>
                  <a:pt x="363" y="41"/>
                  <a:pt x="365" y="40"/>
                  <a:pt x="367" y="40"/>
                </a:cubicBezTo>
                <a:cubicBezTo>
                  <a:pt x="369" y="40"/>
                  <a:pt x="371" y="41"/>
                  <a:pt x="373" y="42"/>
                </a:cubicBezTo>
                <a:cubicBezTo>
                  <a:pt x="374" y="43"/>
                  <a:pt x="376" y="46"/>
                  <a:pt x="378" y="48"/>
                </a:cubicBezTo>
                <a:cubicBezTo>
                  <a:pt x="379" y="49"/>
                  <a:pt x="380" y="50"/>
                  <a:pt x="382" y="51"/>
                </a:cubicBezTo>
                <a:cubicBezTo>
                  <a:pt x="383" y="52"/>
                  <a:pt x="386" y="53"/>
                  <a:pt x="387" y="54"/>
                </a:cubicBezTo>
                <a:cubicBezTo>
                  <a:pt x="388" y="54"/>
                  <a:pt x="391" y="53"/>
                  <a:pt x="392" y="54"/>
                </a:cubicBezTo>
                <a:cubicBezTo>
                  <a:pt x="393" y="54"/>
                  <a:pt x="394" y="54"/>
                  <a:pt x="396" y="55"/>
                </a:cubicBezTo>
                <a:cubicBezTo>
                  <a:pt x="395" y="56"/>
                  <a:pt x="395" y="56"/>
                  <a:pt x="395" y="57"/>
                </a:cubicBezTo>
                <a:cubicBezTo>
                  <a:pt x="394" y="59"/>
                  <a:pt x="392" y="62"/>
                  <a:pt x="390" y="64"/>
                </a:cubicBezTo>
                <a:cubicBezTo>
                  <a:pt x="389" y="65"/>
                  <a:pt x="387" y="67"/>
                  <a:pt x="386" y="68"/>
                </a:cubicBezTo>
                <a:cubicBezTo>
                  <a:pt x="384" y="69"/>
                  <a:pt x="380" y="73"/>
                  <a:pt x="379" y="75"/>
                </a:cubicBezTo>
                <a:cubicBezTo>
                  <a:pt x="377" y="76"/>
                  <a:pt x="374" y="79"/>
                  <a:pt x="374" y="81"/>
                </a:cubicBezTo>
                <a:cubicBezTo>
                  <a:pt x="373" y="83"/>
                  <a:pt x="374" y="88"/>
                  <a:pt x="373" y="90"/>
                </a:cubicBezTo>
                <a:cubicBezTo>
                  <a:pt x="373" y="92"/>
                  <a:pt x="372" y="96"/>
                  <a:pt x="370" y="98"/>
                </a:cubicBezTo>
                <a:cubicBezTo>
                  <a:pt x="369" y="99"/>
                  <a:pt x="364" y="97"/>
                  <a:pt x="363" y="99"/>
                </a:cubicBezTo>
                <a:cubicBezTo>
                  <a:pt x="362" y="100"/>
                  <a:pt x="362" y="104"/>
                  <a:pt x="362" y="106"/>
                </a:cubicBezTo>
                <a:cubicBezTo>
                  <a:pt x="363" y="107"/>
                  <a:pt x="365" y="111"/>
                  <a:pt x="367" y="112"/>
                </a:cubicBezTo>
                <a:cubicBezTo>
                  <a:pt x="369" y="113"/>
                  <a:pt x="374" y="113"/>
                  <a:pt x="376" y="114"/>
                </a:cubicBezTo>
                <a:cubicBezTo>
                  <a:pt x="377" y="114"/>
                  <a:pt x="379" y="117"/>
                  <a:pt x="380" y="118"/>
                </a:cubicBezTo>
                <a:cubicBezTo>
                  <a:pt x="382" y="120"/>
                  <a:pt x="384" y="124"/>
                  <a:pt x="384" y="125"/>
                </a:cubicBezTo>
                <a:cubicBezTo>
                  <a:pt x="385" y="127"/>
                  <a:pt x="385" y="130"/>
                  <a:pt x="386" y="132"/>
                </a:cubicBezTo>
                <a:cubicBezTo>
                  <a:pt x="387" y="133"/>
                  <a:pt x="390" y="135"/>
                  <a:pt x="391" y="136"/>
                </a:cubicBezTo>
                <a:cubicBezTo>
                  <a:pt x="392" y="138"/>
                  <a:pt x="394" y="141"/>
                  <a:pt x="394" y="143"/>
                </a:cubicBezTo>
                <a:cubicBezTo>
                  <a:pt x="395" y="146"/>
                  <a:pt x="395" y="150"/>
                  <a:pt x="395" y="153"/>
                </a:cubicBezTo>
                <a:cubicBezTo>
                  <a:pt x="395" y="155"/>
                  <a:pt x="394" y="159"/>
                  <a:pt x="393" y="161"/>
                </a:cubicBezTo>
                <a:cubicBezTo>
                  <a:pt x="392" y="162"/>
                  <a:pt x="389" y="164"/>
                  <a:pt x="387" y="165"/>
                </a:cubicBezTo>
                <a:cubicBezTo>
                  <a:pt x="386" y="165"/>
                  <a:pt x="382" y="165"/>
                  <a:pt x="380" y="166"/>
                </a:cubicBezTo>
                <a:cubicBezTo>
                  <a:pt x="378" y="166"/>
                  <a:pt x="374" y="166"/>
                  <a:pt x="372" y="167"/>
                </a:cubicBezTo>
                <a:cubicBezTo>
                  <a:pt x="372" y="167"/>
                  <a:pt x="370" y="169"/>
                  <a:pt x="370" y="170"/>
                </a:cubicBezTo>
                <a:cubicBezTo>
                  <a:pt x="369" y="172"/>
                  <a:pt x="373" y="177"/>
                  <a:pt x="372" y="180"/>
                </a:cubicBezTo>
                <a:cubicBezTo>
                  <a:pt x="372" y="181"/>
                  <a:pt x="370" y="182"/>
                  <a:pt x="369" y="183"/>
                </a:cubicBezTo>
                <a:cubicBezTo>
                  <a:pt x="369" y="184"/>
                  <a:pt x="369" y="188"/>
                  <a:pt x="369" y="189"/>
                </a:cubicBezTo>
                <a:cubicBezTo>
                  <a:pt x="370" y="190"/>
                  <a:pt x="370" y="192"/>
                  <a:pt x="370" y="193"/>
                </a:cubicBezTo>
                <a:cubicBezTo>
                  <a:pt x="371" y="193"/>
                  <a:pt x="373" y="192"/>
                  <a:pt x="374" y="192"/>
                </a:cubicBezTo>
                <a:cubicBezTo>
                  <a:pt x="376" y="192"/>
                  <a:pt x="379" y="194"/>
                  <a:pt x="380" y="195"/>
                </a:cubicBezTo>
                <a:cubicBezTo>
                  <a:pt x="380" y="197"/>
                  <a:pt x="378" y="201"/>
                  <a:pt x="377" y="202"/>
                </a:cubicBezTo>
                <a:cubicBezTo>
                  <a:pt x="376" y="203"/>
                  <a:pt x="373" y="204"/>
                  <a:pt x="372" y="205"/>
                </a:cubicBezTo>
                <a:cubicBezTo>
                  <a:pt x="371" y="206"/>
                  <a:pt x="373" y="209"/>
                  <a:pt x="373" y="210"/>
                </a:cubicBezTo>
                <a:cubicBezTo>
                  <a:pt x="373" y="213"/>
                  <a:pt x="372" y="218"/>
                  <a:pt x="371" y="220"/>
                </a:cubicBezTo>
                <a:cubicBezTo>
                  <a:pt x="371" y="222"/>
                  <a:pt x="369" y="225"/>
                  <a:pt x="368" y="227"/>
                </a:cubicBezTo>
                <a:cubicBezTo>
                  <a:pt x="367" y="229"/>
                  <a:pt x="367" y="234"/>
                  <a:pt x="366" y="237"/>
                </a:cubicBezTo>
                <a:cubicBezTo>
                  <a:pt x="366" y="239"/>
                  <a:pt x="366" y="244"/>
                  <a:pt x="364" y="247"/>
                </a:cubicBezTo>
                <a:cubicBezTo>
                  <a:pt x="363" y="248"/>
                  <a:pt x="360" y="249"/>
                  <a:pt x="359" y="250"/>
                </a:cubicBezTo>
                <a:cubicBezTo>
                  <a:pt x="359" y="251"/>
                  <a:pt x="359" y="254"/>
                  <a:pt x="359" y="255"/>
                </a:cubicBezTo>
                <a:cubicBezTo>
                  <a:pt x="359" y="256"/>
                  <a:pt x="360" y="258"/>
                  <a:pt x="360" y="259"/>
                </a:cubicBezTo>
                <a:cubicBezTo>
                  <a:pt x="361" y="260"/>
                  <a:pt x="361" y="263"/>
                  <a:pt x="361" y="263"/>
                </a:cubicBezTo>
                <a:cubicBezTo>
                  <a:pt x="363" y="265"/>
                  <a:pt x="368" y="264"/>
                  <a:pt x="370" y="264"/>
                </a:cubicBezTo>
                <a:cubicBezTo>
                  <a:pt x="372" y="264"/>
                  <a:pt x="375" y="262"/>
                  <a:pt x="377" y="262"/>
                </a:cubicBezTo>
                <a:cubicBezTo>
                  <a:pt x="378" y="261"/>
                  <a:pt x="382" y="262"/>
                  <a:pt x="383" y="263"/>
                </a:cubicBezTo>
                <a:cubicBezTo>
                  <a:pt x="385" y="264"/>
                  <a:pt x="388" y="269"/>
                  <a:pt x="390" y="271"/>
                </a:cubicBezTo>
                <a:cubicBezTo>
                  <a:pt x="392" y="272"/>
                  <a:pt x="394" y="273"/>
                  <a:pt x="396" y="273"/>
                </a:cubicBezTo>
                <a:cubicBezTo>
                  <a:pt x="397" y="274"/>
                  <a:pt x="401" y="274"/>
                  <a:pt x="402" y="275"/>
                </a:cubicBezTo>
                <a:cubicBezTo>
                  <a:pt x="403" y="277"/>
                  <a:pt x="404" y="281"/>
                  <a:pt x="404" y="282"/>
                </a:cubicBezTo>
                <a:cubicBezTo>
                  <a:pt x="404" y="283"/>
                  <a:pt x="403" y="286"/>
                  <a:pt x="403" y="287"/>
                </a:cubicBezTo>
                <a:cubicBezTo>
                  <a:pt x="403" y="288"/>
                  <a:pt x="403" y="290"/>
                  <a:pt x="404" y="292"/>
                </a:cubicBezTo>
                <a:cubicBezTo>
                  <a:pt x="405" y="293"/>
                  <a:pt x="409" y="295"/>
                  <a:pt x="410" y="296"/>
                </a:cubicBezTo>
                <a:cubicBezTo>
                  <a:pt x="410" y="298"/>
                  <a:pt x="411" y="301"/>
                  <a:pt x="411" y="303"/>
                </a:cubicBezTo>
                <a:cubicBezTo>
                  <a:pt x="411" y="304"/>
                  <a:pt x="410" y="307"/>
                  <a:pt x="410" y="309"/>
                </a:cubicBezTo>
                <a:cubicBezTo>
                  <a:pt x="409" y="311"/>
                  <a:pt x="407" y="313"/>
                  <a:pt x="407" y="314"/>
                </a:cubicBezTo>
                <a:cubicBezTo>
                  <a:pt x="407" y="316"/>
                  <a:pt x="407" y="319"/>
                  <a:pt x="407" y="321"/>
                </a:cubicBezTo>
                <a:cubicBezTo>
                  <a:pt x="407" y="322"/>
                  <a:pt x="409" y="324"/>
                  <a:pt x="409" y="325"/>
                </a:cubicBezTo>
                <a:cubicBezTo>
                  <a:pt x="410" y="327"/>
                  <a:pt x="409" y="330"/>
                  <a:pt x="409" y="331"/>
                </a:cubicBezTo>
                <a:cubicBezTo>
                  <a:pt x="408" y="332"/>
                  <a:pt x="405" y="334"/>
                  <a:pt x="403" y="334"/>
                </a:cubicBezTo>
                <a:cubicBezTo>
                  <a:pt x="402" y="335"/>
                  <a:pt x="398" y="336"/>
                  <a:pt x="396" y="336"/>
                </a:cubicBezTo>
                <a:cubicBezTo>
                  <a:pt x="395" y="335"/>
                  <a:pt x="393" y="333"/>
                  <a:pt x="392" y="333"/>
                </a:cubicBezTo>
                <a:cubicBezTo>
                  <a:pt x="391" y="333"/>
                  <a:pt x="390" y="334"/>
                  <a:pt x="389" y="335"/>
                </a:cubicBezTo>
                <a:cubicBezTo>
                  <a:pt x="388" y="335"/>
                  <a:pt x="385" y="336"/>
                  <a:pt x="384" y="337"/>
                </a:cubicBezTo>
                <a:cubicBezTo>
                  <a:pt x="383" y="339"/>
                  <a:pt x="383" y="342"/>
                  <a:pt x="383" y="343"/>
                </a:cubicBezTo>
                <a:cubicBezTo>
                  <a:pt x="383" y="345"/>
                  <a:pt x="384" y="348"/>
                  <a:pt x="385" y="349"/>
                </a:cubicBezTo>
                <a:cubicBezTo>
                  <a:pt x="387" y="350"/>
                  <a:pt x="390" y="350"/>
                  <a:pt x="392" y="351"/>
                </a:cubicBezTo>
                <a:cubicBezTo>
                  <a:pt x="393" y="351"/>
                  <a:pt x="396" y="352"/>
                  <a:pt x="398" y="352"/>
                </a:cubicBezTo>
                <a:cubicBezTo>
                  <a:pt x="399" y="353"/>
                  <a:pt x="400" y="355"/>
                  <a:pt x="400" y="356"/>
                </a:cubicBezTo>
                <a:cubicBezTo>
                  <a:pt x="401" y="358"/>
                  <a:pt x="401" y="362"/>
                  <a:pt x="400" y="364"/>
                </a:cubicBezTo>
                <a:cubicBezTo>
                  <a:pt x="400" y="365"/>
                  <a:pt x="398" y="366"/>
                  <a:pt x="398" y="368"/>
                </a:cubicBezTo>
                <a:cubicBezTo>
                  <a:pt x="397" y="368"/>
                  <a:pt x="397" y="371"/>
                  <a:pt x="398" y="371"/>
                </a:cubicBezTo>
                <a:cubicBezTo>
                  <a:pt x="398" y="372"/>
                  <a:pt x="401" y="370"/>
                  <a:pt x="402" y="371"/>
                </a:cubicBezTo>
                <a:cubicBezTo>
                  <a:pt x="403" y="371"/>
                  <a:pt x="404" y="372"/>
                  <a:pt x="405" y="372"/>
                </a:cubicBezTo>
                <a:cubicBezTo>
                  <a:pt x="406" y="373"/>
                  <a:pt x="409" y="375"/>
                  <a:pt x="411" y="374"/>
                </a:cubicBezTo>
                <a:cubicBezTo>
                  <a:pt x="412" y="374"/>
                  <a:pt x="412" y="371"/>
                  <a:pt x="412" y="370"/>
                </a:cubicBezTo>
                <a:cubicBezTo>
                  <a:pt x="413" y="370"/>
                  <a:pt x="415" y="369"/>
                  <a:pt x="415" y="368"/>
                </a:cubicBezTo>
                <a:cubicBezTo>
                  <a:pt x="417" y="368"/>
                  <a:pt x="421" y="368"/>
                  <a:pt x="422" y="367"/>
                </a:cubicBezTo>
                <a:cubicBezTo>
                  <a:pt x="423" y="367"/>
                  <a:pt x="424" y="363"/>
                  <a:pt x="426" y="363"/>
                </a:cubicBezTo>
                <a:cubicBezTo>
                  <a:pt x="427" y="362"/>
                  <a:pt x="431" y="362"/>
                  <a:pt x="432" y="363"/>
                </a:cubicBezTo>
                <a:cubicBezTo>
                  <a:pt x="434" y="363"/>
                  <a:pt x="436" y="364"/>
                  <a:pt x="437" y="365"/>
                </a:cubicBezTo>
                <a:cubicBezTo>
                  <a:pt x="438" y="366"/>
                  <a:pt x="438" y="370"/>
                  <a:pt x="437" y="372"/>
                </a:cubicBezTo>
                <a:cubicBezTo>
                  <a:pt x="437" y="373"/>
                  <a:pt x="435" y="374"/>
                  <a:pt x="434" y="375"/>
                </a:cubicBezTo>
                <a:cubicBezTo>
                  <a:pt x="434" y="377"/>
                  <a:pt x="433" y="381"/>
                  <a:pt x="434" y="382"/>
                </a:cubicBezTo>
                <a:cubicBezTo>
                  <a:pt x="435" y="383"/>
                  <a:pt x="439" y="384"/>
                  <a:pt x="441" y="384"/>
                </a:cubicBezTo>
                <a:cubicBezTo>
                  <a:pt x="442" y="384"/>
                  <a:pt x="444" y="383"/>
                  <a:pt x="445" y="383"/>
                </a:cubicBezTo>
                <a:cubicBezTo>
                  <a:pt x="446" y="384"/>
                  <a:pt x="446" y="386"/>
                  <a:pt x="446" y="387"/>
                </a:cubicBezTo>
                <a:cubicBezTo>
                  <a:pt x="446" y="389"/>
                  <a:pt x="444" y="392"/>
                  <a:pt x="445" y="393"/>
                </a:cubicBezTo>
                <a:cubicBezTo>
                  <a:pt x="445" y="395"/>
                  <a:pt x="446" y="398"/>
                  <a:pt x="447" y="399"/>
                </a:cubicBezTo>
                <a:cubicBezTo>
                  <a:pt x="449" y="399"/>
                  <a:pt x="451" y="396"/>
                  <a:pt x="452" y="394"/>
                </a:cubicBezTo>
                <a:cubicBezTo>
                  <a:pt x="453" y="394"/>
                  <a:pt x="454" y="393"/>
                  <a:pt x="455" y="392"/>
                </a:cubicBezTo>
                <a:cubicBezTo>
                  <a:pt x="455" y="392"/>
                  <a:pt x="457" y="392"/>
                  <a:pt x="458" y="391"/>
                </a:cubicBezTo>
                <a:cubicBezTo>
                  <a:pt x="459" y="390"/>
                  <a:pt x="458" y="387"/>
                  <a:pt x="459" y="386"/>
                </a:cubicBezTo>
                <a:cubicBezTo>
                  <a:pt x="460" y="385"/>
                  <a:pt x="462" y="383"/>
                  <a:pt x="463" y="383"/>
                </a:cubicBezTo>
                <a:cubicBezTo>
                  <a:pt x="464" y="383"/>
                  <a:pt x="465" y="386"/>
                  <a:pt x="466" y="387"/>
                </a:cubicBezTo>
                <a:cubicBezTo>
                  <a:pt x="467" y="387"/>
                  <a:pt x="469" y="386"/>
                  <a:pt x="470" y="386"/>
                </a:cubicBezTo>
                <a:cubicBezTo>
                  <a:pt x="471" y="385"/>
                  <a:pt x="472" y="383"/>
                  <a:pt x="473" y="383"/>
                </a:cubicBezTo>
                <a:cubicBezTo>
                  <a:pt x="474" y="383"/>
                  <a:pt x="476" y="384"/>
                  <a:pt x="477" y="385"/>
                </a:cubicBezTo>
                <a:cubicBezTo>
                  <a:pt x="478" y="386"/>
                  <a:pt x="478" y="390"/>
                  <a:pt x="480" y="391"/>
                </a:cubicBezTo>
                <a:cubicBezTo>
                  <a:pt x="481" y="391"/>
                  <a:pt x="484" y="390"/>
                  <a:pt x="485" y="391"/>
                </a:cubicBezTo>
                <a:cubicBezTo>
                  <a:pt x="486" y="391"/>
                  <a:pt x="486" y="394"/>
                  <a:pt x="487" y="395"/>
                </a:cubicBezTo>
                <a:cubicBezTo>
                  <a:pt x="488" y="396"/>
                  <a:pt x="491" y="396"/>
                  <a:pt x="492" y="396"/>
                </a:cubicBezTo>
                <a:cubicBezTo>
                  <a:pt x="493" y="396"/>
                  <a:pt x="495" y="393"/>
                  <a:pt x="496" y="394"/>
                </a:cubicBezTo>
                <a:cubicBezTo>
                  <a:pt x="498" y="394"/>
                  <a:pt x="498" y="399"/>
                  <a:pt x="499" y="400"/>
                </a:cubicBezTo>
                <a:cubicBezTo>
                  <a:pt x="500" y="401"/>
                  <a:pt x="503" y="402"/>
                  <a:pt x="503" y="403"/>
                </a:cubicBezTo>
                <a:cubicBezTo>
                  <a:pt x="504" y="405"/>
                  <a:pt x="504" y="407"/>
                  <a:pt x="504" y="408"/>
                </a:cubicBezTo>
                <a:cubicBezTo>
                  <a:pt x="505" y="409"/>
                  <a:pt x="506" y="411"/>
                  <a:pt x="507" y="411"/>
                </a:cubicBezTo>
                <a:cubicBezTo>
                  <a:pt x="508" y="411"/>
                  <a:pt x="509" y="409"/>
                  <a:pt x="511" y="409"/>
                </a:cubicBezTo>
                <a:cubicBezTo>
                  <a:pt x="511" y="409"/>
                  <a:pt x="512" y="410"/>
                  <a:pt x="513" y="411"/>
                </a:cubicBezTo>
                <a:cubicBezTo>
                  <a:pt x="514" y="412"/>
                  <a:pt x="513" y="416"/>
                  <a:pt x="514" y="417"/>
                </a:cubicBezTo>
                <a:cubicBezTo>
                  <a:pt x="515" y="418"/>
                  <a:pt x="516" y="419"/>
                  <a:pt x="517" y="419"/>
                </a:cubicBezTo>
                <a:cubicBezTo>
                  <a:pt x="518" y="418"/>
                  <a:pt x="519" y="417"/>
                  <a:pt x="520" y="417"/>
                </a:cubicBezTo>
                <a:cubicBezTo>
                  <a:pt x="521" y="416"/>
                  <a:pt x="523" y="416"/>
                  <a:pt x="524" y="417"/>
                </a:cubicBezTo>
                <a:cubicBezTo>
                  <a:pt x="525" y="417"/>
                  <a:pt x="525" y="419"/>
                  <a:pt x="525" y="420"/>
                </a:cubicBezTo>
                <a:cubicBezTo>
                  <a:pt x="525" y="421"/>
                  <a:pt x="522" y="422"/>
                  <a:pt x="521" y="423"/>
                </a:cubicBezTo>
                <a:cubicBezTo>
                  <a:pt x="521" y="424"/>
                  <a:pt x="520" y="426"/>
                  <a:pt x="521" y="427"/>
                </a:cubicBezTo>
                <a:cubicBezTo>
                  <a:pt x="522" y="429"/>
                  <a:pt x="527" y="429"/>
                  <a:pt x="529" y="428"/>
                </a:cubicBezTo>
                <a:cubicBezTo>
                  <a:pt x="530" y="428"/>
                  <a:pt x="531" y="426"/>
                  <a:pt x="531" y="426"/>
                </a:cubicBezTo>
                <a:cubicBezTo>
                  <a:pt x="533" y="426"/>
                  <a:pt x="536" y="427"/>
                  <a:pt x="537" y="427"/>
                </a:cubicBezTo>
                <a:cubicBezTo>
                  <a:pt x="539" y="427"/>
                  <a:pt x="542" y="425"/>
                  <a:pt x="543" y="426"/>
                </a:cubicBezTo>
                <a:cubicBezTo>
                  <a:pt x="544" y="427"/>
                  <a:pt x="544" y="429"/>
                  <a:pt x="544" y="430"/>
                </a:cubicBezTo>
                <a:cubicBezTo>
                  <a:pt x="544" y="431"/>
                  <a:pt x="543" y="435"/>
                  <a:pt x="544" y="436"/>
                </a:cubicBezTo>
                <a:cubicBezTo>
                  <a:pt x="545" y="437"/>
                  <a:pt x="549" y="437"/>
                  <a:pt x="550" y="438"/>
                </a:cubicBezTo>
                <a:cubicBezTo>
                  <a:pt x="551" y="439"/>
                  <a:pt x="552" y="441"/>
                  <a:pt x="553" y="442"/>
                </a:cubicBezTo>
                <a:cubicBezTo>
                  <a:pt x="554" y="443"/>
                  <a:pt x="556" y="446"/>
                  <a:pt x="557" y="447"/>
                </a:cubicBezTo>
                <a:cubicBezTo>
                  <a:pt x="559" y="447"/>
                  <a:pt x="563" y="447"/>
                  <a:pt x="565" y="447"/>
                </a:cubicBezTo>
                <a:cubicBezTo>
                  <a:pt x="566" y="448"/>
                  <a:pt x="569" y="449"/>
                  <a:pt x="570" y="450"/>
                </a:cubicBezTo>
                <a:cubicBezTo>
                  <a:pt x="571" y="451"/>
                  <a:pt x="572" y="454"/>
                  <a:pt x="573" y="455"/>
                </a:cubicBezTo>
                <a:cubicBezTo>
                  <a:pt x="575" y="457"/>
                  <a:pt x="579" y="457"/>
                  <a:pt x="581" y="458"/>
                </a:cubicBezTo>
                <a:cubicBezTo>
                  <a:pt x="583" y="458"/>
                  <a:pt x="586" y="457"/>
                  <a:pt x="588" y="456"/>
                </a:cubicBezTo>
                <a:cubicBezTo>
                  <a:pt x="589" y="456"/>
                  <a:pt x="591" y="453"/>
                  <a:pt x="592" y="452"/>
                </a:cubicBezTo>
                <a:cubicBezTo>
                  <a:pt x="594" y="450"/>
                  <a:pt x="598" y="449"/>
                  <a:pt x="600" y="448"/>
                </a:cubicBezTo>
                <a:cubicBezTo>
                  <a:pt x="601" y="447"/>
                  <a:pt x="604" y="446"/>
                  <a:pt x="605" y="445"/>
                </a:cubicBezTo>
                <a:cubicBezTo>
                  <a:pt x="606" y="443"/>
                  <a:pt x="606" y="440"/>
                  <a:pt x="607" y="439"/>
                </a:cubicBezTo>
                <a:cubicBezTo>
                  <a:pt x="608" y="438"/>
                  <a:pt x="611" y="436"/>
                  <a:pt x="612" y="436"/>
                </a:cubicBezTo>
                <a:cubicBezTo>
                  <a:pt x="613" y="436"/>
                  <a:pt x="616" y="436"/>
                  <a:pt x="617" y="437"/>
                </a:cubicBezTo>
                <a:cubicBezTo>
                  <a:pt x="618" y="439"/>
                  <a:pt x="616" y="443"/>
                  <a:pt x="616" y="445"/>
                </a:cubicBezTo>
                <a:cubicBezTo>
                  <a:pt x="615" y="449"/>
                  <a:pt x="616" y="456"/>
                  <a:pt x="617" y="459"/>
                </a:cubicBezTo>
                <a:cubicBezTo>
                  <a:pt x="617" y="460"/>
                  <a:pt x="617" y="463"/>
                  <a:pt x="618" y="463"/>
                </a:cubicBezTo>
                <a:cubicBezTo>
                  <a:pt x="619" y="464"/>
                  <a:pt x="622" y="462"/>
                  <a:pt x="623" y="462"/>
                </a:cubicBezTo>
                <a:cubicBezTo>
                  <a:pt x="625" y="462"/>
                  <a:pt x="629" y="463"/>
                  <a:pt x="631" y="463"/>
                </a:cubicBezTo>
                <a:cubicBezTo>
                  <a:pt x="632" y="463"/>
                  <a:pt x="635" y="462"/>
                  <a:pt x="636" y="461"/>
                </a:cubicBezTo>
                <a:cubicBezTo>
                  <a:pt x="637" y="460"/>
                  <a:pt x="638" y="456"/>
                  <a:pt x="640" y="455"/>
                </a:cubicBezTo>
                <a:cubicBezTo>
                  <a:pt x="642" y="454"/>
                  <a:pt x="645" y="453"/>
                  <a:pt x="647" y="453"/>
                </a:cubicBezTo>
                <a:cubicBezTo>
                  <a:pt x="649" y="454"/>
                  <a:pt x="651" y="456"/>
                  <a:pt x="653" y="457"/>
                </a:cubicBezTo>
                <a:cubicBezTo>
                  <a:pt x="654" y="458"/>
                  <a:pt x="657" y="460"/>
                  <a:pt x="657" y="461"/>
                </a:cubicBezTo>
                <a:cubicBezTo>
                  <a:pt x="658" y="462"/>
                  <a:pt x="658" y="466"/>
                  <a:pt x="659" y="467"/>
                </a:cubicBezTo>
                <a:cubicBezTo>
                  <a:pt x="661" y="468"/>
                  <a:pt x="665" y="469"/>
                  <a:pt x="667" y="469"/>
                </a:cubicBezTo>
                <a:cubicBezTo>
                  <a:pt x="669" y="470"/>
                  <a:pt x="674" y="469"/>
                  <a:pt x="676" y="470"/>
                </a:cubicBezTo>
                <a:cubicBezTo>
                  <a:pt x="677" y="470"/>
                  <a:pt x="679" y="472"/>
                  <a:pt x="680" y="473"/>
                </a:cubicBezTo>
                <a:cubicBezTo>
                  <a:pt x="681" y="474"/>
                  <a:pt x="680" y="478"/>
                  <a:pt x="681" y="480"/>
                </a:cubicBezTo>
                <a:cubicBezTo>
                  <a:pt x="682" y="481"/>
                  <a:pt x="685" y="482"/>
                  <a:pt x="686" y="483"/>
                </a:cubicBezTo>
                <a:cubicBezTo>
                  <a:pt x="687" y="484"/>
                  <a:pt x="687" y="488"/>
                  <a:pt x="688" y="489"/>
                </a:cubicBezTo>
                <a:cubicBezTo>
                  <a:pt x="688" y="490"/>
                  <a:pt x="688" y="491"/>
                  <a:pt x="689" y="492"/>
                </a:cubicBezTo>
                <a:cubicBezTo>
                  <a:pt x="690" y="493"/>
                  <a:pt x="693" y="493"/>
                  <a:pt x="694" y="494"/>
                </a:cubicBezTo>
                <a:cubicBezTo>
                  <a:pt x="696" y="495"/>
                  <a:pt x="698" y="498"/>
                  <a:pt x="699" y="499"/>
                </a:cubicBezTo>
                <a:cubicBezTo>
                  <a:pt x="700" y="501"/>
                  <a:pt x="701" y="503"/>
                  <a:pt x="702" y="504"/>
                </a:cubicBezTo>
                <a:cubicBezTo>
                  <a:pt x="702" y="506"/>
                  <a:pt x="702" y="511"/>
                  <a:pt x="703" y="513"/>
                </a:cubicBezTo>
                <a:cubicBezTo>
                  <a:pt x="703" y="514"/>
                  <a:pt x="706" y="516"/>
                  <a:pt x="707" y="516"/>
                </a:cubicBezTo>
                <a:cubicBezTo>
                  <a:pt x="708" y="516"/>
                  <a:pt x="711" y="515"/>
                  <a:pt x="712" y="514"/>
                </a:cubicBezTo>
                <a:cubicBezTo>
                  <a:pt x="713" y="513"/>
                  <a:pt x="714" y="511"/>
                  <a:pt x="714" y="511"/>
                </a:cubicBezTo>
                <a:cubicBezTo>
                  <a:pt x="715" y="510"/>
                  <a:pt x="718" y="510"/>
                  <a:pt x="720" y="510"/>
                </a:cubicBezTo>
                <a:cubicBezTo>
                  <a:pt x="721" y="510"/>
                  <a:pt x="723" y="513"/>
                  <a:pt x="725" y="513"/>
                </a:cubicBezTo>
                <a:cubicBezTo>
                  <a:pt x="726" y="513"/>
                  <a:pt x="728" y="510"/>
                  <a:pt x="729" y="509"/>
                </a:cubicBezTo>
                <a:cubicBezTo>
                  <a:pt x="730" y="509"/>
                  <a:pt x="732" y="507"/>
                  <a:pt x="733" y="507"/>
                </a:cubicBezTo>
                <a:cubicBezTo>
                  <a:pt x="734" y="506"/>
                  <a:pt x="736" y="505"/>
                  <a:pt x="738" y="505"/>
                </a:cubicBezTo>
                <a:cubicBezTo>
                  <a:pt x="739" y="505"/>
                  <a:pt x="741" y="505"/>
                  <a:pt x="741" y="505"/>
                </a:cubicBezTo>
                <a:cubicBezTo>
                  <a:pt x="742" y="504"/>
                  <a:pt x="744" y="501"/>
                  <a:pt x="744" y="500"/>
                </a:cubicBezTo>
                <a:cubicBezTo>
                  <a:pt x="744" y="499"/>
                  <a:pt x="744" y="496"/>
                  <a:pt x="744" y="495"/>
                </a:cubicBezTo>
                <a:cubicBezTo>
                  <a:pt x="744" y="494"/>
                  <a:pt x="745" y="491"/>
                  <a:pt x="747" y="491"/>
                </a:cubicBezTo>
                <a:cubicBezTo>
                  <a:pt x="748" y="490"/>
                  <a:pt x="751" y="492"/>
                  <a:pt x="751" y="493"/>
                </a:cubicBezTo>
                <a:cubicBezTo>
                  <a:pt x="752" y="494"/>
                  <a:pt x="752" y="497"/>
                  <a:pt x="753" y="498"/>
                </a:cubicBezTo>
                <a:cubicBezTo>
                  <a:pt x="753" y="499"/>
                  <a:pt x="756" y="499"/>
                  <a:pt x="757" y="500"/>
                </a:cubicBezTo>
                <a:cubicBezTo>
                  <a:pt x="758" y="502"/>
                  <a:pt x="756" y="506"/>
                  <a:pt x="757" y="508"/>
                </a:cubicBezTo>
                <a:cubicBezTo>
                  <a:pt x="758" y="509"/>
                  <a:pt x="761" y="509"/>
                  <a:pt x="762" y="510"/>
                </a:cubicBezTo>
                <a:cubicBezTo>
                  <a:pt x="763" y="512"/>
                  <a:pt x="763" y="515"/>
                  <a:pt x="764" y="516"/>
                </a:cubicBezTo>
                <a:cubicBezTo>
                  <a:pt x="765" y="518"/>
                  <a:pt x="769" y="518"/>
                  <a:pt x="770" y="518"/>
                </a:cubicBezTo>
                <a:cubicBezTo>
                  <a:pt x="771" y="519"/>
                  <a:pt x="773" y="520"/>
                  <a:pt x="774" y="520"/>
                </a:cubicBezTo>
                <a:cubicBezTo>
                  <a:pt x="773" y="521"/>
                  <a:pt x="773" y="522"/>
                  <a:pt x="773" y="523"/>
                </a:cubicBezTo>
                <a:cubicBezTo>
                  <a:pt x="773" y="524"/>
                  <a:pt x="773" y="528"/>
                  <a:pt x="772" y="529"/>
                </a:cubicBezTo>
                <a:cubicBezTo>
                  <a:pt x="772" y="531"/>
                  <a:pt x="771" y="534"/>
                  <a:pt x="770" y="536"/>
                </a:cubicBezTo>
                <a:cubicBezTo>
                  <a:pt x="770" y="537"/>
                  <a:pt x="769" y="539"/>
                  <a:pt x="769" y="540"/>
                </a:cubicBezTo>
                <a:cubicBezTo>
                  <a:pt x="770" y="542"/>
                  <a:pt x="772" y="544"/>
                  <a:pt x="773" y="544"/>
                </a:cubicBezTo>
                <a:cubicBezTo>
                  <a:pt x="774" y="544"/>
                  <a:pt x="776" y="542"/>
                  <a:pt x="777" y="541"/>
                </a:cubicBezTo>
                <a:cubicBezTo>
                  <a:pt x="778" y="541"/>
                  <a:pt x="779" y="540"/>
                  <a:pt x="780" y="540"/>
                </a:cubicBezTo>
                <a:cubicBezTo>
                  <a:pt x="781" y="541"/>
                  <a:pt x="783" y="542"/>
                  <a:pt x="784" y="543"/>
                </a:cubicBezTo>
                <a:cubicBezTo>
                  <a:pt x="784" y="543"/>
                  <a:pt x="786" y="544"/>
                  <a:pt x="787" y="544"/>
                </a:cubicBezTo>
                <a:cubicBezTo>
                  <a:pt x="788" y="546"/>
                  <a:pt x="788" y="550"/>
                  <a:pt x="788" y="551"/>
                </a:cubicBezTo>
                <a:cubicBezTo>
                  <a:pt x="787" y="552"/>
                  <a:pt x="784" y="554"/>
                  <a:pt x="783" y="554"/>
                </a:cubicBezTo>
                <a:cubicBezTo>
                  <a:pt x="782" y="555"/>
                  <a:pt x="780" y="556"/>
                  <a:pt x="780" y="557"/>
                </a:cubicBezTo>
                <a:cubicBezTo>
                  <a:pt x="780" y="557"/>
                  <a:pt x="781" y="559"/>
                  <a:pt x="782" y="560"/>
                </a:cubicBezTo>
                <a:cubicBezTo>
                  <a:pt x="782" y="561"/>
                  <a:pt x="782" y="564"/>
                  <a:pt x="782" y="565"/>
                </a:cubicBezTo>
                <a:cubicBezTo>
                  <a:pt x="782" y="566"/>
                  <a:pt x="781" y="567"/>
                  <a:pt x="781" y="567"/>
                </a:cubicBezTo>
                <a:cubicBezTo>
                  <a:pt x="780" y="568"/>
                  <a:pt x="778" y="567"/>
                  <a:pt x="777" y="566"/>
                </a:cubicBezTo>
                <a:cubicBezTo>
                  <a:pt x="776" y="566"/>
                  <a:pt x="774" y="564"/>
                  <a:pt x="773" y="563"/>
                </a:cubicBezTo>
                <a:cubicBezTo>
                  <a:pt x="772" y="562"/>
                  <a:pt x="770" y="562"/>
                  <a:pt x="768" y="561"/>
                </a:cubicBezTo>
                <a:cubicBezTo>
                  <a:pt x="766" y="561"/>
                  <a:pt x="762" y="561"/>
                  <a:pt x="760" y="561"/>
                </a:cubicBezTo>
                <a:cubicBezTo>
                  <a:pt x="758" y="562"/>
                  <a:pt x="755" y="561"/>
                  <a:pt x="754" y="562"/>
                </a:cubicBezTo>
                <a:cubicBezTo>
                  <a:pt x="753" y="563"/>
                  <a:pt x="752" y="566"/>
                  <a:pt x="750" y="567"/>
                </a:cubicBezTo>
                <a:cubicBezTo>
                  <a:pt x="749" y="567"/>
                  <a:pt x="746" y="566"/>
                  <a:pt x="745" y="567"/>
                </a:cubicBezTo>
                <a:cubicBezTo>
                  <a:pt x="743" y="568"/>
                  <a:pt x="744" y="571"/>
                  <a:pt x="744" y="573"/>
                </a:cubicBezTo>
                <a:cubicBezTo>
                  <a:pt x="744" y="574"/>
                  <a:pt x="742" y="576"/>
                  <a:pt x="742" y="578"/>
                </a:cubicBezTo>
                <a:cubicBezTo>
                  <a:pt x="741" y="579"/>
                  <a:pt x="740" y="581"/>
                  <a:pt x="739" y="582"/>
                </a:cubicBezTo>
                <a:cubicBezTo>
                  <a:pt x="739" y="583"/>
                  <a:pt x="739" y="585"/>
                  <a:pt x="739" y="586"/>
                </a:cubicBezTo>
                <a:cubicBezTo>
                  <a:pt x="740" y="587"/>
                  <a:pt x="740" y="590"/>
                  <a:pt x="741" y="591"/>
                </a:cubicBezTo>
                <a:cubicBezTo>
                  <a:pt x="742" y="591"/>
                  <a:pt x="744" y="590"/>
                  <a:pt x="745" y="591"/>
                </a:cubicBezTo>
                <a:cubicBezTo>
                  <a:pt x="746" y="591"/>
                  <a:pt x="748" y="592"/>
                  <a:pt x="749" y="593"/>
                </a:cubicBezTo>
                <a:cubicBezTo>
                  <a:pt x="749" y="595"/>
                  <a:pt x="749" y="599"/>
                  <a:pt x="749" y="600"/>
                </a:cubicBezTo>
                <a:cubicBezTo>
                  <a:pt x="748" y="602"/>
                  <a:pt x="747" y="604"/>
                  <a:pt x="746" y="606"/>
                </a:cubicBezTo>
                <a:cubicBezTo>
                  <a:pt x="745" y="607"/>
                  <a:pt x="743" y="608"/>
                  <a:pt x="743" y="609"/>
                </a:cubicBezTo>
                <a:cubicBezTo>
                  <a:pt x="742" y="611"/>
                  <a:pt x="741" y="613"/>
                  <a:pt x="739" y="614"/>
                </a:cubicBezTo>
                <a:cubicBezTo>
                  <a:pt x="738" y="615"/>
                  <a:pt x="733" y="615"/>
                  <a:pt x="731" y="614"/>
                </a:cubicBezTo>
                <a:cubicBezTo>
                  <a:pt x="730" y="614"/>
                  <a:pt x="728" y="613"/>
                  <a:pt x="727" y="613"/>
                </a:cubicBezTo>
                <a:cubicBezTo>
                  <a:pt x="725" y="614"/>
                  <a:pt x="725" y="616"/>
                  <a:pt x="724" y="618"/>
                </a:cubicBezTo>
                <a:cubicBezTo>
                  <a:pt x="724" y="619"/>
                  <a:pt x="724" y="621"/>
                  <a:pt x="723" y="622"/>
                </a:cubicBezTo>
                <a:cubicBezTo>
                  <a:pt x="723" y="622"/>
                  <a:pt x="721" y="623"/>
                  <a:pt x="720" y="622"/>
                </a:cubicBezTo>
                <a:cubicBezTo>
                  <a:pt x="719" y="622"/>
                  <a:pt x="719" y="621"/>
                  <a:pt x="718" y="621"/>
                </a:cubicBezTo>
                <a:cubicBezTo>
                  <a:pt x="717" y="621"/>
                  <a:pt x="715" y="621"/>
                  <a:pt x="714" y="621"/>
                </a:cubicBezTo>
                <a:cubicBezTo>
                  <a:pt x="712" y="620"/>
                  <a:pt x="709" y="621"/>
                  <a:pt x="707" y="620"/>
                </a:cubicBezTo>
                <a:cubicBezTo>
                  <a:pt x="706" y="620"/>
                  <a:pt x="704" y="618"/>
                  <a:pt x="703" y="618"/>
                </a:cubicBezTo>
                <a:cubicBezTo>
                  <a:pt x="702" y="617"/>
                  <a:pt x="699" y="618"/>
                  <a:pt x="697" y="619"/>
                </a:cubicBezTo>
                <a:cubicBezTo>
                  <a:pt x="696" y="619"/>
                  <a:pt x="693" y="620"/>
                  <a:pt x="692" y="622"/>
                </a:cubicBezTo>
                <a:cubicBezTo>
                  <a:pt x="691" y="623"/>
                  <a:pt x="691" y="626"/>
                  <a:pt x="691" y="627"/>
                </a:cubicBezTo>
                <a:cubicBezTo>
                  <a:pt x="691" y="629"/>
                  <a:pt x="692" y="632"/>
                  <a:pt x="693" y="634"/>
                </a:cubicBezTo>
                <a:cubicBezTo>
                  <a:pt x="693" y="635"/>
                  <a:pt x="695" y="637"/>
                  <a:pt x="695" y="638"/>
                </a:cubicBezTo>
                <a:cubicBezTo>
                  <a:pt x="696" y="639"/>
                  <a:pt x="696" y="641"/>
                  <a:pt x="696" y="642"/>
                </a:cubicBezTo>
                <a:cubicBezTo>
                  <a:pt x="696" y="644"/>
                  <a:pt x="695" y="647"/>
                  <a:pt x="695" y="649"/>
                </a:cubicBezTo>
                <a:cubicBezTo>
                  <a:pt x="695" y="650"/>
                  <a:pt x="696" y="651"/>
                  <a:pt x="697" y="652"/>
                </a:cubicBezTo>
                <a:cubicBezTo>
                  <a:pt x="697" y="653"/>
                  <a:pt x="697" y="654"/>
                  <a:pt x="697" y="655"/>
                </a:cubicBezTo>
                <a:cubicBezTo>
                  <a:pt x="697" y="656"/>
                  <a:pt x="695" y="659"/>
                  <a:pt x="695" y="660"/>
                </a:cubicBezTo>
                <a:cubicBezTo>
                  <a:pt x="695" y="661"/>
                  <a:pt x="697" y="663"/>
                  <a:pt x="697" y="664"/>
                </a:cubicBezTo>
                <a:cubicBezTo>
                  <a:pt x="698" y="665"/>
                  <a:pt x="699" y="667"/>
                  <a:pt x="700" y="668"/>
                </a:cubicBezTo>
                <a:cubicBezTo>
                  <a:pt x="701" y="669"/>
                  <a:pt x="705" y="669"/>
                  <a:pt x="706" y="671"/>
                </a:cubicBezTo>
                <a:cubicBezTo>
                  <a:pt x="708" y="673"/>
                  <a:pt x="709" y="681"/>
                  <a:pt x="709" y="684"/>
                </a:cubicBezTo>
                <a:cubicBezTo>
                  <a:pt x="708" y="686"/>
                  <a:pt x="707" y="688"/>
                  <a:pt x="706" y="690"/>
                </a:cubicBezTo>
                <a:cubicBezTo>
                  <a:pt x="705" y="691"/>
                  <a:pt x="703" y="692"/>
                  <a:pt x="702" y="693"/>
                </a:cubicBezTo>
                <a:cubicBezTo>
                  <a:pt x="700" y="695"/>
                  <a:pt x="699" y="699"/>
                  <a:pt x="697" y="701"/>
                </a:cubicBezTo>
                <a:cubicBezTo>
                  <a:pt x="695" y="703"/>
                  <a:pt x="690" y="706"/>
                  <a:pt x="688" y="707"/>
                </a:cubicBezTo>
                <a:cubicBezTo>
                  <a:pt x="686" y="709"/>
                  <a:pt x="684" y="714"/>
                  <a:pt x="682" y="715"/>
                </a:cubicBezTo>
                <a:cubicBezTo>
                  <a:pt x="680" y="716"/>
                  <a:pt x="676" y="716"/>
                  <a:pt x="675" y="716"/>
                </a:cubicBezTo>
                <a:cubicBezTo>
                  <a:pt x="674" y="716"/>
                  <a:pt x="672" y="716"/>
                  <a:pt x="671" y="715"/>
                </a:cubicBezTo>
                <a:cubicBezTo>
                  <a:pt x="670" y="715"/>
                  <a:pt x="669" y="712"/>
                  <a:pt x="668" y="711"/>
                </a:cubicBezTo>
                <a:cubicBezTo>
                  <a:pt x="666" y="710"/>
                  <a:pt x="662" y="710"/>
                  <a:pt x="660" y="710"/>
                </a:cubicBezTo>
                <a:cubicBezTo>
                  <a:pt x="659" y="710"/>
                  <a:pt x="655" y="710"/>
                  <a:pt x="654" y="711"/>
                </a:cubicBezTo>
                <a:cubicBezTo>
                  <a:pt x="653" y="711"/>
                  <a:pt x="651" y="713"/>
                  <a:pt x="650" y="713"/>
                </a:cubicBezTo>
                <a:cubicBezTo>
                  <a:pt x="649" y="714"/>
                  <a:pt x="646" y="714"/>
                  <a:pt x="645" y="714"/>
                </a:cubicBezTo>
                <a:cubicBezTo>
                  <a:pt x="644" y="713"/>
                  <a:pt x="645" y="710"/>
                  <a:pt x="644" y="709"/>
                </a:cubicBezTo>
                <a:cubicBezTo>
                  <a:pt x="643" y="708"/>
                  <a:pt x="641" y="707"/>
                  <a:pt x="640" y="707"/>
                </a:cubicBezTo>
                <a:cubicBezTo>
                  <a:pt x="639" y="707"/>
                  <a:pt x="636" y="708"/>
                  <a:pt x="635" y="709"/>
                </a:cubicBezTo>
                <a:cubicBezTo>
                  <a:pt x="634" y="710"/>
                  <a:pt x="634" y="712"/>
                  <a:pt x="634" y="713"/>
                </a:cubicBezTo>
                <a:cubicBezTo>
                  <a:pt x="633" y="714"/>
                  <a:pt x="630" y="716"/>
                  <a:pt x="629" y="718"/>
                </a:cubicBezTo>
                <a:cubicBezTo>
                  <a:pt x="628" y="719"/>
                  <a:pt x="627" y="723"/>
                  <a:pt x="626" y="725"/>
                </a:cubicBezTo>
                <a:cubicBezTo>
                  <a:pt x="625" y="726"/>
                  <a:pt x="622" y="729"/>
                  <a:pt x="622" y="731"/>
                </a:cubicBezTo>
                <a:cubicBezTo>
                  <a:pt x="622" y="732"/>
                  <a:pt x="624" y="734"/>
                  <a:pt x="624" y="734"/>
                </a:cubicBezTo>
                <a:cubicBezTo>
                  <a:pt x="625" y="736"/>
                  <a:pt x="624" y="739"/>
                  <a:pt x="624" y="740"/>
                </a:cubicBezTo>
                <a:cubicBezTo>
                  <a:pt x="624" y="742"/>
                  <a:pt x="622" y="744"/>
                  <a:pt x="622" y="746"/>
                </a:cubicBezTo>
                <a:cubicBezTo>
                  <a:pt x="622" y="747"/>
                  <a:pt x="624" y="749"/>
                  <a:pt x="624" y="751"/>
                </a:cubicBezTo>
                <a:cubicBezTo>
                  <a:pt x="624" y="751"/>
                  <a:pt x="622" y="752"/>
                  <a:pt x="621" y="753"/>
                </a:cubicBezTo>
                <a:cubicBezTo>
                  <a:pt x="620" y="754"/>
                  <a:pt x="619" y="755"/>
                  <a:pt x="619" y="756"/>
                </a:cubicBezTo>
                <a:cubicBezTo>
                  <a:pt x="619" y="758"/>
                  <a:pt x="622" y="760"/>
                  <a:pt x="622" y="761"/>
                </a:cubicBezTo>
                <a:cubicBezTo>
                  <a:pt x="621" y="762"/>
                  <a:pt x="619" y="763"/>
                  <a:pt x="618" y="763"/>
                </a:cubicBezTo>
                <a:cubicBezTo>
                  <a:pt x="616" y="764"/>
                  <a:pt x="613" y="767"/>
                  <a:pt x="612" y="768"/>
                </a:cubicBezTo>
                <a:cubicBezTo>
                  <a:pt x="611" y="770"/>
                  <a:pt x="609" y="774"/>
                  <a:pt x="609" y="776"/>
                </a:cubicBezTo>
                <a:cubicBezTo>
                  <a:pt x="609" y="777"/>
                  <a:pt x="610" y="778"/>
                  <a:pt x="610" y="779"/>
                </a:cubicBezTo>
                <a:cubicBezTo>
                  <a:pt x="611" y="780"/>
                  <a:pt x="613" y="782"/>
                  <a:pt x="613" y="783"/>
                </a:cubicBezTo>
                <a:cubicBezTo>
                  <a:pt x="614" y="784"/>
                  <a:pt x="613" y="786"/>
                  <a:pt x="612" y="787"/>
                </a:cubicBezTo>
                <a:cubicBezTo>
                  <a:pt x="612" y="788"/>
                  <a:pt x="611" y="789"/>
                  <a:pt x="610" y="790"/>
                </a:cubicBezTo>
                <a:cubicBezTo>
                  <a:pt x="610" y="790"/>
                  <a:pt x="608" y="789"/>
                  <a:pt x="607" y="790"/>
                </a:cubicBezTo>
                <a:cubicBezTo>
                  <a:pt x="606" y="790"/>
                  <a:pt x="607" y="792"/>
                  <a:pt x="607" y="793"/>
                </a:cubicBezTo>
                <a:cubicBezTo>
                  <a:pt x="607" y="794"/>
                  <a:pt x="608" y="796"/>
                  <a:pt x="608" y="798"/>
                </a:cubicBezTo>
                <a:cubicBezTo>
                  <a:pt x="608" y="798"/>
                  <a:pt x="606" y="800"/>
                  <a:pt x="606" y="801"/>
                </a:cubicBezTo>
                <a:cubicBezTo>
                  <a:pt x="607" y="802"/>
                  <a:pt x="610" y="801"/>
                  <a:pt x="611" y="802"/>
                </a:cubicBezTo>
                <a:cubicBezTo>
                  <a:pt x="612" y="803"/>
                  <a:pt x="612" y="805"/>
                  <a:pt x="612" y="806"/>
                </a:cubicBezTo>
                <a:cubicBezTo>
                  <a:pt x="612" y="807"/>
                  <a:pt x="612" y="809"/>
                  <a:pt x="611" y="810"/>
                </a:cubicBezTo>
                <a:cubicBezTo>
                  <a:pt x="611" y="811"/>
                  <a:pt x="609" y="814"/>
                  <a:pt x="609" y="816"/>
                </a:cubicBezTo>
                <a:cubicBezTo>
                  <a:pt x="609" y="817"/>
                  <a:pt x="610" y="819"/>
                  <a:pt x="610" y="820"/>
                </a:cubicBezTo>
                <a:cubicBezTo>
                  <a:pt x="611" y="821"/>
                  <a:pt x="610" y="823"/>
                  <a:pt x="610" y="825"/>
                </a:cubicBezTo>
                <a:cubicBezTo>
                  <a:pt x="610" y="826"/>
                  <a:pt x="609" y="829"/>
                  <a:pt x="609" y="830"/>
                </a:cubicBezTo>
                <a:cubicBezTo>
                  <a:pt x="609" y="832"/>
                  <a:pt x="611" y="836"/>
                  <a:pt x="611" y="839"/>
                </a:cubicBezTo>
                <a:cubicBezTo>
                  <a:pt x="612" y="841"/>
                  <a:pt x="612" y="846"/>
                  <a:pt x="611" y="848"/>
                </a:cubicBezTo>
                <a:cubicBezTo>
                  <a:pt x="611" y="849"/>
                  <a:pt x="609" y="851"/>
                  <a:pt x="608" y="853"/>
                </a:cubicBezTo>
                <a:cubicBezTo>
                  <a:pt x="606" y="854"/>
                  <a:pt x="603" y="856"/>
                  <a:pt x="602" y="858"/>
                </a:cubicBezTo>
                <a:cubicBezTo>
                  <a:pt x="601" y="860"/>
                  <a:pt x="601" y="864"/>
                  <a:pt x="600" y="866"/>
                </a:cubicBezTo>
                <a:cubicBezTo>
                  <a:pt x="600" y="867"/>
                  <a:pt x="599" y="870"/>
                  <a:pt x="599" y="871"/>
                </a:cubicBezTo>
                <a:cubicBezTo>
                  <a:pt x="598" y="871"/>
                  <a:pt x="596" y="872"/>
                  <a:pt x="594" y="872"/>
                </a:cubicBezTo>
                <a:cubicBezTo>
                  <a:pt x="593" y="872"/>
                  <a:pt x="591" y="870"/>
                  <a:pt x="590" y="869"/>
                </a:cubicBezTo>
                <a:cubicBezTo>
                  <a:pt x="589" y="868"/>
                  <a:pt x="589" y="866"/>
                  <a:pt x="588" y="865"/>
                </a:cubicBezTo>
                <a:cubicBezTo>
                  <a:pt x="588" y="864"/>
                  <a:pt x="586" y="862"/>
                  <a:pt x="585" y="862"/>
                </a:cubicBezTo>
                <a:cubicBezTo>
                  <a:pt x="584" y="861"/>
                  <a:pt x="582" y="861"/>
                  <a:pt x="580" y="861"/>
                </a:cubicBezTo>
                <a:cubicBezTo>
                  <a:pt x="579" y="861"/>
                  <a:pt x="575" y="858"/>
                  <a:pt x="573" y="858"/>
                </a:cubicBezTo>
                <a:cubicBezTo>
                  <a:pt x="572" y="858"/>
                  <a:pt x="569" y="858"/>
                  <a:pt x="568" y="858"/>
                </a:cubicBezTo>
                <a:cubicBezTo>
                  <a:pt x="567" y="858"/>
                  <a:pt x="565" y="859"/>
                  <a:pt x="564" y="860"/>
                </a:cubicBezTo>
                <a:cubicBezTo>
                  <a:pt x="564" y="861"/>
                  <a:pt x="564" y="862"/>
                  <a:pt x="564" y="863"/>
                </a:cubicBezTo>
                <a:cubicBezTo>
                  <a:pt x="564" y="865"/>
                  <a:pt x="565" y="869"/>
                  <a:pt x="565" y="870"/>
                </a:cubicBezTo>
                <a:cubicBezTo>
                  <a:pt x="565" y="872"/>
                  <a:pt x="565" y="877"/>
                  <a:pt x="564" y="879"/>
                </a:cubicBezTo>
                <a:cubicBezTo>
                  <a:pt x="563" y="880"/>
                  <a:pt x="560" y="882"/>
                  <a:pt x="558" y="882"/>
                </a:cubicBezTo>
                <a:cubicBezTo>
                  <a:pt x="556" y="882"/>
                  <a:pt x="553" y="880"/>
                  <a:pt x="551" y="881"/>
                </a:cubicBezTo>
                <a:cubicBezTo>
                  <a:pt x="550" y="881"/>
                  <a:pt x="547" y="884"/>
                  <a:pt x="546" y="886"/>
                </a:cubicBezTo>
                <a:cubicBezTo>
                  <a:pt x="546" y="886"/>
                  <a:pt x="546" y="889"/>
                  <a:pt x="546" y="889"/>
                </a:cubicBezTo>
                <a:cubicBezTo>
                  <a:pt x="545" y="890"/>
                  <a:pt x="542" y="890"/>
                  <a:pt x="541" y="891"/>
                </a:cubicBezTo>
                <a:cubicBezTo>
                  <a:pt x="540" y="891"/>
                  <a:pt x="538" y="890"/>
                  <a:pt x="537" y="891"/>
                </a:cubicBezTo>
                <a:cubicBezTo>
                  <a:pt x="536" y="891"/>
                  <a:pt x="534" y="892"/>
                  <a:pt x="534" y="893"/>
                </a:cubicBezTo>
                <a:cubicBezTo>
                  <a:pt x="533" y="894"/>
                  <a:pt x="533" y="896"/>
                  <a:pt x="534" y="897"/>
                </a:cubicBezTo>
                <a:cubicBezTo>
                  <a:pt x="534" y="898"/>
                  <a:pt x="536" y="899"/>
                  <a:pt x="537" y="900"/>
                </a:cubicBezTo>
                <a:cubicBezTo>
                  <a:pt x="537" y="902"/>
                  <a:pt x="537" y="905"/>
                  <a:pt x="538" y="906"/>
                </a:cubicBezTo>
                <a:cubicBezTo>
                  <a:pt x="538" y="907"/>
                  <a:pt x="540" y="907"/>
                  <a:pt x="540" y="908"/>
                </a:cubicBezTo>
                <a:cubicBezTo>
                  <a:pt x="542" y="910"/>
                  <a:pt x="543" y="915"/>
                  <a:pt x="543" y="917"/>
                </a:cubicBezTo>
                <a:cubicBezTo>
                  <a:pt x="543" y="919"/>
                  <a:pt x="541" y="923"/>
                  <a:pt x="541" y="924"/>
                </a:cubicBezTo>
                <a:cubicBezTo>
                  <a:pt x="542" y="926"/>
                  <a:pt x="545" y="928"/>
                  <a:pt x="546" y="929"/>
                </a:cubicBezTo>
                <a:cubicBezTo>
                  <a:pt x="548" y="929"/>
                  <a:pt x="551" y="928"/>
                  <a:pt x="552" y="928"/>
                </a:cubicBezTo>
                <a:cubicBezTo>
                  <a:pt x="553" y="928"/>
                  <a:pt x="556" y="927"/>
                  <a:pt x="558" y="928"/>
                </a:cubicBezTo>
                <a:cubicBezTo>
                  <a:pt x="559" y="929"/>
                  <a:pt x="560" y="932"/>
                  <a:pt x="560" y="933"/>
                </a:cubicBezTo>
                <a:cubicBezTo>
                  <a:pt x="560" y="934"/>
                  <a:pt x="560" y="937"/>
                  <a:pt x="560" y="938"/>
                </a:cubicBezTo>
                <a:cubicBezTo>
                  <a:pt x="559" y="940"/>
                  <a:pt x="558" y="942"/>
                  <a:pt x="558" y="944"/>
                </a:cubicBezTo>
                <a:cubicBezTo>
                  <a:pt x="557" y="945"/>
                  <a:pt x="555" y="947"/>
                  <a:pt x="555" y="949"/>
                </a:cubicBezTo>
                <a:cubicBezTo>
                  <a:pt x="555" y="950"/>
                  <a:pt x="556" y="952"/>
                  <a:pt x="557" y="954"/>
                </a:cubicBezTo>
                <a:cubicBezTo>
                  <a:pt x="558" y="955"/>
                  <a:pt x="560" y="957"/>
                  <a:pt x="561" y="959"/>
                </a:cubicBezTo>
                <a:cubicBezTo>
                  <a:pt x="561" y="960"/>
                  <a:pt x="561" y="963"/>
                  <a:pt x="561" y="964"/>
                </a:cubicBezTo>
                <a:cubicBezTo>
                  <a:pt x="561" y="965"/>
                  <a:pt x="561" y="966"/>
                  <a:pt x="561" y="967"/>
                </a:cubicBezTo>
                <a:cubicBezTo>
                  <a:pt x="561" y="967"/>
                  <a:pt x="561" y="968"/>
                  <a:pt x="561" y="968"/>
                </a:cubicBezTo>
                <a:cubicBezTo>
                  <a:pt x="559" y="968"/>
                  <a:pt x="556" y="969"/>
                  <a:pt x="554" y="970"/>
                </a:cubicBezTo>
                <a:cubicBezTo>
                  <a:pt x="553" y="970"/>
                  <a:pt x="552" y="971"/>
                  <a:pt x="551" y="971"/>
                </a:cubicBezTo>
                <a:cubicBezTo>
                  <a:pt x="549" y="971"/>
                  <a:pt x="546" y="973"/>
                  <a:pt x="544" y="973"/>
                </a:cubicBezTo>
                <a:cubicBezTo>
                  <a:pt x="542" y="973"/>
                  <a:pt x="539" y="972"/>
                  <a:pt x="538" y="973"/>
                </a:cubicBezTo>
                <a:cubicBezTo>
                  <a:pt x="537" y="973"/>
                  <a:pt x="535" y="975"/>
                  <a:pt x="535" y="976"/>
                </a:cubicBezTo>
                <a:cubicBezTo>
                  <a:pt x="534" y="977"/>
                  <a:pt x="535" y="981"/>
                  <a:pt x="535" y="982"/>
                </a:cubicBezTo>
                <a:cubicBezTo>
                  <a:pt x="534" y="983"/>
                  <a:pt x="530" y="985"/>
                  <a:pt x="528" y="985"/>
                </a:cubicBezTo>
                <a:cubicBezTo>
                  <a:pt x="527" y="985"/>
                  <a:pt x="524" y="985"/>
                  <a:pt x="522" y="986"/>
                </a:cubicBezTo>
                <a:cubicBezTo>
                  <a:pt x="520" y="986"/>
                  <a:pt x="517" y="987"/>
                  <a:pt x="515" y="988"/>
                </a:cubicBezTo>
                <a:cubicBezTo>
                  <a:pt x="513" y="988"/>
                  <a:pt x="511" y="989"/>
                  <a:pt x="510" y="989"/>
                </a:cubicBezTo>
                <a:cubicBezTo>
                  <a:pt x="508" y="989"/>
                  <a:pt x="504" y="987"/>
                  <a:pt x="502" y="988"/>
                </a:cubicBezTo>
                <a:cubicBezTo>
                  <a:pt x="500" y="988"/>
                  <a:pt x="497" y="990"/>
                  <a:pt x="495" y="990"/>
                </a:cubicBezTo>
                <a:cubicBezTo>
                  <a:pt x="494" y="990"/>
                  <a:pt x="492" y="990"/>
                  <a:pt x="492" y="990"/>
                </a:cubicBezTo>
                <a:cubicBezTo>
                  <a:pt x="491" y="989"/>
                  <a:pt x="489" y="988"/>
                  <a:pt x="488" y="987"/>
                </a:cubicBezTo>
                <a:cubicBezTo>
                  <a:pt x="487" y="987"/>
                  <a:pt x="484" y="988"/>
                  <a:pt x="483" y="987"/>
                </a:cubicBezTo>
                <a:cubicBezTo>
                  <a:pt x="482" y="987"/>
                  <a:pt x="481" y="985"/>
                  <a:pt x="481" y="984"/>
                </a:cubicBezTo>
                <a:cubicBezTo>
                  <a:pt x="480" y="983"/>
                  <a:pt x="481" y="980"/>
                  <a:pt x="481" y="979"/>
                </a:cubicBezTo>
                <a:cubicBezTo>
                  <a:pt x="482" y="978"/>
                  <a:pt x="485" y="978"/>
                  <a:pt x="486" y="977"/>
                </a:cubicBezTo>
                <a:cubicBezTo>
                  <a:pt x="486" y="975"/>
                  <a:pt x="485" y="972"/>
                  <a:pt x="486" y="970"/>
                </a:cubicBezTo>
                <a:cubicBezTo>
                  <a:pt x="486" y="968"/>
                  <a:pt x="487" y="965"/>
                  <a:pt x="487" y="964"/>
                </a:cubicBezTo>
                <a:cubicBezTo>
                  <a:pt x="487" y="963"/>
                  <a:pt x="486" y="960"/>
                  <a:pt x="485" y="960"/>
                </a:cubicBezTo>
                <a:cubicBezTo>
                  <a:pt x="483" y="958"/>
                  <a:pt x="479" y="958"/>
                  <a:pt x="477" y="958"/>
                </a:cubicBezTo>
                <a:cubicBezTo>
                  <a:pt x="476" y="958"/>
                  <a:pt x="475" y="958"/>
                  <a:pt x="474" y="958"/>
                </a:cubicBezTo>
                <a:cubicBezTo>
                  <a:pt x="474" y="956"/>
                  <a:pt x="473" y="955"/>
                  <a:pt x="473" y="954"/>
                </a:cubicBezTo>
                <a:cubicBezTo>
                  <a:pt x="472" y="953"/>
                  <a:pt x="469" y="952"/>
                  <a:pt x="468" y="951"/>
                </a:cubicBezTo>
                <a:cubicBezTo>
                  <a:pt x="467" y="949"/>
                  <a:pt x="469" y="944"/>
                  <a:pt x="468" y="942"/>
                </a:cubicBezTo>
                <a:cubicBezTo>
                  <a:pt x="468" y="941"/>
                  <a:pt x="467" y="938"/>
                  <a:pt x="466" y="938"/>
                </a:cubicBezTo>
                <a:cubicBezTo>
                  <a:pt x="465" y="937"/>
                  <a:pt x="463" y="936"/>
                  <a:pt x="463" y="936"/>
                </a:cubicBezTo>
                <a:cubicBezTo>
                  <a:pt x="462" y="934"/>
                  <a:pt x="461" y="929"/>
                  <a:pt x="462" y="927"/>
                </a:cubicBezTo>
                <a:cubicBezTo>
                  <a:pt x="462" y="925"/>
                  <a:pt x="465" y="921"/>
                  <a:pt x="466" y="919"/>
                </a:cubicBezTo>
                <a:cubicBezTo>
                  <a:pt x="466" y="918"/>
                  <a:pt x="465" y="914"/>
                  <a:pt x="465" y="913"/>
                </a:cubicBezTo>
                <a:cubicBezTo>
                  <a:pt x="464" y="911"/>
                  <a:pt x="461" y="907"/>
                  <a:pt x="460" y="905"/>
                </a:cubicBezTo>
                <a:cubicBezTo>
                  <a:pt x="460" y="904"/>
                  <a:pt x="461" y="901"/>
                  <a:pt x="460" y="900"/>
                </a:cubicBezTo>
                <a:cubicBezTo>
                  <a:pt x="460" y="899"/>
                  <a:pt x="459" y="898"/>
                  <a:pt x="458" y="898"/>
                </a:cubicBezTo>
                <a:cubicBezTo>
                  <a:pt x="457" y="897"/>
                  <a:pt x="455" y="896"/>
                  <a:pt x="454" y="894"/>
                </a:cubicBezTo>
                <a:cubicBezTo>
                  <a:pt x="453" y="893"/>
                  <a:pt x="454" y="891"/>
                  <a:pt x="454" y="889"/>
                </a:cubicBezTo>
                <a:cubicBezTo>
                  <a:pt x="454" y="888"/>
                  <a:pt x="454" y="885"/>
                  <a:pt x="455" y="885"/>
                </a:cubicBezTo>
                <a:cubicBezTo>
                  <a:pt x="457" y="884"/>
                  <a:pt x="461" y="885"/>
                  <a:pt x="462" y="884"/>
                </a:cubicBezTo>
                <a:cubicBezTo>
                  <a:pt x="463" y="883"/>
                  <a:pt x="464" y="880"/>
                  <a:pt x="464" y="878"/>
                </a:cubicBezTo>
                <a:cubicBezTo>
                  <a:pt x="464" y="877"/>
                  <a:pt x="463" y="874"/>
                  <a:pt x="462" y="873"/>
                </a:cubicBezTo>
                <a:cubicBezTo>
                  <a:pt x="461" y="873"/>
                  <a:pt x="459" y="875"/>
                  <a:pt x="458" y="875"/>
                </a:cubicBezTo>
                <a:cubicBezTo>
                  <a:pt x="457" y="875"/>
                  <a:pt x="456" y="871"/>
                  <a:pt x="455" y="871"/>
                </a:cubicBezTo>
                <a:cubicBezTo>
                  <a:pt x="454" y="871"/>
                  <a:pt x="454" y="875"/>
                  <a:pt x="453" y="876"/>
                </a:cubicBezTo>
                <a:cubicBezTo>
                  <a:pt x="452" y="877"/>
                  <a:pt x="450" y="878"/>
                  <a:pt x="448" y="878"/>
                </a:cubicBezTo>
                <a:cubicBezTo>
                  <a:pt x="447" y="878"/>
                  <a:pt x="444" y="876"/>
                  <a:pt x="442" y="876"/>
                </a:cubicBezTo>
                <a:cubicBezTo>
                  <a:pt x="441" y="875"/>
                  <a:pt x="440" y="874"/>
                  <a:pt x="439" y="874"/>
                </a:cubicBezTo>
                <a:cubicBezTo>
                  <a:pt x="437" y="874"/>
                  <a:pt x="435" y="872"/>
                  <a:pt x="433" y="872"/>
                </a:cubicBezTo>
                <a:cubicBezTo>
                  <a:pt x="432" y="872"/>
                  <a:pt x="429" y="872"/>
                  <a:pt x="428" y="872"/>
                </a:cubicBezTo>
                <a:cubicBezTo>
                  <a:pt x="426" y="873"/>
                  <a:pt x="425" y="877"/>
                  <a:pt x="423" y="878"/>
                </a:cubicBezTo>
                <a:cubicBezTo>
                  <a:pt x="422" y="878"/>
                  <a:pt x="418" y="878"/>
                  <a:pt x="417" y="877"/>
                </a:cubicBezTo>
                <a:cubicBezTo>
                  <a:pt x="416" y="877"/>
                  <a:pt x="414" y="875"/>
                  <a:pt x="414" y="873"/>
                </a:cubicBezTo>
                <a:cubicBezTo>
                  <a:pt x="413" y="871"/>
                  <a:pt x="414" y="866"/>
                  <a:pt x="413" y="864"/>
                </a:cubicBezTo>
                <a:cubicBezTo>
                  <a:pt x="412" y="863"/>
                  <a:pt x="411" y="861"/>
                  <a:pt x="410" y="859"/>
                </a:cubicBezTo>
                <a:cubicBezTo>
                  <a:pt x="409" y="858"/>
                  <a:pt x="406" y="854"/>
                  <a:pt x="406" y="852"/>
                </a:cubicBezTo>
                <a:cubicBezTo>
                  <a:pt x="405" y="850"/>
                  <a:pt x="408" y="847"/>
                  <a:pt x="407" y="845"/>
                </a:cubicBezTo>
                <a:cubicBezTo>
                  <a:pt x="407" y="843"/>
                  <a:pt x="406" y="841"/>
                  <a:pt x="406" y="840"/>
                </a:cubicBezTo>
                <a:cubicBezTo>
                  <a:pt x="406" y="839"/>
                  <a:pt x="406" y="837"/>
                  <a:pt x="406" y="836"/>
                </a:cubicBezTo>
                <a:cubicBezTo>
                  <a:pt x="407" y="836"/>
                  <a:pt x="409" y="835"/>
                  <a:pt x="409" y="835"/>
                </a:cubicBezTo>
                <a:cubicBezTo>
                  <a:pt x="410" y="835"/>
                  <a:pt x="412" y="836"/>
                  <a:pt x="413" y="836"/>
                </a:cubicBezTo>
                <a:cubicBezTo>
                  <a:pt x="414" y="835"/>
                  <a:pt x="415" y="834"/>
                  <a:pt x="416" y="833"/>
                </a:cubicBezTo>
                <a:cubicBezTo>
                  <a:pt x="416" y="833"/>
                  <a:pt x="417" y="831"/>
                  <a:pt x="417" y="830"/>
                </a:cubicBezTo>
                <a:cubicBezTo>
                  <a:pt x="418" y="829"/>
                  <a:pt x="421" y="825"/>
                  <a:pt x="421" y="823"/>
                </a:cubicBezTo>
                <a:cubicBezTo>
                  <a:pt x="421" y="822"/>
                  <a:pt x="418" y="818"/>
                  <a:pt x="418" y="817"/>
                </a:cubicBezTo>
                <a:cubicBezTo>
                  <a:pt x="417" y="815"/>
                  <a:pt x="417" y="812"/>
                  <a:pt x="416" y="811"/>
                </a:cubicBezTo>
                <a:cubicBezTo>
                  <a:pt x="416" y="810"/>
                  <a:pt x="414" y="809"/>
                  <a:pt x="413" y="808"/>
                </a:cubicBezTo>
                <a:cubicBezTo>
                  <a:pt x="413" y="808"/>
                  <a:pt x="411" y="808"/>
                  <a:pt x="410" y="807"/>
                </a:cubicBezTo>
                <a:cubicBezTo>
                  <a:pt x="409" y="807"/>
                  <a:pt x="409" y="804"/>
                  <a:pt x="409" y="803"/>
                </a:cubicBezTo>
                <a:cubicBezTo>
                  <a:pt x="408" y="802"/>
                  <a:pt x="407" y="799"/>
                  <a:pt x="406" y="799"/>
                </a:cubicBezTo>
                <a:cubicBezTo>
                  <a:pt x="404" y="798"/>
                  <a:pt x="399" y="800"/>
                  <a:pt x="397" y="800"/>
                </a:cubicBezTo>
                <a:cubicBezTo>
                  <a:pt x="395" y="799"/>
                  <a:pt x="393" y="799"/>
                  <a:pt x="391" y="798"/>
                </a:cubicBezTo>
                <a:cubicBezTo>
                  <a:pt x="390" y="797"/>
                  <a:pt x="388" y="795"/>
                  <a:pt x="387" y="794"/>
                </a:cubicBezTo>
                <a:cubicBezTo>
                  <a:pt x="386" y="794"/>
                  <a:pt x="382" y="794"/>
                  <a:pt x="381" y="794"/>
                </a:cubicBezTo>
                <a:cubicBezTo>
                  <a:pt x="379" y="793"/>
                  <a:pt x="377" y="792"/>
                  <a:pt x="376" y="791"/>
                </a:cubicBezTo>
                <a:cubicBezTo>
                  <a:pt x="374" y="791"/>
                  <a:pt x="372" y="789"/>
                  <a:pt x="371" y="788"/>
                </a:cubicBezTo>
                <a:cubicBezTo>
                  <a:pt x="369" y="787"/>
                  <a:pt x="364" y="785"/>
                  <a:pt x="362" y="784"/>
                </a:cubicBezTo>
                <a:cubicBezTo>
                  <a:pt x="359" y="784"/>
                  <a:pt x="353" y="784"/>
                  <a:pt x="351" y="784"/>
                </a:cubicBezTo>
                <a:cubicBezTo>
                  <a:pt x="349" y="785"/>
                  <a:pt x="345" y="787"/>
                  <a:pt x="343" y="788"/>
                </a:cubicBezTo>
                <a:cubicBezTo>
                  <a:pt x="341" y="788"/>
                  <a:pt x="337" y="787"/>
                  <a:pt x="336" y="787"/>
                </a:cubicBezTo>
                <a:cubicBezTo>
                  <a:pt x="335" y="788"/>
                  <a:pt x="334" y="791"/>
                  <a:pt x="334" y="793"/>
                </a:cubicBezTo>
                <a:cubicBezTo>
                  <a:pt x="334" y="794"/>
                  <a:pt x="335" y="796"/>
                  <a:pt x="335" y="797"/>
                </a:cubicBezTo>
                <a:cubicBezTo>
                  <a:pt x="336" y="798"/>
                  <a:pt x="336" y="800"/>
                  <a:pt x="336" y="802"/>
                </a:cubicBezTo>
                <a:cubicBezTo>
                  <a:pt x="336" y="804"/>
                  <a:pt x="337" y="808"/>
                  <a:pt x="336" y="810"/>
                </a:cubicBezTo>
                <a:cubicBezTo>
                  <a:pt x="336" y="810"/>
                  <a:pt x="335" y="812"/>
                  <a:pt x="334" y="813"/>
                </a:cubicBezTo>
                <a:cubicBezTo>
                  <a:pt x="333" y="813"/>
                  <a:pt x="331" y="810"/>
                  <a:pt x="330" y="810"/>
                </a:cubicBezTo>
                <a:cubicBezTo>
                  <a:pt x="329" y="810"/>
                  <a:pt x="327" y="810"/>
                  <a:pt x="326" y="811"/>
                </a:cubicBezTo>
                <a:cubicBezTo>
                  <a:pt x="325" y="811"/>
                  <a:pt x="323" y="813"/>
                  <a:pt x="322" y="813"/>
                </a:cubicBezTo>
                <a:cubicBezTo>
                  <a:pt x="321" y="813"/>
                  <a:pt x="317" y="813"/>
                  <a:pt x="316" y="813"/>
                </a:cubicBezTo>
                <a:cubicBezTo>
                  <a:pt x="315" y="812"/>
                  <a:pt x="314" y="809"/>
                  <a:pt x="313" y="808"/>
                </a:cubicBezTo>
                <a:cubicBezTo>
                  <a:pt x="312" y="808"/>
                  <a:pt x="311" y="808"/>
                  <a:pt x="310" y="808"/>
                </a:cubicBezTo>
                <a:cubicBezTo>
                  <a:pt x="308" y="808"/>
                  <a:pt x="304" y="809"/>
                  <a:pt x="303" y="810"/>
                </a:cubicBezTo>
                <a:cubicBezTo>
                  <a:pt x="302" y="811"/>
                  <a:pt x="302" y="813"/>
                  <a:pt x="301" y="814"/>
                </a:cubicBezTo>
                <a:cubicBezTo>
                  <a:pt x="301" y="815"/>
                  <a:pt x="299" y="818"/>
                  <a:pt x="298" y="818"/>
                </a:cubicBezTo>
                <a:cubicBezTo>
                  <a:pt x="297" y="818"/>
                  <a:pt x="296" y="814"/>
                  <a:pt x="295" y="813"/>
                </a:cubicBezTo>
                <a:cubicBezTo>
                  <a:pt x="293" y="812"/>
                  <a:pt x="290" y="812"/>
                  <a:pt x="289" y="813"/>
                </a:cubicBezTo>
                <a:cubicBezTo>
                  <a:pt x="288" y="813"/>
                  <a:pt x="288" y="816"/>
                  <a:pt x="288" y="817"/>
                </a:cubicBezTo>
                <a:cubicBezTo>
                  <a:pt x="287" y="818"/>
                  <a:pt x="286" y="819"/>
                  <a:pt x="285" y="820"/>
                </a:cubicBezTo>
                <a:cubicBezTo>
                  <a:pt x="283" y="820"/>
                  <a:pt x="279" y="820"/>
                  <a:pt x="277" y="819"/>
                </a:cubicBezTo>
                <a:cubicBezTo>
                  <a:pt x="276" y="819"/>
                  <a:pt x="274" y="816"/>
                  <a:pt x="273" y="816"/>
                </a:cubicBezTo>
                <a:cubicBezTo>
                  <a:pt x="272" y="815"/>
                  <a:pt x="269" y="816"/>
                  <a:pt x="268" y="815"/>
                </a:cubicBezTo>
                <a:cubicBezTo>
                  <a:pt x="267" y="815"/>
                  <a:pt x="265" y="814"/>
                  <a:pt x="264" y="813"/>
                </a:cubicBezTo>
                <a:cubicBezTo>
                  <a:pt x="263" y="811"/>
                  <a:pt x="262" y="809"/>
                  <a:pt x="261" y="808"/>
                </a:cubicBezTo>
                <a:cubicBezTo>
                  <a:pt x="260" y="807"/>
                  <a:pt x="258" y="805"/>
                  <a:pt x="257" y="805"/>
                </a:cubicBezTo>
                <a:cubicBezTo>
                  <a:pt x="256" y="804"/>
                  <a:pt x="253" y="805"/>
                  <a:pt x="251" y="805"/>
                </a:cubicBezTo>
                <a:cubicBezTo>
                  <a:pt x="249" y="805"/>
                  <a:pt x="245" y="806"/>
                  <a:pt x="244" y="805"/>
                </a:cubicBezTo>
                <a:cubicBezTo>
                  <a:pt x="243" y="803"/>
                  <a:pt x="244" y="799"/>
                  <a:pt x="243" y="798"/>
                </a:cubicBezTo>
                <a:cubicBezTo>
                  <a:pt x="242" y="797"/>
                  <a:pt x="239" y="796"/>
                  <a:pt x="238" y="795"/>
                </a:cubicBezTo>
                <a:cubicBezTo>
                  <a:pt x="237" y="794"/>
                  <a:pt x="237" y="791"/>
                  <a:pt x="236" y="790"/>
                </a:cubicBezTo>
                <a:cubicBezTo>
                  <a:pt x="236" y="789"/>
                  <a:pt x="234" y="787"/>
                  <a:pt x="233" y="786"/>
                </a:cubicBezTo>
                <a:cubicBezTo>
                  <a:pt x="233" y="786"/>
                  <a:pt x="232" y="784"/>
                  <a:pt x="232" y="783"/>
                </a:cubicBezTo>
                <a:cubicBezTo>
                  <a:pt x="231" y="781"/>
                  <a:pt x="231" y="777"/>
                  <a:pt x="230" y="776"/>
                </a:cubicBezTo>
                <a:cubicBezTo>
                  <a:pt x="229" y="775"/>
                  <a:pt x="228" y="774"/>
                  <a:pt x="227" y="774"/>
                </a:cubicBezTo>
                <a:cubicBezTo>
                  <a:pt x="226" y="773"/>
                  <a:pt x="223" y="775"/>
                  <a:pt x="222" y="774"/>
                </a:cubicBezTo>
                <a:cubicBezTo>
                  <a:pt x="221" y="774"/>
                  <a:pt x="220" y="773"/>
                  <a:pt x="220" y="773"/>
                </a:cubicBezTo>
                <a:cubicBezTo>
                  <a:pt x="218" y="772"/>
                  <a:pt x="214" y="771"/>
                  <a:pt x="212" y="770"/>
                </a:cubicBezTo>
                <a:cubicBezTo>
                  <a:pt x="211" y="770"/>
                  <a:pt x="208" y="770"/>
                  <a:pt x="206" y="769"/>
                </a:cubicBezTo>
                <a:cubicBezTo>
                  <a:pt x="206" y="769"/>
                  <a:pt x="205" y="768"/>
                  <a:pt x="204" y="767"/>
                </a:cubicBezTo>
                <a:cubicBezTo>
                  <a:pt x="203" y="767"/>
                  <a:pt x="201" y="766"/>
                  <a:pt x="200" y="766"/>
                </a:cubicBezTo>
                <a:cubicBezTo>
                  <a:pt x="200" y="765"/>
                  <a:pt x="198" y="764"/>
                  <a:pt x="198" y="763"/>
                </a:cubicBezTo>
                <a:cubicBezTo>
                  <a:pt x="197" y="761"/>
                  <a:pt x="197" y="758"/>
                  <a:pt x="198" y="756"/>
                </a:cubicBezTo>
                <a:cubicBezTo>
                  <a:pt x="198" y="755"/>
                  <a:pt x="201" y="753"/>
                  <a:pt x="202" y="752"/>
                </a:cubicBezTo>
                <a:cubicBezTo>
                  <a:pt x="202" y="751"/>
                  <a:pt x="202" y="748"/>
                  <a:pt x="202" y="747"/>
                </a:cubicBezTo>
                <a:cubicBezTo>
                  <a:pt x="202" y="745"/>
                  <a:pt x="201" y="742"/>
                  <a:pt x="201" y="740"/>
                </a:cubicBezTo>
                <a:cubicBezTo>
                  <a:pt x="201" y="738"/>
                  <a:pt x="201" y="731"/>
                  <a:pt x="199" y="729"/>
                </a:cubicBezTo>
                <a:cubicBezTo>
                  <a:pt x="198" y="728"/>
                  <a:pt x="194" y="729"/>
                  <a:pt x="192" y="729"/>
                </a:cubicBezTo>
                <a:cubicBezTo>
                  <a:pt x="191" y="728"/>
                  <a:pt x="189" y="726"/>
                  <a:pt x="188" y="725"/>
                </a:cubicBezTo>
                <a:cubicBezTo>
                  <a:pt x="187" y="725"/>
                  <a:pt x="185" y="722"/>
                  <a:pt x="184" y="721"/>
                </a:cubicBezTo>
                <a:cubicBezTo>
                  <a:pt x="183" y="721"/>
                  <a:pt x="180" y="720"/>
                  <a:pt x="179" y="720"/>
                </a:cubicBezTo>
                <a:cubicBezTo>
                  <a:pt x="179" y="719"/>
                  <a:pt x="178" y="717"/>
                  <a:pt x="177" y="716"/>
                </a:cubicBezTo>
                <a:cubicBezTo>
                  <a:pt x="175" y="716"/>
                  <a:pt x="171" y="717"/>
                  <a:pt x="169" y="716"/>
                </a:cubicBezTo>
                <a:cubicBezTo>
                  <a:pt x="168" y="715"/>
                  <a:pt x="167" y="713"/>
                  <a:pt x="166" y="712"/>
                </a:cubicBezTo>
                <a:cubicBezTo>
                  <a:pt x="165" y="710"/>
                  <a:pt x="162" y="707"/>
                  <a:pt x="161" y="705"/>
                </a:cubicBezTo>
                <a:cubicBezTo>
                  <a:pt x="159" y="704"/>
                  <a:pt x="156" y="701"/>
                  <a:pt x="155" y="700"/>
                </a:cubicBezTo>
                <a:cubicBezTo>
                  <a:pt x="154" y="700"/>
                  <a:pt x="151" y="699"/>
                  <a:pt x="151" y="698"/>
                </a:cubicBezTo>
                <a:cubicBezTo>
                  <a:pt x="150" y="698"/>
                  <a:pt x="150" y="698"/>
                  <a:pt x="150" y="697"/>
                </a:cubicBezTo>
                <a:close/>
              </a:path>
            </a:pathLst>
          </a:custGeom>
          <a:solidFill>
            <a:srgbClr val="BBBBBB"/>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4826411" y="1672161"/>
            <a:ext cx="1503755" cy="1503757"/>
          </a:xfrm>
          <a:custGeom>
            <a:avLst/>
            <a:gdLst/>
            <a:ahLst/>
            <a:cxnLst>
              <a:cxn ang="0">
                <a:pos x="54" y="58"/>
              </a:cxn>
              <a:cxn ang="0">
                <a:pos x="78" y="67"/>
              </a:cxn>
              <a:cxn ang="0">
                <a:pos x="100" y="70"/>
              </a:cxn>
              <a:cxn ang="0">
                <a:pos x="123" y="66"/>
              </a:cxn>
              <a:cxn ang="0">
                <a:pos x="117" y="44"/>
              </a:cxn>
              <a:cxn ang="0">
                <a:pos x="150" y="26"/>
              </a:cxn>
              <a:cxn ang="0">
                <a:pos x="154" y="8"/>
              </a:cxn>
              <a:cxn ang="0">
                <a:pos x="185" y="20"/>
              </a:cxn>
              <a:cxn ang="0">
                <a:pos x="210" y="10"/>
              </a:cxn>
              <a:cxn ang="0">
                <a:pos x="236" y="29"/>
              </a:cxn>
              <a:cxn ang="0">
                <a:pos x="284" y="30"/>
              </a:cxn>
              <a:cxn ang="0">
                <a:pos x="312" y="41"/>
              </a:cxn>
              <a:cxn ang="0">
                <a:pos x="356" y="35"/>
              </a:cxn>
              <a:cxn ang="0">
                <a:pos x="387" y="70"/>
              </a:cxn>
              <a:cxn ang="0">
                <a:pos x="444" y="76"/>
              </a:cxn>
              <a:cxn ang="0">
                <a:pos x="452" y="108"/>
              </a:cxn>
              <a:cxn ang="0">
                <a:pos x="467" y="146"/>
              </a:cxn>
              <a:cxn ang="0">
                <a:pos x="486" y="152"/>
              </a:cxn>
              <a:cxn ang="0">
                <a:pos x="513" y="166"/>
              </a:cxn>
              <a:cxn ang="0">
                <a:pos x="550" y="179"/>
              </a:cxn>
              <a:cxn ang="0">
                <a:pos x="555" y="216"/>
              </a:cxn>
              <a:cxn ang="0">
                <a:pos x="563" y="253"/>
              </a:cxn>
              <a:cxn ang="0">
                <a:pos x="543" y="271"/>
              </a:cxn>
              <a:cxn ang="0">
                <a:pos x="554" y="323"/>
              </a:cxn>
              <a:cxn ang="0">
                <a:pos x="530" y="323"/>
              </a:cxn>
              <a:cxn ang="0">
                <a:pos x="499" y="339"/>
              </a:cxn>
              <a:cxn ang="0">
                <a:pos x="495" y="374"/>
              </a:cxn>
              <a:cxn ang="0">
                <a:pos x="514" y="399"/>
              </a:cxn>
              <a:cxn ang="0">
                <a:pos x="497" y="427"/>
              </a:cxn>
              <a:cxn ang="0">
                <a:pos x="483" y="460"/>
              </a:cxn>
              <a:cxn ang="0">
                <a:pos x="483" y="489"/>
              </a:cxn>
              <a:cxn ang="0">
                <a:pos x="483" y="514"/>
              </a:cxn>
              <a:cxn ang="0">
                <a:pos x="474" y="540"/>
              </a:cxn>
              <a:cxn ang="0">
                <a:pos x="455" y="567"/>
              </a:cxn>
              <a:cxn ang="0">
                <a:pos x="416" y="568"/>
              </a:cxn>
              <a:cxn ang="0">
                <a:pos x="392" y="544"/>
              </a:cxn>
              <a:cxn ang="0">
                <a:pos x="366" y="564"/>
              </a:cxn>
              <a:cxn ang="0">
                <a:pos x="335" y="545"/>
              </a:cxn>
              <a:cxn ang="0">
                <a:pos x="300" y="518"/>
              </a:cxn>
              <a:cxn ang="0">
                <a:pos x="259" y="514"/>
              </a:cxn>
              <a:cxn ang="0">
                <a:pos x="233" y="503"/>
              </a:cxn>
              <a:cxn ang="0">
                <a:pos x="191" y="489"/>
              </a:cxn>
              <a:cxn ang="0">
                <a:pos x="162" y="474"/>
              </a:cxn>
              <a:cxn ang="0">
                <a:pos x="148" y="462"/>
              </a:cxn>
              <a:cxn ang="0">
                <a:pos x="121" y="442"/>
              </a:cxn>
              <a:cxn ang="0">
                <a:pos x="96" y="443"/>
              </a:cxn>
              <a:cxn ang="0">
                <a:pos x="75" y="426"/>
              </a:cxn>
              <a:cxn ang="0">
                <a:pos x="52" y="425"/>
              </a:cxn>
              <a:cxn ang="0">
                <a:pos x="33" y="402"/>
              </a:cxn>
              <a:cxn ang="0">
                <a:pos x="50" y="382"/>
              </a:cxn>
              <a:cxn ang="0">
                <a:pos x="44" y="338"/>
              </a:cxn>
              <a:cxn ang="0">
                <a:pos x="2" y="314"/>
              </a:cxn>
              <a:cxn ang="0">
                <a:pos x="14" y="261"/>
              </a:cxn>
              <a:cxn ang="0">
                <a:pos x="13" y="231"/>
              </a:cxn>
              <a:cxn ang="0">
                <a:pos x="32" y="187"/>
              </a:cxn>
              <a:cxn ang="0">
                <a:pos x="11" y="149"/>
              </a:cxn>
            </a:cxnLst>
            <a:rect l="0" t="0" r="r" b="b"/>
            <a:pathLst>
              <a:path w="570" h="571">
                <a:moveTo>
                  <a:pt x="37" y="106"/>
                </a:moveTo>
                <a:cubicBezTo>
                  <a:pt x="38" y="103"/>
                  <a:pt x="38" y="99"/>
                  <a:pt x="39" y="97"/>
                </a:cubicBezTo>
                <a:cubicBezTo>
                  <a:pt x="40" y="95"/>
                  <a:pt x="44" y="92"/>
                  <a:pt x="44" y="90"/>
                </a:cubicBezTo>
                <a:cubicBezTo>
                  <a:pt x="45" y="88"/>
                  <a:pt x="45" y="84"/>
                  <a:pt x="44" y="82"/>
                </a:cubicBezTo>
                <a:cubicBezTo>
                  <a:pt x="44" y="79"/>
                  <a:pt x="42" y="74"/>
                  <a:pt x="43" y="71"/>
                </a:cubicBezTo>
                <a:cubicBezTo>
                  <a:pt x="43" y="70"/>
                  <a:pt x="46" y="68"/>
                  <a:pt x="47" y="67"/>
                </a:cubicBezTo>
                <a:cubicBezTo>
                  <a:pt x="48" y="66"/>
                  <a:pt x="50" y="64"/>
                  <a:pt x="51" y="63"/>
                </a:cubicBezTo>
                <a:cubicBezTo>
                  <a:pt x="52" y="62"/>
                  <a:pt x="53" y="58"/>
                  <a:pt x="54" y="58"/>
                </a:cubicBezTo>
                <a:cubicBezTo>
                  <a:pt x="56" y="57"/>
                  <a:pt x="59" y="56"/>
                  <a:pt x="60" y="56"/>
                </a:cubicBezTo>
                <a:cubicBezTo>
                  <a:pt x="61" y="57"/>
                  <a:pt x="63" y="57"/>
                  <a:pt x="64" y="58"/>
                </a:cubicBezTo>
                <a:cubicBezTo>
                  <a:pt x="64" y="58"/>
                  <a:pt x="64" y="60"/>
                  <a:pt x="64" y="61"/>
                </a:cubicBezTo>
                <a:cubicBezTo>
                  <a:pt x="64" y="62"/>
                  <a:pt x="63" y="66"/>
                  <a:pt x="64" y="67"/>
                </a:cubicBezTo>
                <a:cubicBezTo>
                  <a:pt x="64" y="68"/>
                  <a:pt x="66" y="70"/>
                  <a:pt x="67" y="71"/>
                </a:cubicBezTo>
                <a:cubicBezTo>
                  <a:pt x="68" y="72"/>
                  <a:pt x="72" y="73"/>
                  <a:pt x="73" y="73"/>
                </a:cubicBezTo>
                <a:cubicBezTo>
                  <a:pt x="74" y="73"/>
                  <a:pt x="76" y="72"/>
                  <a:pt x="77" y="71"/>
                </a:cubicBezTo>
                <a:cubicBezTo>
                  <a:pt x="77" y="70"/>
                  <a:pt x="78" y="68"/>
                  <a:pt x="78" y="67"/>
                </a:cubicBezTo>
                <a:cubicBezTo>
                  <a:pt x="79" y="67"/>
                  <a:pt x="82" y="66"/>
                  <a:pt x="83" y="66"/>
                </a:cubicBezTo>
                <a:cubicBezTo>
                  <a:pt x="84" y="66"/>
                  <a:pt x="85" y="67"/>
                  <a:pt x="86" y="68"/>
                </a:cubicBezTo>
                <a:cubicBezTo>
                  <a:pt x="86" y="68"/>
                  <a:pt x="87" y="71"/>
                  <a:pt x="87" y="71"/>
                </a:cubicBezTo>
                <a:cubicBezTo>
                  <a:pt x="88" y="72"/>
                  <a:pt x="91" y="72"/>
                  <a:pt x="92" y="73"/>
                </a:cubicBezTo>
                <a:cubicBezTo>
                  <a:pt x="92" y="74"/>
                  <a:pt x="93" y="76"/>
                  <a:pt x="93" y="76"/>
                </a:cubicBezTo>
                <a:cubicBezTo>
                  <a:pt x="94" y="77"/>
                  <a:pt x="97" y="78"/>
                  <a:pt x="99" y="78"/>
                </a:cubicBezTo>
                <a:cubicBezTo>
                  <a:pt x="100" y="77"/>
                  <a:pt x="101" y="75"/>
                  <a:pt x="101" y="74"/>
                </a:cubicBezTo>
                <a:cubicBezTo>
                  <a:pt x="101" y="73"/>
                  <a:pt x="100" y="71"/>
                  <a:pt x="100" y="70"/>
                </a:cubicBezTo>
                <a:cubicBezTo>
                  <a:pt x="99" y="69"/>
                  <a:pt x="97" y="70"/>
                  <a:pt x="96" y="69"/>
                </a:cubicBezTo>
                <a:cubicBezTo>
                  <a:pt x="95" y="68"/>
                  <a:pt x="95" y="65"/>
                  <a:pt x="96" y="64"/>
                </a:cubicBezTo>
                <a:cubicBezTo>
                  <a:pt x="97" y="63"/>
                  <a:pt x="100" y="63"/>
                  <a:pt x="102" y="63"/>
                </a:cubicBezTo>
                <a:cubicBezTo>
                  <a:pt x="103" y="64"/>
                  <a:pt x="105" y="66"/>
                  <a:pt x="106" y="66"/>
                </a:cubicBezTo>
                <a:cubicBezTo>
                  <a:pt x="108" y="66"/>
                  <a:pt x="109" y="63"/>
                  <a:pt x="110" y="63"/>
                </a:cubicBezTo>
                <a:cubicBezTo>
                  <a:pt x="111" y="63"/>
                  <a:pt x="113" y="63"/>
                  <a:pt x="113" y="63"/>
                </a:cubicBezTo>
                <a:cubicBezTo>
                  <a:pt x="115" y="64"/>
                  <a:pt x="117" y="69"/>
                  <a:pt x="119" y="69"/>
                </a:cubicBezTo>
                <a:cubicBezTo>
                  <a:pt x="120" y="69"/>
                  <a:pt x="122" y="67"/>
                  <a:pt x="123" y="66"/>
                </a:cubicBezTo>
                <a:cubicBezTo>
                  <a:pt x="124" y="65"/>
                  <a:pt x="126" y="63"/>
                  <a:pt x="127" y="62"/>
                </a:cubicBezTo>
                <a:cubicBezTo>
                  <a:pt x="128" y="61"/>
                  <a:pt x="129" y="58"/>
                  <a:pt x="129" y="57"/>
                </a:cubicBezTo>
                <a:cubicBezTo>
                  <a:pt x="129" y="57"/>
                  <a:pt x="130" y="55"/>
                  <a:pt x="129" y="55"/>
                </a:cubicBezTo>
                <a:cubicBezTo>
                  <a:pt x="129" y="54"/>
                  <a:pt x="126" y="53"/>
                  <a:pt x="125" y="52"/>
                </a:cubicBezTo>
                <a:cubicBezTo>
                  <a:pt x="124" y="52"/>
                  <a:pt x="122" y="52"/>
                  <a:pt x="121" y="52"/>
                </a:cubicBezTo>
                <a:cubicBezTo>
                  <a:pt x="121" y="52"/>
                  <a:pt x="120" y="51"/>
                  <a:pt x="120" y="51"/>
                </a:cubicBezTo>
                <a:cubicBezTo>
                  <a:pt x="119" y="50"/>
                  <a:pt x="119" y="47"/>
                  <a:pt x="118" y="46"/>
                </a:cubicBezTo>
                <a:cubicBezTo>
                  <a:pt x="118" y="46"/>
                  <a:pt x="117" y="44"/>
                  <a:pt x="117" y="44"/>
                </a:cubicBezTo>
                <a:cubicBezTo>
                  <a:pt x="116" y="42"/>
                  <a:pt x="115" y="39"/>
                  <a:pt x="115" y="37"/>
                </a:cubicBezTo>
                <a:cubicBezTo>
                  <a:pt x="116" y="36"/>
                  <a:pt x="116" y="34"/>
                  <a:pt x="117" y="33"/>
                </a:cubicBezTo>
                <a:cubicBezTo>
                  <a:pt x="118" y="32"/>
                  <a:pt x="122" y="32"/>
                  <a:pt x="123" y="32"/>
                </a:cubicBezTo>
                <a:cubicBezTo>
                  <a:pt x="124" y="33"/>
                  <a:pt x="126" y="35"/>
                  <a:pt x="127" y="35"/>
                </a:cubicBezTo>
                <a:cubicBezTo>
                  <a:pt x="128" y="36"/>
                  <a:pt x="131" y="37"/>
                  <a:pt x="133" y="37"/>
                </a:cubicBezTo>
                <a:cubicBezTo>
                  <a:pt x="134" y="37"/>
                  <a:pt x="138" y="35"/>
                  <a:pt x="139" y="35"/>
                </a:cubicBezTo>
                <a:cubicBezTo>
                  <a:pt x="141" y="34"/>
                  <a:pt x="145" y="31"/>
                  <a:pt x="147" y="30"/>
                </a:cubicBezTo>
                <a:cubicBezTo>
                  <a:pt x="148" y="29"/>
                  <a:pt x="149" y="27"/>
                  <a:pt x="150" y="26"/>
                </a:cubicBezTo>
                <a:cubicBezTo>
                  <a:pt x="150" y="25"/>
                  <a:pt x="150" y="22"/>
                  <a:pt x="149" y="21"/>
                </a:cubicBezTo>
                <a:cubicBezTo>
                  <a:pt x="149" y="19"/>
                  <a:pt x="148" y="16"/>
                  <a:pt x="147" y="15"/>
                </a:cubicBezTo>
                <a:cubicBezTo>
                  <a:pt x="147" y="15"/>
                  <a:pt x="145" y="15"/>
                  <a:pt x="144" y="14"/>
                </a:cubicBezTo>
                <a:cubicBezTo>
                  <a:pt x="143" y="13"/>
                  <a:pt x="142" y="11"/>
                  <a:pt x="142" y="10"/>
                </a:cubicBezTo>
                <a:cubicBezTo>
                  <a:pt x="142" y="9"/>
                  <a:pt x="143" y="6"/>
                  <a:pt x="144" y="6"/>
                </a:cubicBezTo>
                <a:cubicBezTo>
                  <a:pt x="145" y="5"/>
                  <a:pt x="147" y="5"/>
                  <a:pt x="148" y="5"/>
                </a:cubicBezTo>
                <a:cubicBezTo>
                  <a:pt x="149" y="6"/>
                  <a:pt x="149" y="8"/>
                  <a:pt x="150" y="8"/>
                </a:cubicBezTo>
                <a:cubicBezTo>
                  <a:pt x="151" y="8"/>
                  <a:pt x="153" y="8"/>
                  <a:pt x="154" y="8"/>
                </a:cubicBezTo>
                <a:cubicBezTo>
                  <a:pt x="155" y="8"/>
                  <a:pt x="157" y="6"/>
                  <a:pt x="158" y="6"/>
                </a:cubicBezTo>
                <a:cubicBezTo>
                  <a:pt x="159" y="6"/>
                  <a:pt x="161" y="6"/>
                  <a:pt x="161" y="7"/>
                </a:cubicBezTo>
                <a:cubicBezTo>
                  <a:pt x="162" y="8"/>
                  <a:pt x="162" y="10"/>
                  <a:pt x="162" y="11"/>
                </a:cubicBezTo>
                <a:cubicBezTo>
                  <a:pt x="163" y="12"/>
                  <a:pt x="166" y="13"/>
                  <a:pt x="167" y="14"/>
                </a:cubicBezTo>
                <a:cubicBezTo>
                  <a:pt x="168" y="15"/>
                  <a:pt x="172" y="16"/>
                  <a:pt x="173" y="18"/>
                </a:cubicBezTo>
                <a:cubicBezTo>
                  <a:pt x="174" y="18"/>
                  <a:pt x="174" y="21"/>
                  <a:pt x="175" y="21"/>
                </a:cubicBezTo>
                <a:cubicBezTo>
                  <a:pt x="176" y="22"/>
                  <a:pt x="179" y="24"/>
                  <a:pt x="180" y="24"/>
                </a:cubicBezTo>
                <a:cubicBezTo>
                  <a:pt x="182" y="23"/>
                  <a:pt x="184" y="21"/>
                  <a:pt x="185" y="20"/>
                </a:cubicBezTo>
                <a:cubicBezTo>
                  <a:pt x="186" y="18"/>
                  <a:pt x="188" y="14"/>
                  <a:pt x="188" y="13"/>
                </a:cubicBezTo>
                <a:cubicBezTo>
                  <a:pt x="189" y="10"/>
                  <a:pt x="188" y="6"/>
                  <a:pt x="189" y="4"/>
                </a:cubicBezTo>
                <a:cubicBezTo>
                  <a:pt x="190" y="3"/>
                  <a:pt x="191" y="0"/>
                  <a:pt x="193" y="0"/>
                </a:cubicBezTo>
                <a:cubicBezTo>
                  <a:pt x="194" y="0"/>
                  <a:pt x="196" y="3"/>
                  <a:pt x="197" y="4"/>
                </a:cubicBezTo>
                <a:cubicBezTo>
                  <a:pt x="197" y="5"/>
                  <a:pt x="198" y="8"/>
                  <a:pt x="199" y="8"/>
                </a:cubicBezTo>
                <a:cubicBezTo>
                  <a:pt x="200" y="9"/>
                  <a:pt x="202" y="8"/>
                  <a:pt x="203" y="8"/>
                </a:cubicBezTo>
                <a:cubicBezTo>
                  <a:pt x="204" y="8"/>
                  <a:pt x="207" y="7"/>
                  <a:pt x="208" y="7"/>
                </a:cubicBezTo>
                <a:cubicBezTo>
                  <a:pt x="209" y="8"/>
                  <a:pt x="210" y="10"/>
                  <a:pt x="210" y="10"/>
                </a:cubicBezTo>
                <a:cubicBezTo>
                  <a:pt x="211" y="11"/>
                  <a:pt x="211" y="13"/>
                  <a:pt x="212" y="14"/>
                </a:cubicBezTo>
                <a:cubicBezTo>
                  <a:pt x="213" y="15"/>
                  <a:pt x="218" y="13"/>
                  <a:pt x="219" y="14"/>
                </a:cubicBezTo>
                <a:cubicBezTo>
                  <a:pt x="220" y="14"/>
                  <a:pt x="221" y="16"/>
                  <a:pt x="222" y="17"/>
                </a:cubicBezTo>
                <a:cubicBezTo>
                  <a:pt x="223" y="17"/>
                  <a:pt x="226" y="17"/>
                  <a:pt x="227" y="17"/>
                </a:cubicBezTo>
                <a:cubicBezTo>
                  <a:pt x="229" y="17"/>
                  <a:pt x="233" y="14"/>
                  <a:pt x="235" y="15"/>
                </a:cubicBezTo>
                <a:cubicBezTo>
                  <a:pt x="236" y="16"/>
                  <a:pt x="238" y="20"/>
                  <a:pt x="237" y="22"/>
                </a:cubicBezTo>
                <a:cubicBezTo>
                  <a:pt x="237" y="23"/>
                  <a:pt x="235" y="24"/>
                  <a:pt x="235" y="25"/>
                </a:cubicBezTo>
                <a:cubicBezTo>
                  <a:pt x="235" y="26"/>
                  <a:pt x="235" y="29"/>
                  <a:pt x="236" y="29"/>
                </a:cubicBezTo>
                <a:cubicBezTo>
                  <a:pt x="237" y="31"/>
                  <a:pt x="242" y="33"/>
                  <a:pt x="244" y="33"/>
                </a:cubicBezTo>
                <a:cubicBezTo>
                  <a:pt x="246" y="33"/>
                  <a:pt x="250" y="32"/>
                  <a:pt x="251" y="33"/>
                </a:cubicBezTo>
                <a:cubicBezTo>
                  <a:pt x="254" y="33"/>
                  <a:pt x="258" y="35"/>
                  <a:pt x="261" y="35"/>
                </a:cubicBezTo>
                <a:cubicBezTo>
                  <a:pt x="262" y="35"/>
                  <a:pt x="266" y="36"/>
                  <a:pt x="267" y="36"/>
                </a:cubicBezTo>
                <a:cubicBezTo>
                  <a:pt x="269" y="36"/>
                  <a:pt x="271" y="35"/>
                  <a:pt x="273" y="35"/>
                </a:cubicBezTo>
                <a:cubicBezTo>
                  <a:pt x="274" y="34"/>
                  <a:pt x="275" y="35"/>
                  <a:pt x="276" y="35"/>
                </a:cubicBezTo>
                <a:cubicBezTo>
                  <a:pt x="277" y="34"/>
                  <a:pt x="279" y="31"/>
                  <a:pt x="281" y="30"/>
                </a:cubicBezTo>
                <a:cubicBezTo>
                  <a:pt x="281" y="30"/>
                  <a:pt x="283" y="30"/>
                  <a:pt x="284" y="30"/>
                </a:cubicBezTo>
                <a:cubicBezTo>
                  <a:pt x="286" y="30"/>
                  <a:pt x="290" y="30"/>
                  <a:pt x="291" y="31"/>
                </a:cubicBezTo>
                <a:cubicBezTo>
                  <a:pt x="292" y="32"/>
                  <a:pt x="290" y="36"/>
                  <a:pt x="291" y="37"/>
                </a:cubicBezTo>
                <a:cubicBezTo>
                  <a:pt x="292" y="38"/>
                  <a:pt x="294" y="39"/>
                  <a:pt x="295" y="40"/>
                </a:cubicBezTo>
                <a:cubicBezTo>
                  <a:pt x="295" y="41"/>
                  <a:pt x="294" y="44"/>
                  <a:pt x="295" y="45"/>
                </a:cubicBezTo>
                <a:cubicBezTo>
                  <a:pt x="296" y="46"/>
                  <a:pt x="298" y="48"/>
                  <a:pt x="299" y="48"/>
                </a:cubicBezTo>
                <a:cubicBezTo>
                  <a:pt x="300" y="48"/>
                  <a:pt x="303" y="48"/>
                  <a:pt x="303" y="47"/>
                </a:cubicBezTo>
                <a:cubicBezTo>
                  <a:pt x="305" y="46"/>
                  <a:pt x="304" y="42"/>
                  <a:pt x="306" y="41"/>
                </a:cubicBezTo>
                <a:cubicBezTo>
                  <a:pt x="307" y="40"/>
                  <a:pt x="311" y="42"/>
                  <a:pt x="312" y="41"/>
                </a:cubicBezTo>
                <a:cubicBezTo>
                  <a:pt x="313" y="41"/>
                  <a:pt x="315" y="38"/>
                  <a:pt x="316" y="37"/>
                </a:cubicBezTo>
                <a:cubicBezTo>
                  <a:pt x="317" y="37"/>
                  <a:pt x="319" y="34"/>
                  <a:pt x="320" y="34"/>
                </a:cubicBezTo>
                <a:cubicBezTo>
                  <a:pt x="321" y="33"/>
                  <a:pt x="323" y="33"/>
                  <a:pt x="324" y="34"/>
                </a:cubicBezTo>
                <a:cubicBezTo>
                  <a:pt x="325" y="34"/>
                  <a:pt x="327" y="35"/>
                  <a:pt x="329" y="36"/>
                </a:cubicBezTo>
                <a:cubicBezTo>
                  <a:pt x="331" y="36"/>
                  <a:pt x="336" y="37"/>
                  <a:pt x="339" y="36"/>
                </a:cubicBezTo>
                <a:cubicBezTo>
                  <a:pt x="340" y="36"/>
                  <a:pt x="342" y="32"/>
                  <a:pt x="344" y="31"/>
                </a:cubicBezTo>
                <a:cubicBezTo>
                  <a:pt x="346" y="31"/>
                  <a:pt x="349" y="33"/>
                  <a:pt x="351" y="33"/>
                </a:cubicBezTo>
                <a:cubicBezTo>
                  <a:pt x="352" y="34"/>
                  <a:pt x="356" y="34"/>
                  <a:pt x="356" y="35"/>
                </a:cubicBezTo>
                <a:cubicBezTo>
                  <a:pt x="357" y="37"/>
                  <a:pt x="356" y="41"/>
                  <a:pt x="356" y="43"/>
                </a:cubicBezTo>
                <a:cubicBezTo>
                  <a:pt x="355" y="45"/>
                  <a:pt x="352" y="48"/>
                  <a:pt x="351" y="50"/>
                </a:cubicBezTo>
                <a:cubicBezTo>
                  <a:pt x="350" y="53"/>
                  <a:pt x="350" y="58"/>
                  <a:pt x="351" y="61"/>
                </a:cubicBezTo>
                <a:cubicBezTo>
                  <a:pt x="351" y="62"/>
                  <a:pt x="354" y="64"/>
                  <a:pt x="355" y="65"/>
                </a:cubicBezTo>
                <a:cubicBezTo>
                  <a:pt x="357" y="66"/>
                  <a:pt x="362" y="66"/>
                  <a:pt x="364" y="66"/>
                </a:cubicBezTo>
                <a:cubicBezTo>
                  <a:pt x="367" y="66"/>
                  <a:pt x="373" y="65"/>
                  <a:pt x="376" y="66"/>
                </a:cubicBezTo>
                <a:cubicBezTo>
                  <a:pt x="377" y="67"/>
                  <a:pt x="377" y="70"/>
                  <a:pt x="378" y="70"/>
                </a:cubicBezTo>
                <a:cubicBezTo>
                  <a:pt x="380" y="71"/>
                  <a:pt x="384" y="70"/>
                  <a:pt x="387" y="70"/>
                </a:cubicBezTo>
                <a:cubicBezTo>
                  <a:pt x="390" y="70"/>
                  <a:pt x="397" y="69"/>
                  <a:pt x="400" y="69"/>
                </a:cubicBezTo>
                <a:cubicBezTo>
                  <a:pt x="403" y="68"/>
                  <a:pt x="408" y="68"/>
                  <a:pt x="411" y="68"/>
                </a:cubicBezTo>
                <a:cubicBezTo>
                  <a:pt x="414" y="68"/>
                  <a:pt x="419" y="68"/>
                  <a:pt x="422" y="68"/>
                </a:cubicBezTo>
                <a:cubicBezTo>
                  <a:pt x="424" y="69"/>
                  <a:pt x="427" y="69"/>
                  <a:pt x="429" y="69"/>
                </a:cubicBezTo>
                <a:cubicBezTo>
                  <a:pt x="429" y="69"/>
                  <a:pt x="429" y="69"/>
                  <a:pt x="429" y="70"/>
                </a:cubicBezTo>
                <a:cubicBezTo>
                  <a:pt x="431" y="70"/>
                  <a:pt x="434" y="72"/>
                  <a:pt x="436" y="73"/>
                </a:cubicBezTo>
                <a:cubicBezTo>
                  <a:pt x="437" y="73"/>
                  <a:pt x="438" y="72"/>
                  <a:pt x="439" y="73"/>
                </a:cubicBezTo>
                <a:cubicBezTo>
                  <a:pt x="440" y="73"/>
                  <a:pt x="443" y="75"/>
                  <a:pt x="444" y="76"/>
                </a:cubicBezTo>
                <a:cubicBezTo>
                  <a:pt x="444" y="77"/>
                  <a:pt x="443" y="81"/>
                  <a:pt x="444" y="82"/>
                </a:cubicBezTo>
                <a:cubicBezTo>
                  <a:pt x="444" y="83"/>
                  <a:pt x="446" y="83"/>
                  <a:pt x="447" y="84"/>
                </a:cubicBezTo>
                <a:cubicBezTo>
                  <a:pt x="448" y="84"/>
                  <a:pt x="449" y="86"/>
                  <a:pt x="449" y="87"/>
                </a:cubicBezTo>
                <a:cubicBezTo>
                  <a:pt x="450" y="88"/>
                  <a:pt x="450" y="91"/>
                  <a:pt x="449" y="92"/>
                </a:cubicBezTo>
                <a:cubicBezTo>
                  <a:pt x="449" y="92"/>
                  <a:pt x="448" y="93"/>
                  <a:pt x="448" y="93"/>
                </a:cubicBezTo>
                <a:cubicBezTo>
                  <a:pt x="447" y="95"/>
                  <a:pt x="445" y="98"/>
                  <a:pt x="445" y="100"/>
                </a:cubicBezTo>
                <a:cubicBezTo>
                  <a:pt x="445" y="101"/>
                  <a:pt x="446" y="104"/>
                  <a:pt x="447" y="106"/>
                </a:cubicBezTo>
                <a:cubicBezTo>
                  <a:pt x="448" y="107"/>
                  <a:pt x="451" y="107"/>
                  <a:pt x="452" y="108"/>
                </a:cubicBezTo>
                <a:cubicBezTo>
                  <a:pt x="453" y="109"/>
                  <a:pt x="454" y="111"/>
                  <a:pt x="454" y="113"/>
                </a:cubicBezTo>
                <a:cubicBezTo>
                  <a:pt x="455" y="114"/>
                  <a:pt x="456" y="118"/>
                  <a:pt x="456" y="120"/>
                </a:cubicBezTo>
                <a:cubicBezTo>
                  <a:pt x="456" y="122"/>
                  <a:pt x="458" y="125"/>
                  <a:pt x="458" y="127"/>
                </a:cubicBezTo>
                <a:cubicBezTo>
                  <a:pt x="458" y="128"/>
                  <a:pt x="457" y="131"/>
                  <a:pt x="456" y="132"/>
                </a:cubicBezTo>
                <a:cubicBezTo>
                  <a:pt x="456" y="134"/>
                  <a:pt x="456" y="136"/>
                  <a:pt x="457" y="137"/>
                </a:cubicBezTo>
                <a:cubicBezTo>
                  <a:pt x="457" y="138"/>
                  <a:pt x="459" y="141"/>
                  <a:pt x="460" y="142"/>
                </a:cubicBezTo>
                <a:cubicBezTo>
                  <a:pt x="461" y="142"/>
                  <a:pt x="462" y="143"/>
                  <a:pt x="463" y="144"/>
                </a:cubicBezTo>
                <a:cubicBezTo>
                  <a:pt x="464" y="145"/>
                  <a:pt x="466" y="146"/>
                  <a:pt x="467" y="146"/>
                </a:cubicBezTo>
                <a:cubicBezTo>
                  <a:pt x="467" y="145"/>
                  <a:pt x="468" y="144"/>
                  <a:pt x="469" y="144"/>
                </a:cubicBezTo>
                <a:cubicBezTo>
                  <a:pt x="469" y="142"/>
                  <a:pt x="468" y="140"/>
                  <a:pt x="469" y="139"/>
                </a:cubicBezTo>
                <a:cubicBezTo>
                  <a:pt x="470" y="138"/>
                  <a:pt x="473" y="137"/>
                  <a:pt x="474" y="138"/>
                </a:cubicBezTo>
                <a:cubicBezTo>
                  <a:pt x="474" y="138"/>
                  <a:pt x="475" y="140"/>
                  <a:pt x="475" y="140"/>
                </a:cubicBezTo>
                <a:cubicBezTo>
                  <a:pt x="476" y="141"/>
                  <a:pt x="479" y="141"/>
                  <a:pt x="480" y="141"/>
                </a:cubicBezTo>
                <a:cubicBezTo>
                  <a:pt x="481" y="141"/>
                  <a:pt x="483" y="140"/>
                  <a:pt x="484" y="141"/>
                </a:cubicBezTo>
                <a:cubicBezTo>
                  <a:pt x="485" y="141"/>
                  <a:pt x="485" y="144"/>
                  <a:pt x="486" y="146"/>
                </a:cubicBezTo>
                <a:cubicBezTo>
                  <a:pt x="486" y="147"/>
                  <a:pt x="485" y="151"/>
                  <a:pt x="486" y="152"/>
                </a:cubicBezTo>
                <a:cubicBezTo>
                  <a:pt x="486" y="153"/>
                  <a:pt x="488" y="155"/>
                  <a:pt x="490" y="156"/>
                </a:cubicBezTo>
                <a:cubicBezTo>
                  <a:pt x="491" y="156"/>
                  <a:pt x="494" y="155"/>
                  <a:pt x="494" y="156"/>
                </a:cubicBezTo>
                <a:cubicBezTo>
                  <a:pt x="495" y="157"/>
                  <a:pt x="494" y="161"/>
                  <a:pt x="495" y="162"/>
                </a:cubicBezTo>
                <a:cubicBezTo>
                  <a:pt x="496" y="162"/>
                  <a:pt x="498" y="162"/>
                  <a:pt x="499" y="161"/>
                </a:cubicBezTo>
                <a:cubicBezTo>
                  <a:pt x="500" y="161"/>
                  <a:pt x="503" y="160"/>
                  <a:pt x="504" y="160"/>
                </a:cubicBezTo>
                <a:cubicBezTo>
                  <a:pt x="505" y="160"/>
                  <a:pt x="507" y="161"/>
                  <a:pt x="508" y="162"/>
                </a:cubicBezTo>
                <a:cubicBezTo>
                  <a:pt x="509" y="162"/>
                  <a:pt x="511" y="161"/>
                  <a:pt x="511" y="162"/>
                </a:cubicBezTo>
                <a:cubicBezTo>
                  <a:pt x="512" y="163"/>
                  <a:pt x="513" y="165"/>
                  <a:pt x="513" y="166"/>
                </a:cubicBezTo>
                <a:cubicBezTo>
                  <a:pt x="513" y="167"/>
                  <a:pt x="513" y="169"/>
                  <a:pt x="513" y="170"/>
                </a:cubicBezTo>
                <a:cubicBezTo>
                  <a:pt x="514" y="171"/>
                  <a:pt x="515" y="173"/>
                  <a:pt x="516" y="174"/>
                </a:cubicBezTo>
                <a:cubicBezTo>
                  <a:pt x="516" y="175"/>
                  <a:pt x="519" y="175"/>
                  <a:pt x="520" y="175"/>
                </a:cubicBezTo>
                <a:cubicBezTo>
                  <a:pt x="521" y="176"/>
                  <a:pt x="524" y="175"/>
                  <a:pt x="525" y="175"/>
                </a:cubicBezTo>
                <a:cubicBezTo>
                  <a:pt x="526" y="174"/>
                  <a:pt x="528" y="171"/>
                  <a:pt x="530" y="171"/>
                </a:cubicBezTo>
                <a:cubicBezTo>
                  <a:pt x="532" y="170"/>
                  <a:pt x="537" y="170"/>
                  <a:pt x="540" y="170"/>
                </a:cubicBezTo>
                <a:cubicBezTo>
                  <a:pt x="542" y="171"/>
                  <a:pt x="547" y="171"/>
                  <a:pt x="549" y="172"/>
                </a:cubicBezTo>
                <a:cubicBezTo>
                  <a:pt x="550" y="173"/>
                  <a:pt x="549" y="178"/>
                  <a:pt x="550" y="179"/>
                </a:cubicBezTo>
                <a:cubicBezTo>
                  <a:pt x="551" y="180"/>
                  <a:pt x="554" y="181"/>
                  <a:pt x="555" y="182"/>
                </a:cubicBezTo>
                <a:cubicBezTo>
                  <a:pt x="556" y="183"/>
                  <a:pt x="558" y="187"/>
                  <a:pt x="559" y="188"/>
                </a:cubicBezTo>
                <a:cubicBezTo>
                  <a:pt x="560" y="190"/>
                  <a:pt x="559" y="196"/>
                  <a:pt x="561" y="197"/>
                </a:cubicBezTo>
                <a:cubicBezTo>
                  <a:pt x="562" y="198"/>
                  <a:pt x="564" y="197"/>
                  <a:pt x="565" y="198"/>
                </a:cubicBezTo>
                <a:cubicBezTo>
                  <a:pt x="565" y="199"/>
                  <a:pt x="564" y="201"/>
                  <a:pt x="563" y="202"/>
                </a:cubicBezTo>
                <a:cubicBezTo>
                  <a:pt x="561" y="203"/>
                  <a:pt x="557" y="202"/>
                  <a:pt x="556" y="204"/>
                </a:cubicBezTo>
                <a:cubicBezTo>
                  <a:pt x="554" y="205"/>
                  <a:pt x="554" y="210"/>
                  <a:pt x="554" y="212"/>
                </a:cubicBezTo>
                <a:cubicBezTo>
                  <a:pt x="554" y="213"/>
                  <a:pt x="555" y="215"/>
                  <a:pt x="555" y="216"/>
                </a:cubicBezTo>
                <a:cubicBezTo>
                  <a:pt x="556" y="217"/>
                  <a:pt x="560" y="218"/>
                  <a:pt x="561" y="218"/>
                </a:cubicBezTo>
                <a:cubicBezTo>
                  <a:pt x="562" y="218"/>
                  <a:pt x="564" y="218"/>
                  <a:pt x="565" y="219"/>
                </a:cubicBezTo>
                <a:cubicBezTo>
                  <a:pt x="566" y="220"/>
                  <a:pt x="568" y="222"/>
                  <a:pt x="568" y="223"/>
                </a:cubicBezTo>
                <a:cubicBezTo>
                  <a:pt x="569" y="225"/>
                  <a:pt x="567" y="230"/>
                  <a:pt x="567" y="233"/>
                </a:cubicBezTo>
                <a:cubicBezTo>
                  <a:pt x="566" y="235"/>
                  <a:pt x="567" y="238"/>
                  <a:pt x="567" y="240"/>
                </a:cubicBezTo>
                <a:cubicBezTo>
                  <a:pt x="567" y="242"/>
                  <a:pt x="570" y="247"/>
                  <a:pt x="569" y="249"/>
                </a:cubicBezTo>
                <a:cubicBezTo>
                  <a:pt x="569" y="249"/>
                  <a:pt x="569" y="249"/>
                  <a:pt x="569" y="249"/>
                </a:cubicBezTo>
                <a:cubicBezTo>
                  <a:pt x="568" y="251"/>
                  <a:pt x="564" y="252"/>
                  <a:pt x="563" y="253"/>
                </a:cubicBezTo>
                <a:cubicBezTo>
                  <a:pt x="562" y="254"/>
                  <a:pt x="562" y="258"/>
                  <a:pt x="561" y="259"/>
                </a:cubicBezTo>
                <a:cubicBezTo>
                  <a:pt x="560" y="260"/>
                  <a:pt x="558" y="261"/>
                  <a:pt x="558" y="261"/>
                </a:cubicBezTo>
                <a:cubicBezTo>
                  <a:pt x="557" y="261"/>
                  <a:pt x="555" y="261"/>
                  <a:pt x="554" y="262"/>
                </a:cubicBezTo>
                <a:cubicBezTo>
                  <a:pt x="553" y="262"/>
                  <a:pt x="552" y="265"/>
                  <a:pt x="551" y="266"/>
                </a:cubicBezTo>
                <a:cubicBezTo>
                  <a:pt x="550" y="266"/>
                  <a:pt x="548" y="266"/>
                  <a:pt x="546" y="266"/>
                </a:cubicBezTo>
                <a:cubicBezTo>
                  <a:pt x="545" y="265"/>
                  <a:pt x="544" y="263"/>
                  <a:pt x="543" y="263"/>
                </a:cubicBezTo>
                <a:cubicBezTo>
                  <a:pt x="542" y="264"/>
                  <a:pt x="541" y="266"/>
                  <a:pt x="541" y="267"/>
                </a:cubicBezTo>
                <a:cubicBezTo>
                  <a:pt x="541" y="268"/>
                  <a:pt x="543" y="270"/>
                  <a:pt x="543" y="271"/>
                </a:cubicBezTo>
                <a:cubicBezTo>
                  <a:pt x="543" y="273"/>
                  <a:pt x="543" y="277"/>
                  <a:pt x="543" y="278"/>
                </a:cubicBezTo>
                <a:cubicBezTo>
                  <a:pt x="544" y="280"/>
                  <a:pt x="546" y="282"/>
                  <a:pt x="547" y="284"/>
                </a:cubicBezTo>
                <a:cubicBezTo>
                  <a:pt x="547" y="286"/>
                  <a:pt x="546" y="290"/>
                  <a:pt x="547" y="292"/>
                </a:cubicBezTo>
                <a:cubicBezTo>
                  <a:pt x="547" y="294"/>
                  <a:pt x="549" y="296"/>
                  <a:pt x="550" y="298"/>
                </a:cubicBezTo>
                <a:cubicBezTo>
                  <a:pt x="551" y="300"/>
                  <a:pt x="551" y="304"/>
                  <a:pt x="551" y="307"/>
                </a:cubicBezTo>
                <a:cubicBezTo>
                  <a:pt x="550" y="308"/>
                  <a:pt x="549" y="311"/>
                  <a:pt x="550" y="312"/>
                </a:cubicBezTo>
                <a:cubicBezTo>
                  <a:pt x="550" y="314"/>
                  <a:pt x="552" y="316"/>
                  <a:pt x="552" y="318"/>
                </a:cubicBezTo>
                <a:cubicBezTo>
                  <a:pt x="553" y="319"/>
                  <a:pt x="554" y="322"/>
                  <a:pt x="554" y="323"/>
                </a:cubicBezTo>
                <a:cubicBezTo>
                  <a:pt x="554" y="324"/>
                  <a:pt x="552" y="326"/>
                  <a:pt x="551" y="326"/>
                </a:cubicBezTo>
                <a:cubicBezTo>
                  <a:pt x="549" y="326"/>
                  <a:pt x="546" y="325"/>
                  <a:pt x="545" y="325"/>
                </a:cubicBezTo>
                <a:cubicBezTo>
                  <a:pt x="543" y="323"/>
                  <a:pt x="540" y="320"/>
                  <a:pt x="539" y="318"/>
                </a:cubicBezTo>
                <a:cubicBezTo>
                  <a:pt x="537" y="317"/>
                  <a:pt x="535" y="315"/>
                  <a:pt x="533" y="314"/>
                </a:cubicBezTo>
                <a:cubicBezTo>
                  <a:pt x="532" y="314"/>
                  <a:pt x="529" y="314"/>
                  <a:pt x="528" y="314"/>
                </a:cubicBezTo>
                <a:cubicBezTo>
                  <a:pt x="527" y="314"/>
                  <a:pt x="525" y="316"/>
                  <a:pt x="525" y="316"/>
                </a:cubicBezTo>
                <a:cubicBezTo>
                  <a:pt x="524" y="317"/>
                  <a:pt x="524" y="320"/>
                  <a:pt x="525" y="320"/>
                </a:cubicBezTo>
                <a:cubicBezTo>
                  <a:pt x="525" y="322"/>
                  <a:pt x="529" y="322"/>
                  <a:pt x="530" y="323"/>
                </a:cubicBezTo>
                <a:cubicBezTo>
                  <a:pt x="530" y="324"/>
                  <a:pt x="531" y="326"/>
                  <a:pt x="531" y="327"/>
                </a:cubicBezTo>
                <a:cubicBezTo>
                  <a:pt x="531" y="328"/>
                  <a:pt x="530" y="331"/>
                  <a:pt x="530" y="332"/>
                </a:cubicBezTo>
                <a:cubicBezTo>
                  <a:pt x="529" y="333"/>
                  <a:pt x="526" y="333"/>
                  <a:pt x="524" y="334"/>
                </a:cubicBezTo>
                <a:cubicBezTo>
                  <a:pt x="523" y="334"/>
                  <a:pt x="521" y="336"/>
                  <a:pt x="520" y="337"/>
                </a:cubicBezTo>
                <a:cubicBezTo>
                  <a:pt x="518" y="337"/>
                  <a:pt x="515" y="337"/>
                  <a:pt x="513" y="337"/>
                </a:cubicBezTo>
                <a:cubicBezTo>
                  <a:pt x="512" y="337"/>
                  <a:pt x="509" y="339"/>
                  <a:pt x="508" y="338"/>
                </a:cubicBezTo>
                <a:cubicBezTo>
                  <a:pt x="507" y="338"/>
                  <a:pt x="506" y="335"/>
                  <a:pt x="504" y="335"/>
                </a:cubicBezTo>
                <a:cubicBezTo>
                  <a:pt x="503" y="334"/>
                  <a:pt x="500" y="337"/>
                  <a:pt x="499" y="339"/>
                </a:cubicBezTo>
                <a:cubicBezTo>
                  <a:pt x="499" y="340"/>
                  <a:pt x="499" y="344"/>
                  <a:pt x="500" y="345"/>
                </a:cubicBezTo>
                <a:cubicBezTo>
                  <a:pt x="501" y="346"/>
                  <a:pt x="505" y="346"/>
                  <a:pt x="506" y="347"/>
                </a:cubicBezTo>
                <a:cubicBezTo>
                  <a:pt x="507" y="348"/>
                  <a:pt x="505" y="352"/>
                  <a:pt x="505" y="354"/>
                </a:cubicBezTo>
                <a:cubicBezTo>
                  <a:pt x="505" y="356"/>
                  <a:pt x="507" y="359"/>
                  <a:pt x="508" y="360"/>
                </a:cubicBezTo>
                <a:cubicBezTo>
                  <a:pt x="508" y="361"/>
                  <a:pt x="508" y="363"/>
                  <a:pt x="508" y="364"/>
                </a:cubicBezTo>
                <a:cubicBezTo>
                  <a:pt x="507" y="365"/>
                  <a:pt x="504" y="364"/>
                  <a:pt x="503" y="365"/>
                </a:cubicBezTo>
                <a:cubicBezTo>
                  <a:pt x="501" y="366"/>
                  <a:pt x="499" y="369"/>
                  <a:pt x="498" y="371"/>
                </a:cubicBezTo>
                <a:cubicBezTo>
                  <a:pt x="497" y="372"/>
                  <a:pt x="496" y="374"/>
                  <a:pt x="495" y="374"/>
                </a:cubicBezTo>
                <a:cubicBezTo>
                  <a:pt x="494" y="375"/>
                  <a:pt x="492" y="375"/>
                  <a:pt x="492" y="376"/>
                </a:cubicBezTo>
                <a:cubicBezTo>
                  <a:pt x="491" y="377"/>
                  <a:pt x="491" y="379"/>
                  <a:pt x="492" y="381"/>
                </a:cubicBezTo>
                <a:cubicBezTo>
                  <a:pt x="492" y="382"/>
                  <a:pt x="493" y="385"/>
                  <a:pt x="494" y="386"/>
                </a:cubicBezTo>
                <a:cubicBezTo>
                  <a:pt x="495" y="387"/>
                  <a:pt x="498" y="387"/>
                  <a:pt x="499" y="387"/>
                </a:cubicBezTo>
                <a:cubicBezTo>
                  <a:pt x="500" y="388"/>
                  <a:pt x="500" y="390"/>
                  <a:pt x="501" y="391"/>
                </a:cubicBezTo>
                <a:cubicBezTo>
                  <a:pt x="501" y="392"/>
                  <a:pt x="501" y="395"/>
                  <a:pt x="501" y="397"/>
                </a:cubicBezTo>
                <a:cubicBezTo>
                  <a:pt x="502" y="398"/>
                  <a:pt x="505" y="400"/>
                  <a:pt x="506" y="400"/>
                </a:cubicBezTo>
                <a:cubicBezTo>
                  <a:pt x="508" y="401"/>
                  <a:pt x="512" y="398"/>
                  <a:pt x="514" y="399"/>
                </a:cubicBezTo>
                <a:cubicBezTo>
                  <a:pt x="515" y="400"/>
                  <a:pt x="514" y="405"/>
                  <a:pt x="514" y="406"/>
                </a:cubicBezTo>
                <a:cubicBezTo>
                  <a:pt x="514" y="407"/>
                  <a:pt x="515" y="409"/>
                  <a:pt x="515" y="410"/>
                </a:cubicBezTo>
                <a:cubicBezTo>
                  <a:pt x="516" y="411"/>
                  <a:pt x="517" y="414"/>
                  <a:pt x="517" y="416"/>
                </a:cubicBezTo>
                <a:cubicBezTo>
                  <a:pt x="517" y="418"/>
                  <a:pt x="516" y="420"/>
                  <a:pt x="515" y="421"/>
                </a:cubicBezTo>
                <a:cubicBezTo>
                  <a:pt x="514" y="422"/>
                  <a:pt x="511" y="423"/>
                  <a:pt x="510" y="423"/>
                </a:cubicBezTo>
                <a:cubicBezTo>
                  <a:pt x="508" y="423"/>
                  <a:pt x="505" y="421"/>
                  <a:pt x="503" y="420"/>
                </a:cubicBezTo>
                <a:cubicBezTo>
                  <a:pt x="502" y="420"/>
                  <a:pt x="499" y="421"/>
                  <a:pt x="498" y="421"/>
                </a:cubicBezTo>
                <a:cubicBezTo>
                  <a:pt x="497" y="422"/>
                  <a:pt x="497" y="425"/>
                  <a:pt x="497" y="427"/>
                </a:cubicBezTo>
                <a:cubicBezTo>
                  <a:pt x="497" y="428"/>
                  <a:pt x="497" y="431"/>
                  <a:pt x="497" y="433"/>
                </a:cubicBezTo>
                <a:cubicBezTo>
                  <a:pt x="497" y="434"/>
                  <a:pt x="499" y="435"/>
                  <a:pt x="499" y="436"/>
                </a:cubicBezTo>
                <a:cubicBezTo>
                  <a:pt x="500" y="437"/>
                  <a:pt x="499" y="439"/>
                  <a:pt x="498" y="440"/>
                </a:cubicBezTo>
                <a:cubicBezTo>
                  <a:pt x="497" y="440"/>
                  <a:pt x="495" y="441"/>
                  <a:pt x="494" y="442"/>
                </a:cubicBezTo>
                <a:cubicBezTo>
                  <a:pt x="492" y="442"/>
                  <a:pt x="490" y="443"/>
                  <a:pt x="489" y="444"/>
                </a:cubicBezTo>
                <a:cubicBezTo>
                  <a:pt x="487" y="445"/>
                  <a:pt x="486" y="448"/>
                  <a:pt x="485" y="449"/>
                </a:cubicBezTo>
                <a:cubicBezTo>
                  <a:pt x="484" y="450"/>
                  <a:pt x="483" y="452"/>
                  <a:pt x="483" y="454"/>
                </a:cubicBezTo>
                <a:cubicBezTo>
                  <a:pt x="483" y="455"/>
                  <a:pt x="483" y="459"/>
                  <a:pt x="483" y="460"/>
                </a:cubicBezTo>
                <a:cubicBezTo>
                  <a:pt x="484" y="462"/>
                  <a:pt x="485" y="464"/>
                  <a:pt x="486" y="465"/>
                </a:cubicBezTo>
                <a:cubicBezTo>
                  <a:pt x="487" y="466"/>
                  <a:pt x="492" y="466"/>
                  <a:pt x="494" y="468"/>
                </a:cubicBezTo>
                <a:cubicBezTo>
                  <a:pt x="494" y="469"/>
                  <a:pt x="494" y="472"/>
                  <a:pt x="494" y="473"/>
                </a:cubicBezTo>
                <a:cubicBezTo>
                  <a:pt x="493" y="474"/>
                  <a:pt x="491" y="478"/>
                  <a:pt x="491" y="478"/>
                </a:cubicBezTo>
                <a:cubicBezTo>
                  <a:pt x="491" y="479"/>
                  <a:pt x="491" y="481"/>
                  <a:pt x="491" y="482"/>
                </a:cubicBezTo>
                <a:cubicBezTo>
                  <a:pt x="490" y="483"/>
                  <a:pt x="486" y="481"/>
                  <a:pt x="485" y="482"/>
                </a:cubicBezTo>
                <a:cubicBezTo>
                  <a:pt x="484" y="483"/>
                  <a:pt x="486" y="486"/>
                  <a:pt x="486" y="487"/>
                </a:cubicBezTo>
                <a:cubicBezTo>
                  <a:pt x="485" y="488"/>
                  <a:pt x="483" y="488"/>
                  <a:pt x="483" y="489"/>
                </a:cubicBezTo>
                <a:cubicBezTo>
                  <a:pt x="481" y="489"/>
                  <a:pt x="478" y="489"/>
                  <a:pt x="477" y="490"/>
                </a:cubicBezTo>
                <a:cubicBezTo>
                  <a:pt x="476" y="491"/>
                  <a:pt x="477" y="494"/>
                  <a:pt x="477" y="495"/>
                </a:cubicBezTo>
                <a:cubicBezTo>
                  <a:pt x="478" y="497"/>
                  <a:pt x="480" y="498"/>
                  <a:pt x="481" y="499"/>
                </a:cubicBezTo>
                <a:cubicBezTo>
                  <a:pt x="482" y="499"/>
                  <a:pt x="484" y="498"/>
                  <a:pt x="485" y="499"/>
                </a:cubicBezTo>
                <a:cubicBezTo>
                  <a:pt x="487" y="499"/>
                  <a:pt x="489" y="501"/>
                  <a:pt x="490" y="503"/>
                </a:cubicBezTo>
                <a:cubicBezTo>
                  <a:pt x="490" y="503"/>
                  <a:pt x="490" y="506"/>
                  <a:pt x="490" y="506"/>
                </a:cubicBezTo>
                <a:cubicBezTo>
                  <a:pt x="489" y="507"/>
                  <a:pt x="486" y="508"/>
                  <a:pt x="485" y="509"/>
                </a:cubicBezTo>
                <a:cubicBezTo>
                  <a:pt x="484" y="510"/>
                  <a:pt x="484" y="513"/>
                  <a:pt x="483" y="514"/>
                </a:cubicBezTo>
                <a:cubicBezTo>
                  <a:pt x="483" y="515"/>
                  <a:pt x="481" y="516"/>
                  <a:pt x="480" y="517"/>
                </a:cubicBezTo>
                <a:cubicBezTo>
                  <a:pt x="480" y="518"/>
                  <a:pt x="481" y="521"/>
                  <a:pt x="480" y="522"/>
                </a:cubicBezTo>
                <a:cubicBezTo>
                  <a:pt x="479" y="522"/>
                  <a:pt x="477" y="523"/>
                  <a:pt x="476" y="523"/>
                </a:cubicBezTo>
                <a:cubicBezTo>
                  <a:pt x="475" y="523"/>
                  <a:pt x="472" y="522"/>
                  <a:pt x="471" y="522"/>
                </a:cubicBezTo>
                <a:cubicBezTo>
                  <a:pt x="470" y="523"/>
                  <a:pt x="467" y="524"/>
                  <a:pt x="467" y="525"/>
                </a:cubicBezTo>
                <a:cubicBezTo>
                  <a:pt x="466" y="526"/>
                  <a:pt x="466" y="529"/>
                  <a:pt x="467" y="530"/>
                </a:cubicBezTo>
                <a:cubicBezTo>
                  <a:pt x="468" y="531"/>
                  <a:pt x="471" y="532"/>
                  <a:pt x="472" y="534"/>
                </a:cubicBezTo>
                <a:cubicBezTo>
                  <a:pt x="473" y="535"/>
                  <a:pt x="474" y="538"/>
                  <a:pt x="474" y="540"/>
                </a:cubicBezTo>
                <a:cubicBezTo>
                  <a:pt x="474" y="541"/>
                  <a:pt x="473" y="543"/>
                  <a:pt x="472" y="545"/>
                </a:cubicBezTo>
                <a:cubicBezTo>
                  <a:pt x="472" y="545"/>
                  <a:pt x="471" y="545"/>
                  <a:pt x="471" y="545"/>
                </a:cubicBezTo>
                <a:cubicBezTo>
                  <a:pt x="470" y="544"/>
                  <a:pt x="468" y="544"/>
                  <a:pt x="468" y="545"/>
                </a:cubicBezTo>
                <a:cubicBezTo>
                  <a:pt x="466" y="545"/>
                  <a:pt x="466" y="549"/>
                  <a:pt x="465" y="550"/>
                </a:cubicBezTo>
                <a:cubicBezTo>
                  <a:pt x="464" y="551"/>
                  <a:pt x="461" y="552"/>
                  <a:pt x="461" y="552"/>
                </a:cubicBezTo>
                <a:cubicBezTo>
                  <a:pt x="459" y="554"/>
                  <a:pt x="457" y="556"/>
                  <a:pt x="457" y="558"/>
                </a:cubicBezTo>
                <a:cubicBezTo>
                  <a:pt x="457" y="559"/>
                  <a:pt x="457" y="562"/>
                  <a:pt x="457" y="563"/>
                </a:cubicBezTo>
                <a:cubicBezTo>
                  <a:pt x="457" y="564"/>
                  <a:pt x="456" y="566"/>
                  <a:pt x="455" y="567"/>
                </a:cubicBezTo>
                <a:cubicBezTo>
                  <a:pt x="454" y="567"/>
                  <a:pt x="452" y="564"/>
                  <a:pt x="451" y="564"/>
                </a:cubicBezTo>
                <a:cubicBezTo>
                  <a:pt x="450" y="563"/>
                  <a:pt x="449" y="562"/>
                  <a:pt x="448" y="561"/>
                </a:cubicBezTo>
                <a:cubicBezTo>
                  <a:pt x="447" y="561"/>
                  <a:pt x="445" y="563"/>
                  <a:pt x="444" y="563"/>
                </a:cubicBezTo>
                <a:cubicBezTo>
                  <a:pt x="443" y="564"/>
                  <a:pt x="440" y="566"/>
                  <a:pt x="439" y="566"/>
                </a:cubicBezTo>
                <a:cubicBezTo>
                  <a:pt x="438" y="566"/>
                  <a:pt x="435" y="567"/>
                  <a:pt x="433" y="566"/>
                </a:cubicBezTo>
                <a:cubicBezTo>
                  <a:pt x="432" y="566"/>
                  <a:pt x="431" y="563"/>
                  <a:pt x="429" y="563"/>
                </a:cubicBezTo>
                <a:cubicBezTo>
                  <a:pt x="427" y="563"/>
                  <a:pt x="424" y="565"/>
                  <a:pt x="422" y="566"/>
                </a:cubicBezTo>
                <a:cubicBezTo>
                  <a:pt x="420" y="566"/>
                  <a:pt x="417" y="567"/>
                  <a:pt x="416" y="568"/>
                </a:cubicBezTo>
                <a:cubicBezTo>
                  <a:pt x="415" y="568"/>
                  <a:pt x="415" y="570"/>
                  <a:pt x="415" y="571"/>
                </a:cubicBezTo>
                <a:cubicBezTo>
                  <a:pt x="414" y="571"/>
                  <a:pt x="412" y="570"/>
                  <a:pt x="411" y="569"/>
                </a:cubicBezTo>
                <a:cubicBezTo>
                  <a:pt x="410" y="569"/>
                  <a:pt x="406" y="569"/>
                  <a:pt x="405" y="567"/>
                </a:cubicBezTo>
                <a:cubicBezTo>
                  <a:pt x="404" y="566"/>
                  <a:pt x="404" y="563"/>
                  <a:pt x="403" y="561"/>
                </a:cubicBezTo>
                <a:cubicBezTo>
                  <a:pt x="402" y="560"/>
                  <a:pt x="399" y="560"/>
                  <a:pt x="398" y="559"/>
                </a:cubicBezTo>
                <a:cubicBezTo>
                  <a:pt x="397" y="557"/>
                  <a:pt x="399" y="553"/>
                  <a:pt x="398" y="551"/>
                </a:cubicBezTo>
                <a:cubicBezTo>
                  <a:pt x="397" y="550"/>
                  <a:pt x="394" y="550"/>
                  <a:pt x="394" y="549"/>
                </a:cubicBezTo>
                <a:cubicBezTo>
                  <a:pt x="393" y="548"/>
                  <a:pt x="393" y="545"/>
                  <a:pt x="392" y="544"/>
                </a:cubicBezTo>
                <a:cubicBezTo>
                  <a:pt x="392" y="543"/>
                  <a:pt x="389" y="541"/>
                  <a:pt x="388" y="542"/>
                </a:cubicBezTo>
                <a:cubicBezTo>
                  <a:pt x="386" y="542"/>
                  <a:pt x="385" y="545"/>
                  <a:pt x="385" y="546"/>
                </a:cubicBezTo>
                <a:cubicBezTo>
                  <a:pt x="385" y="547"/>
                  <a:pt x="385" y="550"/>
                  <a:pt x="385" y="551"/>
                </a:cubicBezTo>
                <a:cubicBezTo>
                  <a:pt x="385" y="552"/>
                  <a:pt x="383" y="555"/>
                  <a:pt x="382" y="556"/>
                </a:cubicBezTo>
                <a:cubicBezTo>
                  <a:pt x="382" y="556"/>
                  <a:pt x="380" y="556"/>
                  <a:pt x="379" y="556"/>
                </a:cubicBezTo>
                <a:cubicBezTo>
                  <a:pt x="377" y="556"/>
                  <a:pt x="375" y="557"/>
                  <a:pt x="374" y="558"/>
                </a:cubicBezTo>
                <a:cubicBezTo>
                  <a:pt x="373" y="558"/>
                  <a:pt x="371" y="560"/>
                  <a:pt x="370" y="560"/>
                </a:cubicBezTo>
                <a:cubicBezTo>
                  <a:pt x="369" y="561"/>
                  <a:pt x="367" y="564"/>
                  <a:pt x="366" y="564"/>
                </a:cubicBezTo>
                <a:cubicBezTo>
                  <a:pt x="364" y="564"/>
                  <a:pt x="362" y="561"/>
                  <a:pt x="361" y="561"/>
                </a:cubicBezTo>
                <a:cubicBezTo>
                  <a:pt x="359" y="561"/>
                  <a:pt x="356" y="561"/>
                  <a:pt x="355" y="562"/>
                </a:cubicBezTo>
                <a:cubicBezTo>
                  <a:pt x="355" y="562"/>
                  <a:pt x="354" y="564"/>
                  <a:pt x="353" y="565"/>
                </a:cubicBezTo>
                <a:cubicBezTo>
                  <a:pt x="352" y="566"/>
                  <a:pt x="349" y="567"/>
                  <a:pt x="348" y="567"/>
                </a:cubicBezTo>
                <a:cubicBezTo>
                  <a:pt x="347" y="567"/>
                  <a:pt x="344" y="565"/>
                  <a:pt x="344" y="564"/>
                </a:cubicBezTo>
                <a:cubicBezTo>
                  <a:pt x="343" y="562"/>
                  <a:pt x="343" y="557"/>
                  <a:pt x="343" y="555"/>
                </a:cubicBezTo>
                <a:cubicBezTo>
                  <a:pt x="342" y="554"/>
                  <a:pt x="341" y="552"/>
                  <a:pt x="340" y="550"/>
                </a:cubicBezTo>
                <a:cubicBezTo>
                  <a:pt x="339" y="549"/>
                  <a:pt x="337" y="546"/>
                  <a:pt x="335" y="545"/>
                </a:cubicBezTo>
                <a:cubicBezTo>
                  <a:pt x="334" y="544"/>
                  <a:pt x="331" y="544"/>
                  <a:pt x="330" y="543"/>
                </a:cubicBezTo>
                <a:cubicBezTo>
                  <a:pt x="329" y="542"/>
                  <a:pt x="329" y="541"/>
                  <a:pt x="329" y="540"/>
                </a:cubicBezTo>
                <a:cubicBezTo>
                  <a:pt x="328" y="539"/>
                  <a:pt x="328" y="535"/>
                  <a:pt x="327" y="534"/>
                </a:cubicBezTo>
                <a:cubicBezTo>
                  <a:pt x="326" y="533"/>
                  <a:pt x="323" y="532"/>
                  <a:pt x="322" y="531"/>
                </a:cubicBezTo>
                <a:cubicBezTo>
                  <a:pt x="321" y="529"/>
                  <a:pt x="322" y="525"/>
                  <a:pt x="321" y="524"/>
                </a:cubicBezTo>
                <a:cubicBezTo>
                  <a:pt x="320" y="523"/>
                  <a:pt x="318" y="521"/>
                  <a:pt x="317" y="521"/>
                </a:cubicBezTo>
                <a:cubicBezTo>
                  <a:pt x="315" y="520"/>
                  <a:pt x="310" y="521"/>
                  <a:pt x="308" y="520"/>
                </a:cubicBezTo>
                <a:cubicBezTo>
                  <a:pt x="306" y="520"/>
                  <a:pt x="302" y="519"/>
                  <a:pt x="300" y="518"/>
                </a:cubicBezTo>
                <a:cubicBezTo>
                  <a:pt x="299" y="517"/>
                  <a:pt x="299" y="513"/>
                  <a:pt x="298" y="512"/>
                </a:cubicBezTo>
                <a:cubicBezTo>
                  <a:pt x="298" y="511"/>
                  <a:pt x="295" y="509"/>
                  <a:pt x="294" y="508"/>
                </a:cubicBezTo>
                <a:cubicBezTo>
                  <a:pt x="292" y="507"/>
                  <a:pt x="290" y="505"/>
                  <a:pt x="288" y="504"/>
                </a:cubicBezTo>
                <a:cubicBezTo>
                  <a:pt x="286" y="504"/>
                  <a:pt x="283" y="505"/>
                  <a:pt x="281" y="506"/>
                </a:cubicBezTo>
                <a:cubicBezTo>
                  <a:pt x="279" y="507"/>
                  <a:pt x="278" y="511"/>
                  <a:pt x="277" y="512"/>
                </a:cubicBezTo>
                <a:cubicBezTo>
                  <a:pt x="276" y="513"/>
                  <a:pt x="273" y="514"/>
                  <a:pt x="272" y="514"/>
                </a:cubicBezTo>
                <a:cubicBezTo>
                  <a:pt x="270" y="514"/>
                  <a:pt x="266" y="513"/>
                  <a:pt x="264" y="513"/>
                </a:cubicBezTo>
                <a:cubicBezTo>
                  <a:pt x="263" y="513"/>
                  <a:pt x="260" y="515"/>
                  <a:pt x="259" y="514"/>
                </a:cubicBezTo>
                <a:cubicBezTo>
                  <a:pt x="258" y="514"/>
                  <a:pt x="258" y="511"/>
                  <a:pt x="258" y="510"/>
                </a:cubicBezTo>
                <a:cubicBezTo>
                  <a:pt x="257" y="507"/>
                  <a:pt x="256" y="500"/>
                  <a:pt x="257" y="496"/>
                </a:cubicBezTo>
                <a:cubicBezTo>
                  <a:pt x="257" y="494"/>
                  <a:pt x="259" y="490"/>
                  <a:pt x="258" y="488"/>
                </a:cubicBezTo>
                <a:cubicBezTo>
                  <a:pt x="257" y="487"/>
                  <a:pt x="254" y="487"/>
                  <a:pt x="253" y="487"/>
                </a:cubicBezTo>
                <a:cubicBezTo>
                  <a:pt x="252" y="487"/>
                  <a:pt x="249" y="489"/>
                  <a:pt x="248" y="490"/>
                </a:cubicBezTo>
                <a:cubicBezTo>
                  <a:pt x="247" y="491"/>
                  <a:pt x="247" y="494"/>
                  <a:pt x="246" y="496"/>
                </a:cubicBezTo>
                <a:cubicBezTo>
                  <a:pt x="245" y="497"/>
                  <a:pt x="242" y="498"/>
                  <a:pt x="241" y="499"/>
                </a:cubicBezTo>
                <a:cubicBezTo>
                  <a:pt x="239" y="500"/>
                  <a:pt x="235" y="501"/>
                  <a:pt x="233" y="503"/>
                </a:cubicBezTo>
                <a:cubicBezTo>
                  <a:pt x="232" y="504"/>
                  <a:pt x="230" y="507"/>
                  <a:pt x="229" y="507"/>
                </a:cubicBezTo>
                <a:cubicBezTo>
                  <a:pt x="227" y="508"/>
                  <a:pt x="224" y="509"/>
                  <a:pt x="222" y="509"/>
                </a:cubicBezTo>
                <a:cubicBezTo>
                  <a:pt x="220" y="508"/>
                  <a:pt x="216" y="508"/>
                  <a:pt x="214" y="506"/>
                </a:cubicBezTo>
                <a:cubicBezTo>
                  <a:pt x="213" y="505"/>
                  <a:pt x="212" y="502"/>
                  <a:pt x="211" y="501"/>
                </a:cubicBezTo>
                <a:cubicBezTo>
                  <a:pt x="210" y="500"/>
                  <a:pt x="207" y="499"/>
                  <a:pt x="206" y="498"/>
                </a:cubicBezTo>
                <a:cubicBezTo>
                  <a:pt x="204" y="498"/>
                  <a:pt x="200" y="498"/>
                  <a:pt x="198" y="498"/>
                </a:cubicBezTo>
                <a:cubicBezTo>
                  <a:pt x="197" y="497"/>
                  <a:pt x="195" y="494"/>
                  <a:pt x="194" y="493"/>
                </a:cubicBezTo>
                <a:cubicBezTo>
                  <a:pt x="193" y="492"/>
                  <a:pt x="192" y="490"/>
                  <a:pt x="191" y="489"/>
                </a:cubicBezTo>
                <a:cubicBezTo>
                  <a:pt x="190" y="488"/>
                  <a:pt x="186" y="488"/>
                  <a:pt x="185" y="487"/>
                </a:cubicBezTo>
                <a:cubicBezTo>
                  <a:pt x="184" y="486"/>
                  <a:pt x="185" y="482"/>
                  <a:pt x="185" y="481"/>
                </a:cubicBezTo>
                <a:cubicBezTo>
                  <a:pt x="185" y="480"/>
                  <a:pt x="185" y="478"/>
                  <a:pt x="184" y="477"/>
                </a:cubicBezTo>
                <a:cubicBezTo>
                  <a:pt x="183" y="476"/>
                  <a:pt x="180" y="478"/>
                  <a:pt x="178" y="478"/>
                </a:cubicBezTo>
                <a:cubicBezTo>
                  <a:pt x="177" y="478"/>
                  <a:pt x="174" y="477"/>
                  <a:pt x="172" y="477"/>
                </a:cubicBezTo>
                <a:cubicBezTo>
                  <a:pt x="172" y="477"/>
                  <a:pt x="171" y="479"/>
                  <a:pt x="170" y="479"/>
                </a:cubicBezTo>
                <a:cubicBezTo>
                  <a:pt x="168" y="480"/>
                  <a:pt x="163" y="480"/>
                  <a:pt x="162" y="478"/>
                </a:cubicBezTo>
                <a:cubicBezTo>
                  <a:pt x="161" y="477"/>
                  <a:pt x="162" y="475"/>
                  <a:pt x="162" y="474"/>
                </a:cubicBezTo>
                <a:cubicBezTo>
                  <a:pt x="163" y="473"/>
                  <a:pt x="166" y="472"/>
                  <a:pt x="166" y="471"/>
                </a:cubicBezTo>
                <a:cubicBezTo>
                  <a:pt x="166" y="470"/>
                  <a:pt x="166" y="468"/>
                  <a:pt x="165" y="468"/>
                </a:cubicBezTo>
                <a:cubicBezTo>
                  <a:pt x="164" y="467"/>
                  <a:pt x="162" y="467"/>
                  <a:pt x="161" y="468"/>
                </a:cubicBezTo>
                <a:cubicBezTo>
                  <a:pt x="160" y="468"/>
                  <a:pt x="159" y="469"/>
                  <a:pt x="158" y="470"/>
                </a:cubicBezTo>
                <a:cubicBezTo>
                  <a:pt x="157" y="470"/>
                  <a:pt x="156" y="469"/>
                  <a:pt x="155" y="468"/>
                </a:cubicBezTo>
                <a:cubicBezTo>
                  <a:pt x="154" y="467"/>
                  <a:pt x="155" y="463"/>
                  <a:pt x="154" y="462"/>
                </a:cubicBezTo>
                <a:cubicBezTo>
                  <a:pt x="153" y="461"/>
                  <a:pt x="152" y="460"/>
                  <a:pt x="152" y="460"/>
                </a:cubicBezTo>
                <a:cubicBezTo>
                  <a:pt x="150" y="460"/>
                  <a:pt x="149" y="462"/>
                  <a:pt x="148" y="462"/>
                </a:cubicBezTo>
                <a:cubicBezTo>
                  <a:pt x="147" y="462"/>
                  <a:pt x="146" y="460"/>
                  <a:pt x="145" y="459"/>
                </a:cubicBezTo>
                <a:cubicBezTo>
                  <a:pt x="145" y="458"/>
                  <a:pt x="145" y="456"/>
                  <a:pt x="144" y="454"/>
                </a:cubicBezTo>
                <a:cubicBezTo>
                  <a:pt x="144" y="453"/>
                  <a:pt x="141" y="452"/>
                  <a:pt x="140" y="451"/>
                </a:cubicBezTo>
                <a:cubicBezTo>
                  <a:pt x="139" y="450"/>
                  <a:pt x="139" y="445"/>
                  <a:pt x="137" y="445"/>
                </a:cubicBezTo>
                <a:cubicBezTo>
                  <a:pt x="136" y="444"/>
                  <a:pt x="134" y="447"/>
                  <a:pt x="133" y="447"/>
                </a:cubicBezTo>
                <a:cubicBezTo>
                  <a:pt x="132" y="447"/>
                  <a:pt x="129" y="447"/>
                  <a:pt x="128" y="446"/>
                </a:cubicBezTo>
                <a:cubicBezTo>
                  <a:pt x="127" y="445"/>
                  <a:pt x="127" y="442"/>
                  <a:pt x="126" y="442"/>
                </a:cubicBezTo>
                <a:cubicBezTo>
                  <a:pt x="125" y="441"/>
                  <a:pt x="122" y="442"/>
                  <a:pt x="121" y="442"/>
                </a:cubicBezTo>
                <a:cubicBezTo>
                  <a:pt x="119" y="441"/>
                  <a:pt x="119" y="437"/>
                  <a:pt x="118" y="436"/>
                </a:cubicBezTo>
                <a:cubicBezTo>
                  <a:pt x="117" y="435"/>
                  <a:pt x="115" y="434"/>
                  <a:pt x="114" y="434"/>
                </a:cubicBezTo>
                <a:cubicBezTo>
                  <a:pt x="113" y="434"/>
                  <a:pt x="112" y="436"/>
                  <a:pt x="111" y="437"/>
                </a:cubicBezTo>
                <a:cubicBezTo>
                  <a:pt x="110" y="437"/>
                  <a:pt x="108" y="438"/>
                  <a:pt x="107" y="438"/>
                </a:cubicBezTo>
                <a:cubicBezTo>
                  <a:pt x="106" y="437"/>
                  <a:pt x="105" y="434"/>
                  <a:pt x="104" y="434"/>
                </a:cubicBezTo>
                <a:cubicBezTo>
                  <a:pt x="103" y="434"/>
                  <a:pt x="101" y="436"/>
                  <a:pt x="100" y="437"/>
                </a:cubicBezTo>
                <a:cubicBezTo>
                  <a:pt x="99" y="438"/>
                  <a:pt x="100" y="441"/>
                  <a:pt x="99" y="442"/>
                </a:cubicBezTo>
                <a:cubicBezTo>
                  <a:pt x="98" y="443"/>
                  <a:pt x="96" y="443"/>
                  <a:pt x="96" y="443"/>
                </a:cubicBezTo>
                <a:cubicBezTo>
                  <a:pt x="95" y="444"/>
                  <a:pt x="94" y="445"/>
                  <a:pt x="93" y="445"/>
                </a:cubicBezTo>
                <a:cubicBezTo>
                  <a:pt x="92" y="447"/>
                  <a:pt x="90" y="450"/>
                  <a:pt x="88" y="450"/>
                </a:cubicBezTo>
                <a:cubicBezTo>
                  <a:pt x="87" y="449"/>
                  <a:pt x="86" y="446"/>
                  <a:pt x="86" y="444"/>
                </a:cubicBezTo>
                <a:cubicBezTo>
                  <a:pt x="85" y="443"/>
                  <a:pt x="87" y="440"/>
                  <a:pt x="87" y="438"/>
                </a:cubicBezTo>
                <a:cubicBezTo>
                  <a:pt x="87" y="437"/>
                  <a:pt x="87" y="435"/>
                  <a:pt x="86" y="434"/>
                </a:cubicBezTo>
                <a:cubicBezTo>
                  <a:pt x="85" y="434"/>
                  <a:pt x="83" y="435"/>
                  <a:pt x="82" y="435"/>
                </a:cubicBezTo>
                <a:cubicBezTo>
                  <a:pt x="80" y="435"/>
                  <a:pt x="76" y="434"/>
                  <a:pt x="75" y="433"/>
                </a:cubicBezTo>
                <a:cubicBezTo>
                  <a:pt x="74" y="432"/>
                  <a:pt x="75" y="428"/>
                  <a:pt x="75" y="426"/>
                </a:cubicBezTo>
                <a:cubicBezTo>
                  <a:pt x="76" y="425"/>
                  <a:pt x="78" y="424"/>
                  <a:pt x="78" y="423"/>
                </a:cubicBezTo>
                <a:cubicBezTo>
                  <a:pt x="79" y="421"/>
                  <a:pt x="79" y="417"/>
                  <a:pt x="78" y="416"/>
                </a:cubicBezTo>
                <a:cubicBezTo>
                  <a:pt x="77" y="415"/>
                  <a:pt x="75" y="414"/>
                  <a:pt x="73" y="414"/>
                </a:cubicBezTo>
                <a:cubicBezTo>
                  <a:pt x="72" y="413"/>
                  <a:pt x="68" y="413"/>
                  <a:pt x="67" y="414"/>
                </a:cubicBezTo>
                <a:cubicBezTo>
                  <a:pt x="65" y="414"/>
                  <a:pt x="64" y="418"/>
                  <a:pt x="63" y="418"/>
                </a:cubicBezTo>
                <a:cubicBezTo>
                  <a:pt x="62" y="419"/>
                  <a:pt x="58" y="419"/>
                  <a:pt x="56" y="419"/>
                </a:cubicBezTo>
                <a:cubicBezTo>
                  <a:pt x="56" y="420"/>
                  <a:pt x="54" y="421"/>
                  <a:pt x="53" y="421"/>
                </a:cubicBezTo>
                <a:cubicBezTo>
                  <a:pt x="53" y="422"/>
                  <a:pt x="53" y="425"/>
                  <a:pt x="52" y="425"/>
                </a:cubicBezTo>
                <a:cubicBezTo>
                  <a:pt x="50" y="426"/>
                  <a:pt x="47" y="424"/>
                  <a:pt x="46" y="423"/>
                </a:cubicBezTo>
                <a:cubicBezTo>
                  <a:pt x="45" y="423"/>
                  <a:pt x="44" y="422"/>
                  <a:pt x="43" y="422"/>
                </a:cubicBezTo>
                <a:cubicBezTo>
                  <a:pt x="42" y="421"/>
                  <a:pt x="39" y="423"/>
                  <a:pt x="39" y="422"/>
                </a:cubicBezTo>
                <a:cubicBezTo>
                  <a:pt x="38" y="422"/>
                  <a:pt x="38" y="419"/>
                  <a:pt x="39" y="419"/>
                </a:cubicBezTo>
                <a:cubicBezTo>
                  <a:pt x="39" y="417"/>
                  <a:pt x="41" y="416"/>
                  <a:pt x="41" y="415"/>
                </a:cubicBezTo>
                <a:cubicBezTo>
                  <a:pt x="42" y="413"/>
                  <a:pt x="42" y="409"/>
                  <a:pt x="41" y="407"/>
                </a:cubicBezTo>
                <a:cubicBezTo>
                  <a:pt x="41" y="406"/>
                  <a:pt x="40" y="404"/>
                  <a:pt x="39" y="403"/>
                </a:cubicBezTo>
                <a:cubicBezTo>
                  <a:pt x="37" y="403"/>
                  <a:pt x="34" y="402"/>
                  <a:pt x="33" y="402"/>
                </a:cubicBezTo>
                <a:cubicBezTo>
                  <a:pt x="31" y="401"/>
                  <a:pt x="28" y="401"/>
                  <a:pt x="26" y="400"/>
                </a:cubicBezTo>
                <a:cubicBezTo>
                  <a:pt x="25" y="399"/>
                  <a:pt x="24" y="396"/>
                  <a:pt x="24" y="394"/>
                </a:cubicBezTo>
                <a:cubicBezTo>
                  <a:pt x="24" y="393"/>
                  <a:pt x="24" y="390"/>
                  <a:pt x="25" y="388"/>
                </a:cubicBezTo>
                <a:cubicBezTo>
                  <a:pt x="26" y="387"/>
                  <a:pt x="29" y="386"/>
                  <a:pt x="30" y="386"/>
                </a:cubicBezTo>
                <a:cubicBezTo>
                  <a:pt x="31" y="385"/>
                  <a:pt x="32" y="384"/>
                  <a:pt x="33" y="384"/>
                </a:cubicBezTo>
                <a:cubicBezTo>
                  <a:pt x="34" y="384"/>
                  <a:pt x="36" y="386"/>
                  <a:pt x="37" y="387"/>
                </a:cubicBezTo>
                <a:cubicBezTo>
                  <a:pt x="39" y="387"/>
                  <a:pt x="43" y="386"/>
                  <a:pt x="44" y="385"/>
                </a:cubicBezTo>
                <a:cubicBezTo>
                  <a:pt x="46" y="385"/>
                  <a:pt x="49" y="383"/>
                  <a:pt x="50" y="382"/>
                </a:cubicBezTo>
                <a:cubicBezTo>
                  <a:pt x="50" y="381"/>
                  <a:pt x="51" y="378"/>
                  <a:pt x="50" y="376"/>
                </a:cubicBezTo>
                <a:cubicBezTo>
                  <a:pt x="50" y="375"/>
                  <a:pt x="48" y="373"/>
                  <a:pt x="48" y="372"/>
                </a:cubicBezTo>
                <a:cubicBezTo>
                  <a:pt x="48" y="370"/>
                  <a:pt x="48" y="367"/>
                  <a:pt x="48" y="365"/>
                </a:cubicBezTo>
                <a:cubicBezTo>
                  <a:pt x="48" y="364"/>
                  <a:pt x="50" y="362"/>
                  <a:pt x="51" y="360"/>
                </a:cubicBezTo>
                <a:cubicBezTo>
                  <a:pt x="51" y="358"/>
                  <a:pt x="52" y="355"/>
                  <a:pt x="52" y="354"/>
                </a:cubicBezTo>
                <a:cubicBezTo>
                  <a:pt x="52" y="352"/>
                  <a:pt x="51" y="349"/>
                  <a:pt x="51" y="347"/>
                </a:cubicBezTo>
                <a:cubicBezTo>
                  <a:pt x="50" y="346"/>
                  <a:pt x="46" y="344"/>
                  <a:pt x="45" y="343"/>
                </a:cubicBezTo>
                <a:cubicBezTo>
                  <a:pt x="44" y="341"/>
                  <a:pt x="44" y="339"/>
                  <a:pt x="44" y="338"/>
                </a:cubicBezTo>
                <a:cubicBezTo>
                  <a:pt x="44" y="337"/>
                  <a:pt x="45" y="334"/>
                  <a:pt x="45" y="333"/>
                </a:cubicBezTo>
                <a:cubicBezTo>
                  <a:pt x="45" y="332"/>
                  <a:pt x="44" y="328"/>
                  <a:pt x="43" y="326"/>
                </a:cubicBezTo>
                <a:cubicBezTo>
                  <a:pt x="42" y="325"/>
                  <a:pt x="38" y="325"/>
                  <a:pt x="37" y="324"/>
                </a:cubicBezTo>
                <a:cubicBezTo>
                  <a:pt x="35" y="324"/>
                  <a:pt x="33" y="323"/>
                  <a:pt x="31" y="322"/>
                </a:cubicBezTo>
                <a:cubicBezTo>
                  <a:pt x="29" y="320"/>
                  <a:pt x="26" y="315"/>
                  <a:pt x="24" y="314"/>
                </a:cubicBezTo>
                <a:cubicBezTo>
                  <a:pt x="23" y="313"/>
                  <a:pt x="19" y="312"/>
                  <a:pt x="18" y="313"/>
                </a:cubicBezTo>
                <a:cubicBezTo>
                  <a:pt x="16" y="313"/>
                  <a:pt x="13" y="315"/>
                  <a:pt x="11" y="315"/>
                </a:cubicBezTo>
                <a:cubicBezTo>
                  <a:pt x="9" y="315"/>
                  <a:pt x="4" y="316"/>
                  <a:pt x="2" y="314"/>
                </a:cubicBezTo>
                <a:cubicBezTo>
                  <a:pt x="2" y="314"/>
                  <a:pt x="2" y="311"/>
                  <a:pt x="1" y="310"/>
                </a:cubicBezTo>
                <a:cubicBezTo>
                  <a:pt x="1" y="309"/>
                  <a:pt x="0" y="307"/>
                  <a:pt x="0" y="306"/>
                </a:cubicBezTo>
                <a:cubicBezTo>
                  <a:pt x="0" y="305"/>
                  <a:pt x="0" y="302"/>
                  <a:pt x="0" y="301"/>
                </a:cubicBezTo>
                <a:cubicBezTo>
                  <a:pt x="1" y="300"/>
                  <a:pt x="4" y="299"/>
                  <a:pt x="5" y="298"/>
                </a:cubicBezTo>
                <a:cubicBezTo>
                  <a:pt x="7" y="295"/>
                  <a:pt x="7" y="290"/>
                  <a:pt x="7" y="288"/>
                </a:cubicBezTo>
                <a:cubicBezTo>
                  <a:pt x="8" y="285"/>
                  <a:pt x="8" y="280"/>
                  <a:pt x="9" y="278"/>
                </a:cubicBezTo>
                <a:cubicBezTo>
                  <a:pt x="10" y="276"/>
                  <a:pt x="12" y="273"/>
                  <a:pt x="12" y="271"/>
                </a:cubicBezTo>
                <a:cubicBezTo>
                  <a:pt x="13" y="269"/>
                  <a:pt x="14" y="264"/>
                  <a:pt x="14" y="261"/>
                </a:cubicBezTo>
                <a:cubicBezTo>
                  <a:pt x="14" y="260"/>
                  <a:pt x="12" y="257"/>
                  <a:pt x="13" y="256"/>
                </a:cubicBezTo>
                <a:cubicBezTo>
                  <a:pt x="14" y="255"/>
                  <a:pt x="17" y="254"/>
                  <a:pt x="18" y="253"/>
                </a:cubicBezTo>
                <a:cubicBezTo>
                  <a:pt x="19" y="252"/>
                  <a:pt x="21" y="248"/>
                  <a:pt x="21" y="246"/>
                </a:cubicBezTo>
                <a:cubicBezTo>
                  <a:pt x="20" y="245"/>
                  <a:pt x="17" y="243"/>
                  <a:pt x="15" y="243"/>
                </a:cubicBezTo>
                <a:cubicBezTo>
                  <a:pt x="14" y="243"/>
                  <a:pt x="12" y="244"/>
                  <a:pt x="11" y="244"/>
                </a:cubicBezTo>
                <a:cubicBezTo>
                  <a:pt x="11" y="243"/>
                  <a:pt x="11" y="241"/>
                  <a:pt x="10" y="240"/>
                </a:cubicBezTo>
                <a:cubicBezTo>
                  <a:pt x="10" y="239"/>
                  <a:pt x="10" y="235"/>
                  <a:pt x="10" y="234"/>
                </a:cubicBezTo>
                <a:cubicBezTo>
                  <a:pt x="11" y="233"/>
                  <a:pt x="13" y="232"/>
                  <a:pt x="13" y="231"/>
                </a:cubicBezTo>
                <a:cubicBezTo>
                  <a:pt x="14" y="228"/>
                  <a:pt x="10" y="223"/>
                  <a:pt x="11" y="221"/>
                </a:cubicBezTo>
                <a:cubicBezTo>
                  <a:pt x="11" y="220"/>
                  <a:pt x="13" y="218"/>
                  <a:pt x="13" y="218"/>
                </a:cubicBezTo>
                <a:cubicBezTo>
                  <a:pt x="15" y="217"/>
                  <a:pt x="19" y="217"/>
                  <a:pt x="21" y="217"/>
                </a:cubicBezTo>
                <a:cubicBezTo>
                  <a:pt x="23" y="216"/>
                  <a:pt x="27" y="216"/>
                  <a:pt x="28" y="216"/>
                </a:cubicBezTo>
                <a:cubicBezTo>
                  <a:pt x="30" y="215"/>
                  <a:pt x="33" y="213"/>
                  <a:pt x="34" y="212"/>
                </a:cubicBezTo>
                <a:cubicBezTo>
                  <a:pt x="35" y="210"/>
                  <a:pt x="36" y="206"/>
                  <a:pt x="36" y="204"/>
                </a:cubicBezTo>
                <a:cubicBezTo>
                  <a:pt x="36" y="201"/>
                  <a:pt x="36" y="197"/>
                  <a:pt x="35" y="194"/>
                </a:cubicBezTo>
                <a:cubicBezTo>
                  <a:pt x="35" y="192"/>
                  <a:pt x="33" y="189"/>
                  <a:pt x="32" y="187"/>
                </a:cubicBezTo>
                <a:cubicBezTo>
                  <a:pt x="31" y="186"/>
                  <a:pt x="28" y="184"/>
                  <a:pt x="27" y="183"/>
                </a:cubicBezTo>
                <a:cubicBezTo>
                  <a:pt x="26" y="181"/>
                  <a:pt x="26" y="178"/>
                  <a:pt x="25" y="176"/>
                </a:cubicBezTo>
                <a:cubicBezTo>
                  <a:pt x="25" y="175"/>
                  <a:pt x="23" y="171"/>
                  <a:pt x="21" y="169"/>
                </a:cubicBezTo>
                <a:cubicBezTo>
                  <a:pt x="20" y="168"/>
                  <a:pt x="18" y="165"/>
                  <a:pt x="17" y="165"/>
                </a:cubicBezTo>
                <a:cubicBezTo>
                  <a:pt x="15" y="164"/>
                  <a:pt x="10" y="164"/>
                  <a:pt x="8" y="163"/>
                </a:cubicBezTo>
                <a:cubicBezTo>
                  <a:pt x="6" y="162"/>
                  <a:pt x="4" y="158"/>
                  <a:pt x="3" y="157"/>
                </a:cubicBezTo>
                <a:cubicBezTo>
                  <a:pt x="3" y="155"/>
                  <a:pt x="3" y="151"/>
                  <a:pt x="4" y="150"/>
                </a:cubicBezTo>
                <a:cubicBezTo>
                  <a:pt x="5" y="148"/>
                  <a:pt x="10" y="150"/>
                  <a:pt x="11" y="149"/>
                </a:cubicBezTo>
                <a:cubicBezTo>
                  <a:pt x="13" y="147"/>
                  <a:pt x="14" y="143"/>
                  <a:pt x="14" y="141"/>
                </a:cubicBezTo>
                <a:cubicBezTo>
                  <a:pt x="15" y="139"/>
                  <a:pt x="14" y="134"/>
                  <a:pt x="15" y="132"/>
                </a:cubicBezTo>
                <a:cubicBezTo>
                  <a:pt x="15" y="130"/>
                  <a:pt x="18" y="127"/>
                  <a:pt x="20" y="126"/>
                </a:cubicBezTo>
                <a:cubicBezTo>
                  <a:pt x="21" y="124"/>
                  <a:pt x="25" y="120"/>
                  <a:pt x="27" y="119"/>
                </a:cubicBezTo>
                <a:cubicBezTo>
                  <a:pt x="28" y="118"/>
                  <a:pt x="30" y="116"/>
                  <a:pt x="31" y="115"/>
                </a:cubicBezTo>
                <a:cubicBezTo>
                  <a:pt x="33" y="113"/>
                  <a:pt x="35" y="110"/>
                  <a:pt x="36" y="108"/>
                </a:cubicBezTo>
                <a:cubicBezTo>
                  <a:pt x="36" y="107"/>
                  <a:pt x="36" y="107"/>
                  <a:pt x="37" y="106"/>
                </a:cubicBezTo>
                <a:close/>
              </a:path>
            </a:pathLst>
          </a:custGeom>
          <a:solidFill>
            <a:srgbClr val="C0C0C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6056226" y="1989814"/>
            <a:ext cx="2407174" cy="2526662"/>
          </a:xfrm>
          <a:custGeom>
            <a:avLst/>
            <a:gdLst/>
            <a:ahLst/>
            <a:cxnLst>
              <a:cxn ang="0">
                <a:pos x="896" y="490"/>
              </a:cxn>
              <a:cxn ang="0">
                <a:pos x="865" y="513"/>
              </a:cxn>
              <a:cxn ang="0">
                <a:pos x="815" y="519"/>
              </a:cxn>
              <a:cxn ang="0">
                <a:pos x="777" y="537"/>
              </a:cxn>
              <a:cxn ang="0">
                <a:pos x="735" y="557"/>
              </a:cxn>
              <a:cxn ang="0">
                <a:pos x="699" y="561"/>
              </a:cxn>
              <a:cxn ang="0">
                <a:pos x="627" y="591"/>
              </a:cxn>
              <a:cxn ang="0">
                <a:pos x="654" y="639"/>
              </a:cxn>
              <a:cxn ang="0">
                <a:pos x="631" y="693"/>
              </a:cxn>
              <a:cxn ang="0">
                <a:pos x="589" y="716"/>
              </a:cxn>
              <a:cxn ang="0">
                <a:pos x="606" y="742"/>
              </a:cxn>
              <a:cxn ang="0">
                <a:pos x="607" y="799"/>
              </a:cxn>
              <a:cxn ang="0">
                <a:pos x="618" y="848"/>
              </a:cxn>
              <a:cxn ang="0">
                <a:pos x="595" y="943"/>
              </a:cxn>
              <a:cxn ang="0">
                <a:pos x="540" y="945"/>
              </a:cxn>
              <a:cxn ang="0">
                <a:pos x="477" y="934"/>
              </a:cxn>
              <a:cxn ang="0">
                <a:pos x="445" y="897"/>
              </a:cxn>
              <a:cxn ang="0">
                <a:pos x="405" y="899"/>
              </a:cxn>
              <a:cxn ang="0">
                <a:pos x="354" y="904"/>
              </a:cxn>
              <a:cxn ang="0">
                <a:pos x="326" y="874"/>
              </a:cxn>
              <a:cxn ang="0">
                <a:pos x="306" y="844"/>
              </a:cxn>
              <a:cxn ang="0">
                <a:pos x="302" y="802"/>
              </a:cxn>
              <a:cxn ang="0">
                <a:pos x="289" y="756"/>
              </a:cxn>
              <a:cxn ang="0">
                <a:pos x="277" y="701"/>
              </a:cxn>
              <a:cxn ang="0">
                <a:pos x="340" y="704"/>
              </a:cxn>
              <a:cxn ang="0">
                <a:pos x="333" y="653"/>
              </a:cxn>
              <a:cxn ang="0">
                <a:pos x="312" y="617"/>
              </a:cxn>
              <a:cxn ang="0">
                <a:pos x="264" y="601"/>
              </a:cxn>
              <a:cxn ang="0">
                <a:pos x="239" y="601"/>
              </a:cxn>
              <a:cxn ang="0">
                <a:pos x="224" y="572"/>
              </a:cxn>
              <a:cxn ang="0">
                <a:pos x="212" y="529"/>
              </a:cxn>
              <a:cxn ang="0">
                <a:pos x="184" y="490"/>
              </a:cxn>
              <a:cxn ang="0">
                <a:pos x="138" y="460"/>
              </a:cxn>
              <a:cxn ang="0">
                <a:pos x="87" y="482"/>
              </a:cxn>
              <a:cxn ang="0">
                <a:pos x="44" y="451"/>
              </a:cxn>
              <a:cxn ang="0">
                <a:pos x="8" y="425"/>
              </a:cxn>
              <a:cxn ang="0">
                <a:pos x="24" y="385"/>
              </a:cxn>
              <a:cxn ang="0">
                <a:pos x="28" y="347"/>
              </a:cxn>
              <a:cxn ang="0">
                <a:pos x="37" y="299"/>
              </a:cxn>
              <a:cxn ang="0">
                <a:pos x="26" y="260"/>
              </a:cxn>
              <a:cxn ang="0">
                <a:pos x="42" y="217"/>
              </a:cxn>
              <a:cxn ang="0">
                <a:pos x="79" y="204"/>
              </a:cxn>
              <a:cxn ang="0">
                <a:pos x="77" y="142"/>
              </a:cxn>
              <a:cxn ang="0">
                <a:pos x="125" y="128"/>
              </a:cxn>
              <a:cxn ang="0">
                <a:pos x="149" y="125"/>
              </a:cxn>
              <a:cxn ang="0">
                <a:pos x="219" y="129"/>
              </a:cxn>
              <a:cxn ang="0">
                <a:pos x="275" y="83"/>
              </a:cxn>
              <a:cxn ang="0">
                <a:pos x="340" y="57"/>
              </a:cxn>
              <a:cxn ang="0">
                <a:pos x="397" y="35"/>
              </a:cxn>
              <a:cxn ang="0">
                <a:pos x="449" y="16"/>
              </a:cxn>
              <a:cxn ang="0">
                <a:pos x="507" y="7"/>
              </a:cxn>
              <a:cxn ang="0">
                <a:pos x="548" y="49"/>
              </a:cxn>
              <a:cxn ang="0">
                <a:pos x="539" y="80"/>
              </a:cxn>
              <a:cxn ang="0">
                <a:pos x="577" y="135"/>
              </a:cxn>
              <a:cxn ang="0">
                <a:pos x="613" y="165"/>
              </a:cxn>
              <a:cxn ang="0">
                <a:pos x="626" y="215"/>
              </a:cxn>
              <a:cxn ang="0">
                <a:pos x="687" y="222"/>
              </a:cxn>
              <a:cxn ang="0">
                <a:pos x="713" y="270"/>
              </a:cxn>
              <a:cxn ang="0">
                <a:pos x="735" y="332"/>
              </a:cxn>
              <a:cxn ang="0">
                <a:pos x="782" y="404"/>
              </a:cxn>
              <a:cxn ang="0">
                <a:pos x="885" y="428"/>
              </a:cxn>
            </a:cxnLst>
            <a:rect l="0" t="0" r="r" b="b"/>
            <a:pathLst>
              <a:path w="914" h="958">
                <a:moveTo>
                  <a:pt x="914" y="437"/>
                </a:moveTo>
                <a:cubicBezTo>
                  <a:pt x="914" y="437"/>
                  <a:pt x="914" y="438"/>
                  <a:pt x="914" y="439"/>
                </a:cubicBezTo>
                <a:cubicBezTo>
                  <a:pt x="913" y="440"/>
                  <a:pt x="913" y="443"/>
                  <a:pt x="913" y="445"/>
                </a:cubicBezTo>
                <a:cubicBezTo>
                  <a:pt x="911" y="449"/>
                  <a:pt x="907" y="456"/>
                  <a:pt x="904" y="459"/>
                </a:cubicBezTo>
                <a:cubicBezTo>
                  <a:pt x="903" y="460"/>
                  <a:pt x="900" y="463"/>
                  <a:pt x="898" y="464"/>
                </a:cubicBezTo>
                <a:cubicBezTo>
                  <a:pt x="896" y="465"/>
                  <a:pt x="892" y="466"/>
                  <a:pt x="891" y="467"/>
                </a:cubicBezTo>
                <a:cubicBezTo>
                  <a:pt x="890" y="469"/>
                  <a:pt x="888" y="473"/>
                  <a:pt x="888" y="475"/>
                </a:cubicBezTo>
                <a:cubicBezTo>
                  <a:pt x="888" y="476"/>
                  <a:pt x="889" y="478"/>
                  <a:pt x="890" y="479"/>
                </a:cubicBezTo>
                <a:cubicBezTo>
                  <a:pt x="891" y="480"/>
                  <a:pt x="894" y="480"/>
                  <a:pt x="895" y="481"/>
                </a:cubicBezTo>
                <a:cubicBezTo>
                  <a:pt x="896" y="481"/>
                  <a:pt x="898" y="482"/>
                  <a:pt x="899" y="483"/>
                </a:cubicBezTo>
                <a:cubicBezTo>
                  <a:pt x="899" y="485"/>
                  <a:pt x="900" y="488"/>
                  <a:pt x="899" y="489"/>
                </a:cubicBezTo>
                <a:cubicBezTo>
                  <a:pt x="898" y="490"/>
                  <a:pt x="896" y="490"/>
                  <a:pt x="896" y="490"/>
                </a:cubicBezTo>
                <a:cubicBezTo>
                  <a:pt x="894" y="490"/>
                  <a:pt x="892" y="489"/>
                  <a:pt x="891" y="489"/>
                </a:cubicBezTo>
                <a:cubicBezTo>
                  <a:pt x="890" y="489"/>
                  <a:pt x="888" y="488"/>
                  <a:pt x="887" y="488"/>
                </a:cubicBezTo>
                <a:cubicBezTo>
                  <a:pt x="886" y="488"/>
                  <a:pt x="883" y="488"/>
                  <a:pt x="881" y="488"/>
                </a:cubicBezTo>
                <a:cubicBezTo>
                  <a:pt x="880" y="488"/>
                  <a:pt x="879" y="489"/>
                  <a:pt x="878" y="490"/>
                </a:cubicBezTo>
                <a:cubicBezTo>
                  <a:pt x="877" y="491"/>
                  <a:pt x="875" y="494"/>
                  <a:pt x="874" y="495"/>
                </a:cubicBezTo>
                <a:cubicBezTo>
                  <a:pt x="873" y="496"/>
                  <a:pt x="872" y="497"/>
                  <a:pt x="872" y="498"/>
                </a:cubicBezTo>
                <a:cubicBezTo>
                  <a:pt x="871" y="499"/>
                  <a:pt x="869" y="500"/>
                  <a:pt x="869" y="500"/>
                </a:cubicBezTo>
                <a:cubicBezTo>
                  <a:pt x="868" y="501"/>
                  <a:pt x="868" y="504"/>
                  <a:pt x="868" y="505"/>
                </a:cubicBezTo>
                <a:cubicBezTo>
                  <a:pt x="868" y="506"/>
                  <a:pt x="870" y="506"/>
                  <a:pt x="871" y="507"/>
                </a:cubicBezTo>
                <a:cubicBezTo>
                  <a:pt x="872" y="507"/>
                  <a:pt x="874" y="509"/>
                  <a:pt x="875" y="510"/>
                </a:cubicBezTo>
                <a:cubicBezTo>
                  <a:pt x="875" y="511"/>
                  <a:pt x="873" y="514"/>
                  <a:pt x="871" y="515"/>
                </a:cubicBezTo>
                <a:cubicBezTo>
                  <a:pt x="870" y="516"/>
                  <a:pt x="867" y="513"/>
                  <a:pt x="865" y="513"/>
                </a:cubicBezTo>
                <a:cubicBezTo>
                  <a:pt x="864" y="513"/>
                  <a:pt x="862" y="514"/>
                  <a:pt x="861" y="514"/>
                </a:cubicBezTo>
                <a:cubicBezTo>
                  <a:pt x="860" y="515"/>
                  <a:pt x="859" y="517"/>
                  <a:pt x="859" y="518"/>
                </a:cubicBezTo>
                <a:cubicBezTo>
                  <a:pt x="858" y="520"/>
                  <a:pt x="860" y="525"/>
                  <a:pt x="860" y="527"/>
                </a:cubicBezTo>
                <a:cubicBezTo>
                  <a:pt x="860" y="528"/>
                  <a:pt x="858" y="530"/>
                  <a:pt x="857" y="530"/>
                </a:cubicBezTo>
                <a:cubicBezTo>
                  <a:pt x="855" y="531"/>
                  <a:pt x="851" y="530"/>
                  <a:pt x="849" y="529"/>
                </a:cubicBezTo>
                <a:cubicBezTo>
                  <a:pt x="847" y="528"/>
                  <a:pt x="846" y="524"/>
                  <a:pt x="845" y="523"/>
                </a:cubicBezTo>
                <a:cubicBezTo>
                  <a:pt x="844" y="522"/>
                  <a:pt x="840" y="522"/>
                  <a:pt x="839" y="523"/>
                </a:cubicBezTo>
                <a:cubicBezTo>
                  <a:pt x="838" y="523"/>
                  <a:pt x="837" y="527"/>
                  <a:pt x="836" y="527"/>
                </a:cubicBezTo>
                <a:cubicBezTo>
                  <a:pt x="834" y="527"/>
                  <a:pt x="831" y="524"/>
                  <a:pt x="829" y="523"/>
                </a:cubicBezTo>
                <a:cubicBezTo>
                  <a:pt x="829" y="523"/>
                  <a:pt x="828" y="521"/>
                  <a:pt x="827" y="521"/>
                </a:cubicBezTo>
                <a:cubicBezTo>
                  <a:pt x="826" y="520"/>
                  <a:pt x="823" y="519"/>
                  <a:pt x="822" y="519"/>
                </a:cubicBezTo>
                <a:cubicBezTo>
                  <a:pt x="820" y="519"/>
                  <a:pt x="816" y="520"/>
                  <a:pt x="815" y="519"/>
                </a:cubicBezTo>
                <a:cubicBezTo>
                  <a:pt x="813" y="518"/>
                  <a:pt x="813" y="515"/>
                  <a:pt x="811" y="514"/>
                </a:cubicBezTo>
                <a:cubicBezTo>
                  <a:pt x="810" y="514"/>
                  <a:pt x="807" y="514"/>
                  <a:pt x="806" y="515"/>
                </a:cubicBezTo>
                <a:cubicBezTo>
                  <a:pt x="804" y="515"/>
                  <a:pt x="801" y="518"/>
                  <a:pt x="800" y="519"/>
                </a:cubicBezTo>
                <a:cubicBezTo>
                  <a:pt x="799" y="520"/>
                  <a:pt x="798" y="521"/>
                  <a:pt x="798" y="522"/>
                </a:cubicBezTo>
                <a:cubicBezTo>
                  <a:pt x="798" y="523"/>
                  <a:pt x="799" y="525"/>
                  <a:pt x="799" y="525"/>
                </a:cubicBezTo>
                <a:cubicBezTo>
                  <a:pt x="800" y="528"/>
                  <a:pt x="801" y="532"/>
                  <a:pt x="801" y="534"/>
                </a:cubicBezTo>
                <a:cubicBezTo>
                  <a:pt x="801" y="535"/>
                  <a:pt x="800" y="537"/>
                  <a:pt x="800" y="538"/>
                </a:cubicBezTo>
                <a:cubicBezTo>
                  <a:pt x="800" y="540"/>
                  <a:pt x="800" y="543"/>
                  <a:pt x="799" y="543"/>
                </a:cubicBezTo>
                <a:cubicBezTo>
                  <a:pt x="798" y="544"/>
                  <a:pt x="794" y="544"/>
                  <a:pt x="793" y="544"/>
                </a:cubicBezTo>
                <a:cubicBezTo>
                  <a:pt x="791" y="543"/>
                  <a:pt x="788" y="543"/>
                  <a:pt x="787" y="542"/>
                </a:cubicBezTo>
                <a:cubicBezTo>
                  <a:pt x="785" y="541"/>
                  <a:pt x="783" y="538"/>
                  <a:pt x="782" y="538"/>
                </a:cubicBezTo>
                <a:cubicBezTo>
                  <a:pt x="781" y="537"/>
                  <a:pt x="779" y="537"/>
                  <a:pt x="777" y="537"/>
                </a:cubicBezTo>
                <a:cubicBezTo>
                  <a:pt x="776" y="536"/>
                  <a:pt x="775" y="533"/>
                  <a:pt x="774" y="532"/>
                </a:cubicBezTo>
                <a:cubicBezTo>
                  <a:pt x="773" y="532"/>
                  <a:pt x="770" y="532"/>
                  <a:pt x="769" y="532"/>
                </a:cubicBezTo>
                <a:cubicBezTo>
                  <a:pt x="768" y="533"/>
                  <a:pt x="764" y="534"/>
                  <a:pt x="764" y="535"/>
                </a:cubicBezTo>
                <a:cubicBezTo>
                  <a:pt x="763" y="537"/>
                  <a:pt x="765" y="539"/>
                  <a:pt x="765" y="541"/>
                </a:cubicBezTo>
                <a:cubicBezTo>
                  <a:pt x="765" y="543"/>
                  <a:pt x="766" y="546"/>
                  <a:pt x="765" y="547"/>
                </a:cubicBezTo>
                <a:cubicBezTo>
                  <a:pt x="764" y="549"/>
                  <a:pt x="761" y="551"/>
                  <a:pt x="759" y="552"/>
                </a:cubicBezTo>
                <a:cubicBezTo>
                  <a:pt x="757" y="553"/>
                  <a:pt x="752" y="553"/>
                  <a:pt x="750" y="554"/>
                </a:cubicBezTo>
                <a:cubicBezTo>
                  <a:pt x="749" y="554"/>
                  <a:pt x="748" y="555"/>
                  <a:pt x="747" y="556"/>
                </a:cubicBezTo>
                <a:cubicBezTo>
                  <a:pt x="747" y="556"/>
                  <a:pt x="747" y="557"/>
                  <a:pt x="747" y="557"/>
                </a:cubicBezTo>
                <a:cubicBezTo>
                  <a:pt x="747" y="557"/>
                  <a:pt x="747" y="559"/>
                  <a:pt x="747" y="559"/>
                </a:cubicBezTo>
                <a:cubicBezTo>
                  <a:pt x="745" y="561"/>
                  <a:pt x="739" y="561"/>
                  <a:pt x="737" y="559"/>
                </a:cubicBezTo>
                <a:cubicBezTo>
                  <a:pt x="736" y="559"/>
                  <a:pt x="735" y="557"/>
                  <a:pt x="735" y="557"/>
                </a:cubicBezTo>
                <a:cubicBezTo>
                  <a:pt x="735" y="555"/>
                  <a:pt x="735" y="553"/>
                  <a:pt x="735" y="552"/>
                </a:cubicBezTo>
                <a:cubicBezTo>
                  <a:pt x="735" y="550"/>
                  <a:pt x="734" y="546"/>
                  <a:pt x="732" y="545"/>
                </a:cubicBezTo>
                <a:cubicBezTo>
                  <a:pt x="731" y="545"/>
                  <a:pt x="729" y="546"/>
                  <a:pt x="729" y="547"/>
                </a:cubicBezTo>
                <a:cubicBezTo>
                  <a:pt x="727" y="548"/>
                  <a:pt x="729" y="553"/>
                  <a:pt x="728" y="555"/>
                </a:cubicBezTo>
                <a:cubicBezTo>
                  <a:pt x="727" y="556"/>
                  <a:pt x="724" y="558"/>
                  <a:pt x="723" y="559"/>
                </a:cubicBezTo>
                <a:cubicBezTo>
                  <a:pt x="721" y="559"/>
                  <a:pt x="717" y="557"/>
                  <a:pt x="716" y="556"/>
                </a:cubicBezTo>
                <a:cubicBezTo>
                  <a:pt x="715" y="555"/>
                  <a:pt x="714" y="553"/>
                  <a:pt x="713" y="552"/>
                </a:cubicBezTo>
                <a:cubicBezTo>
                  <a:pt x="712" y="551"/>
                  <a:pt x="708" y="552"/>
                  <a:pt x="706" y="551"/>
                </a:cubicBezTo>
                <a:cubicBezTo>
                  <a:pt x="705" y="550"/>
                  <a:pt x="704" y="548"/>
                  <a:pt x="703" y="548"/>
                </a:cubicBezTo>
                <a:cubicBezTo>
                  <a:pt x="702" y="548"/>
                  <a:pt x="701" y="549"/>
                  <a:pt x="700" y="550"/>
                </a:cubicBezTo>
                <a:cubicBezTo>
                  <a:pt x="700" y="551"/>
                  <a:pt x="701" y="555"/>
                  <a:pt x="700" y="556"/>
                </a:cubicBezTo>
                <a:cubicBezTo>
                  <a:pt x="700" y="557"/>
                  <a:pt x="700" y="560"/>
                  <a:pt x="699" y="561"/>
                </a:cubicBezTo>
                <a:cubicBezTo>
                  <a:pt x="697" y="562"/>
                  <a:pt x="692" y="562"/>
                  <a:pt x="689" y="561"/>
                </a:cubicBezTo>
                <a:cubicBezTo>
                  <a:pt x="688" y="561"/>
                  <a:pt x="686" y="559"/>
                  <a:pt x="685" y="559"/>
                </a:cubicBezTo>
                <a:cubicBezTo>
                  <a:pt x="683" y="558"/>
                  <a:pt x="679" y="559"/>
                  <a:pt x="677" y="559"/>
                </a:cubicBezTo>
                <a:cubicBezTo>
                  <a:pt x="675" y="558"/>
                  <a:pt x="672" y="556"/>
                  <a:pt x="670" y="556"/>
                </a:cubicBezTo>
                <a:cubicBezTo>
                  <a:pt x="668" y="556"/>
                  <a:pt x="665" y="554"/>
                  <a:pt x="664" y="555"/>
                </a:cubicBezTo>
                <a:cubicBezTo>
                  <a:pt x="662" y="556"/>
                  <a:pt x="661" y="559"/>
                  <a:pt x="660" y="560"/>
                </a:cubicBezTo>
                <a:cubicBezTo>
                  <a:pt x="660" y="560"/>
                  <a:pt x="659" y="561"/>
                  <a:pt x="659" y="562"/>
                </a:cubicBezTo>
                <a:cubicBezTo>
                  <a:pt x="657" y="564"/>
                  <a:pt x="654" y="568"/>
                  <a:pt x="651" y="569"/>
                </a:cubicBezTo>
                <a:cubicBezTo>
                  <a:pt x="649" y="570"/>
                  <a:pt x="643" y="569"/>
                  <a:pt x="640" y="570"/>
                </a:cubicBezTo>
                <a:cubicBezTo>
                  <a:pt x="638" y="570"/>
                  <a:pt x="636" y="572"/>
                  <a:pt x="635" y="573"/>
                </a:cubicBezTo>
                <a:cubicBezTo>
                  <a:pt x="633" y="575"/>
                  <a:pt x="628" y="578"/>
                  <a:pt x="627" y="580"/>
                </a:cubicBezTo>
                <a:cubicBezTo>
                  <a:pt x="626" y="583"/>
                  <a:pt x="626" y="588"/>
                  <a:pt x="627" y="591"/>
                </a:cubicBezTo>
                <a:cubicBezTo>
                  <a:pt x="628" y="593"/>
                  <a:pt x="631" y="596"/>
                  <a:pt x="632" y="598"/>
                </a:cubicBezTo>
                <a:cubicBezTo>
                  <a:pt x="634" y="600"/>
                  <a:pt x="637" y="603"/>
                  <a:pt x="638" y="605"/>
                </a:cubicBezTo>
                <a:cubicBezTo>
                  <a:pt x="639" y="608"/>
                  <a:pt x="638" y="615"/>
                  <a:pt x="638" y="618"/>
                </a:cubicBezTo>
                <a:cubicBezTo>
                  <a:pt x="638" y="619"/>
                  <a:pt x="638" y="623"/>
                  <a:pt x="637" y="624"/>
                </a:cubicBezTo>
                <a:cubicBezTo>
                  <a:pt x="635" y="625"/>
                  <a:pt x="629" y="622"/>
                  <a:pt x="627" y="624"/>
                </a:cubicBezTo>
                <a:cubicBezTo>
                  <a:pt x="626" y="624"/>
                  <a:pt x="624" y="627"/>
                  <a:pt x="625" y="629"/>
                </a:cubicBezTo>
                <a:cubicBezTo>
                  <a:pt x="625" y="630"/>
                  <a:pt x="627" y="633"/>
                  <a:pt x="629" y="634"/>
                </a:cubicBezTo>
                <a:cubicBezTo>
                  <a:pt x="630" y="634"/>
                  <a:pt x="633" y="634"/>
                  <a:pt x="635" y="634"/>
                </a:cubicBezTo>
                <a:cubicBezTo>
                  <a:pt x="636" y="633"/>
                  <a:pt x="637" y="629"/>
                  <a:pt x="638" y="629"/>
                </a:cubicBezTo>
                <a:cubicBezTo>
                  <a:pt x="639" y="628"/>
                  <a:pt x="642" y="628"/>
                  <a:pt x="644" y="629"/>
                </a:cubicBezTo>
                <a:cubicBezTo>
                  <a:pt x="645" y="630"/>
                  <a:pt x="647" y="634"/>
                  <a:pt x="648" y="635"/>
                </a:cubicBezTo>
                <a:cubicBezTo>
                  <a:pt x="649" y="637"/>
                  <a:pt x="653" y="637"/>
                  <a:pt x="654" y="639"/>
                </a:cubicBezTo>
                <a:cubicBezTo>
                  <a:pt x="655" y="641"/>
                  <a:pt x="653" y="645"/>
                  <a:pt x="651" y="647"/>
                </a:cubicBezTo>
                <a:cubicBezTo>
                  <a:pt x="650" y="648"/>
                  <a:pt x="646" y="650"/>
                  <a:pt x="645" y="651"/>
                </a:cubicBezTo>
                <a:cubicBezTo>
                  <a:pt x="643" y="653"/>
                  <a:pt x="642" y="656"/>
                  <a:pt x="641" y="657"/>
                </a:cubicBezTo>
                <a:cubicBezTo>
                  <a:pt x="640" y="659"/>
                  <a:pt x="639" y="663"/>
                  <a:pt x="637" y="664"/>
                </a:cubicBezTo>
                <a:cubicBezTo>
                  <a:pt x="635" y="665"/>
                  <a:pt x="629" y="663"/>
                  <a:pt x="626" y="664"/>
                </a:cubicBezTo>
                <a:cubicBezTo>
                  <a:pt x="625" y="665"/>
                  <a:pt x="621" y="667"/>
                  <a:pt x="620" y="668"/>
                </a:cubicBezTo>
                <a:cubicBezTo>
                  <a:pt x="620" y="669"/>
                  <a:pt x="619" y="672"/>
                  <a:pt x="620" y="673"/>
                </a:cubicBezTo>
                <a:cubicBezTo>
                  <a:pt x="622" y="674"/>
                  <a:pt x="628" y="672"/>
                  <a:pt x="629" y="673"/>
                </a:cubicBezTo>
                <a:cubicBezTo>
                  <a:pt x="630" y="674"/>
                  <a:pt x="629" y="679"/>
                  <a:pt x="630" y="680"/>
                </a:cubicBezTo>
                <a:cubicBezTo>
                  <a:pt x="631" y="681"/>
                  <a:pt x="634" y="680"/>
                  <a:pt x="634" y="681"/>
                </a:cubicBezTo>
                <a:cubicBezTo>
                  <a:pt x="636" y="683"/>
                  <a:pt x="635" y="688"/>
                  <a:pt x="634" y="690"/>
                </a:cubicBezTo>
                <a:cubicBezTo>
                  <a:pt x="633" y="691"/>
                  <a:pt x="631" y="692"/>
                  <a:pt x="631" y="693"/>
                </a:cubicBezTo>
                <a:cubicBezTo>
                  <a:pt x="629" y="694"/>
                  <a:pt x="628" y="697"/>
                  <a:pt x="626" y="698"/>
                </a:cubicBezTo>
                <a:cubicBezTo>
                  <a:pt x="626" y="698"/>
                  <a:pt x="624" y="698"/>
                  <a:pt x="623" y="699"/>
                </a:cubicBezTo>
                <a:cubicBezTo>
                  <a:pt x="622" y="699"/>
                  <a:pt x="621" y="702"/>
                  <a:pt x="620" y="703"/>
                </a:cubicBezTo>
                <a:cubicBezTo>
                  <a:pt x="620" y="705"/>
                  <a:pt x="623" y="709"/>
                  <a:pt x="621" y="710"/>
                </a:cubicBezTo>
                <a:cubicBezTo>
                  <a:pt x="620" y="712"/>
                  <a:pt x="617" y="710"/>
                  <a:pt x="615" y="710"/>
                </a:cubicBezTo>
                <a:cubicBezTo>
                  <a:pt x="614" y="710"/>
                  <a:pt x="611" y="710"/>
                  <a:pt x="609" y="711"/>
                </a:cubicBezTo>
                <a:cubicBezTo>
                  <a:pt x="608" y="711"/>
                  <a:pt x="605" y="713"/>
                  <a:pt x="604" y="714"/>
                </a:cubicBezTo>
                <a:cubicBezTo>
                  <a:pt x="603" y="715"/>
                  <a:pt x="600" y="715"/>
                  <a:pt x="600" y="716"/>
                </a:cubicBezTo>
                <a:cubicBezTo>
                  <a:pt x="599" y="717"/>
                  <a:pt x="600" y="721"/>
                  <a:pt x="599" y="722"/>
                </a:cubicBezTo>
                <a:cubicBezTo>
                  <a:pt x="598" y="723"/>
                  <a:pt x="595" y="723"/>
                  <a:pt x="593" y="723"/>
                </a:cubicBezTo>
                <a:cubicBezTo>
                  <a:pt x="592" y="722"/>
                  <a:pt x="590" y="721"/>
                  <a:pt x="590" y="720"/>
                </a:cubicBezTo>
                <a:cubicBezTo>
                  <a:pt x="589" y="719"/>
                  <a:pt x="590" y="717"/>
                  <a:pt x="589" y="716"/>
                </a:cubicBezTo>
                <a:cubicBezTo>
                  <a:pt x="588" y="715"/>
                  <a:pt x="585" y="716"/>
                  <a:pt x="584" y="715"/>
                </a:cubicBezTo>
                <a:cubicBezTo>
                  <a:pt x="583" y="714"/>
                  <a:pt x="584" y="712"/>
                  <a:pt x="583" y="711"/>
                </a:cubicBezTo>
                <a:cubicBezTo>
                  <a:pt x="582" y="710"/>
                  <a:pt x="579" y="709"/>
                  <a:pt x="578" y="709"/>
                </a:cubicBezTo>
                <a:cubicBezTo>
                  <a:pt x="576" y="708"/>
                  <a:pt x="573" y="708"/>
                  <a:pt x="572" y="709"/>
                </a:cubicBezTo>
                <a:cubicBezTo>
                  <a:pt x="570" y="710"/>
                  <a:pt x="569" y="713"/>
                  <a:pt x="569" y="715"/>
                </a:cubicBezTo>
                <a:cubicBezTo>
                  <a:pt x="568" y="717"/>
                  <a:pt x="568" y="721"/>
                  <a:pt x="568" y="723"/>
                </a:cubicBezTo>
                <a:cubicBezTo>
                  <a:pt x="569" y="725"/>
                  <a:pt x="569" y="729"/>
                  <a:pt x="570" y="731"/>
                </a:cubicBezTo>
                <a:cubicBezTo>
                  <a:pt x="571" y="732"/>
                  <a:pt x="574" y="735"/>
                  <a:pt x="576" y="736"/>
                </a:cubicBezTo>
                <a:cubicBezTo>
                  <a:pt x="577" y="738"/>
                  <a:pt x="580" y="741"/>
                  <a:pt x="582" y="742"/>
                </a:cubicBezTo>
                <a:cubicBezTo>
                  <a:pt x="584" y="743"/>
                  <a:pt x="589" y="744"/>
                  <a:pt x="591" y="744"/>
                </a:cubicBezTo>
                <a:cubicBezTo>
                  <a:pt x="594" y="745"/>
                  <a:pt x="598" y="743"/>
                  <a:pt x="600" y="742"/>
                </a:cubicBezTo>
                <a:cubicBezTo>
                  <a:pt x="602" y="742"/>
                  <a:pt x="605" y="742"/>
                  <a:pt x="606" y="742"/>
                </a:cubicBezTo>
                <a:cubicBezTo>
                  <a:pt x="608" y="744"/>
                  <a:pt x="610" y="748"/>
                  <a:pt x="612" y="751"/>
                </a:cubicBezTo>
                <a:cubicBezTo>
                  <a:pt x="613" y="752"/>
                  <a:pt x="613" y="756"/>
                  <a:pt x="614" y="758"/>
                </a:cubicBezTo>
                <a:cubicBezTo>
                  <a:pt x="616" y="760"/>
                  <a:pt x="620" y="763"/>
                  <a:pt x="621" y="765"/>
                </a:cubicBezTo>
                <a:cubicBezTo>
                  <a:pt x="621" y="767"/>
                  <a:pt x="620" y="771"/>
                  <a:pt x="621" y="773"/>
                </a:cubicBezTo>
                <a:cubicBezTo>
                  <a:pt x="621" y="774"/>
                  <a:pt x="620" y="777"/>
                  <a:pt x="621" y="779"/>
                </a:cubicBezTo>
                <a:cubicBezTo>
                  <a:pt x="622" y="780"/>
                  <a:pt x="625" y="781"/>
                  <a:pt x="625" y="783"/>
                </a:cubicBezTo>
                <a:cubicBezTo>
                  <a:pt x="626" y="785"/>
                  <a:pt x="622" y="788"/>
                  <a:pt x="622" y="790"/>
                </a:cubicBezTo>
                <a:cubicBezTo>
                  <a:pt x="622" y="792"/>
                  <a:pt x="623" y="796"/>
                  <a:pt x="623" y="798"/>
                </a:cubicBezTo>
                <a:cubicBezTo>
                  <a:pt x="623" y="799"/>
                  <a:pt x="621" y="803"/>
                  <a:pt x="620" y="803"/>
                </a:cubicBezTo>
                <a:cubicBezTo>
                  <a:pt x="619" y="803"/>
                  <a:pt x="616" y="802"/>
                  <a:pt x="615" y="801"/>
                </a:cubicBezTo>
                <a:cubicBezTo>
                  <a:pt x="615" y="800"/>
                  <a:pt x="614" y="798"/>
                  <a:pt x="613" y="798"/>
                </a:cubicBezTo>
                <a:cubicBezTo>
                  <a:pt x="611" y="797"/>
                  <a:pt x="608" y="798"/>
                  <a:pt x="607" y="799"/>
                </a:cubicBezTo>
                <a:cubicBezTo>
                  <a:pt x="606" y="800"/>
                  <a:pt x="604" y="802"/>
                  <a:pt x="604" y="803"/>
                </a:cubicBezTo>
                <a:cubicBezTo>
                  <a:pt x="603" y="805"/>
                  <a:pt x="602" y="809"/>
                  <a:pt x="603" y="811"/>
                </a:cubicBezTo>
                <a:cubicBezTo>
                  <a:pt x="604" y="813"/>
                  <a:pt x="608" y="815"/>
                  <a:pt x="610" y="816"/>
                </a:cubicBezTo>
                <a:cubicBezTo>
                  <a:pt x="611" y="817"/>
                  <a:pt x="614" y="816"/>
                  <a:pt x="615" y="816"/>
                </a:cubicBezTo>
                <a:cubicBezTo>
                  <a:pt x="617" y="816"/>
                  <a:pt x="621" y="817"/>
                  <a:pt x="622" y="819"/>
                </a:cubicBezTo>
                <a:cubicBezTo>
                  <a:pt x="623" y="820"/>
                  <a:pt x="624" y="825"/>
                  <a:pt x="624" y="828"/>
                </a:cubicBezTo>
                <a:cubicBezTo>
                  <a:pt x="623" y="830"/>
                  <a:pt x="618" y="832"/>
                  <a:pt x="617" y="834"/>
                </a:cubicBezTo>
                <a:cubicBezTo>
                  <a:pt x="616" y="836"/>
                  <a:pt x="616" y="840"/>
                  <a:pt x="615" y="841"/>
                </a:cubicBezTo>
                <a:cubicBezTo>
                  <a:pt x="614" y="842"/>
                  <a:pt x="611" y="843"/>
                  <a:pt x="610" y="844"/>
                </a:cubicBezTo>
                <a:cubicBezTo>
                  <a:pt x="610" y="845"/>
                  <a:pt x="610" y="847"/>
                  <a:pt x="610" y="848"/>
                </a:cubicBezTo>
                <a:cubicBezTo>
                  <a:pt x="611" y="849"/>
                  <a:pt x="614" y="850"/>
                  <a:pt x="615" y="850"/>
                </a:cubicBezTo>
                <a:cubicBezTo>
                  <a:pt x="616" y="850"/>
                  <a:pt x="617" y="848"/>
                  <a:pt x="618" y="848"/>
                </a:cubicBezTo>
                <a:cubicBezTo>
                  <a:pt x="619" y="849"/>
                  <a:pt x="620" y="851"/>
                  <a:pt x="620" y="852"/>
                </a:cubicBezTo>
                <a:cubicBezTo>
                  <a:pt x="620" y="854"/>
                  <a:pt x="619" y="857"/>
                  <a:pt x="619" y="859"/>
                </a:cubicBezTo>
                <a:cubicBezTo>
                  <a:pt x="618" y="862"/>
                  <a:pt x="617" y="866"/>
                  <a:pt x="616" y="869"/>
                </a:cubicBezTo>
                <a:cubicBezTo>
                  <a:pt x="615" y="876"/>
                  <a:pt x="612" y="890"/>
                  <a:pt x="612" y="897"/>
                </a:cubicBezTo>
                <a:cubicBezTo>
                  <a:pt x="611" y="901"/>
                  <a:pt x="611" y="910"/>
                  <a:pt x="612" y="914"/>
                </a:cubicBezTo>
                <a:cubicBezTo>
                  <a:pt x="612" y="917"/>
                  <a:pt x="615" y="923"/>
                  <a:pt x="616" y="925"/>
                </a:cubicBezTo>
                <a:cubicBezTo>
                  <a:pt x="616" y="926"/>
                  <a:pt x="617" y="928"/>
                  <a:pt x="618" y="929"/>
                </a:cubicBezTo>
                <a:cubicBezTo>
                  <a:pt x="615" y="930"/>
                  <a:pt x="612" y="932"/>
                  <a:pt x="611" y="933"/>
                </a:cubicBezTo>
                <a:cubicBezTo>
                  <a:pt x="610" y="934"/>
                  <a:pt x="610" y="938"/>
                  <a:pt x="609" y="939"/>
                </a:cubicBezTo>
                <a:cubicBezTo>
                  <a:pt x="608" y="940"/>
                  <a:pt x="607" y="943"/>
                  <a:pt x="605" y="944"/>
                </a:cubicBezTo>
                <a:cubicBezTo>
                  <a:pt x="604" y="945"/>
                  <a:pt x="601" y="945"/>
                  <a:pt x="599" y="945"/>
                </a:cubicBezTo>
                <a:cubicBezTo>
                  <a:pt x="598" y="945"/>
                  <a:pt x="596" y="944"/>
                  <a:pt x="595" y="943"/>
                </a:cubicBezTo>
                <a:cubicBezTo>
                  <a:pt x="593" y="942"/>
                  <a:pt x="589" y="942"/>
                  <a:pt x="587" y="941"/>
                </a:cubicBezTo>
                <a:cubicBezTo>
                  <a:pt x="586" y="940"/>
                  <a:pt x="586" y="936"/>
                  <a:pt x="585" y="936"/>
                </a:cubicBezTo>
                <a:cubicBezTo>
                  <a:pt x="584" y="935"/>
                  <a:pt x="582" y="934"/>
                  <a:pt x="581" y="934"/>
                </a:cubicBezTo>
                <a:cubicBezTo>
                  <a:pt x="580" y="934"/>
                  <a:pt x="578" y="936"/>
                  <a:pt x="577" y="936"/>
                </a:cubicBezTo>
                <a:cubicBezTo>
                  <a:pt x="576" y="935"/>
                  <a:pt x="574" y="933"/>
                  <a:pt x="573" y="933"/>
                </a:cubicBezTo>
                <a:cubicBezTo>
                  <a:pt x="572" y="933"/>
                  <a:pt x="570" y="933"/>
                  <a:pt x="569" y="934"/>
                </a:cubicBezTo>
                <a:cubicBezTo>
                  <a:pt x="568" y="935"/>
                  <a:pt x="569" y="940"/>
                  <a:pt x="567" y="941"/>
                </a:cubicBezTo>
                <a:cubicBezTo>
                  <a:pt x="565" y="942"/>
                  <a:pt x="562" y="939"/>
                  <a:pt x="560" y="939"/>
                </a:cubicBezTo>
                <a:cubicBezTo>
                  <a:pt x="558" y="939"/>
                  <a:pt x="555" y="941"/>
                  <a:pt x="554" y="941"/>
                </a:cubicBezTo>
                <a:cubicBezTo>
                  <a:pt x="552" y="941"/>
                  <a:pt x="549" y="939"/>
                  <a:pt x="547" y="939"/>
                </a:cubicBezTo>
                <a:cubicBezTo>
                  <a:pt x="545" y="939"/>
                  <a:pt x="543" y="941"/>
                  <a:pt x="542" y="942"/>
                </a:cubicBezTo>
                <a:cubicBezTo>
                  <a:pt x="541" y="943"/>
                  <a:pt x="540" y="945"/>
                  <a:pt x="540" y="945"/>
                </a:cubicBezTo>
                <a:cubicBezTo>
                  <a:pt x="540" y="947"/>
                  <a:pt x="541" y="949"/>
                  <a:pt x="541" y="950"/>
                </a:cubicBezTo>
                <a:cubicBezTo>
                  <a:pt x="541" y="951"/>
                  <a:pt x="538" y="952"/>
                  <a:pt x="538" y="953"/>
                </a:cubicBezTo>
                <a:cubicBezTo>
                  <a:pt x="537" y="954"/>
                  <a:pt x="535" y="957"/>
                  <a:pt x="533" y="957"/>
                </a:cubicBezTo>
                <a:cubicBezTo>
                  <a:pt x="532" y="958"/>
                  <a:pt x="529" y="958"/>
                  <a:pt x="527" y="957"/>
                </a:cubicBezTo>
                <a:cubicBezTo>
                  <a:pt x="526" y="957"/>
                  <a:pt x="524" y="954"/>
                  <a:pt x="522" y="954"/>
                </a:cubicBezTo>
                <a:cubicBezTo>
                  <a:pt x="520" y="953"/>
                  <a:pt x="516" y="953"/>
                  <a:pt x="514" y="953"/>
                </a:cubicBezTo>
                <a:cubicBezTo>
                  <a:pt x="513" y="952"/>
                  <a:pt x="510" y="951"/>
                  <a:pt x="510" y="950"/>
                </a:cubicBezTo>
                <a:cubicBezTo>
                  <a:pt x="509" y="948"/>
                  <a:pt x="509" y="944"/>
                  <a:pt x="509" y="942"/>
                </a:cubicBezTo>
                <a:cubicBezTo>
                  <a:pt x="508" y="940"/>
                  <a:pt x="506" y="935"/>
                  <a:pt x="504" y="934"/>
                </a:cubicBezTo>
                <a:cubicBezTo>
                  <a:pt x="503" y="933"/>
                  <a:pt x="499" y="934"/>
                  <a:pt x="498" y="934"/>
                </a:cubicBezTo>
                <a:cubicBezTo>
                  <a:pt x="496" y="934"/>
                  <a:pt x="492" y="934"/>
                  <a:pt x="490" y="934"/>
                </a:cubicBezTo>
                <a:cubicBezTo>
                  <a:pt x="487" y="934"/>
                  <a:pt x="480" y="934"/>
                  <a:pt x="477" y="934"/>
                </a:cubicBezTo>
                <a:cubicBezTo>
                  <a:pt x="474" y="934"/>
                  <a:pt x="469" y="936"/>
                  <a:pt x="466" y="936"/>
                </a:cubicBezTo>
                <a:cubicBezTo>
                  <a:pt x="463" y="936"/>
                  <a:pt x="459" y="936"/>
                  <a:pt x="456" y="936"/>
                </a:cubicBezTo>
                <a:cubicBezTo>
                  <a:pt x="455" y="935"/>
                  <a:pt x="453" y="934"/>
                  <a:pt x="452" y="933"/>
                </a:cubicBezTo>
                <a:cubicBezTo>
                  <a:pt x="452" y="932"/>
                  <a:pt x="453" y="930"/>
                  <a:pt x="453" y="929"/>
                </a:cubicBezTo>
                <a:cubicBezTo>
                  <a:pt x="454" y="928"/>
                  <a:pt x="455" y="925"/>
                  <a:pt x="455" y="924"/>
                </a:cubicBezTo>
                <a:cubicBezTo>
                  <a:pt x="455" y="923"/>
                  <a:pt x="453" y="920"/>
                  <a:pt x="452" y="919"/>
                </a:cubicBezTo>
                <a:cubicBezTo>
                  <a:pt x="452" y="918"/>
                  <a:pt x="449" y="916"/>
                  <a:pt x="448" y="915"/>
                </a:cubicBezTo>
                <a:cubicBezTo>
                  <a:pt x="447" y="914"/>
                  <a:pt x="445" y="912"/>
                  <a:pt x="443" y="911"/>
                </a:cubicBezTo>
                <a:cubicBezTo>
                  <a:pt x="442" y="911"/>
                  <a:pt x="439" y="911"/>
                  <a:pt x="438" y="910"/>
                </a:cubicBezTo>
                <a:cubicBezTo>
                  <a:pt x="438" y="909"/>
                  <a:pt x="438" y="906"/>
                  <a:pt x="439" y="905"/>
                </a:cubicBezTo>
                <a:cubicBezTo>
                  <a:pt x="439" y="904"/>
                  <a:pt x="441" y="902"/>
                  <a:pt x="442" y="901"/>
                </a:cubicBezTo>
                <a:cubicBezTo>
                  <a:pt x="443" y="900"/>
                  <a:pt x="445" y="898"/>
                  <a:pt x="445" y="897"/>
                </a:cubicBezTo>
                <a:cubicBezTo>
                  <a:pt x="446" y="895"/>
                  <a:pt x="443" y="892"/>
                  <a:pt x="441" y="891"/>
                </a:cubicBezTo>
                <a:cubicBezTo>
                  <a:pt x="441" y="890"/>
                  <a:pt x="439" y="888"/>
                  <a:pt x="438" y="887"/>
                </a:cubicBezTo>
                <a:cubicBezTo>
                  <a:pt x="438" y="887"/>
                  <a:pt x="436" y="886"/>
                  <a:pt x="435" y="887"/>
                </a:cubicBezTo>
                <a:cubicBezTo>
                  <a:pt x="434" y="887"/>
                  <a:pt x="433" y="890"/>
                  <a:pt x="433" y="892"/>
                </a:cubicBezTo>
                <a:cubicBezTo>
                  <a:pt x="433" y="893"/>
                  <a:pt x="434" y="895"/>
                  <a:pt x="434" y="896"/>
                </a:cubicBezTo>
                <a:cubicBezTo>
                  <a:pt x="434" y="897"/>
                  <a:pt x="434" y="899"/>
                  <a:pt x="434" y="900"/>
                </a:cubicBezTo>
                <a:cubicBezTo>
                  <a:pt x="433" y="902"/>
                  <a:pt x="432" y="905"/>
                  <a:pt x="430" y="906"/>
                </a:cubicBezTo>
                <a:cubicBezTo>
                  <a:pt x="430" y="906"/>
                  <a:pt x="428" y="906"/>
                  <a:pt x="427" y="907"/>
                </a:cubicBezTo>
                <a:cubicBezTo>
                  <a:pt x="426" y="907"/>
                  <a:pt x="424" y="909"/>
                  <a:pt x="423" y="909"/>
                </a:cubicBezTo>
                <a:cubicBezTo>
                  <a:pt x="422" y="909"/>
                  <a:pt x="419" y="906"/>
                  <a:pt x="418" y="905"/>
                </a:cubicBezTo>
                <a:cubicBezTo>
                  <a:pt x="417" y="904"/>
                  <a:pt x="414" y="902"/>
                  <a:pt x="413" y="901"/>
                </a:cubicBezTo>
                <a:cubicBezTo>
                  <a:pt x="411" y="900"/>
                  <a:pt x="407" y="899"/>
                  <a:pt x="405" y="899"/>
                </a:cubicBezTo>
                <a:cubicBezTo>
                  <a:pt x="403" y="899"/>
                  <a:pt x="400" y="901"/>
                  <a:pt x="399" y="902"/>
                </a:cubicBezTo>
                <a:cubicBezTo>
                  <a:pt x="396" y="904"/>
                  <a:pt x="391" y="908"/>
                  <a:pt x="388" y="908"/>
                </a:cubicBezTo>
                <a:cubicBezTo>
                  <a:pt x="386" y="909"/>
                  <a:pt x="381" y="907"/>
                  <a:pt x="379" y="908"/>
                </a:cubicBezTo>
                <a:cubicBezTo>
                  <a:pt x="378" y="908"/>
                  <a:pt x="376" y="910"/>
                  <a:pt x="375" y="910"/>
                </a:cubicBezTo>
                <a:cubicBezTo>
                  <a:pt x="374" y="910"/>
                  <a:pt x="373" y="909"/>
                  <a:pt x="372" y="909"/>
                </a:cubicBezTo>
                <a:cubicBezTo>
                  <a:pt x="372" y="907"/>
                  <a:pt x="373" y="905"/>
                  <a:pt x="372" y="903"/>
                </a:cubicBezTo>
                <a:cubicBezTo>
                  <a:pt x="372" y="902"/>
                  <a:pt x="370" y="901"/>
                  <a:pt x="370" y="901"/>
                </a:cubicBezTo>
                <a:cubicBezTo>
                  <a:pt x="369" y="900"/>
                  <a:pt x="367" y="901"/>
                  <a:pt x="366" y="901"/>
                </a:cubicBezTo>
                <a:cubicBezTo>
                  <a:pt x="364" y="901"/>
                  <a:pt x="362" y="901"/>
                  <a:pt x="362" y="902"/>
                </a:cubicBezTo>
                <a:cubicBezTo>
                  <a:pt x="361" y="903"/>
                  <a:pt x="361" y="905"/>
                  <a:pt x="360" y="906"/>
                </a:cubicBezTo>
                <a:cubicBezTo>
                  <a:pt x="360" y="907"/>
                  <a:pt x="358" y="908"/>
                  <a:pt x="357" y="908"/>
                </a:cubicBezTo>
                <a:cubicBezTo>
                  <a:pt x="356" y="908"/>
                  <a:pt x="355" y="905"/>
                  <a:pt x="354" y="904"/>
                </a:cubicBezTo>
                <a:cubicBezTo>
                  <a:pt x="354" y="903"/>
                  <a:pt x="354" y="901"/>
                  <a:pt x="354" y="900"/>
                </a:cubicBezTo>
                <a:cubicBezTo>
                  <a:pt x="355" y="899"/>
                  <a:pt x="357" y="897"/>
                  <a:pt x="358" y="896"/>
                </a:cubicBezTo>
                <a:cubicBezTo>
                  <a:pt x="358" y="895"/>
                  <a:pt x="356" y="891"/>
                  <a:pt x="356" y="890"/>
                </a:cubicBezTo>
                <a:cubicBezTo>
                  <a:pt x="355" y="889"/>
                  <a:pt x="354" y="886"/>
                  <a:pt x="353" y="885"/>
                </a:cubicBezTo>
                <a:cubicBezTo>
                  <a:pt x="352" y="884"/>
                  <a:pt x="349" y="885"/>
                  <a:pt x="348" y="884"/>
                </a:cubicBezTo>
                <a:cubicBezTo>
                  <a:pt x="346" y="883"/>
                  <a:pt x="344" y="881"/>
                  <a:pt x="343" y="880"/>
                </a:cubicBezTo>
                <a:cubicBezTo>
                  <a:pt x="342" y="879"/>
                  <a:pt x="342" y="876"/>
                  <a:pt x="342" y="875"/>
                </a:cubicBezTo>
                <a:cubicBezTo>
                  <a:pt x="342" y="874"/>
                  <a:pt x="341" y="872"/>
                  <a:pt x="340" y="872"/>
                </a:cubicBezTo>
                <a:cubicBezTo>
                  <a:pt x="339" y="872"/>
                  <a:pt x="336" y="872"/>
                  <a:pt x="335" y="873"/>
                </a:cubicBezTo>
                <a:cubicBezTo>
                  <a:pt x="334" y="873"/>
                  <a:pt x="333" y="876"/>
                  <a:pt x="332" y="877"/>
                </a:cubicBezTo>
                <a:cubicBezTo>
                  <a:pt x="332" y="877"/>
                  <a:pt x="331" y="875"/>
                  <a:pt x="330" y="875"/>
                </a:cubicBezTo>
                <a:cubicBezTo>
                  <a:pt x="329" y="874"/>
                  <a:pt x="327" y="874"/>
                  <a:pt x="326" y="874"/>
                </a:cubicBezTo>
                <a:cubicBezTo>
                  <a:pt x="325" y="874"/>
                  <a:pt x="322" y="875"/>
                  <a:pt x="321" y="876"/>
                </a:cubicBezTo>
                <a:cubicBezTo>
                  <a:pt x="321" y="877"/>
                  <a:pt x="320" y="879"/>
                  <a:pt x="319" y="879"/>
                </a:cubicBezTo>
                <a:cubicBezTo>
                  <a:pt x="318" y="879"/>
                  <a:pt x="316" y="878"/>
                  <a:pt x="315" y="877"/>
                </a:cubicBezTo>
                <a:cubicBezTo>
                  <a:pt x="315" y="876"/>
                  <a:pt x="315" y="873"/>
                  <a:pt x="314" y="872"/>
                </a:cubicBezTo>
                <a:cubicBezTo>
                  <a:pt x="314" y="870"/>
                  <a:pt x="313" y="866"/>
                  <a:pt x="312" y="864"/>
                </a:cubicBezTo>
                <a:cubicBezTo>
                  <a:pt x="311" y="863"/>
                  <a:pt x="309" y="861"/>
                  <a:pt x="309" y="859"/>
                </a:cubicBezTo>
                <a:cubicBezTo>
                  <a:pt x="308" y="858"/>
                  <a:pt x="308" y="855"/>
                  <a:pt x="306" y="855"/>
                </a:cubicBezTo>
                <a:cubicBezTo>
                  <a:pt x="305" y="854"/>
                  <a:pt x="302" y="855"/>
                  <a:pt x="301" y="855"/>
                </a:cubicBezTo>
                <a:cubicBezTo>
                  <a:pt x="300" y="854"/>
                  <a:pt x="299" y="851"/>
                  <a:pt x="299" y="849"/>
                </a:cubicBezTo>
                <a:cubicBezTo>
                  <a:pt x="300" y="849"/>
                  <a:pt x="301" y="849"/>
                  <a:pt x="302" y="849"/>
                </a:cubicBezTo>
                <a:cubicBezTo>
                  <a:pt x="302" y="849"/>
                  <a:pt x="304" y="849"/>
                  <a:pt x="305" y="849"/>
                </a:cubicBezTo>
                <a:cubicBezTo>
                  <a:pt x="306" y="848"/>
                  <a:pt x="307" y="845"/>
                  <a:pt x="306" y="844"/>
                </a:cubicBezTo>
                <a:cubicBezTo>
                  <a:pt x="306" y="843"/>
                  <a:pt x="303" y="842"/>
                  <a:pt x="302" y="842"/>
                </a:cubicBezTo>
                <a:cubicBezTo>
                  <a:pt x="300" y="841"/>
                  <a:pt x="297" y="841"/>
                  <a:pt x="295" y="841"/>
                </a:cubicBezTo>
                <a:cubicBezTo>
                  <a:pt x="294" y="841"/>
                  <a:pt x="293" y="839"/>
                  <a:pt x="292" y="839"/>
                </a:cubicBezTo>
                <a:cubicBezTo>
                  <a:pt x="290" y="839"/>
                  <a:pt x="288" y="839"/>
                  <a:pt x="287" y="839"/>
                </a:cubicBezTo>
                <a:cubicBezTo>
                  <a:pt x="286" y="839"/>
                  <a:pt x="284" y="839"/>
                  <a:pt x="283" y="838"/>
                </a:cubicBezTo>
                <a:cubicBezTo>
                  <a:pt x="283" y="837"/>
                  <a:pt x="283" y="835"/>
                  <a:pt x="283" y="835"/>
                </a:cubicBezTo>
                <a:cubicBezTo>
                  <a:pt x="283" y="833"/>
                  <a:pt x="282" y="830"/>
                  <a:pt x="282" y="828"/>
                </a:cubicBezTo>
                <a:cubicBezTo>
                  <a:pt x="282" y="826"/>
                  <a:pt x="282" y="822"/>
                  <a:pt x="283" y="820"/>
                </a:cubicBezTo>
                <a:cubicBezTo>
                  <a:pt x="283" y="818"/>
                  <a:pt x="283" y="815"/>
                  <a:pt x="284" y="814"/>
                </a:cubicBezTo>
                <a:cubicBezTo>
                  <a:pt x="285" y="813"/>
                  <a:pt x="289" y="814"/>
                  <a:pt x="290" y="813"/>
                </a:cubicBezTo>
                <a:cubicBezTo>
                  <a:pt x="292" y="812"/>
                  <a:pt x="295" y="808"/>
                  <a:pt x="297" y="807"/>
                </a:cubicBezTo>
                <a:cubicBezTo>
                  <a:pt x="298" y="806"/>
                  <a:pt x="301" y="803"/>
                  <a:pt x="302" y="802"/>
                </a:cubicBezTo>
                <a:cubicBezTo>
                  <a:pt x="303" y="800"/>
                  <a:pt x="304" y="796"/>
                  <a:pt x="305" y="795"/>
                </a:cubicBezTo>
                <a:cubicBezTo>
                  <a:pt x="306" y="794"/>
                  <a:pt x="309" y="792"/>
                  <a:pt x="310" y="790"/>
                </a:cubicBezTo>
                <a:cubicBezTo>
                  <a:pt x="311" y="788"/>
                  <a:pt x="311" y="784"/>
                  <a:pt x="311" y="782"/>
                </a:cubicBezTo>
                <a:cubicBezTo>
                  <a:pt x="312" y="780"/>
                  <a:pt x="311" y="776"/>
                  <a:pt x="311" y="774"/>
                </a:cubicBezTo>
                <a:cubicBezTo>
                  <a:pt x="311" y="772"/>
                  <a:pt x="310" y="768"/>
                  <a:pt x="308" y="768"/>
                </a:cubicBezTo>
                <a:cubicBezTo>
                  <a:pt x="307" y="768"/>
                  <a:pt x="306" y="771"/>
                  <a:pt x="305" y="772"/>
                </a:cubicBezTo>
                <a:cubicBezTo>
                  <a:pt x="304" y="773"/>
                  <a:pt x="302" y="775"/>
                  <a:pt x="301" y="776"/>
                </a:cubicBezTo>
                <a:cubicBezTo>
                  <a:pt x="299" y="777"/>
                  <a:pt x="294" y="776"/>
                  <a:pt x="292" y="776"/>
                </a:cubicBezTo>
                <a:cubicBezTo>
                  <a:pt x="290" y="775"/>
                  <a:pt x="287" y="773"/>
                  <a:pt x="286" y="771"/>
                </a:cubicBezTo>
                <a:cubicBezTo>
                  <a:pt x="285" y="770"/>
                  <a:pt x="285" y="768"/>
                  <a:pt x="285" y="767"/>
                </a:cubicBezTo>
                <a:cubicBezTo>
                  <a:pt x="285" y="765"/>
                  <a:pt x="285" y="762"/>
                  <a:pt x="286" y="761"/>
                </a:cubicBezTo>
                <a:cubicBezTo>
                  <a:pt x="286" y="759"/>
                  <a:pt x="289" y="757"/>
                  <a:pt x="289" y="756"/>
                </a:cubicBezTo>
                <a:cubicBezTo>
                  <a:pt x="290" y="754"/>
                  <a:pt x="290" y="751"/>
                  <a:pt x="290" y="749"/>
                </a:cubicBezTo>
                <a:cubicBezTo>
                  <a:pt x="290" y="747"/>
                  <a:pt x="290" y="743"/>
                  <a:pt x="289" y="742"/>
                </a:cubicBezTo>
                <a:cubicBezTo>
                  <a:pt x="288" y="741"/>
                  <a:pt x="284" y="741"/>
                  <a:pt x="283" y="740"/>
                </a:cubicBezTo>
                <a:cubicBezTo>
                  <a:pt x="282" y="738"/>
                  <a:pt x="284" y="734"/>
                  <a:pt x="284" y="733"/>
                </a:cubicBezTo>
                <a:cubicBezTo>
                  <a:pt x="284" y="731"/>
                  <a:pt x="282" y="728"/>
                  <a:pt x="281" y="727"/>
                </a:cubicBezTo>
                <a:cubicBezTo>
                  <a:pt x="280" y="726"/>
                  <a:pt x="278" y="724"/>
                  <a:pt x="277" y="723"/>
                </a:cubicBezTo>
                <a:cubicBezTo>
                  <a:pt x="276" y="722"/>
                  <a:pt x="276" y="720"/>
                  <a:pt x="275" y="719"/>
                </a:cubicBezTo>
                <a:cubicBezTo>
                  <a:pt x="274" y="719"/>
                  <a:pt x="272" y="719"/>
                  <a:pt x="271" y="718"/>
                </a:cubicBezTo>
                <a:cubicBezTo>
                  <a:pt x="271" y="718"/>
                  <a:pt x="270" y="716"/>
                  <a:pt x="270" y="715"/>
                </a:cubicBezTo>
                <a:cubicBezTo>
                  <a:pt x="270" y="714"/>
                  <a:pt x="271" y="712"/>
                  <a:pt x="272" y="712"/>
                </a:cubicBezTo>
                <a:cubicBezTo>
                  <a:pt x="272" y="710"/>
                  <a:pt x="272" y="705"/>
                  <a:pt x="273" y="703"/>
                </a:cubicBezTo>
                <a:cubicBezTo>
                  <a:pt x="274" y="702"/>
                  <a:pt x="276" y="702"/>
                  <a:pt x="277" y="701"/>
                </a:cubicBezTo>
                <a:cubicBezTo>
                  <a:pt x="279" y="701"/>
                  <a:pt x="282" y="700"/>
                  <a:pt x="284" y="700"/>
                </a:cubicBezTo>
                <a:cubicBezTo>
                  <a:pt x="285" y="699"/>
                  <a:pt x="287" y="695"/>
                  <a:pt x="288" y="695"/>
                </a:cubicBezTo>
                <a:cubicBezTo>
                  <a:pt x="289" y="694"/>
                  <a:pt x="292" y="695"/>
                  <a:pt x="293" y="696"/>
                </a:cubicBezTo>
                <a:cubicBezTo>
                  <a:pt x="294" y="696"/>
                  <a:pt x="294" y="696"/>
                  <a:pt x="295" y="696"/>
                </a:cubicBezTo>
                <a:cubicBezTo>
                  <a:pt x="296" y="697"/>
                  <a:pt x="301" y="698"/>
                  <a:pt x="303" y="698"/>
                </a:cubicBezTo>
                <a:cubicBezTo>
                  <a:pt x="304" y="698"/>
                  <a:pt x="306" y="698"/>
                  <a:pt x="307" y="699"/>
                </a:cubicBezTo>
                <a:cubicBezTo>
                  <a:pt x="309" y="699"/>
                  <a:pt x="310" y="702"/>
                  <a:pt x="311" y="703"/>
                </a:cubicBezTo>
                <a:cubicBezTo>
                  <a:pt x="313" y="704"/>
                  <a:pt x="316" y="704"/>
                  <a:pt x="318" y="704"/>
                </a:cubicBezTo>
                <a:cubicBezTo>
                  <a:pt x="320" y="704"/>
                  <a:pt x="323" y="704"/>
                  <a:pt x="325" y="705"/>
                </a:cubicBezTo>
                <a:cubicBezTo>
                  <a:pt x="327" y="705"/>
                  <a:pt x="331" y="708"/>
                  <a:pt x="334" y="708"/>
                </a:cubicBezTo>
                <a:cubicBezTo>
                  <a:pt x="335" y="708"/>
                  <a:pt x="338" y="708"/>
                  <a:pt x="339" y="708"/>
                </a:cubicBezTo>
                <a:cubicBezTo>
                  <a:pt x="340" y="707"/>
                  <a:pt x="340" y="705"/>
                  <a:pt x="340" y="704"/>
                </a:cubicBezTo>
                <a:cubicBezTo>
                  <a:pt x="341" y="703"/>
                  <a:pt x="342" y="702"/>
                  <a:pt x="343" y="701"/>
                </a:cubicBezTo>
                <a:cubicBezTo>
                  <a:pt x="343" y="701"/>
                  <a:pt x="345" y="699"/>
                  <a:pt x="345" y="698"/>
                </a:cubicBezTo>
                <a:cubicBezTo>
                  <a:pt x="345" y="697"/>
                  <a:pt x="344" y="693"/>
                  <a:pt x="344" y="692"/>
                </a:cubicBezTo>
                <a:cubicBezTo>
                  <a:pt x="344" y="690"/>
                  <a:pt x="347" y="687"/>
                  <a:pt x="348" y="685"/>
                </a:cubicBezTo>
                <a:cubicBezTo>
                  <a:pt x="348" y="684"/>
                  <a:pt x="349" y="682"/>
                  <a:pt x="348" y="680"/>
                </a:cubicBezTo>
                <a:cubicBezTo>
                  <a:pt x="348" y="680"/>
                  <a:pt x="346" y="679"/>
                  <a:pt x="345" y="678"/>
                </a:cubicBezTo>
                <a:cubicBezTo>
                  <a:pt x="344" y="677"/>
                  <a:pt x="344" y="674"/>
                  <a:pt x="343" y="673"/>
                </a:cubicBezTo>
                <a:cubicBezTo>
                  <a:pt x="342" y="672"/>
                  <a:pt x="338" y="673"/>
                  <a:pt x="336" y="673"/>
                </a:cubicBezTo>
                <a:cubicBezTo>
                  <a:pt x="335" y="672"/>
                  <a:pt x="333" y="672"/>
                  <a:pt x="332" y="671"/>
                </a:cubicBezTo>
                <a:cubicBezTo>
                  <a:pt x="331" y="670"/>
                  <a:pt x="331" y="667"/>
                  <a:pt x="330" y="666"/>
                </a:cubicBezTo>
                <a:cubicBezTo>
                  <a:pt x="330" y="664"/>
                  <a:pt x="331" y="660"/>
                  <a:pt x="332" y="658"/>
                </a:cubicBezTo>
                <a:cubicBezTo>
                  <a:pt x="332" y="656"/>
                  <a:pt x="333" y="654"/>
                  <a:pt x="333" y="653"/>
                </a:cubicBezTo>
                <a:cubicBezTo>
                  <a:pt x="332" y="652"/>
                  <a:pt x="331" y="649"/>
                  <a:pt x="331" y="648"/>
                </a:cubicBezTo>
                <a:cubicBezTo>
                  <a:pt x="330" y="647"/>
                  <a:pt x="329" y="645"/>
                  <a:pt x="329" y="644"/>
                </a:cubicBezTo>
                <a:cubicBezTo>
                  <a:pt x="329" y="644"/>
                  <a:pt x="328" y="642"/>
                  <a:pt x="329" y="641"/>
                </a:cubicBezTo>
                <a:cubicBezTo>
                  <a:pt x="329" y="641"/>
                  <a:pt x="331" y="640"/>
                  <a:pt x="331" y="640"/>
                </a:cubicBezTo>
                <a:cubicBezTo>
                  <a:pt x="333" y="640"/>
                  <a:pt x="335" y="642"/>
                  <a:pt x="336" y="642"/>
                </a:cubicBezTo>
                <a:cubicBezTo>
                  <a:pt x="337" y="642"/>
                  <a:pt x="339" y="641"/>
                  <a:pt x="339" y="640"/>
                </a:cubicBezTo>
                <a:cubicBezTo>
                  <a:pt x="340" y="639"/>
                  <a:pt x="339" y="637"/>
                  <a:pt x="339" y="636"/>
                </a:cubicBezTo>
                <a:cubicBezTo>
                  <a:pt x="338" y="635"/>
                  <a:pt x="335" y="634"/>
                  <a:pt x="334" y="633"/>
                </a:cubicBezTo>
                <a:cubicBezTo>
                  <a:pt x="332" y="632"/>
                  <a:pt x="329" y="630"/>
                  <a:pt x="328" y="629"/>
                </a:cubicBezTo>
                <a:cubicBezTo>
                  <a:pt x="327" y="628"/>
                  <a:pt x="325" y="625"/>
                  <a:pt x="324" y="624"/>
                </a:cubicBezTo>
                <a:cubicBezTo>
                  <a:pt x="323" y="622"/>
                  <a:pt x="321" y="618"/>
                  <a:pt x="318" y="617"/>
                </a:cubicBezTo>
                <a:cubicBezTo>
                  <a:pt x="317" y="616"/>
                  <a:pt x="313" y="616"/>
                  <a:pt x="312" y="617"/>
                </a:cubicBezTo>
                <a:cubicBezTo>
                  <a:pt x="310" y="617"/>
                  <a:pt x="308" y="618"/>
                  <a:pt x="306" y="619"/>
                </a:cubicBezTo>
                <a:cubicBezTo>
                  <a:pt x="305" y="619"/>
                  <a:pt x="303" y="619"/>
                  <a:pt x="302" y="619"/>
                </a:cubicBezTo>
                <a:cubicBezTo>
                  <a:pt x="301" y="619"/>
                  <a:pt x="299" y="618"/>
                  <a:pt x="298" y="617"/>
                </a:cubicBezTo>
                <a:cubicBezTo>
                  <a:pt x="297" y="616"/>
                  <a:pt x="298" y="612"/>
                  <a:pt x="298" y="611"/>
                </a:cubicBezTo>
                <a:cubicBezTo>
                  <a:pt x="298" y="609"/>
                  <a:pt x="298" y="606"/>
                  <a:pt x="297" y="605"/>
                </a:cubicBezTo>
                <a:cubicBezTo>
                  <a:pt x="296" y="604"/>
                  <a:pt x="292" y="604"/>
                  <a:pt x="291" y="604"/>
                </a:cubicBezTo>
                <a:cubicBezTo>
                  <a:pt x="289" y="603"/>
                  <a:pt x="287" y="600"/>
                  <a:pt x="285" y="599"/>
                </a:cubicBezTo>
                <a:cubicBezTo>
                  <a:pt x="284" y="599"/>
                  <a:pt x="280" y="598"/>
                  <a:pt x="278" y="599"/>
                </a:cubicBezTo>
                <a:cubicBezTo>
                  <a:pt x="277" y="599"/>
                  <a:pt x="276" y="601"/>
                  <a:pt x="275" y="602"/>
                </a:cubicBezTo>
                <a:cubicBezTo>
                  <a:pt x="274" y="602"/>
                  <a:pt x="272" y="602"/>
                  <a:pt x="271" y="602"/>
                </a:cubicBezTo>
                <a:cubicBezTo>
                  <a:pt x="270" y="602"/>
                  <a:pt x="269" y="600"/>
                  <a:pt x="268" y="600"/>
                </a:cubicBezTo>
                <a:cubicBezTo>
                  <a:pt x="267" y="600"/>
                  <a:pt x="265" y="600"/>
                  <a:pt x="264" y="601"/>
                </a:cubicBezTo>
                <a:cubicBezTo>
                  <a:pt x="264" y="601"/>
                  <a:pt x="264" y="603"/>
                  <a:pt x="264" y="604"/>
                </a:cubicBezTo>
                <a:cubicBezTo>
                  <a:pt x="263" y="604"/>
                  <a:pt x="260" y="604"/>
                  <a:pt x="259" y="605"/>
                </a:cubicBezTo>
                <a:cubicBezTo>
                  <a:pt x="258" y="606"/>
                  <a:pt x="258" y="609"/>
                  <a:pt x="257" y="609"/>
                </a:cubicBezTo>
                <a:cubicBezTo>
                  <a:pt x="256" y="610"/>
                  <a:pt x="254" y="608"/>
                  <a:pt x="254" y="608"/>
                </a:cubicBezTo>
                <a:cubicBezTo>
                  <a:pt x="253" y="608"/>
                  <a:pt x="251" y="608"/>
                  <a:pt x="250" y="608"/>
                </a:cubicBezTo>
                <a:cubicBezTo>
                  <a:pt x="250" y="608"/>
                  <a:pt x="248" y="609"/>
                  <a:pt x="247" y="610"/>
                </a:cubicBezTo>
                <a:cubicBezTo>
                  <a:pt x="246" y="610"/>
                  <a:pt x="245" y="609"/>
                  <a:pt x="244" y="608"/>
                </a:cubicBezTo>
                <a:cubicBezTo>
                  <a:pt x="244" y="608"/>
                  <a:pt x="243" y="607"/>
                  <a:pt x="244" y="606"/>
                </a:cubicBezTo>
                <a:cubicBezTo>
                  <a:pt x="244" y="606"/>
                  <a:pt x="246" y="605"/>
                  <a:pt x="246" y="605"/>
                </a:cubicBezTo>
                <a:cubicBezTo>
                  <a:pt x="247" y="604"/>
                  <a:pt x="245" y="601"/>
                  <a:pt x="244" y="601"/>
                </a:cubicBezTo>
                <a:cubicBezTo>
                  <a:pt x="244" y="600"/>
                  <a:pt x="242" y="601"/>
                  <a:pt x="241" y="601"/>
                </a:cubicBezTo>
                <a:cubicBezTo>
                  <a:pt x="240" y="601"/>
                  <a:pt x="239" y="601"/>
                  <a:pt x="239" y="601"/>
                </a:cubicBezTo>
                <a:cubicBezTo>
                  <a:pt x="238" y="602"/>
                  <a:pt x="237" y="604"/>
                  <a:pt x="236" y="605"/>
                </a:cubicBezTo>
                <a:cubicBezTo>
                  <a:pt x="234" y="605"/>
                  <a:pt x="232" y="605"/>
                  <a:pt x="230" y="604"/>
                </a:cubicBezTo>
                <a:cubicBezTo>
                  <a:pt x="229" y="604"/>
                  <a:pt x="226" y="603"/>
                  <a:pt x="226" y="602"/>
                </a:cubicBezTo>
                <a:cubicBezTo>
                  <a:pt x="225" y="601"/>
                  <a:pt x="225" y="598"/>
                  <a:pt x="225" y="596"/>
                </a:cubicBezTo>
                <a:cubicBezTo>
                  <a:pt x="226" y="595"/>
                  <a:pt x="228" y="592"/>
                  <a:pt x="229" y="591"/>
                </a:cubicBezTo>
                <a:cubicBezTo>
                  <a:pt x="231" y="591"/>
                  <a:pt x="235" y="591"/>
                  <a:pt x="236" y="590"/>
                </a:cubicBezTo>
                <a:cubicBezTo>
                  <a:pt x="236" y="589"/>
                  <a:pt x="236" y="587"/>
                  <a:pt x="236" y="585"/>
                </a:cubicBezTo>
                <a:cubicBezTo>
                  <a:pt x="236" y="584"/>
                  <a:pt x="237" y="581"/>
                  <a:pt x="236" y="580"/>
                </a:cubicBezTo>
                <a:cubicBezTo>
                  <a:pt x="236" y="579"/>
                  <a:pt x="235" y="577"/>
                  <a:pt x="234" y="576"/>
                </a:cubicBezTo>
                <a:cubicBezTo>
                  <a:pt x="234" y="575"/>
                  <a:pt x="234" y="573"/>
                  <a:pt x="233" y="573"/>
                </a:cubicBezTo>
                <a:cubicBezTo>
                  <a:pt x="232" y="572"/>
                  <a:pt x="230" y="573"/>
                  <a:pt x="229" y="573"/>
                </a:cubicBezTo>
                <a:cubicBezTo>
                  <a:pt x="228" y="572"/>
                  <a:pt x="225" y="572"/>
                  <a:pt x="224" y="572"/>
                </a:cubicBezTo>
                <a:cubicBezTo>
                  <a:pt x="222" y="571"/>
                  <a:pt x="220" y="569"/>
                  <a:pt x="219" y="568"/>
                </a:cubicBezTo>
                <a:cubicBezTo>
                  <a:pt x="218" y="568"/>
                  <a:pt x="216" y="568"/>
                  <a:pt x="215" y="567"/>
                </a:cubicBezTo>
                <a:cubicBezTo>
                  <a:pt x="214" y="566"/>
                  <a:pt x="214" y="564"/>
                  <a:pt x="214" y="562"/>
                </a:cubicBezTo>
                <a:cubicBezTo>
                  <a:pt x="214" y="561"/>
                  <a:pt x="217" y="559"/>
                  <a:pt x="219" y="558"/>
                </a:cubicBezTo>
                <a:cubicBezTo>
                  <a:pt x="220" y="557"/>
                  <a:pt x="223" y="558"/>
                  <a:pt x="225" y="557"/>
                </a:cubicBezTo>
                <a:cubicBezTo>
                  <a:pt x="226" y="556"/>
                  <a:pt x="229" y="553"/>
                  <a:pt x="229" y="551"/>
                </a:cubicBezTo>
                <a:cubicBezTo>
                  <a:pt x="230" y="550"/>
                  <a:pt x="229" y="546"/>
                  <a:pt x="229" y="544"/>
                </a:cubicBezTo>
                <a:cubicBezTo>
                  <a:pt x="230" y="542"/>
                  <a:pt x="233" y="540"/>
                  <a:pt x="233" y="539"/>
                </a:cubicBezTo>
                <a:cubicBezTo>
                  <a:pt x="233" y="537"/>
                  <a:pt x="231" y="533"/>
                  <a:pt x="230" y="532"/>
                </a:cubicBezTo>
                <a:cubicBezTo>
                  <a:pt x="229" y="531"/>
                  <a:pt x="225" y="530"/>
                  <a:pt x="223" y="530"/>
                </a:cubicBezTo>
                <a:cubicBezTo>
                  <a:pt x="222" y="530"/>
                  <a:pt x="219" y="531"/>
                  <a:pt x="217" y="531"/>
                </a:cubicBezTo>
                <a:cubicBezTo>
                  <a:pt x="216" y="530"/>
                  <a:pt x="213" y="530"/>
                  <a:pt x="212" y="529"/>
                </a:cubicBezTo>
                <a:cubicBezTo>
                  <a:pt x="211" y="528"/>
                  <a:pt x="211" y="525"/>
                  <a:pt x="211" y="525"/>
                </a:cubicBezTo>
                <a:cubicBezTo>
                  <a:pt x="210" y="524"/>
                  <a:pt x="208" y="525"/>
                  <a:pt x="207" y="525"/>
                </a:cubicBezTo>
                <a:cubicBezTo>
                  <a:pt x="206" y="524"/>
                  <a:pt x="206" y="521"/>
                  <a:pt x="205" y="521"/>
                </a:cubicBezTo>
                <a:cubicBezTo>
                  <a:pt x="203" y="520"/>
                  <a:pt x="201" y="521"/>
                  <a:pt x="200" y="522"/>
                </a:cubicBezTo>
                <a:cubicBezTo>
                  <a:pt x="199" y="523"/>
                  <a:pt x="198" y="525"/>
                  <a:pt x="197" y="525"/>
                </a:cubicBezTo>
                <a:cubicBezTo>
                  <a:pt x="196" y="525"/>
                  <a:pt x="196" y="521"/>
                  <a:pt x="195" y="519"/>
                </a:cubicBezTo>
                <a:cubicBezTo>
                  <a:pt x="194" y="518"/>
                  <a:pt x="191" y="518"/>
                  <a:pt x="190" y="516"/>
                </a:cubicBezTo>
                <a:cubicBezTo>
                  <a:pt x="189" y="515"/>
                  <a:pt x="189" y="513"/>
                  <a:pt x="189" y="512"/>
                </a:cubicBezTo>
                <a:cubicBezTo>
                  <a:pt x="188" y="510"/>
                  <a:pt x="186" y="506"/>
                  <a:pt x="185" y="505"/>
                </a:cubicBezTo>
                <a:cubicBezTo>
                  <a:pt x="184" y="504"/>
                  <a:pt x="183" y="501"/>
                  <a:pt x="182" y="500"/>
                </a:cubicBezTo>
                <a:cubicBezTo>
                  <a:pt x="182" y="499"/>
                  <a:pt x="181" y="496"/>
                  <a:pt x="181" y="495"/>
                </a:cubicBezTo>
                <a:cubicBezTo>
                  <a:pt x="181" y="494"/>
                  <a:pt x="183" y="491"/>
                  <a:pt x="184" y="490"/>
                </a:cubicBezTo>
                <a:cubicBezTo>
                  <a:pt x="184" y="489"/>
                  <a:pt x="184" y="487"/>
                  <a:pt x="184" y="486"/>
                </a:cubicBezTo>
                <a:cubicBezTo>
                  <a:pt x="183" y="485"/>
                  <a:pt x="182" y="482"/>
                  <a:pt x="181" y="482"/>
                </a:cubicBezTo>
                <a:cubicBezTo>
                  <a:pt x="180" y="481"/>
                  <a:pt x="178" y="481"/>
                  <a:pt x="177" y="481"/>
                </a:cubicBezTo>
                <a:cubicBezTo>
                  <a:pt x="176" y="480"/>
                  <a:pt x="174" y="479"/>
                  <a:pt x="173" y="478"/>
                </a:cubicBezTo>
                <a:cubicBezTo>
                  <a:pt x="171" y="477"/>
                  <a:pt x="168" y="476"/>
                  <a:pt x="166" y="475"/>
                </a:cubicBezTo>
                <a:cubicBezTo>
                  <a:pt x="165" y="475"/>
                  <a:pt x="163" y="474"/>
                  <a:pt x="162" y="474"/>
                </a:cubicBezTo>
                <a:cubicBezTo>
                  <a:pt x="161" y="473"/>
                  <a:pt x="161" y="472"/>
                  <a:pt x="160" y="471"/>
                </a:cubicBezTo>
                <a:cubicBezTo>
                  <a:pt x="159" y="471"/>
                  <a:pt x="157" y="471"/>
                  <a:pt x="157" y="470"/>
                </a:cubicBezTo>
                <a:cubicBezTo>
                  <a:pt x="156" y="469"/>
                  <a:pt x="156" y="467"/>
                  <a:pt x="155" y="466"/>
                </a:cubicBezTo>
                <a:cubicBezTo>
                  <a:pt x="154" y="465"/>
                  <a:pt x="152" y="463"/>
                  <a:pt x="150" y="463"/>
                </a:cubicBezTo>
                <a:cubicBezTo>
                  <a:pt x="149" y="462"/>
                  <a:pt x="146" y="460"/>
                  <a:pt x="144" y="459"/>
                </a:cubicBezTo>
                <a:cubicBezTo>
                  <a:pt x="143" y="459"/>
                  <a:pt x="140" y="459"/>
                  <a:pt x="138" y="460"/>
                </a:cubicBezTo>
                <a:cubicBezTo>
                  <a:pt x="137" y="461"/>
                  <a:pt x="136" y="464"/>
                  <a:pt x="136" y="465"/>
                </a:cubicBezTo>
                <a:cubicBezTo>
                  <a:pt x="136" y="467"/>
                  <a:pt x="137" y="470"/>
                  <a:pt x="137" y="471"/>
                </a:cubicBezTo>
                <a:cubicBezTo>
                  <a:pt x="136" y="472"/>
                  <a:pt x="132" y="473"/>
                  <a:pt x="131" y="473"/>
                </a:cubicBezTo>
                <a:cubicBezTo>
                  <a:pt x="129" y="474"/>
                  <a:pt x="125" y="472"/>
                  <a:pt x="123" y="471"/>
                </a:cubicBezTo>
                <a:cubicBezTo>
                  <a:pt x="121" y="471"/>
                  <a:pt x="118" y="470"/>
                  <a:pt x="117" y="471"/>
                </a:cubicBezTo>
                <a:cubicBezTo>
                  <a:pt x="115" y="472"/>
                  <a:pt x="113" y="476"/>
                  <a:pt x="112" y="478"/>
                </a:cubicBezTo>
                <a:cubicBezTo>
                  <a:pt x="111" y="479"/>
                  <a:pt x="108" y="480"/>
                  <a:pt x="106" y="480"/>
                </a:cubicBezTo>
                <a:cubicBezTo>
                  <a:pt x="104" y="480"/>
                  <a:pt x="101" y="479"/>
                  <a:pt x="99" y="478"/>
                </a:cubicBezTo>
                <a:cubicBezTo>
                  <a:pt x="99" y="477"/>
                  <a:pt x="98" y="475"/>
                  <a:pt x="97" y="474"/>
                </a:cubicBezTo>
                <a:cubicBezTo>
                  <a:pt x="96" y="474"/>
                  <a:pt x="94" y="475"/>
                  <a:pt x="93" y="475"/>
                </a:cubicBezTo>
                <a:cubicBezTo>
                  <a:pt x="92" y="476"/>
                  <a:pt x="92" y="478"/>
                  <a:pt x="91" y="479"/>
                </a:cubicBezTo>
                <a:cubicBezTo>
                  <a:pt x="90" y="480"/>
                  <a:pt x="88" y="481"/>
                  <a:pt x="87" y="482"/>
                </a:cubicBezTo>
                <a:cubicBezTo>
                  <a:pt x="86" y="482"/>
                  <a:pt x="84" y="483"/>
                  <a:pt x="82" y="483"/>
                </a:cubicBezTo>
                <a:cubicBezTo>
                  <a:pt x="81" y="482"/>
                  <a:pt x="79" y="482"/>
                  <a:pt x="78" y="481"/>
                </a:cubicBezTo>
                <a:cubicBezTo>
                  <a:pt x="77" y="481"/>
                  <a:pt x="78" y="478"/>
                  <a:pt x="78" y="477"/>
                </a:cubicBezTo>
                <a:cubicBezTo>
                  <a:pt x="78" y="476"/>
                  <a:pt x="78" y="473"/>
                  <a:pt x="77" y="472"/>
                </a:cubicBezTo>
                <a:cubicBezTo>
                  <a:pt x="76" y="471"/>
                  <a:pt x="73" y="469"/>
                  <a:pt x="71" y="469"/>
                </a:cubicBezTo>
                <a:cubicBezTo>
                  <a:pt x="70" y="469"/>
                  <a:pt x="68" y="470"/>
                  <a:pt x="66" y="470"/>
                </a:cubicBezTo>
                <a:cubicBezTo>
                  <a:pt x="64" y="470"/>
                  <a:pt x="60" y="471"/>
                  <a:pt x="58" y="470"/>
                </a:cubicBezTo>
                <a:cubicBezTo>
                  <a:pt x="57" y="469"/>
                  <a:pt x="57" y="466"/>
                  <a:pt x="56" y="464"/>
                </a:cubicBezTo>
                <a:cubicBezTo>
                  <a:pt x="55" y="463"/>
                  <a:pt x="52" y="463"/>
                  <a:pt x="51" y="462"/>
                </a:cubicBezTo>
                <a:cubicBezTo>
                  <a:pt x="51" y="460"/>
                  <a:pt x="50" y="458"/>
                  <a:pt x="50" y="456"/>
                </a:cubicBezTo>
                <a:cubicBezTo>
                  <a:pt x="49" y="455"/>
                  <a:pt x="48" y="453"/>
                  <a:pt x="47" y="452"/>
                </a:cubicBezTo>
                <a:cubicBezTo>
                  <a:pt x="47" y="452"/>
                  <a:pt x="45" y="452"/>
                  <a:pt x="44" y="451"/>
                </a:cubicBezTo>
                <a:cubicBezTo>
                  <a:pt x="43" y="451"/>
                  <a:pt x="42" y="449"/>
                  <a:pt x="41" y="449"/>
                </a:cubicBezTo>
                <a:cubicBezTo>
                  <a:pt x="40" y="449"/>
                  <a:pt x="39" y="450"/>
                  <a:pt x="39" y="450"/>
                </a:cubicBezTo>
                <a:cubicBezTo>
                  <a:pt x="37" y="450"/>
                  <a:pt x="33" y="451"/>
                  <a:pt x="31" y="451"/>
                </a:cubicBezTo>
                <a:cubicBezTo>
                  <a:pt x="29" y="451"/>
                  <a:pt x="25" y="450"/>
                  <a:pt x="23" y="449"/>
                </a:cubicBezTo>
                <a:cubicBezTo>
                  <a:pt x="22" y="449"/>
                  <a:pt x="19" y="449"/>
                  <a:pt x="19" y="448"/>
                </a:cubicBezTo>
                <a:cubicBezTo>
                  <a:pt x="17" y="447"/>
                  <a:pt x="15" y="444"/>
                  <a:pt x="15" y="443"/>
                </a:cubicBezTo>
                <a:cubicBezTo>
                  <a:pt x="14" y="442"/>
                  <a:pt x="15" y="439"/>
                  <a:pt x="15" y="438"/>
                </a:cubicBezTo>
                <a:cubicBezTo>
                  <a:pt x="14" y="437"/>
                  <a:pt x="12" y="436"/>
                  <a:pt x="10" y="436"/>
                </a:cubicBezTo>
                <a:cubicBezTo>
                  <a:pt x="10" y="435"/>
                  <a:pt x="7" y="435"/>
                  <a:pt x="7" y="435"/>
                </a:cubicBezTo>
                <a:cubicBezTo>
                  <a:pt x="6" y="434"/>
                  <a:pt x="6" y="432"/>
                  <a:pt x="7" y="431"/>
                </a:cubicBezTo>
                <a:cubicBezTo>
                  <a:pt x="7" y="430"/>
                  <a:pt x="9" y="429"/>
                  <a:pt x="9" y="428"/>
                </a:cubicBezTo>
                <a:cubicBezTo>
                  <a:pt x="9" y="427"/>
                  <a:pt x="9" y="425"/>
                  <a:pt x="8" y="425"/>
                </a:cubicBezTo>
                <a:cubicBezTo>
                  <a:pt x="8" y="424"/>
                  <a:pt x="7" y="424"/>
                  <a:pt x="6" y="424"/>
                </a:cubicBezTo>
                <a:cubicBezTo>
                  <a:pt x="7" y="422"/>
                  <a:pt x="8" y="420"/>
                  <a:pt x="8" y="419"/>
                </a:cubicBezTo>
                <a:cubicBezTo>
                  <a:pt x="8" y="417"/>
                  <a:pt x="7" y="414"/>
                  <a:pt x="6" y="413"/>
                </a:cubicBezTo>
                <a:cubicBezTo>
                  <a:pt x="5" y="411"/>
                  <a:pt x="2" y="410"/>
                  <a:pt x="1" y="409"/>
                </a:cubicBezTo>
                <a:cubicBezTo>
                  <a:pt x="0" y="408"/>
                  <a:pt x="0" y="405"/>
                  <a:pt x="1" y="404"/>
                </a:cubicBezTo>
                <a:cubicBezTo>
                  <a:pt x="1" y="403"/>
                  <a:pt x="4" y="402"/>
                  <a:pt x="5" y="401"/>
                </a:cubicBezTo>
                <a:cubicBezTo>
                  <a:pt x="6" y="401"/>
                  <a:pt x="9" y="402"/>
                  <a:pt x="10" y="402"/>
                </a:cubicBezTo>
                <a:cubicBezTo>
                  <a:pt x="11" y="402"/>
                  <a:pt x="13" y="401"/>
                  <a:pt x="14" y="401"/>
                </a:cubicBezTo>
                <a:cubicBezTo>
                  <a:pt x="15" y="400"/>
                  <a:pt x="14" y="397"/>
                  <a:pt x="14" y="396"/>
                </a:cubicBezTo>
                <a:cubicBezTo>
                  <a:pt x="15" y="395"/>
                  <a:pt x="17" y="394"/>
                  <a:pt x="17" y="393"/>
                </a:cubicBezTo>
                <a:cubicBezTo>
                  <a:pt x="18" y="392"/>
                  <a:pt x="18" y="389"/>
                  <a:pt x="19" y="388"/>
                </a:cubicBezTo>
                <a:cubicBezTo>
                  <a:pt x="20" y="387"/>
                  <a:pt x="23" y="386"/>
                  <a:pt x="24" y="385"/>
                </a:cubicBezTo>
                <a:cubicBezTo>
                  <a:pt x="24" y="385"/>
                  <a:pt x="24" y="382"/>
                  <a:pt x="24" y="382"/>
                </a:cubicBezTo>
                <a:cubicBezTo>
                  <a:pt x="23" y="380"/>
                  <a:pt x="21" y="378"/>
                  <a:pt x="19" y="378"/>
                </a:cubicBezTo>
                <a:cubicBezTo>
                  <a:pt x="18" y="377"/>
                  <a:pt x="16" y="378"/>
                  <a:pt x="15" y="378"/>
                </a:cubicBezTo>
                <a:cubicBezTo>
                  <a:pt x="14" y="377"/>
                  <a:pt x="12" y="376"/>
                  <a:pt x="11" y="374"/>
                </a:cubicBezTo>
                <a:cubicBezTo>
                  <a:pt x="11" y="373"/>
                  <a:pt x="10" y="370"/>
                  <a:pt x="11" y="369"/>
                </a:cubicBezTo>
                <a:cubicBezTo>
                  <a:pt x="12" y="368"/>
                  <a:pt x="15" y="368"/>
                  <a:pt x="17" y="368"/>
                </a:cubicBezTo>
                <a:cubicBezTo>
                  <a:pt x="17" y="367"/>
                  <a:pt x="19" y="367"/>
                  <a:pt x="20" y="366"/>
                </a:cubicBezTo>
                <a:cubicBezTo>
                  <a:pt x="20" y="365"/>
                  <a:pt x="18" y="362"/>
                  <a:pt x="19" y="361"/>
                </a:cubicBezTo>
                <a:cubicBezTo>
                  <a:pt x="20" y="360"/>
                  <a:pt x="24" y="362"/>
                  <a:pt x="25" y="361"/>
                </a:cubicBezTo>
                <a:cubicBezTo>
                  <a:pt x="25" y="360"/>
                  <a:pt x="25" y="358"/>
                  <a:pt x="25" y="357"/>
                </a:cubicBezTo>
                <a:cubicBezTo>
                  <a:pt x="25" y="357"/>
                  <a:pt x="27" y="353"/>
                  <a:pt x="28" y="352"/>
                </a:cubicBezTo>
                <a:cubicBezTo>
                  <a:pt x="28" y="351"/>
                  <a:pt x="28" y="348"/>
                  <a:pt x="28" y="347"/>
                </a:cubicBezTo>
                <a:cubicBezTo>
                  <a:pt x="26" y="345"/>
                  <a:pt x="21" y="345"/>
                  <a:pt x="20" y="344"/>
                </a:cubicBezTo>
                <a:cubicBezTo>
                  <a:pt x="19" y="343"/>
                  <a:pt x="18" y="341"/>
                  <a:pt x="17" y="339"/>
                </a:cubicBezTo>
                <a:cubicBezTo>
                  <a:pt x="17" y="338"/>
                  <a:pt x="17" y="334"/>
                  <a:pt x="17" y="333"/>
                </a:cubicBezTo>
                <a:cubicBezTo>
                  <a:pt x="17" y="331"/>
                  <a:pt x="18" y="329"/>
                  <a:pt x="19" y="328"/>
                </a:cubicBezTo>
                <a:cubicBezTo>
                  <a:pt x="20" y="327"/>
                  <a:pt x="21" y="324"/>
                  <a:pt x="23" y="323"/>
                </a:cubicBezTo>
                <a:cubicBezTo>
                  <a:pt x="24" y="322"/>
                  <a:pt x="26" y="321"/>
                  <a:pt x="28" y="321"/>
                </a:cubicBezTo>
                <a:cubicBezTo>
                  <a:pt x="29" y="320"/>
                  <a:pt x="31" y="319"/>
                  <a:pt x="32" y="319"/>
                </a:cubicBezTo>
                <a:cubicBezTo>
                  <a:pt x="33" y="318"/>
                  <a:pt x="34" y="316"/>
                  <a:pt x="33" y="315"/>
                </a:cubicBezTo>
                <a:cubicBezTo>
                  <a:pt x="33" y="314"/>
                  <a:pt x="31" y="313"/>
                  <a:pt x="31" y="312"/>
                </a:cubicBezTo>
                <a:cubicBezTo>
                  <a:pt x="31" y="310"/>
                  <a:pt x="31" y="307"/>
                  <a:pt x="31" y="306"/>
                </a:cubicBezTo>
                <a:cubicBezTo>
                  <a:pt x="31" y="304"/>
                  <a:pt x="31" y="301"/>
                  <a:pt x="32" y="300"/>
                </a:cubicBezTo>
                <a:cubicBezTo>
                  <a:pt x="33" y="300"/>
                  <a:pt x="36" y="299"/>
                  <a:pt x="37" y="299"/>
                </a:cubicBezTo>
                <a:cubicBezTo>
                  <a:pt x="39" y="300"/>
                  <a:pt x="42" y="302"/>
                  <a:pt x="44" y="302"/>
                </a:cubicBezTo>
                <a:cubicBezTo>
                  <a:pt x="45" y="302"/>
                  <a:pt x="48" y="301"/>
                  <a:pt x="49" y="300"/>
                </a:cubicBezTo>
                <a:cubicBezTo>
                  <a:pt x="50" y="299"/>
                  <a:pt x="51" y="297"/>
                  <a:pt x="51" y="295"/>
                </a:cubicBezTo>
                <a:cubicBezTo>
                  <a:pt x="51" y="293"/>
                  <a:pt x="50" y="290"/>
                  <a:pt x="49" y="289"/>
                </a:cubicBezTo>
                <a:cubicBezTo>
                  <a:pt x="49" y="288"/>
                  <a:pt x="48" y="286"/>
                  <a:pt x="48" y="285"/>
                </a:cubicBezTo>
                <a:cubicBezTo>
                  <a:pt x="48" y="284"/>
                  <a:pt x="49" y="279"/>
                  <a:pt x="48" y="278"/>
                </a:cubicBezTo>
                <a:cubicBezTo>
                  <a:pt x="46" y="277"/>
                  <a:pt x="42" y="280"/>
                  <a:pt x="40" y="279"/>
                </a:cubicBezTo>
                <a:cubicBezTo>
                  <a:pt x="39" y="279"/>
                  <a:pt x="36" y="277"/>
                  <a:pt x="35" y="276"/>
                </a:cubicBezTo>
                <a:cubicBezTo>
                  <a:pt x="35" y="274"/>
                  <a:pt x="35" y="271"/>
                  <a:pt x="35" y="270"/>
                </a:cubicBezTo>
                <a:cubicBezTo>
                  <a:pt x="34" y="269"/>
                  <a:pt x="34" y="267"/>
                  <a:pt x="33" y="266"/>
                </a:cubicBezTo>
                <a:cubicBezTo>
                  <a:pt x="32" y="266"/>
                  <a:pt x="29" y="266"/>
                  <a:pt x="28" y="265"/>
                </a:cubicBezTo>
                <a:cubicBezTo>
                  <a:pt x="27" y="264"/>
                  <a:pt x="26" y="261"/>
                  <a:pt x="26" y="260"/>
                </a:cubicBezTo>
                <a:cubicBezTo>
                  <a:pt x="25" y="258"/>
                  <a:pt x="25" y="256"/>
                  <a:pt x="26" y="255"/>
                </a:cubicBezTo>
                <a:cubicBezTo>
                  <a:pt x="26" y="254"/>
                  <a:pt x="28" y="254"/>
                  <a:pt x="29" y="253"/>
                </a:cubicBezTo>
                <a:cubicBezTo>
                  <a:pt x="30" y="253"/>
                  <a:pt x="31" y="251"/>
                  <a:pt x="32" y="250"/>
                </a:cubicBezTo>
                <a:cubicBezTo>
                  <a:pt x="33" y="248"/>
                  <a:pt x="35" y="245"/>
                  <a:pt x="37" y="244"/>
                </a:cubicBezTo>
                <a:cubicBezTo>
                  <a:pt x="38" y="243"/>
                  <a:pt x="41" y="244"/>
                  <a:pt x="42" y="243"/>
                </a:cubicBezTo>
                <a:cubicBezTo>
                  <a:pt x="42" y="242"/>
                  <a:pt x="42" y="240"/>
                  <a:pt x="42" y="239"/>
                </a:cubicBezTo>
                <a:cubicBezTo>
                  <a:pt x="41" y="238"/>
                  <a:pt x="39" y="235"/>
                  <a:pt x="39" y="233"/>
                </a:cubicBezTo>
                <a:cubicBezTo>
                  <a:pt x="39" y="231"/>
                  <a:pt x="41" y="227"/>
                  <a:pt x="40" y="226"/>
                </a:cubicBezTo>
                <a:cubicBezTo>
                  <a:pt x="39" y="225"/>
                  <a:pt x="35" y="225"/>
                  <a:pt x="34" y="224"/>
                </a:cubicBezTo>
                <a:cubicBezTo>
                  <a:pt x="33" y="223"/>
                  <a:pt x="33" y="219"/>
                  <a:pt x="33" y="218"/>
                </a:cubicBezTo>
                <a:cubicBezTo>
                  <a:pt x="34" y="216"/>
                  <a:pt x="37" y="213"/>
                  <a:pt x="38" y="214"/>
                </a:cubicBezTo>
                <a:cubicBezTo>
                  <a:pt x="40" y="214"/>
                  <a:pt x="41" y="217"/>
                  <a:pt x="42" y="217"/>
                </a:cubicBezTo>
                <a:cubicBezTo>
                  <a:pt x="43" y="218"/>
                  <a:pt x="46" y="216"/>
                  <a:pt x="47" y="216"/>
                </a:cubicBezTo>
                <a:cubicBezTo>
                  <a:pt x="49" y="216"/>
                  <a:pt x="52" y="216"/>
                  <a:pt x="54" y="216"/>
                </a:cubicBezTo>
                <a:cubicBezTo>
                  <a:pt x="55" y="215"/>
                  <a:pt x="57" y="213"/>
                  <a:pt x="58" y="213"/>
                </a:cubicBezTo>
                <a:cubicBezTo>
                  <a:pt x="60" y="212"/>
                  <a:pt x="63" y="212"/>
                  <a:pt x="64" y="211"/>
                </a:cubicBezTo>
                <a:cubicBezTo>
                  <a:pt x="64" y="210"/>
                  <a:pt x="65" y="207"/>
                  <a:pt x="65" y="206"/>
                </a:cubicBezTo>
                <a:cubicBezTo>
                  <a:pt x="65" y="205"/>
                  <a:pt x="64" y="203"/>
                  <a:pt x="64" y="202"/>
                </a:cubicBezTo>
                <a:cubicBezTo>
                  <a:pt x="63" y="201"/>
                  <a:pt x="59" y="201"/>
                  <a:pt x="59" y="199"/>
                </a:cubicBezTo>
                <a:cubicBezTo>
                  <a:pt x="58" y="199"/>
                  <a:pt x="58" y="196"/>
                  <a:pt x="59" y="195"/>
                </a:cubicBezTo>
                <a:cubicBezTo>
                  <a:pt x="59" y="195"/>
                  <a:pt x="61" y="193"/>
                  <a:pt x="62" y="193"/>
                </a:cubicBezTo>
                <a:cubicBezTo>
                  <a:pt x="63" y="193"/>
                  <a:pt x="66" y="193"/>
                  <a:pt x="67" y="193"/>
                </a:cubicBezTo>
                <a:cubicBezTo>
                  <a:pt x="69" y="194"/>
                  <a:pt x="71" y="196"/>
                  <a:pt x="73" y="197"/>
                </a:cubicBezTo>
                <a:cubicBezTo>
                  <a:pt x="74" y="199"/>
                  <a:pt x="77" y="202"/>
                  <a:pt x="79" y="204"/>
                </a:cubicBezTo>
                <a:cubicBezTo>
                  <a:pt x="80" y="204"/>
                  <a:pt x="83" y="205"/>
                  <a:pt x="85" y="205"/>
                </a:cubicBezTo>
                <a:cubicBezTo>
                  <a:pt x="86" y="205"/>
                  <a:pt x="88" y="203"/>
                  <a:pt x="88" y="202"/>
                </a:cubicBezTo>
                <a:cubicBezTo>
                  <a:pt x="88" y="201"/>
                  <a:pt x="87" y="198"/>
                  <a:pt x="86" y="197"/>
                </a:cubicBezTo>
                <a:cubicBezTo>
                  <a:pt x="86" y="195"/>
                  <a:pt x="84" y="193"/>
                  <a:pt x="84" y="191"/>
                </a:cubicBezTo>
                <a:cubicBezTo>
                  <a:pt x="83" y="190"/>
                  <a:pt x="84" y="187"/>
                  <a:pt x="85" y="186"/>
                </a:cubicBezTo>
                <a:cubicBezTo>
                  <a:pt x="85" y="183"/>
                  <a:pt x="85" y="179"/>
                  <a:pt x="84" y="177"/>
                </a:cubicBezTo>
                <a:cubicBezTo>
                  <a:pt x="83" y="175"/>
                  <a:pt x="81" y="173"/>
                  <a:pt x="81" y="171"/>
                </a:cubicBezTo>
                <a:cubicBezTo>
                  <a:pt x="80" y="169"/>
                  <a:pt x="81" y="165"/>
                  <a:pt x="81" y="163"/>
                </a:cubicBezTo>
                <a:cubicBezTo>
                  <a:pt x="80" y="161"/>
                  <a:pt x="78" y="159"/>
                  <a:pt x="77" y="157"/>
                </a:cubicBezTo>
                <a:cubicBezTo>
                  <a:pt x="77" y="156"/>
                  <a:pt x="77" y="152"/>
                  <a:pt x="77" y="150"/>
                </a:cubicBezTo>
                <a:cubicBezTo>
                  <a:pt x="77" y="149"/>
                  <a:pt x="75" y="147"/>
                  <a:pt x="75" y="146"/>
                </a:cubicBezTo>
                <a:cubicBezTo>
                  <a:pt x="75" y="145"/>
                  <a:pt x="76" y="143"/>
                  <a:pt x="77" y="142"/>
                </a:cubicBezTo>
                <a:cubicBezTo>
                  <a:pt x="78" y="142"/>
                  <a:pt x="79" y="144"/>
                  <a:pt x="80" y="145"/>
                </a:cubicBezTo>
                <a:cubicBezTo>
                  <a:pt x="82" y="145"/>
                  <a:pt x="84" y="145"/>
                  <a:pt x="85" y="145"/>
                </a:cubicBezTo>
                <a:cubicBezTo>
                  <a:pt x="86" y="144"/>
                  <a:pt x="87" y="141"/>
                  <a:pt x="88" y="141"/>
                </a:cubicBezTo>
                <a:cubicBezTo>
                  <a:pt x="89" y="140"/>
                  <a:pt x="91" y="140"/>
                  <a:pt x="92" y="140"/>
                </a:cubicBezTo>
                <a:cubicBezTo>
                  <a:pt x="92" y="140"/>
                  <a:pt x="94" y="139"/>
                  <a:pt x="95" y="138"/>
                </a:cubicBezTo>
                <a:cubicBezTo>
                  <a:pt x="96" y="137"/>
                  <a:pt x="96" y="133"/>
                  <a:pt x="97" y="132"/>
                </a:cubicBezTo>
                <a:cubicBezTo>
                  <a:pt x="98" y="131"/>
                  <a:pt x="102" y="130"/>
                  <a:pt x="103" y="128"/>
                </a:cubicBezTo>
                <a:cubicBezTo>
                  <a:pt x="103" y="128"/>
                  <a:pt x="103" y="128"/>
                  <a:pt x="103" y="128"/>
                </a:cubicBezTo>
                <a:cubicBezTo>
                  <a:pt x="104" y="128"/>
                  <a:pt x="106" y="128"/>
                  <a:pt x="107" y="129"/>
                </a:cubicBezTo>
                <a:cubicBezTo>
                  <a:pt x="108" y="129"/>
                  <a:pt x="111" y="129"/>
                  <a:pt x="112" y="130"/>
                </a:cubicBezTo>
                <a:cubicBezTo>
                  <a:pt x="115" y="130"/>
                  <a:pt x="119" y="133"/>
                  <a:pt x="121" y="132"/>
                </a:cubicBezTo>
                <a:cubicBezTo>
                  <a:pt x="122" y="132"/>
                  <a:pt x="124" y="129"/>
                  <a:pt x="125" y="128"/>
                </a:cubicBezTo>
                <a:cubicBezTo>
                  <a:pt x="125" y="127"/>
                  <a:pt x="125" y="125"/>
                  <a:pt x="125" y="124"/>
                </a:cubicBezTo>
                <a:cubicBezTo>
                  <a:pt x="124" y="122"/>
                  <a:pt x="121" y="119"/>
                  <a:pt x="121" y="118"/>
                </a:cubicBezTo>
                <a:cubicBezTo>
                  <a:pt x="121" y="116"/>
                  <a:pt x="123" y="113"/>
                  <a:pt x="125" y="112"/>
                </a:cubicBezTo>
                <a:cubicBezTo>
                  <a:pt x="126" y="111"/>
                  <a:pt x="129" y="111"/>
                  <a:pt x="131" y="110"/>
                </a:cubicBezTo>
                <a:cubicBezTo>
                  <a:pt x="132" y="109"/>
                  <a:pt x="132" y="105"/>
                  <a:pt x="133" y="105"/>
                </a:cubicBezTo>
                <a:cubicBezTo>
                  <a:pt x="134" y="104"/>
                  <a:pt x="137" y="103"/>
                  <a:pt x="138" y="103"/>
                </a:cubicBezTo>
                <a:cubicBezTo>
                  <a:pt x="140" y="104"/>
                  <a:pt x="142" y="106"/>
                  <a:pt x="142" y="108"/>
                </a:cubicBezTo>
                <a:cubicBezTo>
                  <a:pt x="142" y="109"/>
                  <a:pt x="141" y="110"/>
                  <a:pt x="141" y="111"/>
                </a:cubicBezTo>
                <a:cubicBezTo>
                  <a:pt x="141" y="112"/>
                  <a:pt x="140" y="114"/>
                  <a:pt x="140" y="115"/>
                </a:cubicBezTo>
                <a:cubicBezTo>
                  <a:pt x="140" y="116"/>
                  <a:pt x="141" y="117"/>
                  <a:pt x="141" y="118"/>
                </a:cubicBezTo>
                <a:cubicBezTo>
                  <a:pt x="142" y="119"/>
                  <a:pt x="144" y="121"/>
                  <a:pt x="145" y="122"/>
                </a:cubicBezTo>
                <a:cubicBezTo>
                  <a:pt x="146" y="123"/>
                  <a:pt x="148" y="124"/>
                  <a:pt x="149" y="125"/>
                </a:cubicBezTo>
                <a:cubicBezTo>
                  <a:pt x="150" y="126"/>
                  <a:pt x="152" y="129"/>
                  <a:pt x="154" y="129"/>
                </a:cubicBezTo>
                <a:cubicBezTo>
                  <a:pt x="155" y="130"/>
                  <a:pt x="159" y="128"/>
                  <a:pt x="161" y="128"/>
                </a:cubicBezTo>
                <a:cubicBezTo>
                  <a:pt x="163" y="128"/>
                  <a:pt x="166" y="130"/>
                  <a:pt x="167" y="129"/>
                </a:cubicBezTo>
                <a:cubicBezTo>
                  <a:pt x="168" y="129"/>
                  <a:pt x="170" y="127"/>
                  <a:pt x="170" y="126"/>
                </a:cubicBezTo>
                <a:cubicBezTo>
                  <a:pt x="171" y="126"/>
                  <a:pt x="174" y="126"/>
                  <a:pt x="176" y="126"/>
                </a:cubicBezTo>
                <a:cubicBezTo>
                  <a:pt x="178" y="126"/>
                  <a:pt x="181" y="124"/>
                  <a:pt x="183" y="123"/>
                </a:cubicBezTo>
                <a:cubicBezTo>
                  <a:pt x="184" y="123"/>
                  <a:pt x="185" y="123"/>
                  <a:pt x="186" y="123"/>
                </a:cubicBezTo>
                <a:cubicBezTo>
                  <a:pt x="187" y="124"/>
                  <a:pt x="188" y="126"/>
                  <a:pt x="189" y="127"/>
                </a:cubicBezTo>
                <a:cubicBezTo>
                  <a:pt x="190" y="128"/>
                  <a:pt x="193" y="130"/>
                  <a:pt x="195" y="130"/>
                </a:cubicBezTo>
                <a:cubicBezTo>
                  <a:pt x="197" y="129"/>
                  <a:pt x="199" y="127"/>
                  <a:pt x="200" y="126"/>
                </a:cubicBezTo>
                <a:cubicBezTo>
                  <a:pt x="203" y="126"/>
                  <a:pt x="208" y="125"/>
                  <a:pt x="210" y="125"/>
                </a:cubicBezTo>
                <a:cubicBezTo>
                  <a:pt x="212" y="126"/>
                  <a:pt x="216" y="128"/>
                  <a:pt x="219" y="129"/>
                </a:cubicBezTo>
                <a:cubicBezTo>
                  <a:pt x="222" y="130"/>
                  <a:pt x="228" y="131"/>
                  <a:pt x="231" y="131"/>
                </a:cubicBezTo>
                <a:cubicBezTo>
                  <a:pt x="235" y="131"/>
                  <a:pt x="241" y="129"/>
                  <a:pt x="244" y="130"/>
                </a:cubicBezTo>
                <a:cubicBezTo>
                  <a:pt x="246" y="130"/>
                  <a:pt x="249" y="132"/>
                  <a:pt x="251" y="131"/>
                </a:cubicBezTo>
                <a:cubicBezTo>
                  <a:pt x="252" y="131"/>
                  <a:pt x="253" y="127"/>
                  <a:pt x="254" y="126"/>
                </a:cubicBezTo>
                <a:cubicBezTo>
                  <a:pt x="255" y="125"/>
                  <a:pt x="258" y="124"/>
                  <a:pt x="259" y="123"/>
                </a:cubicBezTo>
                <a:cubicBezTo>
                  <a:pt x="260" y="122"/>
                  <a:pt x="260" y="119"/>
                  <a:pt x="260" y="118"/>
                </a:cubicBezTo>
                <a:cubicBezTo>
                  <a:pt x="259" y="116"/>
                  <a:pt x="256" y="113"/>
                  <a:pt x="256" y="111"/>
                </a:cubicBezTo>
                <a:cubicBezTo>
                  <a:pt x="256" y="108"/>
                  <a:pt x="256" y="103"/>
                  <a:pt x="258" y="101"/>
                </a:cubicBezTo>
                <a:cubicBezTo>
                  <a:pt x="259" y="99"/>
                  <a:pt x="263" y="97"/>
                  <a:pt x="264" y="95"/>
                </a:cubicBezTo>
                <a:cubicBezTo>
                  <a:pt x="265" y="94"/>
                  <a:pt x="268" y="93"/>
                  <a:pt x="269" y="91"/>
                </a:cubicBezTo>
                <a:cubicBezTo>
                  <a:pt x="270" y="90"/>
                  <a:pt x="270" y="86"/>
                  <a:pt x="271" y="85"/>
                </a:cubicBezTo>
                <a:cubicBezTo>
                  <a:pt x="272" y="84"/>
                  <a:pt x="274" y="83"/>
                  <a:pt x="275" y="83"/>
                </a:cubicBezTo>
                <a:cubicBezTo>
                  <a:pt x="277" y="82"/>
                  <a:pt x="281" y="84"/>
                  <a:pt x="283" y="85"/>
                </a:cubicBezTo>
                <a:cubicBezTo>
                  <a:pt x="284" y="86"/>
                  <a:pt x="285" y="89"/>
                  <a:pt x="287" y="90"/>
                </a:cubicBezTo>
                <a:cubicBezTo>
                  <a:pt x="288" y="90"/>
                  <a:pt x="291" y="88"/>
                  <a:pt x="292" y="88"/>
                </a:cubicBezTo>
                <a:cubicBezTo>
                  <a:pt x="294" y="88"/>
                  <a:pt x="297" y="90"/>
                  <a:pt x="298" y="89"/>
                </a:cubicBezTo>
                <a:cubicBezTo>
                  <a:pt x="300" y="89"/>
                  <a:pt x="302" y="88"/>
                  <a:pt x="304" y="87"/>
                </a:cubicBezTo>
                <a:cubicBezTo>
                  <a:pt x="305" y="86"/>
                  <a:pt x="305" y="82"/>
                  <a:pt x="307" y="81"/>
                </a:cubicBezTo>
                <a:cubicBezTo>
                  <a:pt x="309" y="80"/>
                  <a:pt x="314" y="83"/>
                  <a:pt x="316" y="81"/>
                </a:cubicBezTo>
                <a:cubicBezTo>
                  <a:pt x="318" y="80"/>
                  <a:pt x="319" y="77"/>
                  <a:pt x="320" y="75"/>
                </a:cubicBezTo>
                <a:cubicBezTo>
                  <a:pt x="321" y="73"/>
                  <a:pt x="321" y="69"/>
                  <a:pt x="322" y="67"/>
                </a:cubicBezTo>
                <a:cubicBezTo>
                  <a:pt x="323" y="66"/>
                  <a:pt x="326" y="65"/>
                  <a:pt x="327" y="64"/>
                </a:cubicBezTo>
                <a:cubicBezTo>
                  <a:pt x="328" y="63"/>
                  <a:pt x="329" y="60"/>
                  <a:pt x="331" y="59"/>
                </a:cubicBezTo>
                <a:cubicBezTo>
                  <a:pt x="333" y="58"/>
                  <a:pt x="337" y="57"/>
                  <a:pt x="340" y="57"/>
                </a:cubicBezTo>
                <a:cubicBezTo>
                  <a:pt x="341" y="57"/>
                  <a:pt x="344" y="59"/>
                  <a:pt x="346" y="59"/>
                </a:cubicBezTo>
                <a:cubicBezTo>
                  <a:pt x="348" y="59"/>
                  <a:pt x="351" y="61"/>
                  <a:pt x="352" y="60"/>
                </a:cubicBezTo>
                <a:cubicBezTo>
                  <a:pt x="353" y="60"/>
                  <a:pt x="354" y="56"/>
                  <a:pt x="355" y="55"/>
                </a:cubicBezTo>
                <a:cubicBezTo>
                  <a:pt x="356" y="55"/>
                  <a:pt x="359" y="56"/>
                  <a:pt x="360" y="55"/>
                </a:cubicBezTo>
                <a:cubicBezTo>
                  <a:pt x="362" y="55"/>
                  <a:pt x="366" y="54"/>
                  <a:pt x="367" y="53"/>
                </a:cubicBezTo>
                <a:cubicBezTo>
                  <a:pt x="368" y="52"/>
                  <a:pt x="366" y="49"/>
                  <a:pt x="366" y="48"/>
                </a:cubicBezTo>
                <a:cubicBezTo>
                  <a:pt x="366" y="47"/>
                  <a:pt x="367" y="44"/>
                  <a:pt x="367" y="44"/>
                </a:cubicBezTo>
                <a:cubicBezTo>
                  <a:pt x="368" y="42"/>
                  <a:pt x="371" y="42"/>
                  <a:pt x="372" y="42"/>
                </a:cubicBezTo>
                <a:cubicBezTo>
                  <a:pt x="375" y="41"/>
                  <a:pt x="380" y="42"/>
                  <a:pt x="382" y="41"/>
                </a:cubicBezTo>
                <a:cubicBezTo>
                  <a:pt x="383" y="40"/>
                  <a:pt x="384" y="36"/>
                  <a:pt x="385" y="35"/>
                </a:cubicBezTo>
                <a:cubicBezTo>
                  <a:pt x="386" y="34"/>
                  <a:pt x="389" y="33"/>
                  <a:pt x="391" y="33"/>
                </a:cubicBezTo>
                <a:cubicBezTo>
                  <a:pt x="392" y="33"/>
                  <a:pt x="395" y="34"/>
                  <a:pt x="397" y="35"/>
                </a:cubicBezTo>
                <a:cubicBezTo>
                  <a:pt x="398" y="36"/>
                  <a:pt x="399" y="39"/>
                  <a:pt x="400" y="40"/>
                </a:cubicBezTo>
                <a:cubicBezTo>
                  <a:pt x="401" y="41"/>
                  <a:pt x="403" y="42"/>
                  <a:pt x="404" y="42"/>
                </a:cubicBezTo>
                <a:cubicBezTo>
                  <a:pt x="406" y="42"/>
                  <a:pt x="408" y="39"/>
                  <a:pt x="409" y="38"/>
                </a:cubicBezTo>
                <a:cubicBezTo>
                  <a:pt x="410" y="37"/>
                  <a:pt x="413" y="35"/>
                  <a:pt x="414" y="33"/>
                </a:cubicBezTo>
                <a:cubicBezTo>
                  <a:pt x="416" y="32"/>
                  <a:pt x="418" y="28"/>
                  <a:pt x="419" y="27"/>
                </a:cubicBezTo>
                <a:cubicBezTo>
                  <a:pt x="420" y="26"/>
                  <a:pt x="422" y="26"/>
                  <a:pt x="423" y="25"/>
                </a:cubicBezTo>
                <a:cubicBezTo>
                  <a:pt x="424" y="25"/>
                  <a:pt x="427" y="25"/>
                  <a:pt x="428" y="25"/>
                </a:cubicBezTo>
                <a:cubicBezTo>
                  <a:pt x="429" y="26"/>
                  <a:pt x="430" y="28"/>
                  <a:pt x="431" y="28"/>
                </a:cubicBezTo>
                <a:cubicBezTo>
                  <a:pt x="432" y="28"/>
                  <a:pt x="434" y="26"/>
                  <a:pt x="435" y="25"/>
                </a:cubicBezTo>
                <a:cubicBezTo>
                  <a:pt x="437" y="24"/>
                  <a:pt x="439" y="21"/>
                  <a:pt x="440" y="20"/>
                </a:cubicBezTo>
                <a:cubicBezTo>
                  <a:pt x="441" y="20"/>
                  <a:pt x="443" y="19"/>
                  <a:pt x="444" y="18"/>
                </a:cubicBezTo>
                <a:cubicBezTo>
                  <a:pt x="446" y="18"/>
                  <a:pt x="447" y="16"/>
                  <a:pt x="449" y="16"/>
                </a:cubicBezTo>
                <a:cubicBezTo>
                  <a:pt x="450" y="15"/>
                  <a:pt x="453" y="14"/>
                  <a:pt x="454" y="15"/>
                </a:cubicBezTo>
                <a:cubicBezTo>
                  <a:pt x="455" y="15"/>
                  <a:pt x="455" y="19"/>
                  <a:pt x="456" y="20"/>
                </a:cubicBezTo>
                <a:cubicBezTo>
                  <a:pt x="457" y="20"/>
                  <a:pt x="460" y="18"/>
                  <a:pt x="461" y="18"/>
                </a:cubicBezTo>
                <a:cubicBezTo>
                  <a:pt x="463" y="18"/>
                  <a:pt x="466" y="21"/>
                  <a:pt x="468" y="20"/>
                </a:cubicBezTo>
                <a:cubicBezTo>
                  <a:pt x="470" y="19"/>
                  <a:pt x="470" y="15"/>
                  <a:pt x="471" y="15"/>
                </a:cubicBezTo>
                <a:cubicBezTo>
                  <a:pt x="473" y="14"/>
                  <a:pt x="478" y="15"/>
                  <a:pt x="480" y="15"/>
                </a:cubicBezTo>
                <a:cubicBezTo>
                  <a:pt x="482" y="14"/>
                  <a:pt x="485" y="13"/>
                  <a:pt x="486" y="12"/>
                </a:cubicBezTo>
                <a:cubicBezTo>
                  <a:pt x="487" y="12"/>
                  <a:pt x="489" y="11"/>
                  <a:pt x="489" y="10"/>
                </a:cubicBezTo>
                <a:cubicBezTo>
                  <a:pt x="490" y="9"/>
                  <a:pt x="489" y="7"/>
                  <a:pt x="489" y="6"/>
                </a:cubicBezTo>
                <a:cubicBezTo>
                  <a:pt x="490" y="5"/>
                  <a:pt x="493" y="5"/>
                  <a:pt x="494" y="5"/>
                </a:cubicBezTo>
                <a:cubicBezTo>
                  <a:pt x="496" y="5"/>
                  <a:pt x="499" y="8"/>
                  <a:pt x="501" y="8"/>
                </a:cubicBezTo>
                <a:cubicBezTo>
                  <a:pt x="502" y="8"/>
                  <a:pt x="505" y="8"/>
                  <a:pt x="507" y="7"/>
                </a:cubicBezTo>
                <a:cubicBezTo>
                  <a:pt x="509" y="7"/>
                  <a:pt x="514" y="4"/>
                  <a:pt x="516" y="3"/>
                </a:cubicBezTo>
                <a:cubicBezTo>
                  <a:pt x="518" y="3"/>
                  <a:pt x="521" y="0"/>
                  <a:pt x="523" y="0"/>
                </a:cubicBezTo>
                <a:cubicBezTo>
                  <a:pt x="525" y="0"/>
                  <a:pt x="528" y="0"/>
                  <a:pt x="531" y="0"/>
                </a:cubicBezTo>
                <a:cubicBezTo>
                  <a:pt x="530" y="2"/>
                  <a:pt x="530" y="5"/>
                  <a:pt x="531" y="6"/>
                </a:cubicBezTo>
                <a:cubicBezTo>
                  <a:pt x="531" y="7"/>
                  <a:pt x="534" y="9"/>
                  <a:pt x="535" y="10"/>
                </a:cubicBezTo>
                <a:cubicBezTo>
                  <a:pt x="536" y="11"/>
                  <a:pt x="537" y="15"/>
                  <a:pt x="538" y="16"/>
                </a:cubicBezTo>
                <a:cubicBezTo>
                  <a:pt x="538" y="18"/>
                  <a:pt x="537" y="21"/>
                  <a:pt x="538" y="23"/>
                </a:cubicBezTo>
                <a:cubicBezTo>
                  <a:pt x="538" y="24"/>
                  <a:pt x="542" y="25"/>
                  <a:pt x="544" y="26"/>
                </a:cubicBezTo>
                <a:cubicBezTo>
                  <a:pt x="545" y="28"/>
                  <a:pt x="548" y="32"/>
                  <a:pt x="548" y="34"/>
                </a:cubicBezTo>
                <a:cubicBezTo>
                  <a:pt x="549" y="36"/>
                  <a:pt x="549" y="39"/>
                  <a:pt x="548" y="40"/>
                </a:cubicBezTo>
                <a:cubicBezTo>
                  <a:pt x="548" y="41"/>
                  <a:pt x="546" y="42"/>
                  <a:pt x="545" y="43"/>
                </a:cubicBezTo>
                <a:cubicBezTo>
                  <a:pt x="545" y="45"/>
                  <a:pt x="546" y="49"/>
                  <a:pt x="548" y="49"/>
                </a:cubicBezTo>
                <a:cubicBezTo>
                  <a:pt x="549" y="50"/>
                  <a:pt x="551" y="47"/>
                  <a:pt x="553" y="47"/>
                </a:cubicBezTo>
                <a:cubicBezTo>
                  <a:pt x="554" y="47"/>
                  <a:pt x="557" y="49"/>
                  <a:pt x="558" y="50"/>
                </a:cubicBezTo>
                <a:cubicBezTo>
                  <a:pt x="559" y="51"/>
                  <a:pt x="561" y="54"/>
                  <a:pt x="561" y="55"/>
                </a:cubicBezTo>
                <a:cubicBezTo>
                  <a:pt x="561" y="57"/>
                  <a:pt x="559" y="60"/>
                  <a:pt x="558" y="60"/>
                </a:cubicBezTo>
                <a:cubicBezTo>
                  <a:pt x="556" y="61"/>
                  <a:pt x="553" y="61"/>
                  <a:pt x="552" y="60"/>
                </a:cubicBezTo>
                <a:cubicBezTo>
                  <a:pt x="550" y="60"/>
                  <a:pt x="547" y="57"/>
                  <a:pt x="545" y="57"/>
                </a:cubicBezTo>
                <a:cubicBezTo>
                  <a:pt x="543" y="56"/>
                  <a:pt x="539" y="57"/>
                  <a:pt x="538" y="58"/>
                </a:cubicBezTo>
                <a:cubicBezTo>
                  <a:pt x="537" y="58"/>
                  <a:pt x="536" y="60"/>
                  <a:pt x="536" y="61"/>
                </a:cubicBezTo>
                <a:cubicBezTo>
                  <a:pt x="536" y="62"/>
                  <a:pt x="536" y="65"/>
                  <a:pt x="537" y="67"/>
                </a:cubicBezTo>
                <a:cubicBezTo>
                  <a:pt x="538" y="68"/>
                  <a:pt x="542" y="68"/>
                  <a:pt x="543" y="70"/>
                </a:cubicBezTo>
                <a:cubicBezTo>
                  <a:pt x="543" y="71"/>
                  <a:pt x="543" y="74"/>
                  <a:pt x="542" y="76"/>
                </a:cubicBezTo>
                <a:cubicBezTo>
                  <a:pt x="542" y="77"/>
                  <a:pt x="539" y="79"/>
                  <a:pt x="539" y="80"/>
                </a:cubicBezTo>
                <a:cubicBezTo>
                  <a:pt x="539" y="82"/>
                  <a:pt x="541" y="84"/>
                  <a:pt x="542" y="85"/>
                </a:cubicBezTo>
                <a:cubicBezTo>
                  <a:pt x="542" y="86"/>
                  <a:pt x="544" y="87"/>
                  <a:pt x="544" y="88"/>
                </a:cubicBezTo>
                <a:cubicBezTo>
                  <a:pt x="546" y="89"/>
                  <a:pt x="548" y="91"/>
                  <a:pt x="549" y="92"/>
                </a:cubicBezTo>
                <a:cubicBezTo>
                  <a:pt x="549" y="94"/>
                  <a:pt x="549" y="98"/>
                  <a:pt x="549" y="99"/>
                </a:cubicBezTo>
                <a:cubicBezTo>
                  <a:pt x="549" y="100"/>
                  <a:pt x="548" y="102"/>
                  <a:pt x="549" y="103"/>
                </a:cubicBezTo>
                <a:cubicBezTo>
                  <a:pt x="549" y="105"/>
                  <a:pt x="553" y="107"/>
                  <a:pt x="554" y="109"/>
                </a:cubicBezTo>
                <a:cubicBezTo>
                  <a:pt x="555" y="111"/>
                  <a:pt x="554" y="116"/>
                  <a:pt x="554" y="118"/>
                </a:cubicBezTo>
                <a:cubicBezTo>
                  <a:pt x="554" y="120"/>
                  <a:pt x="553" y="123"/>
                  <a:pt x="554" y="125"/>
                </a:cubicBezTo>
                <a:cubicBezTo>
                  <a:pt x="555" y="127"/>
                  <a:pt x="558" y="130"/>
                  <a:pt x="559" y="131"/>
                </a:cubicBezTo>
                <a:cubicBezTo>
                  <a:pt x="561" y="132"/>
                  <a:pt x="563" y="135"/>
                  <a:pt x="565" y="136"/>
                </a:cubicBezTo>
                <a:cubicBezTo>
                  <a:pt x="566" y="137"/>
                  <a:pt x="568" y="139"/>
                  <a:pt x="570" y="139"/>
                </a:cubicBezTo>
                <a:cubicBezTo>
                  <a:pt x="572" y="139"/>
                  <a:pt x="575" y="136"/>
                  <a:pt x="577" y="135"/>
                </a:cubicBezTo>
                <a:cubicBezTo>
                  <a:pt x="579" y="135"/>
                  <a:pt x="584" y="135"/>
                  <a:pt x="586" y="136"/>
                </a:cubicBezTo>
                <a:cubicBezTo>
                  <a:pt x="588" y="137"/>
                  <a:pt x="589" y="140"/>
                  <a:pt x="590" y="141"/>
                </a:cubicBezTo>
                <a:cubicBezTo>
                  <a:pt x="592" y="143"/>
                  <a:pt x="596" y="147"/>
                  <a:pt x="597" y="149"/>
                </a:cubicBezTo>
                <a:cubicBezTo>
                  <a:pt x="598" y="150"/>
                  <a:pt x="599" y="154"/>
                  <a:pt x="600" y="155"/>
                </a:cubicBezTo>
                <a:cubicBezTo>
                  <a:pt x="601" y="156"/>
                  <a:pt x="602" y="156"/>
                  <a:pt x="603" y="156"/>
                </a:cubicBezTo>
                <a:cubicBezTo>
                  <a:pt x="604" y="155"/>
                  <a:pt x="604" y="151"/>
                  <a:pt x="606" y="151"/>
                </a:cubicBezTo>
                <a:cubicBezTo>
                  <a:pt x="607" y="150"/>
                  <a:pt x="609" y="149"/>
                  <a:pt x="610" y="149"/>
                </a:cubicBezTo>
                <a:cubicBezTo>
                  <a:pt x="611" y="149"/>
                  <a:pt x="614" y="150"/>
                  <a:pt x="614" y="151"/>
                </a:cubicBezTo>
                <a:cubicBezTo>
                  <a:pt x="615" y="152"/>
                  <a:pt x="613" y="154"/>
                  <a:pt x="614" y="156"/>
                </a:cubicBezTo>
                <a:cubicBezTo>
                  <a:pt x="614" y="156"/>
                  <a:pt x="615" y="157"/>
                  <a:pt x="616" y="158"/>
                </a:cubicBezTo>
                <a:cubicBezTo>
                  <a:pt x="616" y="159"/>
                  <a:pt x="616" y="162"/>
                  <a:pt x="616" y="164"/>
                </a:cubicBezTo>
                <a:cubicBezTo>
                  <a:pt x="615" y="164"/>
                  <a:pt x="614" y="165"/>
                  <a:pt x="613" y="165"/>
                </a:cubicBezTo>
                <a:cubicBezTo>
                  <a:pt x="612" y="165"/>
                  <a:pt x="609" y="162"/>
                  <a:pt x="608" y="162"/>
                </a:cubicBezTo>
                <a:cubicBezTo>
                  <a:pt x="607" y="163"/>
                  <a:pt x="607" y="165"/>
                  <a:pt x="606" y="166"/>
                </a:cubicBezTo>
                <a:cubicBezTo>
                  <a:pt x="606" y="167"/>
                  <a:pt x="606" y="170"/>
                  <a:pt x="606" y="171"/>
                </a:cubicBezTo>
                <a:cubicBezTo>
                  <a:pt x="607" y="174"/>
                  <a:pt x="608" y="178"/>
                  <a:pt x="609" y="180"/>
                </a:cubicBezTo>
                <a:cubicBezTo>
                  <a:pt x="610" y="182"/>
                  <a:pt x="613" y="185"/>
                  <a:pt x="615" y="186"/>
                </a:cubicBezTo>
                <a:cubicBezTo>
                  <a:pt x="617" y="186"/>
                  <a:pt x="622" y="184"/>
                  <a:pt x="624" y="186"/>
                </a:cubicBezTo>
                <a:cubicBezTo>
                  <a:pt x="626" y="187"/>
                  <a:pt x="628" y="191"/>
                  <a:pt x="629" y="193"/>
                </a:cubicBezTo>
                <a:cubicBezTo>
                  <a:pt x="629" y="195"/>
                  <a:pt x="628" y="198"/>
                  <a:pt x="629" y="199"/>
                </a:cubicBezTo>
                <a:cubicBezTo>
                  <a:pt x="629" y="201"/>
                  <a:pt x="633" y="203"/>
                  <a:pt x="633" y="204"/>
                </a:cubicBezTo>
                <a:cubicBezTo>
                  <a:pt x="634" y="205"/>
                  <a:pt x="634" y="208"/>
                  <a:pt x="633" y="210"/>
                </a:cubicBezTo>
                <a:cubicBezTo>
                  <a:pt x="632" y="211"/>
                  <a:pt x="629" y="210"/>
                  <a:pt x="628" y="211"/>
                </a:cubicBezTo>
                <a:cubicBezTo>
                  <a:pt x="627" y="212"/>
                  <a:pt x="626" y="214"/>
                  <a:pt x="626" y="215"/>
                </a:cubicBezTo>
                <a:cubicBezTo>
                  <a:pt x="627" y="217"/>
                  <a:pt x="630" y="219"/>
                  <a:pt x="631" y="221"/>
                </a:cubicBezTo>
                <a:cubicBezTo>
                  <a:pt x="631" y="223"/>
                  <a:pt x="629" y="227"/>
                  <a:pt x="629" y="229"/>
                </a:cubicBezTo>
                <a:cubicBezTo>
                  <a:pt x="630" y="230"/>
                  <a:pt x="633" y="230"/>
                  <a:pt x="634" y="231"/>
                </a:cubicBezTo>
                <a:cubicBezTo>
                  <a:pt x="635" y="232"/>
                  <a:pt x="637" y="233"/>
                  <a:pt x="638" y="234"/>
                </a:cubicBezTo>
                <a:cubicBezTo>
                  <a:pt x="639" y="235"/>
                  <a:pt x="641" y="238"/>
                  <a:pt x="642" y="239"/>
                </a:cubicBezTo>
                <a:cubicBezTo>
                  <a:pt x="644" y="239"/>
                  <a:pt x="647" y="236"/>
                  <a:pt x="649" y="236"/>
                </a:cubicBezTo>
                <a:cubicBezTo>
                  <a:pt x="651" y="236"/>
                  <a:pt x="653" y="239"/>
                  <a:pt x="654" y="239"/>
                </a:cubicBezTo>
                <a:cubicBezTo>
                  <a:pt x="657" y="239"/>
                  <a:pt x="662" y="235"/>
                  <a:pt x="665" y="234"/>
                </a:cubicBezTo>
                <a:cubicBezTo>
                  <a:pt x="666" y="234"/>
                  <a:pt x="669" y="235"/>
                  <a:pt x="670" y="234"/>
                </a:cubicBezTo>
                <a:cubicBezTo>
                  <a:pt x="671" y="233"/>
                  <a:pt x="671" y="231"/>
                  <a:pt x="671" y="230"/>
                </a:cubicBezTo>
                <a:cubicBezTo>
                  <a:pt x="672" y="228"/>
                  <a:pt x="675" y="223"/>
                  <a:pt x="677" y="222"/>
                </a:cubicBezTo>
                <a:cubicBezTo>
                  <a:pt x="679" y="221"/>
                  <a:pt x="684" y="222"/>
                  <a:pt x="687" y="222"/>
                </a:cubicBezTo>
                <a:cubicBezTo>
                  <a:pt x="689" y="223"/>
                  <a:pt x="693" y="223"/>
                  <a:pt x="695" y="224"/>
                </a:cubicBezTo>
                <a:cubicBezTo>
                  <a:pt x="696" y="225"/>
                  <a:pt x="698" y="229"/>
                  <a:pt x="699" y="230"/>
                </a:cubicBezTo>
                <a:cubicBezTo>
                  <a:pt x="700" y="231"/>
                  <a:pt x="704" y="231"/>
                  <a:pt x="704" y="233"/>
                </a:cubicBezTo>
                <a:cubicBezTo>
                  <a:pt x="705" y="234"/>
                  <a:pt x="704" y="236"/>
                  <a:pt x="703" y="237"/>
                </a:cubicBezTo>
                <a:cubicBezTo>
                  <a:pt x="703" y="238"/>
                  <a:pt x="701" y="241"/>
                  <a:pt x="700" y="242"/>
                </a:cubicBezTo>
                <a:cubicBezTo>
                  <a:pt x="698" y="242"/>
                  <a:pt x="696" y="240"/>
                  <a:pt x="694" y="240"/>
                </a:cubicBezTo>
                <a:cubicBezTo>
                  <a:pt x="693" y="240"/>
                  <a:pt x="691" y="240"/>
                  <a:pt x="690" y="241"/>
                </a:cubicBezTo>
                <a:cubicBezTo>
                  <a:pt x="690" y="242"/>
                  <a:pt x="690" y="245"/>
                  <a:pt x="690" y="246"/>
                </a:cubicBezTo>
                <a:cubicBezTo>
                  <a:pt x="691" y="247"/>
                  <a:pt x="696" y="248"/>
                  <a:pt x="697" y="250"/>
                </a:cubicBezTo>
                <a:cubicBezTo>
                  <a:pt x="699" y="252"/>
                  <a:pt x="696" y="259"/>
                  <a:pt x="697" y="261"/>
                </a:cubicBezTo>
                <a:cubicBezTo>
                  <a:pt x="698" y="264"/>
                  <a:pt x="704" y="265"/>
                  <a:pt x="706" y="266"/>
                </a:cubicBezTo>
                <a:cubicBezTo>
                  <a:pt x="708" y="267"/>
                  <a:pt x="711" y="270"/>
                  <a:pt x="713" y="270"/>
                </a:cubicBezTo>
                <a:cubicBezTo>
                  <a:pt x="716" y="269"/>
                  <a:pt x="717" y="264"/>
                  <a:pt x="718" y="262"/>
                </a:cubicBezTo>
                <a:cubicBezTo>
                  <a:pt x="719" y="260"/>
                  <a:pt x="722" y="257"/>
                  <a:pt x="724" y="257"/>
                </a:cubicBezTo>
                <a:cubicBezTo>
                  <a:pt x="725" y="256"/>
                  <a:pt x="727" y="259"/>
                  <a:pt x="729" y="259"/>
                </a:cubicBezTo>
                <a:cubicBezTo>
                  <a:pt x="730" y="260"/>
                  <a:pt x="734" y="261"/>
                  <a:pt x="736" y="263"/>
                </a:cubicBezTo>
                <a:cubicBezTo>
                  <a:pt x="737" y="264"/>
                  <a:pt x="738" y="268"/>
                  <a:pt x="738" y="269"/>
                </a:cubicBezTo>
                <a:cubicBezTo>
                  <a:pt x="739" y="272"/>
                  <a:pt x="739" y="277"/>
                  <a:pt x="738" y="279"/>
                </a:cubicBezTo>
                <a:cubicBezTo>
                  <a:pt x="738" y="282"/>
                  <a:pt x="735" y="287"/>
                  <a:pt x="734" y="289"/>
                </a:cubicBezTo>
                <a:cubicBezTo>
                  <a:pt x="734" y="293"/>
                  <a:pt x="734" y="301"/>
                  <a:pt x="734" y="305"/>
                </a:cubicBezTo>
                <a:cubicBezTo>
                  <a:pt x="735" y="307"/>
                  <a:pt x="737" y="310"/>
                  <a:pt x="737" y="312"/>
                </a:cubicBezTo>
                <a:cubicBezTo>
                  <a:pt x="737" y="314"/>
                  <a:pt x="732" y="318"/>
                  <a:pt x="731" y="320"/>
                </a:cubicBezTo>
                <a:cubicBezTo>
                  <a:pt x="731" y="322"/>
                  <a:pt x="731" y="325"/>
                  <a:pt x="731" y="327"/>
                </a:cubicBezTo>
                <a:cubicBezTo>
                  <a:pt x="732" y="329"/>
                  <a:pt x="735" y="331"/>
                  <a:pt x="735" y="332"/>
                </a:cubicBezTo>
                <a:cubicBezTo>
                  <a:pt x="736" y="333"/>
                  <a:pt x="736" y="335"/>
                  <a:pt x="737" y="336"/>
                </a:cubicBezTo>
                <a:cubicBezTo>
                  <a:pt x="737" y="337"/>
                  <a:pt x="739" y="338"/>
                  <a:pt x="740" y="339"/>
                </a:cubicBezTo>
                <a:cubicBezTo>
                  <a:pt x="741" y="340"/>
                  <a:pt x="746" y="342"/>
                  <a:pt x="747" y="344"/>
                </a:cubicBezTo>
                <a:cubicBezTo>
                  <a:pt x="748" y="346"/>
                  <a:pt x="749" y="350"/>
                  <a:pt x="750" y="352"/>
                </a:cubicBezTo>
                <a:cubicBezTo>
                  <a:pt x="751" y="354"/>
                  <a:pt x="753" y="357"/>
                  <a:pt x="754" y="359"/>
                </a:cubicBezTo>
                <a:cubicBezTo>
                  <a:pt x="757" y="360"/>
                  <a:pt x="763" y="360"/>
                  <a:pt x="765" y="362"/>
                </a:cubicBezTo>
                <a:cubicBezTo>
                  <a:pt x="766" y="363"/>
                  <a:pt x="767" y="366"/>
                  <a:pt x="767" y="367"/>
                </a:cubicBezTo>
                <a:cubicBezTo>
                  <a:pt x="768" y="369"/>
                  <a:pt x="768" y="374"/>
                  <a:pt x="770" y="376"/>
                </a:cubicBezTo>
                <a:cubicBezTo>
                  <a:pt x="771" y="378"/>
                  <a:pt x="776" y="377"/>
                  <a:pt x="777" y="379"/>
                </a:cubicBezTo>
                <a:cubicBezTo>
                  <a:pt x="779" y="381"/>
                  <a:pt x="777" y="388"/>
                  <a:pt x="777" y="391"/>
                </a:cubicBezTo>
                <a:cubicBezTo>
                  <a:pt x="778" y="393"/>
                  <a:pt x="779" y="397"/>
                  <a:pt x="780" y="399"/>
                </a:cubicBezTo>
                <a:cubicBezTo>
                  <a:pt x="781" y="400"/>
                  <a:pt x="781" y="403"/>
                  <a:pt x="782" y="404"/>
                </a:cubicBezTo>
                <a:cubicBezTo>
                  <a:pt x="783" y="405"/>
                  <a:pt x="787" y="404"/>
                  <a:pt x="789" y="406"/>
                </a:cubicBezTo>
                <a:cubicBezTo>
                  <a:pt x="791" y="407"/>
                  <a:pt x="791" y="413"/>
                  <a:pt x="793" y="415"/>
                </a:cubicBezTo>
                <a:cubicBezTo>
                  <a:pt x="796" y="416"/>
                  <a:pt x="802" y="416"/>
                  <a:pt x="805" y="415"/>
                </a:cubicBezTo>
                <a:cubicBezTo>
                  <a:pt x="807" y="415"/>
                  <a:pt x="811" y="412"/>
                  <a:pt x="813" y="411"/>
                </a:cubicBezTo>
                <a:cubicBezTo>
                  <a:pt x="815" y="411"/>
                  <a:pt x="820" y="410"/>
                  <a:pt x="822" y="411"/>
                </a:cubicBezTo>
                <a:cubicBezTo>
                  <a:pt x="824" y="412"/>
                  <a:pt x="827" y="417"/>
                  <a:pt x="830" y="418"/>
                </a:cubicBezTo>
                <a:cubicBezTo>
                  <a:pt x="834" y="419"/>
                  <a:pt x="844" y="418"/>
                  <a:pt x="848" y="418"/>
                </a:cubicBezTo>
                <a:cubicBezTo>
                  <a:pt x="851" y="418"/>
                  <a:pt x="857" y="417"/>
                  <a:pt x="860" y="417"/>
                </a:cubicBezTo>
                <a:cubicBezTo>
                  <a:pt x="861" y="416"/>
                  <a:pt x="864" y="416"/>
                  <a:pt x="865" y="417"/>
                </a:cubicBezTo>
                <a:cubicBezTo>
                  <a:pt x="867" y="417"/>
                  <a:pt x="870" y="418"/>
                  <a:pt x="871" y="419"/>
                </a:cubicBezTo>
                <a:cubicBezTo>
                  <a:pt x="873" y="421"/>
                  <a:pt x="877" y="425"/>
                  <a:pt x="879" y="426"/>
                </a:cubicBezTo>
                <a:cubicBezTo>
                  <a:pt x="880" y="427"/>
                  <a:pt x="884" y="427"/>
                  <a:pt x="885" y="428"/>
                </a:cubicBezTo>
                <a:cubicBezTo>
                  <a:pt x="887" y="429"/>
                  <a:pt x="891" y="432"/>
                  <a:pt x="892" y="434"/>
                </a:cubicBezTo>
                <a:cubicBezTo>
                  <a:pt x="892" y="435"/>
                  <a:pt x="892" y="437"/>
                  <a:pt x="892" y="438"/>
                </a:cubicBezTo>
                <a:cubicBezTo>
                  <a:pt x="893" y="440"/>
                  <a:pt x="895" y="442"/>
                  <a:pt x="897" y="443"/>
                </a:cubicBezTo>
                <a:cubicBezTo>
                  <a:pt x="898" y="443"/>
                  <a:pt x="902" y="443"/>
                  <a:pt x="904" y="443"/>
                </a:cubicBezTo>
                <a:cubicBezTo>
                  <a:pt x="906" y="442"/>
                  <a:pt x="909" y="439"/>
                  <a:pt x="911" y="438"/>
                </a:cubicBezTo>
                <a:cubicBezTo>
                  <a:pt x="912" y="438"/>
                  <a:pt x="913" y="437"/>
                  <a:pt x="914" y="437"/>
                </a:cubicBezTo>
                <a:close/>
              </a:path>
            </a:pathLst>
          </a:custGeom>
          <a:solidFill>
            <a:srgbClr val="C5C5C5"/>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7452152" y="978570"/>
            <a:ext cx="1483356" cy="2182779"/>
          </a:xfrm>
          <a:custGeom>
            <a:avLst/>
            <a:gdLst/>
            <a:ahLst/>
            <a:cxnLst>
              <a:cxn ang="0">
                <a:pos x="362" y="822"/>
              </a:cxn>
              <a:cxn ang="0">
                <a:pos x="335" y="801"/>
              </a:cxn>
              <a:cxn ang="0">
                <a:pos x="283" y="795"/>
              </a:cxn>
              <a:cxn ang="0">
                <a:pos x="250" y="783"/>
              </a:cxn>
              <a:cxn ang="0">
                <a:pos x="235" y="746"/>
              </a:cxn>
              <a:cxn ang="0">
                <a:pos x="207" y="720"/>
              </a:cxn>
              <a:cxn ang="0">
                <a:pos x="204" y="689"/>
              </a:cxn>
              <a:cxn ang="0">
                <a:pos x="199" y="643"/>
              </a:cxn>
              <a:cxn ang="0">
                <a:pos x="167" y="645"/>
              </a:cxn>
              <a:cxn ang="0">
                <a:pos x="170" y="626"/>
              </a:cxn>
              <a:cxn ang="0">
                <a:pos x="157" y="606"/>
              </a:cxn>
              <a:cxn ang="0">
                <a:pos x="124" y="623"/>
              </a:cxn>
              <a:cxn ang="0">
                <a:pos x="99" y="613"/>
              </a:cxn>
              <a:cxn ang="0">
                <a:pos x="103" y="588"/>
              </a:cxn>
              <a:cxn ang="0">
                <a:pos x="79" y="564"/>
              </a:cxn>
              <a:cxn ang="0">
                <a:pos x="86" y="548"/>
              </a:cxn>
              <a:cxn ang="0">
                <a:pos x="76" y="535"/>
              </a:cxn>
              <a:cxn ang="0">
                <a:pos x="56" y="520"/>
              </a:cxn>
              <a:cxn ang="0">
                <a:pos x="24" y="509"/>
              </a:cxn>
              <a:cxn ang="0">
                <a:pos x="19" y="476"/>
              </a:cxn>
              <a:cxn ang="0">
                <a:pos x="13" y="454"/>
              </a:cxn>
              <a:cxn ang="0">
                <a:pos x="22" y="444"/>
              </a:cxn>
              <a:cxn ang="0">
                <a:pos x="18" y="433"/>
              </a:cxn>
              <a:cxn ang="0">
                <a:pos x="8" y="407"/>
              </a:cxn>
              <a:cxn ang="0">
                <a:pos x="4" y="384"/>
              </a:cxn>
              <a:cxn ang="0">
                <a:pos x="47" y="379"/>
              </a:cxn>
              <a:cxn ang="0">
                <a:pos x="73" y="369"/>
              </a:cxn>
              <a:cxn ang="0">
                <a:pos x="101" y="365"/>
              </a:cxn>
              <a:cxn ang="0">
                <a:pos x="147" y="325"/>
              </a:cxn>
              <a:cxn ang="0">
                <a:pos x="180" y="294"/>
              </a:cxn>
              <a:cxn ang="0">
                <a:pos x="200" y="290"/>
              </a:cxn>
              <a:cxn ang="0">
                <a:pos x="210" y="268"/>
              </a:cxn>
              <a:cxn ang="0">
                <a:pos x="227" y="255"/>
              </a:cxn>
              <a:cxn ang="0">
                <a:pos x="251" y="240"/>
              </a:cxn>
              <a:cxn ang="0">
                <a:pos x="261" y="211"/>
              </a:cxn>
              <a:cxn ang="0">
                <a:pos x="248" y="163"/>
              </a:cxn>
              <a:cxn ang="0">
                <a:pos x="232" y="132"/>
              </a:cxn>
              <a:cxn ang="0">
                <a:pos x="229" y="119"/>
              </a:cxn>
              <a:cxn ang="0">
                <a:pos x="211" y="96"/>
              </a:cxn>
              <a:cxn ang="0">
                <a:pos x="198" y="75"/>
              </a:cxn>
              <a:cxn ang="0">
                <a:pos x="219" y="55"/>
              </a:cxn>
              <a:cxn ang="0">
                <a:pos x="248" y="48"/>
              </a:cxn>
              <a:cxn ang="0">
                <a:pos x="263" y="30"/>
              </a:cxn>
              <a:cxn ang="0">
                <a:pos x="263" y="8"/>
              </a:cxn>
              <a:cxn ang="0">
                <a:pos x="308" y="20"/>
              </a:cxn>
              <a:cxn ang="0">
                <a:pos x="341" y="34"/>
              </a:cxn>
              <a:cxn ang="0">
                <a:pos x="392" y="59"/>
              </a:cxn>
              <a:cxn ang="0">
                <a:pos x="428" y="113"/>
              </a:cxn>
              <a:cxn ang="0">
                <a:pos x="428" y="170"/>
              </a:cxn>
              <a:cxn ang="0">
                <a:pos x="448" y="208"/>
              </a:cxn>
              <a:cxn ang="0">
                <a:pos x="463" y="297"/>
              </a:cxn>
              <a:cxn ang="0">
                <a:pos x="535" y="461"/>
              </a:cxn>
              <a:cxn ang="0">
                <a:pos x="542" y="503"/>
              </a:cxn>
              <a:cxn ang="0">
                <a:pos x="555" y="570"/>
              </a:cxn>
              <a:cxn ang="0">
                <a:pos x="542" y="676"/>
              </a:cxn>
              <a:cxn ang="0">
                <a:pos x="451" y="734"/>
              </a:cxn>
              <a:cxn ang="0">
                <a:pos x="419" y="789"/>
              </a:cxn>
              <a:cxn ang="0">
                <a:pos x="391" y="827"/>
              </a:cxn>
            </a:cxnLst>
            <a:rect l="0" t="0" r="r" b="b"/>
            <a:pathLst>
              <a:path w="563" h="828">
                <a:moveTo>
                  <a:pt x="384" y="821"/>
                </a:moveTo>
                <a:cubicBezTo>
                  <a:pt x="383" y="821"/>
                  <a:pt x="382" y="822"/>
                  <a:pt x="381" y="822"/>
                </a:cubicBezTo>
                <a:cubicBezTo>
                  <a:pt x="379" y="823"/>
                  <a:pt x="376" y="826"/>
                  <a:pt x="374" y="827"/>
                </a:cubicBezTo>
                <a:cubicBezTo>
                  <a:pt x="372" y="827"/>
                  <a:pt x="368" y="827"/>
                  <a:pt x="367" y="827"/>
                </a:cubicBezTo>
                <a:cubicBezTo>
                  <a:pt x="365" y="826"/>
                  <a:pt x="363" y="824"/>
                  <a:pt x="362" y="822"/>
                </a:cubicBezTo>
                <a:cubicBezTo>
                  <a:pt x="362" y="821"/>
                  <a:pt x="362" y="819"/>
                  <a:pt x="362" y="818"/>
                </a:cubicBezTo>
                <a:cubicBezTo>
                  <a:pt x="361" y="816"/>
                  <a:pt x="357" y="813"/>
                  <a:pt x="355" y="812"/>
                </a:cubicBezTo>
                <a:cubicBezTo>
                  <a:pt x="354" y="811"/>
                  <a:pt x="350" y="811"/>
                  <a:pt x="349" y="810"/>
                </a:cubicBezTo>
                <a:cubicBezTo>
                  <a:pt x="347" y="809"/>
                  <a:pt x="343" y="805"/>
                  <a:pt x="341" y="803"/>
                </a:cubicBezTo>
                <a:cubicBezTo>
                  <a:pt x="340" y="802"/>
                  <a:pt x="337" y="801"/>
                  <a:pt x="335" y="801"/>
                </a:cubicBezTo>
                <a:cubicBezTo>
                  <a:pt x="334" y="800"/>
                  <a:pt x="331" y="800"/>
                  <a:pt x="330" y="801"/>
                </a:cubicBezTo>
                <a:cubicBezTo>
                  <a:pt x="327" y="801"/>
                  <a:pt x="321" y="802"/>
                  <a:pt x="318" y="802"/>
                </a:cubicBezTo>
                <a:cubicBezTo>
                  <a:pt x="314" y="802"/>
                  <a:pt x="304" y="803"/>
                  <a:pt x="300" y="802"/>
                </a:cubicBezTo>
                <a:cubicBezTo>
                  <a:pt x="297" y="801"/>
                  <a:pt x="294" y="796"/>
                  <a:pt x="292" y="795"/>
                </a:cubicBezTo>
                <a:cubicBezTo>
                  <a:pt x="290" y="794"/>
                  <a:pt x="285" y="795"/>
                  <a:pt x="283" y="795"/>
                </a:cubicBezTo>
                <a:cubicBezTo>
                  <a:pt x="281" y="796"/>
                  <a:pt x="277" y="799"/>
                  <a:pt x="275" y="799"/>
                </a:cubicBezTo>
                <a:cubicBezTo>
                  <a:pt x="272" y="800"/>
                  <a:pt x="266" y="800"/>
                  <a:pt x="263" y="799"/>
                </a:cubicBezTo>
                <a:cubicBezTo>
                  <a:pt x="261" y="797"/>
                  <a:pt x="261" y="791"/>
                  <a:pt x="259" y="790"/>
                </a:cubicBezTo>
                <a:cubicBezTo>
                  <a:pt x="257" y="788"/>
                  <a:pt x="253" y="789"/>
                  <a:pt x="252" y="788"/>
                </a:cubicBezTo>
                <a:cubicBezTo>
                  <a:pt x="251" y="787"/>
                  <a:pt x="251" y="784"/>
                  <a:pt x="250" y="783"/>
                </a:cubicBezTo>
                <a:cubicBezTo>
                  <a:pt x="249" y="781"/>
                  <a:pt x="248" y="777"/>
                  <a:pt x="247" y="775"/>
                </a:cubicBezTo>
                <a:cubicBezTo>
                  <a:pt x="247" y="772"/>
                  <a:pt x="249" y="765"/>
                  <a:pt x="247" y="763"/>
                </a:cubicBezTo>
                <a:cubicBezTo>
                  <a:pt x="246" y="761"/>
                  <a:pt x="241" y="762"/>
                  <a:pt x="240" y="760"/>
                </a:cubicBezTo>
                <a:cubicBezTo>
                  <a:pt x="238" y="758"/>
                  <a:pt x="238" y="753"/>
                  <a:pt x="237" y="751"/>
                </a:cubicBezTo>
                <a:cubicBezTo>
                  <a:pt x="237" y="750"/>
                  <a:pt x="236" y="747"/>
                  <a:pt x="235" y="746"/>
                </a:cubicBezTo>
                <a:cubicBezTo>
                  <a:pt x="233" y="744"/>
                  <a:pt x="227" y="744"/>
                  <a:pt x="224" y="743"/>
                </a:cubicBezTo>
                <a:cubicBezTo>
                  <a:pt x="223" y="741"/>
                  <a:pt x="221" y="738"/>
                  <a:pt x="220" y="736"/>
                </a:cubicBezTo>
                <a:cubicBezTo>
                  <a:pt x="219" y="734"/>
                  <a:pt x="218" y="730"/>
                  <a:pt x="217" y="728"/>
                </a:cubicBezTo>
                <a:cubicBezTo>
                  <a:pt x="216" y="726"/>
                  <a:pt x="211" y="724"/>
                  <a:pt x="210" y="723"/>
                </a:cubicBezTo>
                <a:cubicBezTo>
                  <a:pt x="209" y="722"/>
                  <a:pt x="207" y="721"/>
                  <a:pt x="207" y="720"/>
                </a:cubicBezTo>
                <a:cubicBezTo>
                  <a:pt x="206" y="719"/>
                  <a:pt x="206" y="717"/>
                  <a:pt x="205" y="716"/>
                </a:cubicBezTo>
                <a:cubicBezTo>
                  <a:pt x="205" y="715"/>
                  <a:pt x="202" y="713"/>
                  <a:pt x="201" y="711"/>
                </a:cubicBezTo>
                <a:cubicBezTo>
                  <a:pt x="201" y="709"/>
                  <a:pt x="201" y="706"/>
                  <a:pt x="201" y="704"/>
                </a:cubicBezTo>
                <a:cubicBezTo>
                  <a:pt x="202" y="702"/>
                  <a:pt x="207" y="698"/>
                  <a:pt x="207" y="696"/>
                </a:cubicBezTo>
                <a:cubicBezTo>
                  <a:pt x="207" y="694"/>
                  <a:pt x="205" y="691"/>
                  <a:pt x="204" y="689"/>
                </a:cubicBezTo>
                <a:cubicBezTo>
                  <a:pt x="204" y="685"/>
                  <a:pt x="204" y="677"/>
                  <a:pt x="204" y="673"/>
                </a:cubicBezTo>
                <a:cubicBezTo>
                  <a:pt x="205" y="671"/>
                  <a:pt x="208" y="666"/>
                  <a:pt x="208" y="663"/>
                </a:cubicBezTo>
                <a:cubicBezTo>
                  <a:pt x="209" y="661"/>
                  <a:pt x="209" y="656"/>
                  <a:pt x="208" y="653"/>
                </a:cubicBezTo>
                <a:cubicBezTo>
                  <a:pt x="208" y="652"/>
                  <a:pt x="207" y="648"/>
                  <a:pt x="206" y="647"/>
                </a:cubicBezTo>
                <a:cubicBezTo>
                  <a:pt x="204" y="645"/>
                  <a:pt x="200" y="644"/>
                  <a:pt x="199" y="643"/>
                </a:cubicBezTo>
                <a:cubicBezTo>
                  <a:pt x="197" y="643"/>
                  <a:pt x="195" y="640"/>
                  <a:pt x="194" y="641"/>
                </a:cubicBezTo>
                <a:cubicBezTo>
                  <a:pt x="192" y="641"/>
                  <a:pt x="189" y="644"/>
                  <a:pt x="188" y="646"/>
                </a:cubicBezTo>
                <a:cubicBezTo>
                  <a:pt x="187" y="648"/>
                  <a:pt x="186" y="653"/>
                  <a:pt x="183" y="654"/>
                </a:cubicBezTo>
                <a:cubicBezTo>
                  <a:pt x="181" y="654"/>
                  <a:pt x="178" y="651"/>
                  <a:pt x="176" y="650"/>
                </a:cubicBezTo>
                <a:cubicBezTo>
                  <a:pt x="174" y="649"/>
                  <a:pt x="168" y="648"/>
                  <a:pt x="167" y="645"/>
                </a:cubicBezTo>
                <a:cubicBezTo>
                  <a:pt x="166" y="643"/>
                  <a:pt x="169" y="636"/>
                  <a:pt x="167" y="634"/>
                </a:cubicBezTo>
                <a:cubicBezTo>
                  <a:pt x="166" y="632"/>
                  <a:pt x="161" y="631"/>
                  <a:pt x="160" y="630"/>
                </a:cubicBezTo>
                <a:cubicBezTo>
                  <a:pt x="160" y="629"/>
                  <a:pt x="160" y="626"/>
                  <a:pt x="160" y="625"/>
                </a:cubicBezTo>
                <a:cubicBezTo>
                  <a:pt x="161" y="624"/>
                  <a:pt x="163" y="624"/>
                  <a:pt x="164" y="624"/>
                </a:cubicBezTo>
                <a:cubicBezTo>
                  <a:pt x="166" y="624"/>
                  <a:pt x="168" y="626"/>
                  <a:pt x="170" y="626"/>
                </a:cubicBezTo>
                <a:cubicBezTo>
                  <a:pt x="171" y="625"/>
                  <a:pt x="173" y="622"/>
                  <a:pt x="173" y="621"/>
                </a:cubicBezTo>
                <a:cubicBezTo>
                  <a:pt x="174" y="620"/>
                  <a:pt x="175" y="618"/>
                  <a:pt x="174" y="617"/>
                </a:cubicBezTo>
                <a:cubicBezTo>
                  <a:pt x="174" y="615"/>
                  <a:pt x="170" y="615"/>
                  <a:pt x="169" y="614"/>
                </a:cubicBezTo>
                <a:cubicBezTo>
                  <a:pt x="168" y="613"/>
                  <a:pt x="166" y="609"/>
                  <a:pt x="165" y="608"/>
                </a:cubicBezTo>
                <a:cubicBezTo>
                  <a:pt x="163" y="607"/>
                  <a:pt x="159" y="607"/>
                  <a:pt x="157" y="606"/>
                </a:cubicBezTo>
                <a:cubicBezTo>
                  <a:pt x="154" y="606"/>
                  <a:pt x="149" y="605"/>
                  <a:pt x="147" y="606"/>
                </a:cubicBezTo>
                <a:cubicBezTo>
                  <a:pt x="145" y="607"/>
                  <a:pt x="142" y="612"/>
                  <a:pt x="141" y="614"/>
                </a:cubicBezTo>
                <a:cubicBezTo>
                  <a:pt x="141" y="615"/>
                  <a:pt x="141" y="617"/>
                  <a:pt x="140" y="618"/>
                </a:cubicBezTo>
                <a:cubicBezTo>
                  <a:pt x="139" y="619"/>
                  <a:pt x="136" y="618"/>
                  <a:pt x="135" y="618"/>
                </a:cubicBezTo>
                <a:cubicBezTo>
                  <a:pt x="132" y="619"/>
                  <a:pt x="127" y="623"/>
                  <a:pt x="124" y="623"/>
                </a:cubicBezTo>
                <a:cubicBezTo>
                  <a:pt x="123" y="623"/>
                  <a:pt x="121" y="620"/>
                  <a:pt x="119" y="620"/>
                </a:cubicBezTo>
                <a:cubicBezTo>
                  <a:pt x="117" y="620"/>
                  <a:pt x="114" y="623"/>
                  <a:pt x="112" y="623"/>
                </a:cubicBezTo>
                <a:cubicBezTo>
                  <a:pt x="111" y="622"/>
                  <a:pt x="109" y="619"/>
                  <a:pt x="108" y="618"/>
                </a:cubicBezTo>
                <a:cubicBezTo>
                  <a:pt x="107" y="617"/>
                  <a:pt x="105" y="616"/>
                  <a:pt x="104" y="615"/>
                </a:cubicBezTo>
                <a:cubicBezTo>
                  <a:pt x="103" y="614"/>
                  <a:pt x="100" y="614"/>
                  <a:pt x="99" y="613"/>
                </a:cubicBezTo>
                <a:cubicBezTo>
                  <a:pt x="99" y="611"/>
                  <a:pt x="101" y="607"/>
                  <a:pt x="101" y="605"/>
                </a:cubicBezTo>
                <a:cubicBezTo>
                  <a:pt x="100" y="603"/>
                  <a:pt x="97" y="601"/>
                  <a:pt x="96" y="599"/>
                </a:cubicBezTo>
                <a:cubicBezTo>
                  <a:pt x="96" y="598"/>
                  <a:pt x="97" y="596"/>
                  <a:pt x="98" y="595"/>
                </a:cubicBezTo>
                <a:cubicBezTo>
                  <a:pt x="99" y="594"/>
                  <a:pt x="102" y="595"/>
                  <a:pt x="103" y="594"/>
                </a:cubicBezTo>
                <a:cubicBezTo>
                  <a:pt x="104" y="592"/>
                  <a:pt x="104" y="589"/>
                  <a:pt x="103" y="588"/>
                </a:cubicBezTo>
                <a:cubicBezTo>
                  <a:pt x="103" y="587"/>
                  <a:pt x="99" y="585"/>
                  <a:pt x="99" y="583"/>
                </a:cubicBezTo>
                <a:cubicBezTo>
                  <a:pt x="98" y="582"/>
                  <a:pt x="99" y="579"/>
                  <a:pt x="99" y="577"/>
                </a:cubicBezTo>
                <a:cubicBezTo>
                  <a:pt x="98" y="575"/>
                  <a:pt x="96" y="571"/>
                  <a:pt x="94" y="570"/>
                </a:cubicBezTo>
                <a:cubicBezTo>
                  <a:pt x="92" y="568"/>
                  <a:pt x="87" y="570"/>
                  <a:pt x="85" y="570"/>
                </a:cubicBezTo>
                <a:cubicBezTo>
                  <a:pt x="83" y="569"/>
                  <a:pt x="80" y="566"/>
                  <a:pt x="79" y="564"/>
                </a:cubicBezTo>
                <a:cubicBezTo>
                  <a:pt x="78" y="562"/>
                  <a:pt x="77" y="558"/>
                  <a:pt x="76" y="555"/>
                </a:cubicBezTo>
                <a:cubicBezTo>
                  <a:pt x="76" y="554"/>
                  <a:pt x="76" y="551"/>
                  <a:pt x="76" y="550"/>
                </a:cubicBezTo>
                <a:cubicBezTo>
                  <a:pt x="77" y="549"/>
                  <a:pt x="77" y="547"/>
                  <a:pt x="78" y="546"/>
                </a:cubicBezTo>
                <a:cubicBezTo>
                  <a:pt x="79" y="546"/>
                  <a:pt x="82" y="549"/>
                  <a:pt x="83" y="549"/>
                </a:cubicBezTo>
                <a:cubicBezTo>
                  <a:pt x="84" y="549"/>
                  <a:pt x="85" y="548"/>
                  <a:pt x="86" y="548"/>
                </a:cubicBezTo>
                <a:cubicBezTo>
                  <a:pt x="86" y="546"/>
                  <a:pt x="86" y="543"/>
                  <a:pt x="86" y="542"/>
                </a:cubicBezTo>
                <a:cubicBezTo>
                  <a:pt x="85" y="541"/>
                  <a:pt x="84" y="540"/>
                  <a:pt x="84" y="540"/>
                </a:cubicBezTo>
                <a:cubicBezTo>
                  <a:pt x="83" y="538"/>
                  <a:pt x="85" y="536"/>
                  <a:pt x="84" y="535"/>
                </a:cubicBezTo>
                <a:cubicBezTo>
                  <a:pt x="84" y="534"/>
                  <a:pt x="81" y="533"/>
                  <a:pt x="80" y="533"/>
                </a:cubicBezTo>
                <a:cubicBezTo>
                  <a:pt x="79" y="533"/>
                  <a:pt x="77" y="534"/>
                  <a:pt x="76" y="535"/>
                </a:cubicBezTo>
                <a:cubicBezTo>
                  <a:pt x="74" y="535"/>
                  <a:pt x="74" y="539"/>
                  <a:pt x="73" y="540"/>
                </a:cubicBezTo>
                <a:cubicBezTo>
                  <a:pt x="72" y="540"/>
                  <a:pt x="71" y="540"/>
                  <a:pt x="70" y="539"/>
                </a:cubicBezTo>
                <a:cubicBezTo>
                  <a:pt x="69" y="538"/>
                  <a:pt x="68" y="534"/>
                  <a:pt x="67" y="533"/>
                </a:cubicBezTo>
                <a:cubicBezTo>
                  <a:pt x="66" y="531"/>
                  <a:pt x="62" y="527"/>
                  <a:pt x="60" y="525"/>
                </a:cubicBezTo>
                <a:cubicBezTo>
                  <a:pt x="59" y="524"/>
                  <a:pt x="58" y="521"/>
                  <a:pt x="56" y="520"/>
                </a:cubicBezTo>
                <a:cubicBezTo>
                  <a:pt x="54" y="519"/>
                  <a:pt x="49" y="519"/>
                  <a:pt x="47" y="519"/>
                </a:cubicBezTo>
                <a:cubicBezTo>
                  <a:pt x="45" y="520"/>
                  <a:pt x="42" y="523"/>
                  <a:pt x="40" y="523"/>
                </a:cubicBezTo>
                <a:cubicBezTo>
                  <a:pt x="38" y="523"/>
                  <a:pt x="36" y="521"/>
                  <a:pt x="35" y="520"/>
                </a:cubicBezTo>
                <a:cubicBezTo>
                  <a:pt x="33" y="519"/>
                  <a:pt x="31" y="516"/>
                  <a:pt x="29" y="515"/>
                </a:cubicBezTo>
                <a:cubicBezTo>
                  <a:pt x="28" y="514"/>
                  <a:pt x="25" y="511"/>
                  <a:pt x="24" y="509"/>
                </a:cubicBezTo>
                <a:cubicBezTo>
                  <a:pt x="23" y="507"/>
                  <a:pt x="24" y="504"/>
                  <a:pt x="24" y="502"/>
                </a:cubicBezTo>
                <a:cubicBezTo>
                  <a:pt x="24" y="500"/>
                  <a:pt x="25" y="495"/>
                  <a:pt x="24" y="493"/>
                </a:cubicBezTo>
                <a:cubicBezTo>
                  <a:pt x="23" y="491"/>
                  <a:pt x="19" y="489"/>
                  <a:pt x="19" y="487"/>
                </a:cubicBezTo>
                <a:cubicBezTo>
                  <a:pt x="18" y="486"/>
                  <a:pt x="19" y="484"/>
                  <a:pt x="19" y="483"/>
                </a:cubicBezTo>
                <a:cubicBezTo>
                  <a:pt x="19" y="482"/>
                  <a:pt x="19" y="478"/>
                  <a:pt x="19" y="476"/>
                </a:cubicBezTo>
                <a:cubicBezTo>
                  <a:pt x="18" y="475"/>
                  <a:pt x="16" y="473"/>
                  <a:pt x="14" y="472"/>
                </a:cubicBezTo>
                <a:cubicBezTo>
                  <a:pt x="14" y="471"/>
                  <a:pt x="12" y="470"/>
                  <a:pt x="12" y="469"/>
                </a:cubicBezTo>
                <a:cubicBezTo>
                  <a:pt x="11" y="468"/>
                  <a:pt x="9" y="466"/>
                  <a:pt x="9" y="464"/>
                </a:cubicBezTo>
                <a:cubicBezTo>
                  <a:pt x="9" y="463"/>
                  <a:pt x="12" y="461"/>
                  <a:pt x="12" y="460"/>
                </a:cubicBezTo>
                <a:cubicBezTo>
                  <a:pt x="13" y="458"/>
                  <a:pt x="13" y="455"/>
                  <a:pt x="13" y="454"/>
                </a:cubicBezTo>
                <a:cubicBezTo>
                  <a:pt x="12" y="452"/>
                  <a:pt x="8" y="452"/>
                  <a:pt x="7" y="451"/>
                </a:cubicBezTo>
                <a:cubicBezTo>
                  <a:pt x="6" y="449"/>
                  <a:pt x="6" y="446"/>
                  <a:pt x="6" y="445"/>
                </a:cubicBezTo>
                <a:cubicBezTo>
                  <a:pt x="6" y="444"/>
                  <a:pt x="7" y="442"/>
                  <a:pt x="8" y="442"/>
                </a:cubicBezTo>
                <a:cubicBezTo>
                  <a:pt x="9" y="441"/>
                  <a:pt x="13" y="440"/>
                  <a:pt x="15" y="441"/>
                </a:cubicBezTo>
                <a:cubicBezTo>
                  <a:pt x="17" y="441"/>
                  <a:pt x="20" y="444"/>
                  <a:pt x="22" y="444"/>
                </a:cubicBezTo>
                <a:cubicBezTo>
                  <a:pt x="23" y="445"/>
                  <a:pt x="26" y="445"/>
                  <a:pt x="28" y="444"/>
                </a:cubicBezTo>
                <a:cubicBezTo>
                  <a:pt x="29" y="444"/>
                  <a:pt x="31" y="441"/>
                  <a:pt x="31" y="439"/>
                </a:cubicBezTo>
                <a:cubicBezTo>
                  <a:pt x="31" y="438"/>
                  <a:pt x="29" y="435"/>
                  <a:pt x="28" y="434"/>
                </a:cubicBezTo>
                <a:cubicBezTo>
                  <a:pt x="27" y="433"/>
                  <a:pt x="24" y="431"/>
                  <a:pt x="23" y="431"/>
                </a:cubicBezTo>
                <a:cubicBezTo>
                  <a:pt x="21" y="431"/>
                  <a:pt x="19" y="434"/>
                  <a:pt x="18" y="433"/>
                </a:cubicBezTo>
                <a:cubicBezTo>
                  <a:pt x="16" y="433"/>
                  <a:pt x="15" y="429"/>
                  <a:pt x="15" y="427"/>
                </a:cubicBezTo>
                <a:cubicBezTo>
                  <a:pt x="16" y="426"/>
                  <a:pt x="18" y="425"/>
                  <a:pt x="18" y="424"/>
                </a:cubicBezTo>
                <a:cubicBezTo>
                  <a:pt x="19" y="423"/>
                  <a:pt x="19" y="420"/>
                  <a:pt x="18" y="418"/>
                </a:cubicBezTo>
                <a:cubicBezTo>
                  <a:pt x="18" y="416"/>
                  <a:pt x="15" y="412"/>
                  <a:pt x="14" y="410"/>
                </a:cubicBezTo>
                <a:cubicBezTo>
                  <a:pt x="12" y="409"/>
                  <a:pt x="8" y="408"/>
                  <a:pt x="8" y="407"/>
                </a:cubicBezTo>
                <a:cubicBezTo>
                  <a:pt x="7" y="405"/>
                  <a:pt x="8" y="402"/>
                  <a:pt x="8" y="400"/>
                </a:cubicBezTo>
                <a:cubicBezTo>
                  <a:pt x="7" y="399"/>
                  <a:pt x="6" y="395"/>
                  <a:pt x="5" y="394"/>
                </a:cubicBezTo>
                <a:cubicBezTo>
                  <a:pt x="4" y="393"/>
                  <a:pt x="1" y="391"/>
                  <a:pt x="1" y="390"/>
                </a:cubicBezTo>
                <a:cubicBezTo>
                  <a:pt x="0" y="389"/>
                  <a:pt x="0" y="386"/>
                  <a:pt x="1" y="384"/>
                </a:cubicBezTo>
                <a:cubicBezTo>
                  <a:pt x="2" y="384"/>
                  <a:pt x="3" y="384"/>
                  <a:pt x="4" y="384"/>
                </a:cubicBezTo>
                <a:cubicBezTo>
                  <a:pt x="7" y="384"/>
                  <a:pt x="13" y="384"/>
                  <a:pt x="15" y="383"/>
                </a:cubicBezTo>
                <a:cubicBezTo>
                  <a:pt x="17" y="382"/>
                  <a:pt x="18" y="379"/>
                  <a:pt x="20" y="378"/>
                </a:cubicBezTo>
                <a:cubicBezTo>
                  <a:pt x="21" y="377"/>
                  <a:pt x="23" y="377"/>
                  <a:pt x="24" y="377"/>
                </a:cubicBezTo>
                <a:cubicBezTo>
                  <a:pt x="27" y="376"/>
                  <a:pt x="34" y="376"/>
                  <a:pt x="38" y="377"/>
                </a:cubicBezTo>
                <a:cubicBezTo>
                  <a:pt x="40" y="377"/>
                  <a:pt x="45" y="378"/>
                  <a:pt x="47" y="379"/>
                </a:cubicBezTo>
                <a:cubicBezTo>
                  <a:pt x="49" y="379"/>
                  <a:pt x="53" y="380"/>
                  <a:pt x="54" y="381"/>
                </a:cubicBezTo>
                <a:cubicBezTo>
                  <a:pt x="56" y="382"/>
                  <a:pt x="57" y="385"/>
                  <a:pt x="59" y="386"/>
                </a:cubicBezTo>
                <a:cubicBezTo>
                  <a:pt x="60" y="386"/>
                  <a:pt x="63" y="386"/>
                  <a:pt x="64" y="386"/>
                </a:cubicBezTo>
                <a:cubicBezTo>
                  <a:pt x="66" y="385"/>
                  <a:pt x="69" y="381"/>
                  <a:pt x="70" y="379"/>
                </a:cubicBezTo>
                <a:cubicBezTo>
                  <a:pt x="71" y="377"/>
                  <a:pt x="71" y="371"/>
                  <a:pt x="73" y="369"/>
                </a:cubicBezTo>
                <a:cubicBezTo>
                  <a:pt x="74" y="367"/>
                  <a:pt x="78" y="363"/>
                  <a:pt x="80" y="362"/>
                </a:cubicBezTo>
                <a:cubicBezTo>
                  <a:pt x="81" y="362"/>
                  <a:pt x="85" y="362"/>
                  <a:pt x="86" y="362"/>
                </a:cubicBezTo>
                <a:cubicBezTo>
                  <a:pt x="87" y="362"/>
                  <a:pt x="90" y="363"/>
                  <a:pt x="91" y="364"/>
                </a:cubicBezTo>
                <a:cubicBezTo>
                  <a:pt x="92" y="365"/>
                  <a:pt x="93" y="369"/>
                  <a:pt x="95" y="369"/>
                </a:cubicBezTo>
                <a:cubicBezTo>
                  <a:pt x="96" y="370"/>
                  <a:pt x="100" y="367"/>
                  <a:pt x="101" y="365"/>
                </a:cubicBezTo>
                <a:cubicBezTo>
                  <a:pt x="102" y="364"/>
                  <a:pt x="101" y="359"/>
                  <a:pt x="102" y="357"/>
                </a:cubicBezTo>
                <a:cubicBezTo>
                  <a:pt x="103" y="356"/>
                  <a:pt x="104" y="354"/>
                  <a:pt x="105" y="353"/>
                </a:cubicBezTo>
                <a:cubicBezTo>
                  <a:pt x="108" y="352"/>
                  <a:pt x="115" y="353"/>
                  <a:pt x="118" y="352"/>
                </a:cubicBezTo>
                <a:cubicBezTo>
                  <a:pt x="121" y="351"/>
                  <a:pt x="127" y="347"/>
                  <a:pt x="130" y="345"/>
                </a:cubicBezTo>
                <a:cubicBezTo>
                  <a:pt x="135" y="341"/>
                  <a:pt x="143" y="330"/>
                  <a:pt x="147" y="325"/>
                </a:cubicBezTo>
                <a:cubicBezTo>
                  <a:pt x="150" y="322"/>
                  <a:pt x="153" y="317"/>
                  <a:pt x="156" y="315"/>
                </a:cubicBezTo>
                <a:cubicBezTo>
                  <a:pt x="158" y="313"/>
                  <a:pt x="162" y="312"/>
                  <a:pt x="164" y="310"/>
                </a:cubicBezTo>
                <a:cubicBezTo>
                  <a:pt x="166" y="309"/>
                  <a:pt x="169" y="305"/>
                  <a:pt x="171" y="303"/>
                </a:cubicBezTo>
                <a:cubicBezTo>
                  <a:pt x="172" y="302"/>
                  <a:pt x="173" y="299"/>
                  <a:pt x="174" y="298"/>
                </a:cubicBezTo>
                <a:cubicBezTo>
                  <a:pt x="175" y="297"/>
                  <a:pt x="178" y="296"/>
                  <a:pt x="180" y="294"/>
                </a:cubicBezTo>
                <a:cubicBezTo>
                  <a:pt x="181" y="293"/>
                  <a:pt x="182" y="290"/>
                  <a:pt x="184" y="290"/>
                </a:cubicBezTo>
                <a:cubicBezTo>
                  <a:pt x="185" y="289"/>
                  <a:pt x="190" y="288"/>
                  <a:pt x="191" y="290"/>
                </a:cubicBezTo>
                <a:cubicBezTo>
                  <a:pt x="192" y="290"/>
                  <a:pt x="192" y="294"/>
                  <a:pt x="193" y="294"/>
                </a:cubicBezTo>
                <a:cubicBezTo>
                  <a:pt x="194" y="295"/>
                  <a:pt x="198" y="295"/>
                  <a:pt x="199" y="294"/>
                </a:cubicBezTo>
                <a:cubicBezTo>
                  <a:pt x="200" y="294"/>
                  <a:pt x="200" y="291"/>
                  <a:pt x="200" y="290"/>
                </a:cubicBezTo>
                <a:cubicBezTo>
                  <a:pt x="200" y="288"/>
                  <a:pt x="197" y="284"/>
                  <a:pt x="197" y="282"/>
                </a:cubicBezTo>
                <a:cubicBezTo>
                  <a:pt x="197" y="281"/>
                  <a:pt x="196" y="278"/>
                  <a:pt x="197" y="276"/>
                </a:cubicBezTo>
                <a:cubicBezTo>
                  <a:pt x="197" y="276"/>
                  <a:pt x="199" y="275"/>
                  <a:pt x="200" y="275"/>
                </a:cubicBezTo>
                <a:cubicBezTo>
                  <a:pt x="202" y="274"/>
                  <a:pt x="206" y="276"/>
                  <a:pt x="208" y="275"/>
                </a:cubicBezTo>
                <a:cubicBezTo>
                  <a:pt x="210" y="274"/>
                  <a:pt x="209" y="269"/>
                  <a:pt x="210" y="268"/>
                </a:cubicBezTo>
                <a:cubicBezTo>
                  <a:pt x="211" y="266"/>
                  <a:pt x="214" y="261"/>
                  <a:pt x="216" y="261"/>
                </a:cubicBezTo>
                <a:cubicBezTo>
                  <a:pt x="217" y="261"/>
                  <a:pt x="218" y="265"/>
                  <a:pt x="220" y="266"/>
                </a:cubicBezTo>
                <a:cubicBezTo>
                  <a:pt x="221" y="267"/>
                  <a:pt x="223" y="267"/>
                  <a:pt x="224" y="267"/>
                </a:cubicBezTo>
                <a:cubicBezTo>
                  <a:pt x="225" y="266"/>
                  <a:pt x="225" y="263"/>
                  <a:pt x="225" y="261"/>
                </a:cubicBezTo>
                <a:cubicBezTo>
                  <a:pt x="226" y="260"/>
                  <a:pt x="226" y="256"/>
                  <a:pt x="227" y="255"/>
                </a:cubicBezTo>
                <a:cubicBezTo>
                  <a:pt x="228" y="254"/>
                  <a:pt x="233" y="253"/>
                  <a:pt x="234" y="252"/>
                </a:cubicBezTo>
                <a:cubicBezTo>
                  <a:pt x="235" y="251"/>
                  <a:pt x="238" y="248"/>
                  <a:pt x="239" y="246"/>
                </a:cubicBezTo>
                <a:cubicBezTo>
                  <a:pt x="239" y="245"/>
                  <a:pt x="240" y="242"/>
                  <a:pt x="241" y="241"/>
                </a:cubicBezTo>
                <a:cubicBezTo>
                  <a:pt x="242" y="240"/>
                  <a:pt x="244" y="239"/>
                  <a:pt x="245" y="238"/>
                </a:cubicBezTo>
                <a:cubicBezTo>
                  <a:pt x="247" y="238"/>
                  <a:pt x="250" y="241"/>
                  <a:pt x="251" y="240"/>
                </a:cubicBezTo>
                <a:cubicBezTo>
                  <a:pt x="252" y="239"/>
                  <a:pt x="252" y="235"/>
                  <a:pt x="252" y="234"/>
                </a:cubicBezTo>
                <a:cubicBezTo>
                  <a:pt x="252" y="232"/>
                  <a:pt x="251" y="230"/>
                  <a:pt x="250" y="229"/>
                </a:cubicBezTo>
                <a:cubicBezTo>
                  <a:pt x="250" y="227"/>
                  <a:pt x="249" y="222"/>
                  <a:pt x="250" y="220"/>
                </a:cubicBezTo>
                <a:cubicBezTo>
                  <a:pt x="252" y="218"/>
                  <a:pt x="257" y="218"/>
                  <a:pt x="258" y="217"/>
                </a:cubicBezTo>
                <a:cubicBezTo>
                  <a:pt x="259" y="216"/>
                  <a:pt x="260" y="212"/>
                  <a:pt x="261" y="211"/>
                </a:cubicBezTo>
                <a:cubicBezTo>
                  <a:pt x="262" y="208"/>
                  <a:pt x="264" y="201"/>
                  <a:pt x="265" y="198"/>
                </a:cubicBezTo>
                <a:cubicBezTo>
                  <a:pt x="265" y="195"/>
                  <a:pt x="265" y="190"/>
                  <a:pt x="265" y="187"/>
                </a:cubicBezTo>
                <a:cubicBezTo>
                  <a:pt x="264" y="185"/>
                  <a:pt x="263" y="181"/>
                  <a:pt x="261" y="179"/>
                </a:cubicBezTo>
                <a:cubicBezTo>
                  <a:pt x="260" y="177"/>
                  <a:pt x="256" y="173"/>
                  <a:pt x="254" y="171"/>
                </a:cubicBezTo>
                <a:cubicBezTo>
                  <a:pt x="253" y="169"/>
                  <a:pt x="249" y="165"/>
                  <a:pt x="248" y="163"/>
                </a:cubicBezTo>
                <a:cubicBezTo>
                  <a:pt x="247" y="161"/>
                  <a:pt x="247" y="156"/>
                  <a:pt x="246" y="153"/>
                </a:cubicBezTo>
                <a:cubicBezTo>
                  <a:pt x="245" y="152"/>
                  <a:pt x="242" y="150"/>
                  <a:pt x="241" y="148"/>
                </a:cubicBezTo>
                <a:cubicBezTo>
                  <a:pt x="240" y="146"/>
                  <a:pt x="238" y="142"/>
                  <a:pt x="238" y="140"/>
                </a:cubicBezTo>
                <a:cubicBezTo>
                  <a:pt x="237" y="139"/>
                  <a:pt x="237" y="136"/>
                  <a:pt x="236" y="134"/>
                </a:cubicBezTo>
                <a:cubicBezTo>
                  <a:pt x="235" y="134"/>
                  <a:pt x="233" y="132"/>
                  <a:pt x="232" y="132"/>
                </a:cubicBezTo>
                <a:cubicBezTo>
                  <a:pt x="232" y="133"/>
                  <a:pt x="231" y="135"/>
                  <a:pt x="231" y="136"/>
                </a:cubicBezTo>
                <a:cubicBezTo>
                  <a:pt x="230" y="136"/>
                  <a:pt x="228" y="134"/>
                  <a:pt x="227" y="134"/>
                </a:cubicBezTo>
                <a:cubicBezTo>
                  <a:pt x="226" y="133"/>
                  <a:pt x="224" y="131"/>
                  <a:pt x="224" y="129"/>
                </a:cubicBezTo>
                <a:cubicBezTo>
                  <a:pt x="224" y="127"/>
                  <a:pt x="224" y="122"/>
                  <a:pt x="225" y="121"/>
                </a:cubicBezTo>
                <a:cubicBezTo>
                  <a:pt x="226" y="120"/>
                  <a:pt x="229" y="120"/>
                  <a:pt x="229" y="119"/>
                </a:cubicBezTo>
                <a:cubicBezTo>
                  <a:pt x="230" y="116"/>
                  <a:pt x="227" y="109"/>
                  <a:pt x="226" y="106"/>
                </a:cubicBezTo>
                <a:cubicBezTo>
                  <a:pt x="225" y="104"/>
                  <a:pt x="225" y="100"/>
                  <a:pt x="223" y="98"/>
                </a:cubicBezTo>
                <a:cubicBezTo>
                  <a:pt x="223" y="98"/>
                  <a:pt x="220" y="98"/>
                  <a:pt x="219" y="98"/>
                </a:cubicBezTo>
                <a:cubicBezTo>
                  <a:pt x="218" y="98"/>
                  <a:pt x="215" y="99"/>
                  <a:pt x="214" y="98"/>
                </a:cubicBezTo>
                <a:cubicBezTo>
                  <a:pt x="213" y="98"/>
                  <a:pt x="211" y="97"/>
                  <a:pt x="211" y="96"/>
                </a:cubicBezTo>
                <a:cubicBezTo>
                  <a:pt x="210" y="94"/>
                  <a:pt x="209" y="91"/>
                  <a:pt x="208" y="89"/>
                </a:cubicBezTo>
                <a:cubicBezTo>
                  <a:pt x="207" y="88"/>
                  <a:pt x="204" y="87"/>
                  <a:pt x="203" y="86"/>
                </a:cubicBezTo>
                <a:cubicBezTo>
                  <a:pt x="203" y="86"/>
                  <a:pt x="203" y="84"/>
                  <a:pt x="202" y="83"/>
                </a:cubicBezTo>
                <a:cubicBezTo>
                  <a:pt x="202" y="82"/>
                  <a:pt x="199" y="81"/>
                  <a:pt x="198" y="80"/>
                </a:cubicBezTo>
                <a:cubicBezTo>
                  <a:pt x="198" y="79"/>
                  <a:pt x="198" y="76"/>
                  <a:pt x="198" y="75"/>
                </a:cubicBezTo>
                <a:cubicBezTo>
                  <a:pt x="199" y="74"/>
                  <a:pt x="204" y="73"/>
                  <a:pt x="204" y="72"/>
                </a:cubicBezTo>
                <a:cubicBezTo>
                  <a:pt x="205" y="70"/>
                  <a:pt x="204" y="66"/>
                  <a:pt x="204" y="65"/>
                </a:cubicBezTo>
                <a:cubicBezTo>
                  <a:pt x="205" y="63"/>
                  <a:pt x="207" y="61"/>
                  <a:pt x="208" y="61"/>
                </a:cubicBezTo>
                <a:cubicBezTo>
                  <a:pt x="209" y="59"/>
                  <a:pt x="213" y="58"/>
                  <a:pt x="214" y="57"/>
                </a:cubicBezTo>
                <a:cubicBezTo>
                  <a:pt x="216" y="57"/>
                  <a:pt x="218" y="56"/>
                  <a:pt x="219" y="55"/>
                </a:cubicBezTo>
                <a:cubicBezTo>
                  <a:pt x="221" y="55"/>
                  <a:pt x="226" y="55"/>
                  <a:pt x="228" y="54"/>
                </a:cubicBezTo>
                <a:cubicBezTo>
                  <a:pt x="229" y="53"/>
                  <a:pt x="229" y="50"/>
                  <a:pt x="229" y="49"/>
                </a:cubicBezTo>
                <a:cubicBezTo>
                  <a:pt x="230" y="49"/>
                  <a:pt x="232" y="47"/>
                  <a:pt x="233" y="47"/>
                </a:cubicBezTo>
                <a:cubicBezTo>
                  <a:pt x="235" y="47"/>
                  <a:pt x="238" y="49"/>
                  <a:pt x="239" y="49"/>
                </a:cubicBezTo>
                <a:cubicBezTo>
                  <a:pt x="241" y="49"/>
                  <a:pt x="246" y="49"/>
                  <a:pt x="248" y="48"/>
                </a:cubicBezTo>
                <a:cubicBezTo>
                  <a:pt x="249" y="48"/>
                  <a:pt x="250" y="45"/>
                  <a:pt x="251" y="44"/>
                </a:cubicBezTo>
                <a:cubicBezTo>
                  <a:pt x="252" y="43"/>
                  <a:pt x="255" y="44"/>
                  <a:pt x="257" y="44"/>
                </a:cubicBezTo>
                <a:cubicBezTo>
                  <a:pt x="258" y="43"/>
                  <a:pt x="261" y="42"/>
                  <a:pt x="262" y="40"/>
                </a:cubicBezTo>
                <a:cubicBezTo>
                  <a:pt x="263" y="39"/>
                  <a:pt x="265" y="37"/>
                  <a:pt x="265" y="35"/>
                </a:cubicBezTo>
                <a:cubicBezTo>
                  <a:pt x="265" y="34"/>
                  <a:pt x="263" y="32"/>
                  <a:pt x="263" y="30"/>
                </a:cubicBezTo>
                <a:cubicBezTo>
                  <a:pt x="263" y="28"/>
                  <a:pt x="265" y="25"/>
                  <a:pt x="265" y="23"/>
                </a:cubicBezTo>
                <a:cubicBezTo>
                  <a:pt x="265" y="21"/>
                  <a:pt x="265" y="18"/>
                  <a:pt x="265" y="16"/>
                </a:cubicBezTo>
                <a:cubicBezTo>
                  <a:pt x="265" y="15"/>
                  <a:pt x="264" y="14"/>
                  <a:pt x="263" y="13"/>
                </a:cubicBezTo>
                <a:cubicBezTo>
                  <a:pt x="263" y="13"/>
                  <a:pt x="261" y="12"/>
                  <a:pt x="260" y="11"/>
                </a:cubicBezTo>
                <a:cubicBezTo>
                  <a:pt x="261" y="10"/>
                  <a:pt x="262" y="9"/>
                  <a:pt x="263" y="8"/>
                </a:cubicBezTo>
                <a:cubicBezTo>
                  <a:pt x="265" y="7"/>
                  <a:pt x="268" y="5"/>
                  <a:pt x="270" y="4"/>
                </a:cubicBezTo>
                <a:cubicBezTo>
                  <a:pt x="271" y="3"/>
                  <a:pt x="274" y="0"/>
                  <a:pt x="276" y="0"/>
                </a:cubicBezTo>
                <a:cubicBezTo>
                  <a:pt x="281" y="0"/>
                  <a:pt x="290" y="8"/>
                  <a:pt x="295" y="9"/>
                </a:cubicBezTo>
                <a:cubicBezTo>
                  <a:pt x="298" y="10"/>
                  <a:pt x="303" y="9"/>
                  <a:pt x="305" y="10"/>
                </a:cubicBezTo>
                <a:cubicBezTo>
                  <a:pt x="307" y="12"/>
                  <a:pt x="306" y="18"/>
                  <a:pt x="308" y="20"/>
                </a:cubicBezTo>
                <a:cubicBezTo>
                  <a:pt x="310" y="21"/>
                  <a:pt x="316" y="20"/>
                  <a:pt x="318" y="21"/>
                </a:cubicBezTo>
                <a:cubicBezTo>
                  <a:pt x="320" y="21"/>
                  <a:pt x="322" y="22"/>
                  <a:pt x="323" y="24"/>
                </a:cubicBezTo>
                <a:cubicBezTo>
                  <a:pt x="325" y="25"/>
                  <a:pt x="326" y="30"/>
                  <a:pt x="327" y="32"/>
                </a:cubicBezTo>
                <a:cubicBezTo>
                  <a:pt x="329" y="34"/>
                  <a:pt x="333" y="37"/>
                  <a:pt x="335" y="37"/>
                </a:cubicBezTo>
                <a:cubicBezTo>
                  <a:pt x="337" y="37"/>
                  <a:pt x="340" y="34"/>
                  <a:pt x="341" y="34"/>
                </a:cubicBezTo>
                <a:cubicBezTo>
                  <a:pt x="343" y="35"/>
                  <a:pt x="343" y="40"/>
                  <a:pt x="344" y="41"/>
                </a:cubicBezTo>
                <a:cubicBezTo>
                  <a:pt x="347" y="43"/>
                  <a:pt x="356" y="40"/>
                  <a:pt x="359" y="43"/>
                </a:cubicBezTo>
                <a:cubicBezTo>
                  <a:pt x="361" y="44"/>
                  <a:pt x="360" y="50"/>
                  <a:pt x="362" y="51"/>
                </a:cubicBezTo>
                <a:cubicBezTo>
                  <a:pt x="365" y="54"/>
                  <a:pt x="374" y="54"/>
                  <a:pt x="378" y="55"/>
                </a:cubicBezTo>
                <a:cubicBezTo>
                  <a:pt x="382" y="56"/>
                  <a:pt x="389" y="56"/>
                  <a:pt x="392" y="59"/>
                </a:cubicBezTo>
                <a:cubicBezTo>
                  <a:pt x="396" y="61"/>
                  <a:pt x="400" y="67"/>
                  <a:pt x="401" y="71"/>
                </a:cubicBezTo>
                <a:cubicBezTo>
                  <a:pt x="403" y="73"/>
                  <a:pt x="403" y="79"/>
                  <a:pt x="405" y="81"/>
                </a:cubicBezTo>
                <a:cubicBezTo>
                  <a:pt x="406" y="83"/>
                  <a:pt x="411" y="86"/>
                  <a:pt x="413" y="88"/>
                </a:cubicBezTo>
                <a:cubicBezTo>
                  <a:pt x="416" y="90"/>
                  <a:pt x="420" y="96"/>
                  <a:pt x="422" y="99"/>
                </a:cubicBezTo>
                <a:cubicBezTo>
                  <a:pt x="424" y="102"/>
                  <a:pt x="426" y="109"/>
                  <a:pt x="428" y="113"/>
                </a:cubicBezTo>
                <a:cubicBezTo>
                  <a:pt x="429" y="117"/>
                  <a:pt x="433" y="125"/>
                  <a:pt x="433" y="129"/>
                </a:cubicBezTo>
                <a:cubicBezTo>
                  <a:pt x="433" y="132"/>
                  <a:pt x="429" y="138"/>
                  <a:pt x="428" y="142"/>
                </a:cubicBezTo>
                <a:cubicBezTo>
                  <a:pt x="426" y="145"/>
                  <a:pt x="424" y="153"/>
                  <a:pt x="423" y="156"/>
                </a:cubicBezTo>
                <a:cubicBezTo>
                  <a:pt x="423" y="158"/>
                  <a:pt x="424" y="161"/>
                  <a:pt x="425" y="163"/>
                </a:cubicBezTo>
                <a:cubicBezTo>
                  <a:pt x="425" y="165"/>
                  <a:pt x="427" y="168"/>
                  <a:pt x="428" y="170"/>
                </a:cubicBezTo>
                <a:cubicBezTo>
                  <a:pt x="430" y="172"/>
                  <a:pt x="435" y="179"/>
                  <a:pt x="435" y="179"/>
                </a:cubicBezTo>
                <a:cubicBezTo>
                  <a:pt x="435" y="180"/>
                  <a:pt x="434" y="187"/>
                  <a:pt x="435" y="189"/>
                </a:cubicBezTo>
                <a:cubicBezTo>
                  <a:pt x="435" y="191"/>
                  <a:pt x="437" y="195"/>
                  <a:pt x="438" y="197"/>
                </a:cubicBezTo>
                <a:cubicBezTo>
                  <a:pt x="440" y="198"/>
                  <a:pt x="443" y="200"/>
                  <a:pt x="445" y="201"/>
                </a:cubicBezTo>
                <a:cubicBezTo>
                  <a:pt x="446" y="203"/>
                  <a:pt x="448" y="206"/>
                  <a:pt x="448" y="208"/>
                </a:cubicBezTo>
                <a:cubicBezTo>
                  <a:pt x="448" y="211"/>
                  <a:pt x="445" y="217"/>
                  <a:pt x="445" y="220"/>
                </a:cubicBezTo>
                <a:cubicBezTo>
                  <a:pt x="444" y="223"/>
                  <a:pt x="443" y="228"/>
                  <a:pt x="443" y="231"/>
                </a:cubicBezTo>
                <a:cubicBezTo>
                  <a:pt x="443" y="234"/>
                  <a:pt x="446" y="240"/>
                  <a:pt x="447" y="242"/>
                </a:cubicBezTo>
                <a:cubicBezTo>
                  <a:pt x="449" y="246"/>
                  <a:pt x="451" y="253"/>
                  <a:pt x="452" y="257"/>
                </a:cubicBezTo>
                <a:cubicBezTo>
                  <a:pt x="455" y="267"/>
                  <a:pt x="460" y="287"/>
                  <a:pt x="463" y="297"/>
                </a:cubicBezTo>
                <a:cubicBezTo>
                  <a:pt x="466" y="308"/>
                  <a:pt x="471" y="329"/>
                  <a:pt x="475" y="339"/>
                </a:cubicBezTo>
                <a:cubicBezTo>
                  <a:pt x="479" y="349"/>
                  <a:pt x="489" y="369"/>
                  <a:pt x="494" y="380"/>
                </a:cubicBezTo>
                <a:cubicBezTo>
                  <a:pt x="496" y="385"/>
                  <a:pt x="500" y="397"/>
                  <a:pt x="503" y="402"/>
                </a:cubicBezTo>
                <a:cubicBezTo>
                  <a:pt x="507" y="411"/>
                  <a:pt x="517" y="427"/>
                  <a:pt x="522" y="435"/>
                </a:cubicBezTo>
                <a:cubicBezTo>
                  <a:pt x="525" y="442"/>
                  <a:pt x="531" y="455"/>
                  <a:pt x="535" y="461"/>
                </a:cubicBezTo>
                <a:cubicBezTo>
                  <a:pt x="537" y="463"/>
                  <a:pt x="541" y="466"/>
                  <a:pt x="542" y="467"/>
                </a:cubicBezTo>
                <a:cubicBezTo>
                  <a:pt x="543" y="469"/>
                  <a:pt x="546" y="471"/>
                  <a:pt x="547" y="473"/>
                </a:cubicBezTo>
                <a:cubicBezTo>
                  <a:pt x="548" y="475"/>
                  <a:pt x="547" y="480"/>
                  <a:pt x="547" y="482"/>
                </a:cubicBezTo>
                <a:cubicBezTo>
                  <a:pt x="547" y="485"/>
                  <a:pt x="547" y="490"/>
                  <a:pt x="547" y="492"/>
                </a:cubicBezTo>
                <a:cubicBezTo>
                  <a:pt x="546" y="495"/>
                  <a:pt x="542" y="500"/>
                  <a:pt x="542" y="503"/>
                </a:cubicBezTo>
                <a:cubicBezTo>
                  <a:pt x="542" y="506"/>
                  <a:pt x="543" y="510"/>
                  <a:pt x="544" y="512"/>
                </a:cubicBezTo>
                <a:cubicBezTo>
                  <a:pt x="545" y="515"/>
                  <a:pt x="550" y="519"/>
                  <a:pt x="551" y="522"/>
                </a:cubicBezTo>
                <a:cubicBezTo>
                  <a:pt x="553" y="527"/>
                  <a:pt x="555" y="538"/>
                  <a:pt x="556" y="543"/>
                </a:cubicBezTo>
                <a:cubicBezTo>
                  <a:pt x="557" y="547"/>
                  <a:pt x="559" y="554"/>
                  <a:pt x="559" y="558"/>
                </a:cubicBezTo>
                <a:cubicBezTo>
                  <a:pt x="559" y="561"/>
                  <a:pt x="556" y="567"/>
                  <a:pt x="555" y="570"/>
                </a:cubicBezTo>
                <a:cubicBezTo>
                  <a:pt x="554" y="576"/>
                  <a:pt x="553" y="588"/>
                  <a:pt x="554" y="594"/>
                </a:cubicBezTo>
                <a:cubicBezTo>
                  <a:pt x="555" y="599"/>
                  <a:pt x="560" y="607"/>
                  <a:pt x="561" y="612"/>
                </a:cubicBezTo>
                <a:cubicBezTo>
                  <a:pt x="562" y="619"/>
                  <a:pt x="563" y="634"/>
                  <a:pt x="562" y="642"/>
                </a:cubicBezTo>
                <a:cubicBezTo>
                  <a:pt x="562" y="646"/>
                  <a:pt x="562" y="654"/>
                  <a:pt x="560" y="657"/>
                </a:cubicBezTo>
                <a:cubicBezTo>
                  <a:pt x="557" y="663"/>
                  <a:pt x="547" y="671"/>
                  <a:pt x="542" y="676"/>
                </a:cubicBezTo>
                <a:cubicBezTo>
                  <a:pt x="538" y="680"/>
                  <a:pt x="527" y="689"/>
                  <a:pt x="522" y="693"/>
                </a:cubicBezTo>
                <a:cubicBezTo>
                  <a:pt x="516" y="696"/>
                  <a:pt x="505" y="701"/>
                  <a:pt x="500" y="704"/>
                </a:cubicBezTo>
                <a:cubicBezTo>
                  <a:pt x="494" y="706"/>
                  <a:pt x="484" y="710"/>
                  <a:pt x="479" y="712"/>
                </a:cubicBezTo>
                <a:cubicBezTo>
                  <a:pt x="474" y="715"/>
                  <a:pt x="464" y="719"/>
                  <a:pt x="460" y="723"/>
                </a:cubicBezTo>
                <a:cubicBezTo>
                  <a:pt x="457" y="725"/>
                  <a:pt x="453" y="731"/>
                  <a:pt x="451" y="734"/>
                </a:cubicBezTo>
                <a:cubicBezTo>
                  <a:pt x="449" y="736"/>
                  <a:pt x="446" y="742"/>
                  <a:pt x="444" y="744"/>
                </a:cubicBezTo>
                <a:cubicBezTo>
                  <a:pt x="441" y="748"/>
                  <a:pt x="435" y="753"/>
                  <a:pt x="433" y="757"/>
                </a:cubicBezTo>
                <a:cubicBezTo>
                  <a:pt x="431" y="760"/>
                  <a:pt x="426" y="767"/>
                  <a:pt x="425" y="771"/>
                </a:cubicBezTo>
                <a:cubicBezTo>
                  <a:pt x="424" y="773"/>
                  <a:pt x="425" y="778"/>
                  <a:pt x="425" y="781"/>
                </a:cubicBezTo>
                <a:cubicBezTo>
                  <a:pt x="424" y="783"/>
                  <a:pt x="420" y="787"/>
                  <a:pt x="419" y="789"/>
                </a:cubicBezTo>
                <a:cubicBezTo>
                  <a:pt x="416" y="792"/>
                  <a:pt x="412" y="797"/>
                  <a:pt x="411" y="800"/>
                </a:cubicBezTo>
                <a:cubicBezTo>
                  <a:pt x="409" y="803"/>
                  <a:pt x="407" y="807"/>
                  <a:pt x="406" y="810"/>
                </a:cubicBezTo>
                <a:cubicBezTo>
                  <a:pt x="404" y="813"/>
                  <a:pt x="401" y="819"/>
                  <a:pt x="399" y="822"/>
                </a:cubicBezTo>
                <a:cubicBezTo>
                  <a:pt x="398" y="823"/>
                  <a:pt x="395" y="826"/>
                  <a:pt x="394" y="828"/>
                </a:cubicBezTo>
                <a:cubicBezTo>
                  <a:pt x="393" y="827"/>
                  <a:pt x="391" y="827"/>
                  <a:pt x="391" y="827"/>
                </a:cubicBezTo>
                <a:cubicBezTo>
                  <a:pt x="389" y="825"/>
                  <a:pt x="387" y="821"/>
                  <a:pt x="385" y="821"/>
                </a:cubicBezTo>
                <a:cubicBezTo>
                  <a:pt x="385" y="821"/>
                  <a:pt x="384" y="821"/>
                  <a:pt x="384" y="821"/>
                </a:cubicBezTo>
                <a:close/>
              </a:path>
            </a:pathLst>
          </a:custGeom>
          <a:solidFill>
            <a:srgbClr val="CACAC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0"/>
          <p:cNvSpPr>
            <a:spLocks/>
          </p:cNvSpPr>
          <p:nvPr/>
        </p:nvSpPr>
        <p:spPr bwMode="auto">
          <a:xfrm>
            <a:off x="5957143" y="990225"/>
            <a:ext cx="2194434" cy="1352215"/>
          </a:xfrm>
          <a:custGeom>
            <a:avLst/>
            <a:gdLst/>
            <a:ahLst/>
            <a:cxnLst>
              <a:cxn ang="0">
                <a:pos x="531" y="385"/>
              </a:cxn>
              <a:cxn ang="0">
                <a:pos x="505" y="400"/>
              </a:cxn>
              <a:cxn ang="0">
                <a:pos x="477" y="400"/>
              </a:cxn>
              <a:cxn ang="0">
                <a:pos x="451" y="413"/>
              </a:cxn>
              <a:cxn ang="0">
                <a:pos x="422" y="415"/>
              </a:cxn>
              <a:cxn ang="0">
                <a:pos x="397" y="435"/>
              </a:cxn>
              <a:cxn ang="0">
                <a:pos x="364" y="444"/>
              </a:cxn>
              <a:cxn ang="0">
                <a:pos x="335" y="469"/>
              </a:cxn>
              <a:cxn ang="0">
                <a:pos x="306" y="471"/>
              </a:cxn>
              <a:cxn ang="0">
                <a:pos x="291" y="506"/>
              </a:cxn>
              <a:cxn ang="0">
                <a:pos x="237" y="506"/>
              </a:cxn>
              <a:cxn ang="0">
                <a:pos x="207" y="506"/>
              </a:cxn>
              <a:cxn ang="0">
                <a:pos x="178" y="498"/>
              </a:cxn>
              <a:cxn ang="0">
                <a:pos x="168" y="490"/>
              </a:cxn>
              <a:cxn ang="0">
                <a:pos x="149" y="510"/>
              </a:cxn>
              <a:cxn ang="0">
                <a:pos x="136" y="478"/>
              </a:cxn>
              <a:cxn ang="0">
                <a:pos x="136" y="457"/>
              </a:cxn>
              <a:cxn ang="0">
                <a:pos x="111" y="429"/>
              </a:cxn>
              <a:cxn ang="0">
                <a:pos x="84" y="425"/>
              </a:cxn>
              <a:cxn ang="0">
                <a:pos x="65" y="415"/>
              </a:cxn>
              <a:cxn ang="0">
                <a:pos x="46" y="399"/>
              </a:cxn>
              <a:cxn ang="0">
                <a:pos x="31" y="401"/>
              </a:cxn>
              <a:cxn ang="0">
                <a:pos x="23" y="367"/>
              </a:cxn>
              <a:cxn ang="0">
                <a:pos x="18" y="343"/>
              </a:cxn>
              <a:cxn ang="0">
                <a:pos x="1" y="325"/>
              </a:cxn>
              <a:cxn ang="0">
                <a:pos x="20" y="310"/>
              </a:cxn>
              <a:cxn ang="0">
                <a:pos x="37" y="273"/>
              </a:cxn>
              <a:cxn ang="0">
                <a:pos x="43" y="241"/>
              </a:cxn>
              <a:cxn ang="0">
                <a:pos x="71" y="252"/>
              </a:cxn>
              <a:cxn ang="0">
                <a:pos x="84" y="234"/>
              </a:cxn>
              <a:cxn ang="0">
                <a:pos x="92" y="205"/>
              </a:cxn>
              <a:cxn ang="0">
                <a:pos x="76" y="191"/>
              </a:cxn>
              <a:cxn ang="0">
                <a:pos x="59" y="178"/>
              </a:cxn>
              <a:cxn ang="0">
                <a:pos x="39" y="167"/>
              </a:cxn>
              <a:cxn ang="0">
                <a:pos x="27" y="152"/>
              </a:cxn>
              <a:cxn ang="0">
                <a:pos x="25" y="131"/>
              </a:cxn>
              <a:cxn ang="0">
                <a:pos x="39" y="105"/>
              </a:cxn>
              <a:cxn ang="0">
                <a:pos x="30" y="82"/>
              </a:cxn>
              <a:cxn ang="0">
                <a:pos x="53" y="77"/>
              </a:cxn>
              <a:cxn ang="0">
                <a:pos x="64" y="65"/>
              </a:cxn>
              <a:cxn ang="0">
                <a:pos x="110" y="40"/>
              </a:cxn>
              <a:cxn ang="0">
                <a:pos x="152" y="2"/>
              </a:cxn>
              <a:cxn ang="0">
                <a:pos x="555" y="37"/>
              </a:cxn>
              <a:cxn ang="0">
                <a:pos x="830" y="9"/>
              </a:cxn>
              <a:cxn ang="0">
                <a:pos x="824" y="40"/>
              </a:cxn>
              <a:cxn ang="0">
                <a:pos x="795" y="50"/>
              </a:cxn>
              <a:cxn ang="0">
                <a:pos x="765" y="71"/>
              </a:cxn>
              <a:cxn ang="0">
                <a:pos x="781" y="94"/>
              </a:cxn>
              <a:cxn ang="0">
                <a:pos x="791" y="125"/>
              </a:cxn>
              <a:cxn ang="0">
                <a:pos x="808" y="144"/>
              </a:cxn>
              <a:cxn ang="0">
                <a:pos x="832" y="194"/>
              </a:cxn>
              <a:cxn ang="0">
                <a:pos x="818" y="236"/>
              </a:cxn>
              <a:cxn ang="0">
                <a:pos x="792" y="257"/>
              </a:cxn>
              <a:cxn ang="0">
                <a:pos x="767" y="271"/>
              </a:cxn>
              <a:cxn ang="0">
                <a:pos x="758" y="286"/>
              </a:cxn>
              <a:cxn ang="0">
                <a:pos x="723" y="311"/>
              </a:cxn>
              <a:cxn ang="0">
                <a:pos x="668" y="361"/>
              </a:cxn>
              <a:cxn ang="0">
                <a:pos x="637" y="375"/>
              </a:cxn>
              <a:cxn ang="0">
                <a:pos x="591" y="373"/>
              </a:cxn>
            </a:cxnLst>
            <a:rect l="0" t="0" r="r" b="b"/>
            <a:pathLst>
              <a:path w="832" h="513">
                <a:moveTo>
                  <a:pt x="568" y="380"/>
                </a:moveTo>
                <a:cubicBezTo>
                  <a:pt x="565" y="380"/>
                  <a:pt x="562" y="380"/>
                  <a:pt x="560" y="380"/>
                </a:cubicBezTo>
                <a:cubicBezTo>
                  <a:pt x="558" y="380"/>
                  <a:pt x="555" y="383"/>
                  <a:pt x="553" y="383"/>
                </a:cubicBezTo>
                <a:cubicBezTo>
                  <a:pt x="551" y="384"/>
                  <a:pt x="546" y="387"/>
                  <a:pt x="544" y="387"/>
                </a:cubicBezTo>
                <a:cubicBezTo>
                  <a:pt x="542" y="388"/>
                  <a:pt x="539" y="388"/>
                  <a:pt x="538" y="388"/>
                </a:cubicBezTo>
                <a:cubicBezTo>
                  <a:pt x="536" y="388"/>
                  <a:pt x="533" y="385"/>
                  <a:pt x="531" y="385"/>
                </a:cubicBezTo>
                <a:cubicBezTo>
                  <a:pt x="530" y="385"/>
                  <a:pt x="527" y="385"/>
                  <a:pt x="526" y="386"/>
                </a:cubicBezTo>
                <a:cubicBezTo>
                  <a:pt x="526" y="387"/>
                  <a:pt x="527" y="389"/>
                  <a:pt x="526" y="390"/>
                </a:cubicBezTo>
                <a:cubicBezTo>
                  <a:pt x="526" y="391"/>
                  <a:pt x="524" y="392"/>
                  <a:pt x="523" y="392"/>
                </a:cubicBezTo>
                <a:cubicBezTo>
                  <a:pt x="522" y="393"/>
                  <a:pt x="519" y="394"/>
                  <a:pt x="517" y="395"/>
                </a:cubicBezTo>
                <a:cubicBezTo>
                  <a:pt x="515" y="395"/>
                  <a:pt x="510" y="394"/>
                  <a:pt x="508" y="395"/>
                </a:cubicBezTo>
                <a:cubicBezTo>
                  <a:pt x="507" y="395"/>
                  <a:pt x="507" y="399"/>
                  <a:pt x="505" y="400"/>
                </a:cubicBezTo>
                <a:cubicBezTo>
                  <a:pt x="503" y="401"/>
                  <a:pt x="500" y="398"/>
                  <a:pt x="498" y="398"/>
                </a:cubicBezTo>
                <a:cubicBezTo>
                  <a:pt x="497" y="398"/>
                  <a:pt x="494" y="400"/>
                  <a:pt x="493" y="400"/>
                </a:cubicBezTo>
                <a:cubicBezTo>
                  <a:pt x="492" y="399"/>
                  <a:pt x="492" y="395"/>
                  <a:pt x="491" y="395"/>
                </a:cubicBezTo>
                <a:cubicBezTo>
                  <a:pt x="490" y="394"/>
                  <a:pt x="487" y="395"/>
                  <a:pt x="486" y="396"/>
                </a:cubicBezTo>
                <a:cubicBezTo>
                  <a:pt x="484" y="396"/>
                  <a:pt x="483" y="398"/>
                  <a:pt x="481" y="398"/>
                </a:cubicBezTo>
                <a:cubicBezTo>
                  <a:pt x="480" y="399"/>
                  <a:pt x="478" y="400"/>
                  <a:pt x="477" y="400"/>
                </a:cubicBezTo>
                <a:cubicBezTo>
                  <a:pt x="476" y="401"/>
                  <a:pt x="474" y="404"/>
                  <a:pt x="472" y="405"/>
                </a:cubicBezTo>
                <a:cubicBezTo>
                  <a:pt x="471" y="406"/>
                  <a:pt x="469" y="408"/>
                  <a:pt x="468" y="408"/>
                </a:cubicBezTo>
                <a:cubicBezTo>
                  <a:pt x="467" y="408"/>
                  <a:pt x="466" y="406"/>
                  <a:pt x="465" y="405"/>
                </a:cubicBezTo>
                <a:cubicBezTo>
                  <a:pt x="464" y="405"/>
                  <a:pt x="461" y="405"/>
                  <a:pt x="460" y="405"/>
                </a:cubicBezTo>
                <a:cubicBezTo>
                  <a:pt x="459" y="406"/>
                  <a:pt x="457" y="406"/>
                  <a:pt x="456" y="407"/>
                </a:cubicBezTo>
                <a:cubicBezTo>
                  <a:pt x="455" y="408"/>
                  <a:pt x="453" y="412"/>
                  <a:pt x="451" y="413"/>
                </a:cubicBezTo>
                <a:cubicBezTo>
                  <a:pt x="450" y="415"/>
                  <a:pt x="447" y="417"/>
                  <a:pt x="446" y="418"/>
                </a:cubicBezTo>
                <a:cubicBezTo>
                  <a:pt x="445" y="419"/>
                  <a:pt x="443" y="422"/>
                  <a:pt x="441" y="422"/>
                </a:cubicBezTo>
                <a:cubicBezTo>
                  <a:pt x="440" y="422"/>
                  <a:pt x="438" y="421"/>
                  <a:pt x="437" y="420"/>
                </a:cubicBezTo>
                <a:cubicBezTo>
                  <a:pt x="436" y="419"/>
                  <a:pt x="435" y="416"/>
                  <a:pt x="434" y="415"/>
                </a:cubicBezTo>
                <a:cubicBezTo>
                  <a:pt x="432" y="414"/>
                  <a:pt x="429" y="413"/>
                  <a:pt x="428" y="413"/>
                </a:cubicBezTo>
                <a:cubicBezTo>
                  <a:pt x="426" y="413"/>
                  <a:pt x="423" y="414"/>
                  <a:pt x="422" y="415"/>
                </a:cubicBezTo>
                <a:cubicBezTo>
                  <a:pt x="421" y="416"/>
                  <a:pt x="420" y="420"/>
                  <a:pt x="419" y="421"/>
                </a:cubicBezTo>
                <a:cubicBezTo>
                  <a:pt x="417" y="422"/>
                  <a:pt x="412" y="421"/>
                  <a:pt x="409" y="422"/>
                </a:cubicBezTo>
                <a:cubicBezTo>
                  <a:pt x="408" y="422"/>
                  <a:pt x="405" y="422"/>
                  <a:pt x="404" y="424"/>
                </a:cubicBezTo>
                <a:cubicBezTo>
                  <a:pt x="404" y="424"/>
                  <a:pt x="403" y="427"/>
                  <a:pt x="403" y="428"/>
                </a:cubicBezTo>
                <a:cubicBezTo>
                  <a:pt x="403" y="429"/>
                  <a:pt x="405" y="432"/>
                  <a:pt x="404" y="433"/>
                </a:cubicBezTo>
                <a:cubicBezTo>
                  <a:pt x="403" y="434"/>
                  <a:pt x="399" y="435"/>
                  <a:pt x="397" y="435"/>
                </a:cubicBezTo>
                <a:cubicBezTo>
                  <a:pt x="396" y="436"/>
                  <a:pt x="393" y="435"/>
                  <a:pt x="392" y="435"/>
                </a:cubicBezTo>
                <a:cubicBezTo>
                  <a:pt x="391" y="436"/>
                  <a:pt x="390" y="440"/>
                  <a:pt x="389" y="440"/>
                </a:cubicBezTo>
                <a:cubicBezTo>
                  <a:pt x="388" y="441"/>
                  <a:pt x="385" y="439"/>
                  <a:pt x="383" y="439"/>
                </a:cubicBezTo>
                <a:cubicBezTo>
                  <a:pt x="381" y="439"/>
                  <a:pt x="378" y="437"/>
                  <a:pt x="377" y="437"/>
                </a:cubicBezTo>
                <a:cubicBezTo>
                  <a:pt x="374" y="437"/>
                  <a:pt x="370" y="438"/>
                  <a:pt x="368" y="439"/>
                </a:cubicBezTo>
                <a:cubicBezTo>
                  <a:pt x="366" y="440"/>
                  <a:pt x="365" y="443"/>
                  <a:pt x="364" y="444"/>
                </a:cubicBezTo>
                <a:cubicBezTo>
                  <a:pt x="363" y="445"/>
                  <a:pt x="360" y="446"/>
                  <a:pt x="359" y="447"/>
                </a:cubicBezTo>
                <a:cubicBezTo>
                  <a:pt x="358" y="449"/>
                  <a:pt x="358" y="453"/>
                  <a:pt x="357" y="455"/>
                </a:cubicBezTo>
                <a:cubicBezTo>
                  <a:pt x="356" y="457"/>
                  <a:pt x="355" y="460"/>
                  <a:pt x="353" y="461"/>
                </a:cubicBezTo>
                <a:cubicBezTo>
                  <a:pt x="351" y="463"/>
                  <a:pt x="346" y="460"/>
                  <a:pt x="344" y="461"/>
                </a:cubicBezTo>
                <a:cubicBezTo>
                  <a:pt x="342" y="462"/>
                  <a:pt x="342" y="466"/>
                  <a:pt x="341" y="467"/>
                </a:cubicBezTo>
                <a:cubicBezTo>
                  <a:pt x="339" y="468"/>
                  <a:pt x="337" y="469"/>
                  <a:pt x="335" y="469"/>
                </a:cubicBezTo>
                <a:cubicBezTo>
                  <a:pt x="334" y="470"/>
                  <a:pt x="331" y="468"/>
                  <a:pt x="329" y="468"/>
                </a:cubicBezTo>
                <a:cubicBezTo>
                  <a:pt x="328" y="468"/>
                  <a:pt x="325" y="470"/>
                  <a:pt x="324" y="470"/>
                </a:cubicBezTo>
                <a:cubicBezTo>
                  <a:pt x="322" y="469"/>
                  <a:pt x="321" y="466"/>
                  <a:pt x="320" y="465"/>
                </a:cubicBezTo>
                <a:cubicBezTo>
                  <a:pt x="318" y="464"/>
                  <a:pt x="314" y="462"/>
                  <a:pt x="312" y="463"/>
                </a:cubicBezTo>
                <a:cubicBezTo>
                  <a:pt x="311" y="463"/>
                  <a:pt x="309" y="464"/>
                  <a:pt x="308" y="465"/>
                </a:cubicBezTo>
                <a:cubicBezTo>
                  <a:pt x="307" y="466"/>
                  <a:pt x="307" y="470"/>
                  <a:pt x="306" y="471"/>
                </a:cubicBezTo>
                <a:cubicBezTo>
                  <a:pt x="305" y="473"/>
                  <a:pt x="302" y="474"/>
                  <a:pt x="301" y="475"/>
                </a:cubicBezTo>
                <a:cubicBezTo>
                  <a:pt x="300" y="477"/>
                  <a:pt x="296" y="479"/>
                  <a:pt x="295" y="481"/>
                </a:cubicBezTo>
                <a:cubicBezTo>
                  <a:pt x="293" y="483"/>
                  <a:pt x="293" y="488"/>
                  <a:pt x="293" y="491"/>
                </a:cubicBezTo>
                <a:cubicBezTo>
                  <a:pt x="293" y="493"/>
                  <a:pt x="296" y="496"/>
                  <a:pt x="297" y="498"/>
                </a:cubicBezTo>
                <a:cubicBezTo>
                  <a:pt x="297" y="499"/>
                  <a:pt x="297" y="502"/>
                  <a:pt x="296" y="503"/>
                </a:cubicBezTo>
                <a:cubicBezTo>
                  <a:pt x="295" y="504"/>
                  <a:pt x="292" y="505"/>
                  <a:pt x="291" y="506"/>
                </a:cubicBezTo>
                <a:cubicBezTo>
                  <a:pt x="290" y="507"/>
                  <a:pt x="289" y="511"/>
                  <a:pt x="288" y="511"/>
                </a:cubicBezTo>
                <a:cubicBezTo>
                  <a:pt x="286" y="512"/>
                  <a:pt x="283" y="510"/>
                  <a:pt x="281" y="510"/>
                </a:cubicBezTo>
                <a:cubicBezTo>
                  <a:pt x="278" y="509"/>
                  <a:pt x="272" y="511"/>
                  <a:pt x="268" y="511"/>
                </a:cubicBezTo>
                <a:cubicBezTo>
                  <a:pt x="265" y="511"/>
                  <a:pt x="259" y="510"/>
                  <a:pt x="256" y="509"/>
                </a:cubicBezTo>
                <a:cubicBezTo>
                  <a:pt x="253" y="508"/>
                  <a:pt x="249" y="506"/>
                  <a:pt x="247" y="505"/>
                </a:cubicBezTo>
                <a:cubicBezTo>
                  <a:pt x="245" y="505"/>
                  <a:pt x="240" y="506"/>
                  <a:pt x="237" y="506"/>
                </a:cubicBezTo>
                <a:cubicBezTo>
                  <a:pt x="236" y="507"/>
                  <a:pt x="234" y="509"/>
                  <a:pt x="232" y="510"/>
                </a:cubicBezTo>
                <a:cubicBezTo>
                  <a:pt x="230" y="510"/>
                  <a:pt x="227" y="508"/>
                  <a:pt x="226" y="507"/>
                </a:cubicBezTo>
                <a:cubicBezTo>
                  <a:pt x="225" y="506"/>
                  <a:pt x="224" y="504"/>
                  <a:pt x="223" y="503"/>
                </a:cubicBezTo>
                <a:cubicBezTo>
                  <a:pt x="222" y="503"/>
                  <a:pt x="221" y="503"/>
                  <a:pt x="220" y="503"/>
                </a:cubicBezTo>
                <a:cubicBezTo>
                  <a:pt x="218" y="504"/>
                  <a:pt x="215" y="506"/>
                  <a:pt x="213" y="506"/>
                </a:cubicBezTo>
                <a:cubicBezTo>
                  <a:pt x="211" y="506"/>
                  <a:pt x="208" y="506"/>
                  <a:pt x="207" y="506"/>
                </a:cubicBezTo>
                <a:cubicBezTo>
                  <a:pt x="207" y="507"/>
                  <a:pt x="205" y="509"/>
                  <a:pt x="204" y="509"/>
                </a:cubicBezTo>
                <a:cubicBezTo>
                  <a:pt x="203" y="510"/>
                  <a:pt x="200" y="508"/>
                  <a:pt x="198" y="508"/>
                </a:cubicBezTo>
                <a:cubicBezTo>
                  <a:pt x="196" y="508"/>
                  <a:pt x="192" y="510"/>
                  <a:pt x="191" y="509"/>
                </a:cubicBezTo>
                <a:cubicBezTo>
                  <a:pt x="189" y="509"/>
                  <a:pt x="187" y="506"/>
                  <a:pt x="186" y="505"/>
                </a:cubicBezTo>
                <a:cubicBezTo>
                  <a:pt x="185" y="504"/>
                  <a:pt x="183" y="503"/>
                  <a:pt x="182" y="502"/>
                </a:cubicBezTo>
                <a:cubicBezTo>
                  <a:pt x="181" y="501"/>
                  <a:pt x="179" y="499"/>
                  <a:pt x="178" y="498"/>
                </a:cubicBezTo>
                <a:cubicBezTo>
                  <a:pt x="178" y="497"/>
                  <a:pt x="177" y="496"/>
                  <a:pt x="177" y="495"/>
                </a:cubicBezTo>
                <a:cubicBezTo>
                  <a:pt x="177" y="494"/>
                  <a:pt x="178" y="492"/>
                  <a:pt x="178" y="491"/>
                </a:cubicBezTo>
                <a:cubicBezTo>
                  <a:pt x="178" y="490"/>
                  <a:pt x="179" y="489"/>
                  <a:pt x="179" y="488"/>
                </a:cubicBezTo>
                <a:cubicBezTo>
                  <a:pt x="179" y="486"/>
                  <a:pt x="177" y="484"/>
                  <a:pt x="175" y="483"/>
                </a:cubicBezTo>
                <a:cubicBezTo>
                  <a:pt x="174" y="483"/>
                  <a:pt x="171" y="484"/>
                  <a:pt x="170" y="485"/>
                </a:cubicBezTo>
                <a:cubicBezTo>
                  <a:pt x="169" y="485"/>
                  <a:pt x="169" y="489"/>
                  <a:pt x="168" y="490"/>
                </a:cubicBezTo>
                <a:cubicBezTo>
                  <a:pt x="166" y="491"/>
                  <a:pt x="163" y="491"/>
                  <a:pt x="162" y="492"/>
                </a:cubicBezTo>
                <a:cubicBezTo>
                  <a:pt x="160" y="493"/>
                  <a:pt x="158" y="496"/>
                  <a:pt x="158" y="498"/>
                </a:cubicBezTo>
                <a:cubicBezTo>
                  <a:pt x="158" y="499"/>
                  <a:pt x="161" y="502"/>
                  <a:pt x="162" y="504"/>
                </a:cubicBezTo>
                <a:cubicBezTo>
                  <a:pt x="162" y="505"/>
                  <a:pt x="162" y="507"/>
                  <a:pt x="162" y="508"/>
                </a:cubicBezTo>
                <a:cubicBezTo>
                  <a:pt x="161" y="509"/>
                  <a:pt x="159" y="512"/>
                  <a:pt x="158" y="512"/>
                </a:cubicBezTo>
                <a:cubicBezTo>
                  <a:pt x="156" y="513"/>
                  <a:pt x="152" y="510"/>
                  <a:pt x="149" y="510"/>
                </a:cubicBezTo>
                <a:cubicBezTo>
                  <a:pt x="148" y="509"/>
                  <a:pt x="145" y="509"/>
                  <a:pt x="144" y="509"/>
                </a:cubicBezTo>
                <a:cubicBezTo>
                  <a:pt x="143" y="508"/>
                  <a:pt x="141" y="508"/>
                  <a:pt x="140" y="508"/>
                </a:cubicBezTo>
                <a:cubicBezTo>
                  <a:pt x="141" y="506"/>
                  <a:pt x="138" y="501"/>
                  <a:pt x="138" y="499"/>
                </a:cubicBezTo>
                <a:cubicBezTo>
                  <a:pt x="138" y="497"/>
                  <a:pt x="137" y="494"/>
                  <a:pt x="138" y="492"/>
                </a:cubicBezTo>
                <a:cubicBezTo>
                  <a:pt x="138" y="489"/>
                  <a:pt x="140" y="484"/>
                  <a:pt x="139" y="482"/>
                </a:cubicBezTo>
                <a:cubicBezTo>
                  <a:pt x="139" y="481"/>
                  <a:pt x="137" y="479"/>
                  <a:pt x="136" y="478"/>
                </a:cubicBezTo>
                <a:cubicBezTo>
                  <a:pt x="135" y="477"/>
                  <a:pt x="133" y="477"/>
                  <a:pt x="132" y="477"/>
                </a:cubicBezTo>
                <a:cubicBezTo>
                  <a:pt x="131" y="477"/>
                  <a:pt x="127" y="476"/>
                  <a:pt x="126" y="475"/>
                </a:cubicBezTo>
                <a:cubicBezTo>
                  <a:pt x="126" y="474"/>
                  <a:pt x="125" y="472"/>
                  <a:pt x="125" y="471"/>
                </a:cubicBezTo>
                <a:cubicBezTo>
                  <a:pt x="125" y="469"/>
                  <a:pt x="125" y="464"/>
                  <a:pt x="127" y="463"/>
                </a:cubicBezTo>
                <a:cubicBezTo>
                  <a:pt x="128" y="461"/>
                  <a:pt x="132" y="462"/>
                  <a:pt x="134" y="461"/>
                </a:cubicBezTo>
                <a:cubicBezTo>
                  <a:pt x="135" y="460"/>
                  <a:pt x="136" y="458"/>
                  <a:pt x="136" y="457"/>
                </a:cubicBezTo>
                <a:cubicBezTo>
                  <a:pt x="135" y="456"/>
                  <a:pt x="133" y="457"/>
                  <a:pt x="132" y="456"/>
                </a:cubicBezTo>
                <a:cubicBezTo>
                  <a:pt x="130" y="455"/>
                  <a:pt x="131" y="449"/>
                  <a:pt x="130" y="447"/>
                </a:cubicBezTo>
                <a:cubicBezTo>
                  <a:pt x="129" y="446"/>
                  <a:pt x="127" y="442"/>
                  <a:pt x="126" y="441"/>
                </a:cubicBezTo>
                <a:cubicBezTo>
                  <a:pt x="125" y="440"/>
                  <a:pt x="122" y="439"/>
                  <a:pt x="121" y="438"/>
                </a:cubicBezTo>
                <a:cubicBezTo>
                  <a:pt x="120" y="437"/>
                  <a:pt x="121" y="432"/>
                  <a:pt x="120" y="431"/>
                </a:cubicBezTo>
                <a:cubicBezTo>
                  <a:pt x="118" y="430"/>
                  <a:pt x="113" y="430"/>
                  <a:pt x="111" y="429"/>
                </a:cubicBezTo>
                <a:cubicBezTo>
                  <a:pt x="108" y="429"/>
                  <a:pt x="103" y="429"/>
                  <a:pt x="101" y="430"/>
                </a:cubicBezTo>
                <a:cubicBezTo>
                  <a:pt x="99" y="430"/>
                  <a:pt x="97" y="433"/>
                  <a:pt x="96" y="434"/>
                </a:cubicBezTo>
                <a:cubicBezTo>
                  <a:pt x="95" y="434"/>
                  <a:pt x="92" y="435"/>
                  <a:pt x="91" y="434"/>
                </a:cubicBezTo>
                <a:cubicBezTo>
                  <a:pt x="90" y="434"/>
                  <a:pt x="87" y="434"/>
                  <a:pt x="87" y="433"/>
                </a:cubicBezTo>
                <a:cubicBezTo>
                  <a:pt x="86" y="432"/>
                  <a:pt x="85" y="430"/>
                  <a:pt x="84" y="429"/>
                </a:cubicBezTo>
                <a:cubicBezTo>
                  <a:pt x="84" y="428"/>
                  <a:pt x="84" y="426"/>
                  <a:pt x="84" y="425"/>
                </a:cubicBezTo>
                <a:cubicBezTo>
                  <a:pt x="84" y="424"/>
                  <a:pt x="83" y="422"/>
                  <a:pt x="82" y="421"/>
                </a:cubicBezTo>
                <a:cubicBezTo>
                  <a:pt x="82" y="420"/>
                  <a:pt x="80" y="421"/>
                  <a:pt x="79" y="421"/>
                </a:cubicBezTo>
                <a:cubicBezTo>
                  <a:pt x="78" y="420"/>
                  <a:pt x="76" y="419"/>
                  <a:pt x="75" y="419"/>
                </a:cubicBezTo>
                <a:cubicBezTo>
                  <a:pt x="74" y="419"/>
                  <a:pt x="71" y="420"/>
                  <a:pt x="70" y="420"/>
                </a:cubicBezTo>
                <a:cubicBezTo>
                  <a:pt x="69" y="421"/>
                  <a:pt x="67" y="421"/>
                  <a:pt x="66" y="421"/>
                </a:cubicBezTo>
                <a:cubicBezTo>
                  <a:pt x="65" y="420"/>
                  <a:pt x="66" y="416"/>
                  <a:pt x="65" y="415"/>
                </a:cubicBezTo>
                <a:cubicBezTo>
                  <a:pt x="65" y="414"/>
                  <a:pt x="62" y="415"/>
                  <a:pt x="61" y="415"/>
                </a:cubicBezTo>
                <a:cubicBezTo>
                  <a:pt x="59" y="414"/>
                  <a:pt x="57" y="412"/>
                  <a:pt x="57" y="411"/>
                </a:cubicBezTo>
                <a:cubicBezTo>
                  <a:pt x="56" y="410"/>
                  <a:pt x="57" y="406"/>
                  <a:pt x="57" y="405"/>
                </a:cubicBezTo>
                <a:cubicBezTo>
                  <a:pt x="56" y="403"/>
                  <a:pt x="56" y="400"/>
                  <a:pt x="55" y="400"/>
                </a:cubicBezTo>
                <a:cubicBezTo>
                  <a:pt x="54" y="399"/>
                  <a:pt x="52" y="400"/>
                  <a:pt x="51" y="400"/>
                </a:cubicBezTo>
                <a:cubicBezTo>
                  <a:pt x="50" y="400"/>
                  <a:pt x="47" y="400"/>
                  <a:pt x="46" y="399"/>
                </a:cubicBezTo>
                <a:cubicBezTo>
                  <a:pt x="46" y="399"/>
                  <a:pt x="45" y="397"/>
                  <a:pt x="45" y="397"/>
                </a:cubicBezTo>
                <a:cubicBezTo>
                  <a:pt x="44" y="396"/>
                  <a:pt x="41" y="397"/>
                  <a:pt x="40" y="398"/>
                </a:cubicBezTo>
                <a:cubicBezTo>
                  <a:pt x="39" y="399"/>
                  <a:pt x="40" y="401"/>
                  <a:pt x="40" y="403"/>
                </a:cubicBezTo>
                <a:cubicBezTo>
                  <a:pt x="39" y="403"/>
                  <a:pt x="38" y="404"/>
                  <a:pt x="38" y="405"/>
                </a:cubicBezTo>
                <a:cubicBezTo>
                  <a:pt x="37" y="405"/>
                  <a:pt x="35" y="404"/>
                  <a:pt x="34" y="403"/>
                </a:cubicBezTo>
                <a:cubicBezTo>
                  <a:pt x="33" y="402"/>
                  <a:pt x="32" y="401"/>
                  <a:pt x="31" y="401"/>
                </a:cubicBezTo>
                <a:cubicBezTo>
                  <a:pt x="30" y="400"/>
                  <a:pt x="28" y="397"/>
                  <a:pt x="28" y="396"/>
                </a:cubicBezTo>
                <a:cubicBezTo>
                  <a:pt x="27" y="395"/>
                  <a:pt x="27" y="393"/>
                  <a:pt x="27" y="391"/>
                </a:cubicBezTo>
                <a:cubicBezTo>
                  <a:pt x="28" y="390"/>
                  <a:pt x="29" y="387"/>
                  <a:pt x="29" y="386"/>
                </a:cubicBezTo>
                <a:cubicBezTo>
                  <a:pt x="29" y="384"/>
                  <a:pt x="27" y="381"/>
                  <a:pt x="27" y="379"/>
                </a:cubicBezTo>
                <a:cubicBezTo>
                  <a:pt x="27" y="377"/>
                  <a:pt x="26" y="373"/>
                  <a:pt x="25" y="372"/>
                </a:cubicBezTo>
                <a:cubicBezTo>
                  <a:pt x="25" y="370"/>
                  <a:pt x="24" y="368"/>
                  <a:pt x="23" y="367"/>
                </a:cubicBezTo>
                <a:cubicBezTo>
                  <a:pt x="22" y="366"/>
                  <a:pt x="19" y="366"/>
                  <a:pt x="18" y="365"/>
                </a:cubicBezTo>
                <a:cubicBezTo>
                  <a:pt x="17" y="363"/>
                  <a:pt x="16" y="360"/>
                  <a:pt x="16" y="359"/>
                </a:cubicBezTo>
                <a:cubicBezTo>
                  <a:pt x="16" y="357"/>
                  <a:pt x="18" y="354"/>
                  <a:pt x="19" y="352"/>
                </a:cubicBezTo>
                <a:cubicBezTo>
                  <a:pt x="19" y="352"/>
                  <a:pt x="20" y="351"/>
                  <a:pt x="20" y="351"/>
                </a:cubicBezTo>
                <a:cubicBezTo>
                  <a:pt x="21" y="350"/>
                  <a:pt x="21" y="347"/>
                  <a:pt x="20" y="346"/>
                </a:cubicBezTo>
                <a:cubicBezTo>
                  <a:pt x="20" y="345"/>
                  <a:pt x="19" y="343"/>
                  <a:pt x="18" y="343"/>
                </a:cubicBezTo>
                <a:cubicBezTo>
                  <a:pt x="17" y="342"/>
                  <a:pt x="15" y="342"/>
                  <a:pt x="15" y="341"/>
                </a:cubicBezTo>
                <a:cubicBezTo>
                  <a:pt x="14" y="340"/>
                  <a:pt x="15" y="336"/>
                  <a:pt x="15" y="335"/>
                </a:cubicBezTo>
                <a:cubicBezTo>
                  <a:pt x="14" y="334"/>
                  <a:pt x="11" y="332"/>
                  <a:pt x="10" y="332"/>
                </a:cubicBezTo>
                <a:cubicBezTo>
                  <a:pt x="9" y="331"/>
                  <a:pt x="8" y="332"/>
                  <a:pt x="7" y="332"/>
                </a:cubicBezTo>
                <a:cubicBezTo>
                  <a:pt x="5" y="331"/>
                  <a:pt x="2" y="329"/>
                  <a:pt x="0" y="329"/>
                </a:cubicBezTo>
                <a:cubicBezTo>
                  <a:pt x="1" y="327"/>
                  <a:pt x="1" y="326"/>
                  <a:pt x="1" y="325"/>
                </a:cubicBezTo>
                <a:cubicBezTo>
                  <a:pt x="2" y="323"/>
                  <a:pt x="2" y="320"/>
                  <a:pt x="3" y="319"/>
                </a:cubicBezTo>
                <a:cubicBezTo>
                  <a:pt x="3" y="317"/>
                  <a:pt x="5" y="315"/>
                  <a:pt x="6" y="315"/>
                </a:cubicBezTo>
                <a:cubicBezTo>
                  <a:pt x="7" y="314"/>
                  <a:pt x="8" y="314"/>
                  <a:pt x="9" y="313"/>
                </a:cubicBezTo>
                <a:cubicBezTo>
                  <a:pt x="10" y="313"/>
                  <a:pt x="10" y="312"/>
                  <a:pt x="10" y="312"/>
                </a:cubicBezTo>
                <a:cubicBezTo>
                  <a:pt x="11" y="311"/>
                  <a:pt x="13" y="312"/>
                  <a:pt x="14" y="312"/>
                </a:cubicBezTo>
                <a:cubicBezTo>
                  <a:pt x="16" y="311"/>
                  <a:pt x="19" y="311"/>
                  <a:pt x="20" y="310"/>
                </a:cubicBezTo>
                <a:cubicBezTo>
                  <a:pt x="21" y="309"/>
                  <a:pt x="21" y="306"/>
                  <a:pt x="22" y="305"/>
                </a:cubicBezTo>
                <a:cubicBezTo>
                  <a:pt x="22" y="303"/>
                  <a:pt x="22" y="300"/>
                  <a:pt x="22" y="299"/>
                </a:cubicBezTo>
                <a:cubicBezTo>
                  <a:pt x="22" y="297"/>
                  <a:pt x="21" y="293"/>
                  <a:pt x="21" y="291"/>
                </a:cubicBezTo>
                <a:cubicBezTo>
                  <a:pt x="21" y="289"/>
                  <a:pt x="23" y="286"/>
                  <a:pt x="24" y="284"/>
                </a:cubicBezTo>
                <a:cubicBezTo>
                  <a:pt x="25" y="282"/>
                  <a:pt x="29" y="279"/>
                  <a:pt x="31" y="278"/>
                </a:cubicBezTo>
                <a:cubicBezTo>
                  <a:pt x="33" y="276"/>
                  <a:pt x="36" y="275"/>
                  <a:pt x="37" y="273"/>
                </a:cubicBezTo>
                <a:cubicBezTo>
                  <a:pt x="38" y="272"/>
                  <a:pt x="39" y="269"/>
                  <a:pt x="39" y="267"/>
                </a:cubicBezTo>
                <a:cubicBezTo>
                  <a:pt x="39" y="266"/>
                  <a:pt x="38" y="263"/>
                  <a:pt x="39" y="262"/>
                </a:cubicBezTo>
                <a:cubicBezTo>
                  <a:pt x="39" y="260"/>
                  <a:pt x="41" y="257"/>
                  <a:pt x="42" y="255"/>
                </a:cubicBezTo>
                <a:cubicBezTo>
                  <a:pt x="42" y="253"/>
                  <a:pt x="42" y="250"/>
                  <a:pt x="42" y="249"/>
                </a:cubicBezTo>
                <a:cubicBezTo>
                  <a:pt x="42" y="248"/>
                  <a:pt x="41" y="245"/>
                  <a:pt x="41" y="244"/>
                </a:cubicBezTo>
                <a:cubicBezTo>
                  <a:pt x="42" y="243"/>
                  <a:pt x="43" y="242"/>
                  <a:pt x="43" y="241"/>
                </a:cubicBezTo>
                <a:cubicBezTo>
                  <a:pt x="45" y="240"/>
                  <a:pt x="48" y="241"/>
                  <a:pt x="49" y="241"/>
                </a:cubicBezTo>
                <a:cubicBezTo>
                  <a:pt x="51" y="241"/>
                  <a:pt x="54" y="242"/>
                  <a:pt x="56" y="243"/>
                </a:cubicBezTo>
                <a:cubicBezTo>
                  <a:pt x="57" y="243"/>
                  <a:pt x="60" y="243"/>
                  <a:pt x="61" y="244"/>
                </a:cubicBezTo>
                <a:cubicBezTo>
                  <a:pt x="63" y="244"/>
                  <a:pt x="66" y="244"/>
                  <a:pt x="67" y="245"/>
                </a:cubicBezTo>
                <a:cubicBezTo>
                  <a:pt x="68" y="245"/>
                  <a:pt x="69" y="247"/>
                  <a:pt x="70" y="248"/>
                </a:cubicBezTo>
                <a:cubicBezTo>
                  <a:pt x="70" y="249"/>
                  <a:pt x="70" y="251"/>
                  <a:pt x="71" y="252"/>
                </a:cubicBezTo>
                <a:cubicBezTo>
                  <a:pt x="71" y="253"/>
                  <a:pt x="73" y="255"/>
                  <a:pt x="74" y="256"/>
                </a:cubicBezTo>
                <a:cubicBezTo>
                  <a:pt x="75" y="256"/>
                  <a:pt x="77" y="256"/>
                  <a:pt x="77" y="255"/>
                </a:cubicBezTo>
                <a:cubicBezTo>
                  <a:pt x="79" y="254"/>
                  <a:pt x="79" y="250"/>
                  <a:pt x="79" y="249"/>
                </a:cubicBezTo>
                <a:cubicBezTo>
                  <a:pt x="79" y="247"/>
                  <a:pt x="77" y="244"/>
                  <a:pt x="77" y="242"/>
                </a:cubicBezTo>
                <a:cubicBezTo>
                  <a:pt x="77" y="241"/>
                  <a:pt x="78" y="237"/>
                  <a:pt x="79" y="236"/>
                </a:cubicBezTo>
                <a:cubicBezTo>
                  <a:pt x="80" y="235"/>
                  <a:pt x="83" y="235"/>
                  <a:pt x="84" y="234"/>
                </a:cubicBezTo>
                <a:cubicBezTo>
                  <a:pt x="85" y="233"/>
                  <a:pt x="86" y="230"/>
                  <a:pt x="86" y="229"/>
                </a:cubicBezTo>
                <a:cubicBezTo>
                  <a:pt x="86" y="228"/>
                  <a:pt x="85" y="225"/>
                  <a:pt x="85" y="224"/>
                </a:cubicBezTo>
                <a:cubicBezTo>
                  <a:pt x="85" y="223"/>
                  <a:pt x="86" y="220"/>
                  <a:pt x="87" y="218"/>
                </a:cubicBezTo>
                <a:cubicBezTo>
                  <a:pt x="88" y="217"/>
                  <a:pt x="90" y="216"/>
                  <a:pt x="91" y="215"/>
                </a:cubicBezTo>
                <a:cubicBezTo>
                  <a:pt x="92" y="214"/>
                  <a:pt x="93" y="211"/>
                  <a:pt x="93" y="210"/>
                </a:cubicBezTo>
                <a:cubicBezTo>
                  <a:pt x="94" y="208"/>
                  <a:pt x="92" y="206"/>
                  <a:pt x="92" y="205"/>
                </a:cubicBezTo>
                <a:cubicBezTo>
                  <a:pt x="92" y="203"/>
                  <a:pt x="92" y="201"/>
                  <a:pt x="93" y="200"/>
                </a:cubicBezTo>
                <a:cubicBezTo>
                  <a:pt x="94" y="199"/>
                  <a:pt x="96" y="200"/>
                  <a:pt x="97" y="199"/>
                </a:cubicBezTo>
                <a:cubicBezTo>
                  <a:pt x="98" y="198"/>
                  <a:pt x="99" y="196"/>
                  <a:pt x="98" y="195"/>
                </a:cubicBezTo>
                <a:cubicBezTo>
                  <a:pt x="98" y="193"/>
                  <a:pt x="93" y="190"/>
                  <a:pt x="91" y="190"/>
                </a:cubicBezTo>
                <a:cubicBezTo>
                  <a:pt x="89" y="189"/>
                  <a:pt x="86" y="189"/>
                  <a:pt x="84" y="189"/>
                </a:cubicBezTo>
                <a:cubicBezTo>
                  <a:pt x="82" y="189"/>
                  <a:pt x="78" y="190"/>
                  <a:pt x="76" y="191"/>
                </a:cubicBezTo>
                <a:cubicBezTo>
                  <a:pt x="75" y="191"/>
                  <a:pt x="72" y="193"/>
                  <a:pt x="71" y="194"/>
                </a:cubicBezTo>
                <a:cubicBezTo>
                  <a:pt x="70" y="194"/>
                  <a:pt x="68" y="195"/>
                  <a:pt x="67" y="196"/>
                </a:cubicBezTo>
                <a:cubicBezTo>
                  <a:pt x="65" y="196"/>
                  <a:pt x="61" y="197"/>
                  <a:pt x="60" y="196"/>
                </a:cubicBezTo>
                <a:cubicBezTo>
                  <a:pt x="58" y="195"/>
                  <a:pt x="57" y="192"/>
                  <a:pt x="57" y="190"/>
                </a:cubicBezTo>
                <a:cubicBezTo>
                  <a:pt x="56" y="189"/>
                  <a:pt x="57" y="187"/>
                  <a:pt x="57" y="185"/>
                </a:cubicBezTo>
                <a:cubicBezTo>
                  <a:pt x="57" y="183"/>
                  <a:pt x="59" y="180"/>
                  <a:pt x="59" y="178"/>
                </a:cubicBezTo>
                <a:cubicBezTo>
                  <a:pt x="59" y="176"/>
                  <a:pt x="60" y="174"/>
                  <a:pt x="60" y="173"/>
                </a:cubicBezTo>
                <a:cubicBezTo>
                  <a:pt x="60" y="172"/>
                  <a:pt x="58" y="170"/>
                  <a:pt x="57" y="170"/>
                </a:cubicBezTo>
                <a:cubicBezTo>
                  <a:pt x="55" y="169"/>
                  <a:pt x="51" y="169"/>
                  <a:pt x="50" y="168"/>
                </a:cubicBezTo>
                <a:cubicBezTo>
                  <a:pt x="49" y="167"/>
                  <a:pt x="47" y="164"/>
                  <a:pt x="46" y="164"/>
                </a:cubicBezTo>
                <a:cubicBezTo>
                  <a:pt x="45" y="164"/>
                  <a:pt x="43" y="164"/>
                  <a:pt x="43" y="164"/>
                </a:cubicBezTo>
                <a:cubicBezTo>
                  <a:pt x="42" y="164"/>
                  <a:pt x="40" y="166"/>
                  <a:pt x="39" y="167"/>
                </a:cubicBezTo>
                <a:cubicBezTo>
                  <a:pt x="38" y="167"/>
                  <a:pt x="36" y="167"/>
                  <a:pt x="35" y="166"/>
                </a:cubicBezTo>
                <a:cubicBezTo>
                  <a:pt x="34" y="166"/>
                  <a:pt x="34" y="163"/>
                  <a:pt x="34" y="162"/>
                </a:cubicBezTo>
                <a:cubicBezTo>
                  <a:pt x="34" y="161"/>
                  <a:pt x="35" y="159"/>
                  <a:pt x="35" y="157"/>
                </a:cubicBezTo>
                <a:cubicBezTo>
                  <a:pt x="36" y="157"/>
                  <a:pt x="36" y="155"/>
                  <a:pt x="36" y="154"/>
                </a:cubicBezTo>
                <a:cubicBezTo>
                  <a:pt x="35" y="154"/>
                  <a:pt x="34" y="153"/>
                  <a:pt x="33" y="153"/>
                </a:cubicBezTo>
                <a:cubicBezTo>
                  <a:pt x="32" y="152"/>
                  <a:pt x="28" y="153"/>
                  <a:pt x="27" y="152"/>
                </a:cubicBezTo>
                <a:cubicBezTo>
                  <a:pt x="25" y="152"/>
                  <a:pt x="23" y="148"/>
                  <a:pt x="23" y="148"/>
                </a:cubicBezTo>
                <a:cubicBezTo>
                  <a:pt x="23" y="148"/>
                  <a:pt x="21" y="144"/>
                  <a:pt x="21" y="143"/>
                </a:cubicBezTo>
                <a:cubicBezTo>
                  <a:pt x="22" y="142"/>
                  <a:pt x="25" y="142"/>
                  <a:pt x="25" y="141"/>
                </a:cubicBezTo>
                <a:cubicBezTo>
                  <a:pt x="26" y="140"/>
                  <a:pt x="26" y="138"/>
                  <a:pt x="26" y="138"/>
                </a:cubicBezTo>
                <a:cubicBezTo>
                  <a:pt x="26" y="137"/>
                  <a:pt x="26" y="135"/>
                  <a:pt x="26" y="134"/>
                </a:cubicBezTo>
                <a:cubicBezTo>
                  <a:pt x="25" y="133"/>
                  <a:pt x="25" y="132"/>
                  <a:pt x="25" y="131"/>
                </a:cubicBezTo>
                <a:cubicBezTo>
                  <a:pt x="25" y="130"/>
                  <a:pt x="25" y="127"/>
                  <a:pt x="26" y="126"/>
                </a:cubicBezTo>
                <a:cubicBezTo>
                  <a:pt x="27" y="125"/>
                  <a:pt x="29" y="124"/>
                  <a:pt x="30" y="123"/>
                </a:cubicBezTo>
                <a:cubicBezTo>
                  <a:pt x="31" y="122"/>
                  <a:pt x="33" y="118"/>
                  <a:pt x="33" y="116"/>
                </a:cubicBezTo>
                <a:cubicBezTo>
                  <a:pt x="33" y="115"/>
                  <a:pt x="32" y="112"/>
                  <a:pt x="32" y="111"/>
                </a:cubicBezTo>
                <a:cubicBezTo>
                  <a:pt x="32" y="110"/>
                  <a:pt x="33" y="108"/>
                  <a:pt x="34" y="107"/>
                </a:cubicBezTo>
                <a:cubicBezTo>
                  <a:pt x="35" y="106"/>
                  <a:pt x="37" y="106"/>
                  <a:pt x="39" y="105"/>
                </a:cubicBezTo>
                <a:cubicBezTo>
                  <a:pt x="40" y="105"/>
                  <a:pt x="42" y="105"/>
                  <a:pt x="43" y="104"/>
                </a:cubicBezTo>
                <a:cubicBezTo>
                  <a:pt x="44" y="104"/>
                  <a:pt x="45" y="102"/>
                  <a:pt x="45" y="101"/>
                </a:cubicBezTo>
                <a:cubicBezTo>
                  <a:pt x="45" y="99"/>
                  <a:pt x="42" y="96"/>
                  <a:pt x="41" y="95"/>
                </a:cubicBezTo>
                <a:cubicBezTo>
                  <a:pt x="40" y="93"/>
                  <a:pt x="39" y="90"/>
                  <a:pt x="38" y="89"/>
                </a:cubicBezTo>
                <a:cubicBezTo>
                  <a:pt x="37" y="88"/>
                  <a:pt x="34" y="88"/>
                  <a:pt x="33" y="87"/>
                </a:cubicBezTo>
                <a:cubicBezTo>
                  <a:pt x="32" y="86"/>
                  <a:pt x="31" y="83"/>
                  <a:pt x="30" y="82"/>
                </a:cubicBezTo>
                <a:cubicBezTo>
                  <a:pt x="29" y="81"/>
                  <a:pt x="29" y="78"/>
                  <a:pt x="28" y="76"/>
                </a:cubicBezTo>
                <a:cubicBezTo>
                  <a:pt x="28" y="75"/>
                  <a:pt x="28" y="72"/>
                  <a:pt x="28" y="70"/>
                </a:cubicBezTo>
                <a:cubicBezTo>
                  <a:pt x="28" y="69"/>
                  <a:pt x="29" y="68"/>
                  <a:pt x="29" y="67"/>
                </a:cubicBezTo>
                <a:cubicBezTo>
                  <a:pt x="32" y="69"/>
                  <a:pt x="37" y="66"/>
                  <a:pt x="40" y="67"/>
                </a:cubicBezTo>
                <a:cubicBezTo>
                  <a:pt x="42" y="68"/>
                  <a:pt x="46" y="71"/>
                  <a:pt x="48" y="72"/>
                </a:cubicBezTo>
                <a:cubicBezTo>
                  <a:pt x="50" y="73"/>
                  <a:pt x="53" y="75"/>
                  <a:pt x="53" y="77"/>
                </a:cubicBezTo>
                <a:cubicBezTo>
                  <a:pt x="54" y="78"/>
                  <a:pt x="52" y="83"/>
                  <a:pt x="53" y="85"/>
                </a:cubicBezTo>
                <a:cubicBezTo>
                  <a:pt x="54" y="85"/>
                  <a:pt x="56" y="86"/>
                  <a:pt x="57" y="86"/>
                </a:cubicBezTo>
                <a:cubicBezTo>
                  <a:pt x="58" y="85"/>
                  <a:pt x="59" y="82"/>
                  <a:pt x="59" y="81"/>
                </a:cubicBezTo>
                <a:cubicBezTo>
                  <a:pt x="60" y="79"/>
                  <a:pt x="59" y="75"/>
                  <a:pt x="59" y="73"/>
                </a:cubicBezTo>
                <a:cubicBezTo>
                  <a:pt x="60" y="73"/>
                  <a:pt x="61" y="71"/>
                  <a:pt x="61" y="71"/>
                </a:cubicBezTo>
                <a:cubicBezTo>
                  <a:pt x="62" y="69"/>
                  <a:pt x="63" y="66"/>
                  <a:pt x="64" y="65"/>
                </a:cubicBezTo>
                <a:cubicBezTo>
                  <a:pt x="65" y="63"/>
                  <a:pt x="69" y="61"/>
                  <a:pt x="71" y="59"/>
                </a:cubicBezTo>
                <a:cubicBezTo>
                  <a:pt x="74" y="57"/>
                  <a:pt x="79" y="55"/>
                  <a:pt x="81" y="53"/>
                </a:cubicBezTo>
                <a:cubicBezTo>
                  <a:pt x="82" y="51"/>
                  <a:pt x="84" y="46"/>
                  <a:pt x="86" y="45"/>
                </a:cubicBezTo>
                <a:cubicBezTo>
                  <a:pt x="88" y="43"/>
                  <a:pt x="92" y="42"/>
                  <a:pt x="94" y="41"/>
                </a:cubicBezTo>
                <a:cubicBezTo>
                  <a:pt x="96" y="40"/>
                  <a:pt x="98" y="37"/>
                  <a:pt x="99" y="37"/>
                </a:cubicBezTo>
                <a:cubicBezTo>
                  <a:pt x="102" y="37"/>
                  <a:pt x="108" y="40"/>
                  <a:pt x="110" y="40"/>
                </a:cubicBezTo>
                <a:cubicBezTo>
                  <a:pt x="112" y="40"/>
                  <a:pt x="114" y="40"/>
                  <a:pt x="115" y="39"/>
                </a:cubicBezTo>
                <a:cubicBezTo>
                  <a:pt x="117" y="39"/>
                  <a:pt x="119" y="36"/>
                  <a:pt x="120" y="35"/>
                </a:cubicBezTo>
                <a:cubicBezTo>
                  <a:pt x="123" y="32"/>
                  <a:pt x="131" y="28"/>
                  <a:pt x="134" y="25"/>
                </a:cubicBezTo>
                <a:cubicBezTo>
                  <a:pt x="136" y="22"/>
                  <a:pt x="138" y="16"/>
                  <a:pt x="140" y="14"/>
                </a:cubicBezTo>
                <a:cubicBezTo>
                  <a:pt x="142" y="12"/>
                  <a:pt x="147" y="9"/>
                  <a:pt x="149" y="7"/>
                </a:cubicBezTo>
                <a:cubicBezTo>
                  <a:pt x="150" y="6"/>
                  <a:pt x="151" y="2"/>
                  <a:pt x="152" y="2"/>
                </a:cubicBezTo>
                <a:cubicBezTo>
                  <a:pt x="156" y="0"/>
                  <a:pt x="166" y="3"/>
                  <a:pt x="170" y="5"/>
                </a:cubicBezTo>
                <a:cubicBezTo>
                  <a:pt x="174" y="6"/>
                  <a:pt x="180" y="12"/>
                  <a:pt x="183" y="13"/>
                </a:cubicBezTo>
                <a:cubicBezTo>
                  <a:pt x="193" y="16"/>
                  <a:pt x="212" y="16"/>
                  <a:pt x="222" y="17"/>
                </a:cubicBezTo>
                <a:cubicBezTo>
                  <a:pt x="244" y="19"/>
                  <a:pt x="288" y="25"/>
                  <a:pt x="310" y="27"/>
                </a:cubicBezTo>
                <a:cubicBezTo>
                  <a:pt x="349" y="30"/>
                  <a:pt x="428" y="35"/>
                  <a:pt x="468" y="37"/>
                </a:cubicBezTo>
                <a:cubicBezTo>
                  <a:pt x="489" y="38"/>
                  <a:pt x="533" y="39"/>
                  <a:pt x="555" y="37"/>
                </a:cubicBezTo>
                <a:cubicBezTo>
                  <a:pt x="590" y="36"/>
                  <a:pt x="658" y="25"/>
                  <a:pt x="693" y="22"/>
                </a:cubicBezTo>
                <a:cubicBezTo>
                  <a:pt x="720" y="20"/>
                  <a:pt x="775" y="19"/>
                  <a:pt x="803" y="17"/>
                </a:cubicBezTo>
                <a:cubicBezTo>
                  <a:pt x="807" y="17"/>
                  <a:pt x="815" y="17"/>
                  <a:pt x="818" y="15"/>
                </a:cubicBezTo>
                <a:cubicBezTo>
                  <a:pt x="820" y="15"/>
                  <a:pt x="822" y="12"/>
                  <a:pt x="824" y="11"/>
                </a:cubicBezTo>
                <a:cubicBezTo>
                  <a:pt x="824" y="10"/>
                  <a:pt x="826" y="8"/>
                  <a:pt x="827" y="7"/>
                </a:cubicBezTo>
                <a:cubicBezTo>
                  <a:pt x="828" y="8"/>
                  <a:pt x="830" y="9"/>
                  <a:pt x="830" y="9"/>
                </a:cubicBezTo>
                <a:cubicBezTo>
                  <a:pt x="831" y="10"/>
                  <a:pt x="832" y="11"/>
                  <a:pt x="832" y="12"/>
                </a:cubicBezTo>
                <a:cubicBezTo>
                  <a:pt x="832" y="14"/>
                  <a:pt x="832" y="17"/>
                  <a:pt x="832" y="19"/>
                </a:cubicBezTo>
                <a:cubicBezTo>
                  <a:pt x="832" y="21"/>
                  <a:pt x="830" y="24"/>
                  <a:pt x="830" y="26"/>
                </a:cubicBezTo>
                <a:cubicBezTo>
                  <a:pt x="830" y="28"/>
                  <a:pt x="832" y="30"/>
                  <a:pt x="832" y="31"/>
                </a:cubicBezTo>
                <a:cubicBezTo>
                  <a:pt x="832" y="33"/>
                  <a:pt x="830" y="35"/>
                  <a:pt x="829" y="36"/>
                </a:cubicBezTo>
                <a:cubicBezTo>
                  <a:pt x="828" y="38"/>
                  <a:pt x="825" y="39"/>
                  <a:pt x="824" y="40"/>
                </a:cubicBezTo>
                <a:cubicBezTo>
                  <a:pt x="822" y="40"/>
                  <a:pt x="819" y="39"/>
                  <a:pt x="818" y="40"/>
                </a:cubicBezTo>
                <a:cubicBezTo>
                  <a:pt x="817" y="41"/>
                  <a:pt x="816" y="44"/>
                  <a:pt x="815" y="44"/>
                </a:cubicBezTo>
                <a:cubicBezTo>
                  <a:pt x="813" y="45"/>
                  <a:pt x="808" y="45"/>
                  <a:pt x="806" y="45"/>
                </a:cubicBezTo>
                <a:cubicBezTo>
                  <a:pt x="805" y="45"/>
                  <a:pt x="802" y="43"/>
                  <a:pt x="800" y="43"/>
                </a:cubicBezTo>
                <a:cubicBezTo>
                  <a:pt x="799" y="43"/>
                  <a:pt x="797" y="45"/>
                  <a:pt x="796" y="45"/>
                </a:cubicBezTo>
                <a:cubicBezTo>
                  <a:pt x="796" y="46"/>
                  <a:pt x="796" y="49"/>
                  <a:pt x="795" y="50"/>
                </a:cubicBezTo>
                <a:cubicBezTo>
                  <a:pt x="793" y="51"/>
                  <a:pt x="788" y="51"/>
                  <a:pt x="786" y="51"/>
                </a:cubicBezTo>
                <a:cubicBezTo>
                  <a:pt x="785" y="52"/>
                  <a:pt x="783" y="53"/>
                  <a:pt x="781" y="53"/>
                </a:cubicBezTo>
                <a:cubicBezTo>
                  <a:pt x="780" y="54"/>
                  <a:pt x="776" y="55"/>
                  <a:pt x="775" y="57"/>
                </a:cubicBezTo>
                <a:cubicBezTo>
                  <a:pt x="774" y="57"/>
                  <a:pt x="772" y="59"/>
                  <a:pt x="771" y="61"/>
                </a:cubicBezTo>
                <a:cubicBezTo>
                  <a:pt x="771" y="62"/>
                  <a:pt x="772" y="66"/>
                  <a:pt x="771" y="68"/>
                </a:cubicBezTo>
                <a:cubicBezTo>
                  <a:pt x="771" y="69"/>
                  <a:pt x="766" y="70"/>
                  <a:pt x="765" y="71"/>
                </a:cubicBezTo>
                <a:cubicBezTo>
                  <a:pt x="765" y="72"/>
                  <a:pt x="765" y="75"/>
                  <a:pt x="765" y="76"/>
                </a:cubicBezTo>
                <a:cubicBezTo>
                  <a:pt x="766" y="77"/>
                  <a:pt x="769" y="78"/>
                  <a:pt x="769" y="79"/>
                </a:cubicBezTo>
                <a:cubicBezTo>
                  <a:pt x="770" y="80"/>
                  <a:pt x="770" y="82"/>
                  <a:pt x="770" y="82"/>
                </a:cubicBezTo>
                <a:cubicBezTo>
                  <a:pt x="771" y="83"/>
                  <a:pt x="774" y="84"/>
                  <a:pt x="775" y="85"/>
                </a:cubicBezTo>
                <a:cubicBezTo>
                  <a:pt x="776" y="87"/>
                  <a:pt x="777" y="90"/>
                  <a:pt x="778" y="92"/>
                </a:cubicBezTo>
                <a:cubicBezTo>
                  <a:pt x="778" y="93"/>
                  <a:pt x="780" y="94"/>
                  <a:pt x="781" y="94"/>
                </a:cubicBezTo>
                <a:cubicBezTo>
                  <a:pt x="782" y="95"/>
                  <a:pt x="785" y="94"/>
                  <a:pt x="786" y="94"/>
                </a:cubicBezTo>
                <a:cubicBezTo>
                  <a:pt x="787" y="94"/>
                  <a:pt x="790" y="94"/>
                  <a:pt x="790" y="94"/>
                </a:cubicBezTo>
                <a:cubicBezTo>
                  <a:pt x="792" y="96"/>
                  <a:pt x="792" y="100"/>
                  <a:pt x="793" y="102"/>
                </a:cubicBezTo>
                <a:cubicBezTo>
                  <a:pt x="794" y="105"/>
                  <a:pt x="797" y="112"/>
                  <a:pt x="796" y="115"/>
                </a:cubicBezTo>
                <a:cubicBezTo>
                  <a:pt x="796" y="116"/>
                  <a:pt x="793" y="116"/>
                  <a:pt x="792" y="117"/>
                </a:cubicBezTo>
                <a:cubicBezTo>
                  <a:pt x="791" y="118"/>
                  <a:pt x="791" y="123"/>
                  <a:pt x="791" y="125"/>
                </a:cubicBezTo>
                <a:cubicBezTo>
                  <a:pt x="791" y="127"/>
                  <a:pt x="793" y="129"/>
                  <a:pt x="794" y="130"/>
                </a:cubicBezTo>
                <a:cubicBezTo>
                  <a:pt x="795" y="130"/>
                  <a:pt x="797" y="132"/>
                  <a:pt x="798" y="132"/>
                </a:cubicBezTo>
                <a:cubicBezTo>
                  <a:pt x="798" y="131"/>
                  <a:pt x="799" y="129"/>
                  <a:pt x="799" y="128"/>
                </a:cubicBezTo>
                <a:cubicBezTo>
                  <a:pt x="800" y="128"/>
                  <a:pt x="802" y="130"/>
                  <a:pt x="803" y="130"/>
                </a:cubicBezTo>
                <a:cubicBezTo>
                  <a:pt x="804" y="132"/>
                  <a:pt x="804" y="135"/>
                  <a:pt x="805" y="136"/>
                </a:cubicBezTo>
                <a:cubicBezTo>
                  <a:pt x="805" y="138"/>
                  <a:pt x="807" y="142"/>
                  <a:pt x="808" y="144"/>
                </a:cubicBezTo>
                <a:cubicBezTo>
                  <a:pt x="809" y="146"/>
                  <a:pt x="812" y="148"/>
                  <a:pt x="813" y="149"/>
                </a:cubicBezTo>
                <a:cubicBezTo>
                  <a:pt x="814" y="152"/>
                  <a:pt x="814" y="157"/>
                  <a:pt x="815" y="159"/>
                </a:cubicBezTo>
                <a:cubicBezTo>
                  <a:pt x="816" y="161"/>
                  <a:pt x="820" y="165"/>
                  <a:pt x="821" y="167"/>
                </a:cubicBezTo>
                <a:cubicBezTo>
                  <a:pt x="823" y="169"/>
                  <a:pt x="827" y="173"/>
                  <a:pt x="828" y="175"/>
                </a:cubicBezTo>
                <a:cubicBezTo>
                  <a:pt x="830" y="177"/>
                  <a:pt x="831" y="181"/>
                  <a:pt x="832" y="183"/>
                </a:cubicBezTo>
                <a:cubicBezTo>
                  <a:pt x="832" y="186"/>
                  <a:pt x="832" y="191"/>
                  <a:pt x="832" y="194"/>
                </a:cubicBezTo>
                <a:cubicBezTo>
                  <a:pt x="831" y="197"/>
                  <a:pt x="829" y="204"/>
                  <a:pt x="828" y="207"/>
                </a:cubicBezTo>
                <a:cubicBezTo>
                  <a:pt x="827" y="208"/>
                  <a:pt x="826" y="212"/>
                  <a:pt x="825" y="213"/>
                </a:cubicBezTo>
                <a:cubicBezTo>
                  <a:pt x="824" y="214"/>
                  <a:pt x="819" y="214"/>
                  <a:pt x="817" y="216"/>
                </a:cubicBezTo>
                <a:cubicBezTo>
                  <a:pt x="816" y="218"/>
                  <a:pt x="817" y="223"/>
                  <a:pt x="817" y="225"/>
                </a:cubicBezTo>
                <a:cubicBezTo>
                  <a:pt x="818" y="226"/>
                  <a:pt x="819" y="228"/>
                  <a:pt x="819" y="230"/>
                </a:cubicBezTo>
                <a:cubicBezTo>
                  <a:pt x="819" y="231"/>
                  <a:pt x="819" y="235"/>
                  <a:pt x="818" y="236"/>
                </a:cubicBezTo>
                <a:cubicBezTo>
                  <a:pt x="817" y="237"/>
                  <a:pt x="814" y="234"/>
                  <a:pt x="812" y="234"/>
                </a:cubicBezTo>
                <a:cubicBezTo>
                  <a:pt x="811" y="235"/>
                  <a:pt x="809" y="236"/>
                  <a:pt x="808" y="237"/>
                </a:cubicBezTo>
                <a:cubicBezTo>
                  <a:pt x="807" y="238"/>
                  <a:pt x="806" y="241"/>
                  <a:pt x="806" y="242"/>
                </a:cubicBezTo>
                <a:cubicBezTo>
                  <a:pt x="805" y="244"/>
                  <a:pt x="802" y="247"/>
                  <a:pt x="801" y="248"/>
                </a:cubicBezTo>
                <a:cubicBezTo>
                  <a:pt x="800" y="249"/>
                  <a:pt x="795" y="250"/>
                  <a:pt x="794" y="251"/>
                </a:cubicBezTo>
                <a:cubicBezTo>
                  <a:pt x="793" y="252"/>
                  <a:pt x="793" y="256"/>
                  <a:pt x="792" y="257"/>
                </a:cubicBezTo>
                <a:cubicBezTo>
                  <a:pt x="792" y="259"/>
                  <a:pt x="792" y="262"/>
                  <a:pt x="791" y="263"/>
                </a:cubicBezTo>
                <a:cubicBezTo>
                  <a:pt x="790" y="263"/>
                  <a:pt x="788" y="263"/>
                  <a:pt x="787" y="262"/>
                </a:cubicBezTo>
                <a:cubicBezTo>
                  <a:pt x="785" y="261"/>
                  <a:pt x="784" y="257"/>
                  <a:pt x="783" y="257"/>
                </a:cubicBezTo>
                <a:cubicBezTo>
                  <a:pt x="781" y="257"/>
                  <a:pt x="778" y="262"/>
                  <a:pt x="777" y="264"/>
                </a:cubicBezTo>
                <a:cubicBezTo>
                  <a:pt x="776" y="265"/>
                  <a:pt x="777" y="270"/>
                  <a:pt x="775" y="271"/>
                </a:cubicBezTo>
                <a:cubicBezTo>
                  <a:pt x="773" y="272"/>
                  <a:pt x="769" y="270"/>
                  <a:pt x="767" y="271"/>
                </a:cubicBezTo>
                <a:cubicBezTo>
                  <a:pt x="766" y="271"/>
                  <a:pt x="764" y="272"/>
                  <a:pt x="764" y="272"/>
                </a:cubicBezTo>
                <a:cubicBezTo>
                  <a:pt x="763" y="274"/>
                  <a:pt x="764" y="277"/>
                  <a:pt x="764" y="278"/>
                </a:cubicBezTo>
                <a:cubicBezTo>
                  <a:pt x="764" y="280"/>
                  <a:pt x="767" y="284"/>
                  <a:pt x="767" y="286"/>
                </a:cubicBezTo>
                <a:cubicBezTo>
                  <a:pt x="767" y="287"/>
                  <a:pt x="767" y="290"/>
                  <a:pt x="766" y="290"/>
                </a:cubicBezTo>
                <a:cubicBezTo>
                  <a:pt x="765" y="291"/>
                  <a:pt x="761" y="291"/>
                  <a:pt x="760" y="290"/>
                </a:cubicBezTo>
                <a:cubicBezTo>
                  <a:pt x="759" y="290"/>
                  <a:pt x="759" y="286"/>
                  <a:pt x="758" y="286"/>
                </a:cubicBezTo>
                <a:cubicBezTo>
                  <a:pt x="757" y="284"/>
                  <a:pt x="752" y="285"/>
                  <a:pt x="751" y="286"/>
                </a:cubicBezTo>
                <a:cubicBezTo>
                  <a:pt x="749" y="286"/>
                  <a:pt x="748" y="289"/>
                  <a:pt x="747" y="290"/>
                </a:cubicBezTo>
                <a:cubicBezTo>
                  <a:pt x="745" y="292"/>
                  <a:pt x="742" y="293"/>
                  <a:pt x="741" y="294"/>
                </a:cubicBezTo>
                <a:cubicBezTo>
                  <a:pt x="740" y="295"/>
                  <a:pt x="739" y="298"/>
                  <a:pt x="738" y="299"/>
                </a:cubicBezTo>
                <a:cubicBezTo>
                  <a:pt x="736" y="301"/>
                  <a:pt x="733" y="305"/>
                  <a:pt x="731" y="306"/>
                </a:cubicBezTo>
                <a:cubicBezTo>
                  <a:pt x="729" y="308"/>
                  <a:pt x="725" y="309"/>
                  <a:pt x="723" y="311"/>
                </a:cubicBezTo>
                <a:cubicBezTo>
                  <a:pt x="720" y="313"/>
                  <a:pt x="717" y="318"/>
                  <a:pt x="714" y="321"/>
                </a:cubicBezTo>
                <a:cubicBezTo>
                  <a:pt x="710" y="326"/>
                  <a:pt x="702" y="337"/>
                  <a:pt x="697" y="341"/>
                </a:cubicBezTo>
                <a:cubicBezTo>
                  <a:pt x="694" y="343"/>
                  <a:pt x="688" y="347"/>
                  <a:pt x="685" y="348"/>
                </a:cubicBezTo>
                <a:cubicBezTo>
                  <a:pt x="682" y="349"/>
                  <a:pt x="675" y="348"/>
                  <a:pt x="672" y="349"/>
                </a:cubicBezTo>
                <a:cubicBezTo>
                  <a:pt x="671" y="350"/>
                  <a:pt x="670" y="352"/>
                  <a:pt x="669" y="353"/>
                </a:cubicBezTo>
                <a:cubicBezTo>
                  <a:pt x="668" y="355"/>
                  <a:pt x="669" y="360"/>
                  <a:pt x="668" y="361"/>
                </a:cubicBezTo>
                <a:cubicBezTo>
                  <a:pt x="667" y="363"/>
                  <a:pt x="663" y="366"/>
                  <a:pt x="662" y="365"/>
                </a:cubicBezTo>
                <a:cubicBezTo>
                  <a:pt x="660" y="365"/>
                  <a:pt x="659" y="361"/>
                  <a:pt x="658" y="360"/>
                </a:cubicBezTo>
                <a:cubicBezTo>
                  <a:pt x="657" y="359"/>
                  <a:pt x="654" y="358"/>
                  <a:pt x="653" y="358"/>
                </a:cubicBezTo>
                <a:cubicBezTo>
                  <a:pt x="652" y="358"/>
                  <a:pt x="648" y="358"/>
                  <a:pt x="647" y="358"/>
                </a:cubicBezTo>
                <a:cubicBezTo>
                  <a:pt x="645" y="359"/>
                  <a:pt x="641" y="363"/>
                  <a:pt x="640" y="365"/>
                </a:cubicBezTo>
                <a:cubicBezTo>
                  <a:pt x="638" y="367"/>
                  <a:pt x="638" y="373"/>
                  <a:pt x="637" y="375"/>
                </a:cubicBezTo>
                <a:cubicBezTo>
                  <a:pt x="636" y="377"/>
                  <a:pt x="633" y="381"/>
                  <a:pt x="631" y="382"/>
                </a:cubicBezTo>
                <a:cubicBezTo>
                  <a:pt x="630" y="382"/>
                  <a:pt x="627" y="382"/>
                  <a:pt x="626" y="382"/>
                </a:cubicBezTo>
                <a:cubicBezTo>
                  <a:pt x="624" y="381"/>
                  <a:pt x="623" y="378"/>
                  <a:pt x="621" y="377"/>
                </a:cubicBezTo>
                <a:cubicBezTo>
                  <a:pt x="620" y="376"/>
                  <a:pt x="616" y="375"/>
                  <a:pt x="614" y="375"/>
                </a:cubicBezTo>
                <a:cubicBezTo>
                  <a:pt x="612" y="374"/>
                  <a:pt x="607" y="373"/>
                  <a:pt x="605" y="373"/>
                </a:cubicBezTo>
                <a:cubicBezTo>
                  <a:pt x="601" y="372"/>
                  <a:pt x="594" y="372"/>
                  <a:pt x="591" y="373"/>
                </a:cubicBezTo>
                <a:cubicBezTo>
                  <a:pt x="590" y="373"/>
                  <a:pt x="588" y="373"/>
                  <a:pt x="587" y="374"/>
                </a:cubicBezTo>
                <a:cubicBezTo>
                  <a:pt x="585" y="375"/>
                  <a:pt x="584" y="378"/>
                  <a:pt x="582" y="379"/>
                </a:cubicBezTo>
                <a:cubicBezTo>
                  <a:pt x="580" y="380"/>
                  <a:pt x="574" y="380"/>
                  <a:pt x="571" y="380"/>
                </a:cubicBezTo>
                <a:cubicBezTo>
                  <a:pt x="570" y="380"/>
                  <a:pt x="569" y="380"/>
                  <a:pt x="568" y="380"/>
                </a:cubicBezTo>
                <a:close/>
              </a:path>
            </a:pathLst>
          </a:custGeom>
          <a:solidFill>
            <a:srgbClr val="CFCFCF"/>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4517500" y="570572"/>
            <a:ext cx="1771866" cy="1381358"/>
          </a:xfrm>
          <a:custGeom>
            <a:avLst/>
            <a:gdLst/>
            <a:ahLst/>
            <a:cxnLst>
              <a:cxn ang="0">
                <a:pos x="606" y="191"/>
              </a:cxn>
              <a:cxn ang="0">
                <a:pos x="577" y="219"/>
              </a:cxn>
              <a:cxn ang="0">
                <a:pos x="580" y="246"/>
              </a:cxn>
              <a:cxn ang="0">
                <a:pos x="581" y="266"/>
              </a:cxn>
              <a:cxn ang="0">
                <a:pos x="573" y="293"/>
              </a:cxn>
              <a:cxn ang="0">
                <a:pos x="580" y="312"/>
              </a:cxn>
              <a:cxn ang="0">
                <a:pos x="590" y="323"/>
              </a:cxn>
              <a:cxn ang="0">
                <a:pos x="604" y="344"/>
              </a:cxn>
              <a:cxn ang="0">
                <a:pos x="631" y="348"/>
              </a:cxn>
              <a:cxn ang="0">
                <a:pos x="640" y="369"/>
              </a:cxn>
              <a:cxn ang="0">
                <a:pos x="626" y="395"/>
              </a:cxn>
              <a:cxn ang="0">
                <a:pos x="617" y="407"/>
              </a:cxn>
              <a:cxn ang="0">
                <a:pos x="588" y="403"/>
              </a:cxn>
              <a:cxn ang="0">
                <a:pos x="578" y="437"/>
              </a:cxn>
              <a:cxn ang="0">
                <a:pos x="561" y="471"/>
              </a:cxn>
              <a:cxn ang="0">
                <a:pos x="547" y="488"/>
              </a:cxn>
              <a:cxn ang="0">
                <a:pos x="496" y="488"/>
              </a:cxn>
              <a:cxn ang="0">
                <a:pos x="474" y="461"/>
              </a:cxn>
              <a:cxn ang="0">
                <a:pos x="442" y="452"/>
              </a:cxn>
              <a:cxn ang="0">
                <a:pos x="417" y="466"/>
              </a:cxn>
              <a:cxn ang="0">
                <a:pos x="399" y="448"/>
              </a:cxn>
              <a:cxn ang="0">
                <a:pos x="362" y="451"/>
              </a:cxn>
              <a:cxn ang="0">
                <a:pos x="340" y="435"/>
              </a:cxn>
              <a:cxn ang="0">
                <a:pos x="317" y="426"/>
              </a:cxn>
              <a:cxn ang="0">
                <a:pos x="298" y="442"/>
              </a:cxn>
              <a:cxn ang="0">
                <a:pos x="276" y="424"/>
              </a:cxn>
              <a:cxn ang="0">
                <a:pos x="262" y="432"/>
              </a:cxn>
              <a:cxn ang="0">
                <a:pos x="251" y="455"/>
              </a:cxn>
              <a:cxn ang="0">
                <a:pos x="236" y="464"/>
              </a:cxn>
              <a:cxn ang="0">
                <a:pos x="245" y="480"/>
              </a:cxn>
              <a:cxn ang="0">
                <a:pos x="220" y="481"/>
              </a:cxn>
              <a:cxn ang="0">
                <a:pos x="211" y="494"/>
              </a:cxn>
              <a:cxn ang="0">
                <a:pos x="195" y="489"/>
              </a:cxn>
              <a:cxn ang="0">
                <a:pos x="178" y="474"/>
              </a:cxn>
              <a:cxn ang="0">
                <a:pos x="162" y="508"/>
              </a:cxn>
              <a:cxn ang="0">
                <a:pos x="137" y="517"/>
              </a:cxn>
              <a:cxn ang="0">
                <a:pos x="95" y="507"/>
              </a:cxn>
              <a:cxn ang="0">
                <a:pos x="64" y="503"/>
              </a:cxn>
              <a:cxn ang="0">
                <a:pos x="35" y="472"/>
              </a:cxn>
              <a:cxn ang="0">
                <a:pos x="32" y="429"/>
              </a:cxn>
              <a:cxn ang="0">
                <a:pos x="42" y="407"/>
              </a:cxn>
              <a:cxn ang="0">
                <a:pos x="42" y="377"/>
              </a:cxn>
              <a:cxn ang="0">
                <a:pos x="43" y="349"/>
              </a:cxn>
              <a:cxn ang="0">
                <a:pos x="26" y="326"/>
              </a:cxn>
              <a:cxn ang="0">
                <a:pos x="16" y="327"/>
              </a:cxn>
              <a:cxn ang="0">
                <a:pos x="15" y="280"/>
              </a:cxn>
              <a:cxn ang="0">
                <a:pos x="0" y="241"/>
              </a:cxn>
              <a:cxn ang="0">
                <a:pos x="29" y="209"/>
              </a:cxn>
              <a:cxn ang="0">
                <a:pos x="26" y="183"/>
              </a:cxn>
              <a:cxn ang="0">
                <a:pos x="29" y="162"/>
              </a:cxn>
              <a:cxn ang="0">
                <a:pos x="18" y="134"/>
              </a:cxn>
              <a:cxn ang="0">
                <a:pos x="53" y="96"/>
              </a:cxn>
              <a:cxn ang="0">
                <a:pos x="180" y="33"/>
              </a:cxn>
              <a:cxn ang="0">
                <a:pos x="308" y="3"/>
              </a:cxn>
              <a:cxn ang="0">
                <a:pos x="379" y="4"/>
              </a:cxn>
              <a:cxn ang="0">
                <a:pos x="468" y="71"/>
              </a:cxn>
              <a:cxn ang="0">
                <a:pos x="463" y="81"/>
              </a:cxn>
              <a:cxn ang="0">
                <a:pos x="430" y="50"/>
              </a:cxn>
              <a:cxn ang="0">
                <a:pos x="385" y="38"/>
              </a:cxn>
              <a:cxn ang="0">
                <a:pos x="406" y="86"/>
              </a:cxn>
              <a:cxn ang="0">
                <a:pos x="421" y="146"/>
              </a:cxn>
              <a:cxn ang="0">
                <a:pos x="471" y="186"/>
              </a:cxn>
              <a:cxn ang="0">
                <a:pos x="594" y="188"/>
              </a:cxn>
            </a:cxnLst>
            <a:rect l="0" t="0" r="r" b="b"/>
            <a:pathLst>
              <a:path w="673" h="524">
                <a:moveTo>
                  <a:pt x="673" y="152"/>
                </a:moveTo>
                <a:cubicBezTo>
                  <a:pt x="673" y="154"/>
                  <a:pt x="672" y="157"/>
                  <a:pt x="671" y="158"/>
                </a:cubicBezTo>
                <a:cubicBezTo>
                  <a:pt x="670" y="160"/>
                  <a:pt x="665" y="162"/>
                  <a:pt x="663" y="163"/>
                </a:cubicBezTo>
                <a:cubicBezTo>
                  <a:pt x="658" y="166"/>
                  <a:pt x="649" y="172"/>
                  <a:pt x="644" y="175"/>
                </a:cubicBezTo>
                <a:cubicBezTo>
                  <a:pt x="640" y="177"/>
                  <a:pt x="631" y="182"/>
                  <a:pt x="627" y="184"/>
                </a:cubicBezTo>
                <a:cubicBezTo>
                  <a:pt x="621" y="186"/>
                  <a:pt x="611" y="189"/>
                  <a:pt x="606" y="191"/>
                </a:cubicBezTo>
                <a:cubicBezTo>
                  <a:pt x="602" y="192"/>
                  <a:pt x="594" y="196"/>
                  <a:pt x="590" y="197"/>
                </a:cubicBezTo>
                <a:cubicBezTo>
                  <a:pt x="587" y="197"/>
                  <a:pt x="581" y="196"/>
                  <a:pt x="578" y="196"/>
                </a:cubicBezTo>
                <a:cubicBezTo>
                  <a:pt x="576" y="196"/>
                  <a:pt x="573" y="197"/>
                  <a:pt x="573" y="198"/>
                </a:cubicBezTo>
                <a:cubicBezTo>
                  <a:pt x="572" y="199"/>
                  <a:pt x="572" y="202"/>
                  <a:pt x="573" y="203"/>
                </a:cubicBezTo>
                <a:cubicBezTo>
                  <a:pt x="573" y="206"/>
                  <a:pt x="576" y="209"/>
                  <a:pt x="576" y="211"/>
                </a:cubicBezTo>
                <a:cubicBezTo>
                  <a:pt x="577" y="213"/>
                  <a:pt x="577" y="217"/>
                  <a:pt x="577" y="219"/>
                </a:cubicBezTo>
                <a:cubicBezTo>
                  <a:pt x="577" y="220"/>
                  <a:pt x="575" y="224"/>
                  <a:pt x="576" y="226"/>
                </a:cubicBezTo>
                <a:cubicBezTo>
                  <a:pt x="576" y="226"/>
                  <a:pt x="576" y="226"/>
                  <a:pt x="576" y="226"/>
                </a:cubicBezTo>
                <a:cubicBezTo>
                  <a:pt x="576" y="227"/>
                  <a:pt x="575" y="228"/>
                  <a:pt x="575" y="229"/>
                </a:cubicBezTo>
                <a:cubicBezTo>
                  <a:pt x="575" y="231"/>
                  <a:pt x="575" y="234"/>
                  <a:pt x="575" y="235"/>
                </a:cubicBezTo>
                <a:cubicBezTo>
                  <a:pt x="576" y="237"/>
                  <a:pt x="576" y="240"/>
                  <a:pt x="577" y="241"/>
                </a:cubicBezTo>
                <a:cubicBezTo>
                  <a:pt x="578" y="242"/>
                  <a:pt x="579" y="245"/>
                  <a:pt x="580" y="246"/>
                </a:cubicBezTo>
                <a:cubicBezTo>
                  <a:pt x="581" y="247"/>
                  <a:pt x="584" y="247"/>
                  <a:pt x="585" y="248"/>
                </a:cubicBezTo>
                <a:cubicBezTo>
                  <a:pt x="586" y="249"/>
                  <a:pt x="587" y="252"/>
                  <a:pt x="588" y="254"/>
                </a:cubicBezTo>
                <a:cubicBezTo>
                  <a:pt x="589" y="255"/>
                  <a:pt x="592" y="258"/>
                  <a:pt x="592" y="260"/>
                </a:cubicBezTo>
                <a:cubicBezTo>
                  <a:pt x="592" y="261"/>
                  <a:pt x="591" y="263"/>
                  <a:pt x="590" y="263"/>
                </a:cubicBezTo>
                <a:cubicBezTo>
                  <a:pt x="589" y="264"/>
                  <a:pt x="587" y="264"/>
                  <a:pt x="586" y="264"/>
                </a:cubicBezTo>
                <a:cubicBezTo>
                  <a:pt x="584" y="265"/>
                  <a:pt x="582" y="265"/>
                  <a:pt x="581" y="266"/>
                </a:cubicBezTo>
                <a:cubicBezTo>
                  <a:pt x="580" y="267"/>
                  <a:pt x="579" y="269"/>
                  <a:pt x="579" y="270"/>
                </a:cubicBezTo>
                <a:cubicBezTo>
                  <a:pt x="579" y="271"/>
                  <a:pt x="580" y="274"/>
                  <a:pt x="580" y="275"/>
                </a:cubicBezTo>
                <a:cubicBezTo>
                  <a:pt x="580" y="277"/>
                  <a:pt x="578" y="281"/>
                  <a:pt x="577" y="282"/>
                </a:cubicBezTo>
                <a:cubicBezTo>
                  <a:pt x="576" y="283"/>
                  <a:pt x="574" y="284"/>
                  <a:pt x="573" y="285"/>
                </a:cubicBezTo>
                <a:cubicBezTo>
                  <a:pt x="572" y="286"/>
                  <a:pt x="572" y="289"/>
                  <a:pt x="572" y="290"/>
                </a:cubicBezTo>
                <a:cubicBezTo>
                  <a:pt x="572" y="291"/>
                  <a:pt x="572" y="292"/>
                  <a:pt x="573" y="293"/>
                </a:cubicBezTo>
                <a:cubicBezTo>
                  <a:pt x="573" y="294"/>
                  <a:pt x="573" y="296"/>
                  <a:pt x="573" y="297"/>
                </a:cubicBezTo>
                <a:cubicBezTo>
                  <a:pt x="573" y="297"/>
                  <a:pt x="573" y="299"/>
                  <a:pt x="572" y="300"/>
                </a:cubicBezTo>
                <a:cubicBezTo>
                  <a:pt x="572" y="301"/>
                  <a:pt x="569" y="301"/>
                  <a:pt x="568" y="302"/>
                </a:cubicBezTo>
                <a:cubicBezTo>
                  <a:pt x="568" y="303"/>
                  <a:pt x="570" y="307"/>
                  <a:pt x="570" y="307"/>
                </a:cubicBezTo>
                <a:cubicBezTo>
                  <a:pt x="570" y="307"/>
                  <a:pt x="572" y="311"/>
                  <a:pt x="574" y="311"/>
                </a:cubicBezTo>
                <a:cubicBezTo>
                  <a:pt x="575" y="312"/>
                  <a:pt x="579" y="311"/>
                  <a:pt x="580" y="312"/>
                </a:cubicBezTo>
                <a:cubicBezTo>
                  <a:pt x="581" y="312"/>
                  <a:pt x="582" y="313"/>
                  <a:pt x="583" y="313"/>
                </a:cubicBezTo>
                <a:cubicBezTo>
                  <a:pt x="583" y="314"/>
                  <a:pt x="583" y="316"/>
                  <a:pt x="582" y="316"/>
                </a:cubicBezTo>
                <a:cubicBezTo>
                  <a:pt x="582" y="318"/>
                  <a:pt x="581" y="320"/>
                  <a:pt x="581" y="321"/>
                </a:cubicBezTo>
                <a:cubicBezTo>
                  <a:pt x="581" y="322"/>
                  <a:pt x="581" y="325"/>
                  <a:pt x="582" y="325"/>
                </a:cubicBezTo>
                <a:cubicBezTo>
                  <a:pt x="583" y="326"/>
                  <a:pt x="585" y="326"/>
                  <a:pt x="586" y="326"/>
                </a:cubicBezTo>
                <a:cubicBezTo>
                  <a:pt x="587" y="325"/>
                  <a:pt x="589" y="323"/>
                  <a:pt x="590" y="323"/>
                </a:cubicBezTo>
                <a:cubicBezTo>
                  <a:pt x="590" y="323"/>
                  <a:pt x="592" y="323"/>
                  <a:pt x="593" y="323"/>
                </a:cubicBezTo>
                <a:cubicBezTo>
                  <a:pt x="594" y="323"/>
                  <a:pt x="596" y="326"/>
                  <a:pt x="597" y="327"/>
                </a:cubicBezTo>
                <a:cubicBezTo>
                  <a:pt x="598" y="328"/>
                  <a:pt x="602" y="328"/>
                  <a:pt x="604" y="329"/>
                </a:cubicBezTo>
                <a:cubicBezTo>
                  <a:pt x="605" y="329"/>
                  <a:pt x="607" y="331"/>
                  <a:pt x="607" y="332"/>
                </a:cubicBezTo>
                <a:cubicBezTo>
                  <a:pt x="607" y="333"/>
                  <a:pt x="606" y="335"/>
                  <a:pt x="606" y="337"/>
                </a:cubicBezTo>
                <a:cubicBezTo>
                  <a:pt x="606" y="339"/>
                  <a:pt x="604" y="342"/>
                  <a:pt x="604" y="344"/>
                </a:cubicBezTo>
                <a:cubicBezTo>
                  <a:pt x="604" y="346"/>
                  <a:pt x="603" y="348"/>
                  <a:pt x="604" y="349"/>
                </a:cubicBezTo>
                <a:cubicBezTo>
                  <a:pt x="604" y="351"/>
                  <a:pt x="605" y="354"/>
                  <a:pt x="607" y="355"/>
                </a:cubicBezTo>
                <a:cubicBezTo>
                  <a:pt x="608" y="356"/>
                  <a:pt x="612" y="355"/>
                  <a:pt x="614" y="355"/>
                </a:cubicBezTo>
                <a:cubicBezTo>
                  <a:pt x="615" y="354"/>
                  <a:pt x="617" y="353"/>
                  <a:pt x="618" y="353"/>
                </a:cubicBezTo>
                <a:cubicBezTo>
                  <a:pt x="619" y="352"/>
                  <a:pt x="622" y="350"/>
                  <a:pt x="623" y="350"/>
                </a:cubicBezTo>
                <a:cubicBezTo>
                  <a:pt x="625" y="349"/>
                  <a:pt x="629" y="348"/>
                  <a:pt x="631" y="348"/>
                </a:cubicBezTo>
                <a:cubicBezTo>
                  <a:pt x="633" y="348"/>
                  <a:pt x="636" y="348"/>
                  <a:pt x="638" y="349"/>
                </a:cubicBezTo>
                <a:cubicBezTo>
                  <a:pt x="640" y="349"/>
                  <a:pt x="645" y="352"/>
                  <a:pt x="645" y="354"/>
                </a:cubicBezTo>
                <a:cubicBezTo>
                  <a:pt x="646" y="355"/>
                  <a:pt x="645" y="357"/>
                  <a:pt x="644" y="358"/>
                </a:cubicBezTo>
                <a:cubicBezTo>
                  <a:pt x="643" y="359"/>
                  <a:pt x="641" y="358"/>
                  <a:pt x="640" y="359"/>
                </a:cubicBezTo>
                <a:cubicBezTo>
                  <a:pt x="639" y="360"/>
                  <a:pt x="639" y="362"/>
                  <a:pt x="639" y="364"/>
                </a:cubicBezTo>
                <a:cubicBezTo>
                  <a:pt x="639" y="365"/>
                  <a:pt x="641" y="367"/>
                  <a:pt x="640" y="369"/>
                </a:cubicBezTo>
                <a:cubicBezTo>
                  <a:pt x="640" y="370"/>
                  <a:pt x="639" y="373"/>
                  <a:pt x="638" y="374"/>
                </a:cubicBezTo>
                <a:cubicBezTo>
                  <a:pt x="637" y="375"/>
                  <a:pt x="635" y="376"/>
                  <a:pt x="634" y="377"/>
                </a:cubicBezTo>
                <a:cubicBezTo>
                  <a:pt x="633" y="379"/>
                  <a:pt x="632" y="382"/>
                  <a:pt x="632" y="383"/>
                </a:cubicBezTo>
                <a:cubicBezTo>
                  <a:pt x="632" y="384"/>
                  <a:pt x="633" y="387"/>
                  <a:pt x="633" y="388"/>
                </a:cubicBezTo>
                <a:cubicBezTo>
                  <a:pt x="633" y="389"/>
                  <a:pt x="632" y="392"/>
                  <a:pt x="631" y="393"/>
                </a:cubicBezTo>
                <a:cubicBezTo>
                  <a:pt x="630" y="394"/>
                  <a:pt x="627" y="394"/>
                  <a:pt x="626" y="395"/>
                </a:cubicBezTo>
                <a:cubicBezTo>
                  <a:pt x="625" y="396"/>
                  <a:pt x="624" y="400"/>
                  <a:pt x="624" y="401"/>
                </a:cubicBezTo>
                <a:cubicBezTo>
                  <a:pt x="624" y="403"/>
                  <a:pt x="626" y="406"/>
                  <a:pt x="626" y="408"/>
                </a:cubicBezTo>
                <a:cubicBezTo>
                  <a:pt x="626" y="409"/>
                  <a:pt x="626" y="413"/>
                  <a:pt x="624" y="414"/>
                </a:cubicBezTo>
                <a:cubicBezTo>
                  <a:pt x="624" y="415"/>
                  <a:pt x="622" y="415"/>
                  <a:pt x="621" y="415"/>
                </a:cubicBezTo>
                <a:cubicBezTo>
                  <a:pt x="620" y="414"/>
                  <a:pt x="618" y="412"/>
                  <a:pt x="618" y="411"/>
                </a:cubicBezTo>
                <a:cubicBezTo>
                  <a:pt x="617" y="410"/>
                  <a:pt x="617" y="408"/>
                  <a:pt x="617" y="407"/>
                </a:cubicBezTo>
                <a:cubicBezTo>
                  <a:pt x="616" y="406"/>
                  <a:pt x="615" y="404"/>
                  <a:pt x="614" y="404"/>
                </a:cubicBezTo>
                <a:cubicBezTo>
                  <a:pt x="613" y="403"/>
                  <a:pt x="610" y="403"/>
                  <a:pt x="608" y="403"/>
                </a:cubicBezTo>
                <a:cubicBezTo>
                  <a:pt x="607" y="402"/>
                  <a:pt x="604" y="402"/>
                  <a:pt x="603" y="402"/>
                </a:cubicBezTo>
                <a:cubicBezTo>
                  <a:pt x="601" y="401"/>
                  <a:pt x="598" y="400"/>
                  <a:pt x="596" y="400"/>
                </a:cubicBezTo>
                <a:cubicBezTo>
                  <a:pt x="595" y="400"/>
                  <a:pt x="592" y="399"/>
                  <a:pt x="590" y="400"/>
                </a:cubicBezTo>
                <a:cubicBezTo>
                  <a:pt x="590" y="401"/>
                  <a:pt x="589" y="402"/>
                  <a:pt x="588" y="403"/>
                </a:cubicBezTo>
                <a:cubicBezTo>
                  <a:pt x="588" y="404"/>
                  <a:pt x="589" y="407"/>
                  <a:pt x="589" y="408"/>
                </a:cubicBezTo>
                <a:cubicBezTo>
                  <a:pt x="589" y="409"/>
                  <a:pt x="589" y="412"/>
                  <a:pt x="589" y="414"/>
                </a:cubicBezTo>
                <a:cubicBezTo>
                  <a:pt x="588" y="416"/>
                  <a:pt x="586" y="419"/>
                  <a:pt x="586" y="421"/>
                </a:cubicBezTo>
                <a:cubicBezTo>
                  <a:pt x="585" y="422"/>
                  <a:pt x="586" y="425"/>
                  <a:pt x="586" y="426"/>
                </a:cubicBezTo>
                <a:cubicBezTo>
                  <a:pt x="586" y="428"/>
                  <a:pt x="585" y="431"/>
                  <a:pt x="584" y="432"/>
                </a:cubicBezTo>
                <a:cubicBezTo>
                  <a:pt x="583" y="434"/>
                  <a:pt x="580" y="435"/>
                  <a:pt x="578" y="437"/>
                </a:cubicBezTo>
                <a:cubicBezTo>
                  <a:pt x="576" y="438"/>
                  <a:pt x="572" y="441"/>
                  <a:pt x="571" y="443"/>
                </a:cubicBezTo>
                <a:cubicBezTo>
                  <a:pt x="570" y="445"/>
                  <a:pt x="568" y="448"/>
                  <a:pt x="568" y="450"/>
                </a:cubicBezTo>
                <a:cubicBezTo>
                  <a:pt x="568" y="452"/>
                  <a:pt x="569" y="456"/>
                  <a:pt x="569" y="458"/>
                </a:cubicBezTo>
                <a:cubicBezTo>
                  <a:pt x="569" y="459"/>
                  <a:pt x="569" y="462"/>
                  <a:pt x="569" y="464"/>
                </a:cubicBezTo>
                <a:cubicBezTo>
                  <a:pt x="568" y="465"/>
                  <a:pt x="568" y="468"/>
                  <a:pt x="567" y="469"/>
                </a:cubicBezTo>
                <a:cubicBezTo>
                  <a:pt x="566" y="470"/>
                  <a:pt x="563" y="470"/>
                  <a:pt x="561" y="471"/>
                </a:cubicBezTo>
                <a:cubicBezTo>
                  <a:pt x="560" y="471"/>
                  <a:pt x="558" y="470"/>
                  <a:pt x="557" y="471"/>
                </a:cubicBezTo>
                <a:cubicBezTo>
                  <a:pt x="557" y="471"/>
                  <a:pt x="557" y="472"/>
                  <a:pt x="556" y="472"/>
                </a:cubicBezTo>
                <a:cubicBezTo>
                  <a:pt x="555" y="473"/>
                  <a:pt x="554" y="473"/>
                  <a:pt x="553" y="474"/>
                </a:cubicBezTo>
                <a:cubicBezTo>
                  <a:pt x="552" y="474"/>
                  <a:pt x="550" y="476"/>
                  <a:pt x="550" y="478"/>
                </a:cubicBezTo>
                <a:cubicBezTo>
                  <a:pt x="549" y="479"/>
                  <a:pt x="549" y="482"/>
                  <a:pt x="548" y="484"/>
                </a:cubicBezTo>
                <a:cubicBezTo>
                  <a:pt x="548" y="485"/>
                  <a:pt x="548" y="486"/>
                  <a:pt x="547" y="488"/>
                </a:cubicBezTo>
                <a:cubicBezTo>
                  <a:pt x="547" y="487"/>
                  <a:pt x="547" y="487"/>
                  <a:pt x="547" y="487"/>
                </a:cubicBezTo>
                <a:cubicBezTo>
                  <a:pt x="545" y="487"/>
                  <a:pt x="542" y="487"/>
                  <a:pt x="540" y="486"/>
                </a:cubicBezTo>
                <a:cubicBezTo>
                  <a:pt x="537" y="486"/>
                  <a:pt x="532" y="486"/>
                  <a:pt x="529" y="486"/>
                </a:cubicBezTo>
                <a:cubicBezTo>
                  <a:pt x="526" y="486"/>
                  <a:pt x="521" y="486"/>
                  <a:pt x="518" y="487"/>
                </a:cubicBezTo>
                <a:cubicBezTo>
                  <a:pt x="515" y="487"/>
                  <a:pt x="508" y="488"/>
                  <a:pt x="505" y="488"/>
                </a:cubicBezTo>
                <a:cubicBezTo>
                  <a:pt x="502" y="488"/>
                  <a:pt x="498" y="489"/>
                  <a:pt x="496" y="488"/>
                </a:cubicBezTo>
                <a:cubicBezTo>
                  <a:pt x="495" y="488"/>
                  <a:pt x="495" y="485"/>
                  <a:pt x="494" y="484"/>
                </a:cubicBezTo>
                <a:cubicBezTo>
                  <a:pt x="491" y="483"/>
                  <a:pt x="485" y="484"/>
                  <a:pt x="482" y="484"/>
                </a:cubicBezTo>
                <a:cubicBezTo>
                  <a:pt x="480" y="484"/>
                  <a:pt x="475" y="484"/>
                  <a:pt x="473" y="483"/>
                </a:cubicBezTo>
                <a:cubicBezTo>
                  <a:pt x="472" y="482"/>
                  <a:pt x="469" y="480"/>
                  <a:pt x="469" y="479"/>
                </a:cubicBezTo>
                <a:cubicBezTo>
                  <a:pt x="468" y="476"/>
                  <a:pt x="468" y="471"/>
                  <a:pt x="469" y="468"/>
                </a:cubicBezTo>
                <a:cubicBezTo>
                  <a:pt x="470" y="466"/>
                  <a:pt x="473" y="463"/>
                  <a:pt x="474" y="461"/>
                </a:cubicBezTo>
                <a:cubicBezTo>
                  <a:pt x="474" y="459"/>
                  <a:pt x="475" y="455"/>
                  <a:pt x="474" y="453"/>
                </a:cubicBezTo>
                <a:cubicBezTo>
                  <a:pt x="474" y="452"/>
                  <a:pt x="470" y="452"/>
                  <a:pt x="469" y="451"/>
                </a:cubicBezTo>
                <a:cubicBezTo>
                  <a:pt x="467" y="451"/>
                  <a:pt x="464" y="449"/>
                  <a:pt x="462" y="449"/>
                </a:cubicBezTo>
                <a:cubicBezTo>
                  <a:pt x="460" y="450"/>
                  <a:pt x="458" y="454"/>
                  <a:pt x="457" y="454"/>
                </a:cubicBezTo>
                <a:cubicBezTo>
                  <a:pt x="454" y="455"/>
                  <a:pt x="449" y="454"/>
                  <a:pt x="447" y="454"/>
                </a:cubicBezTo>
                <a:cubicBezTo>
                  <a:pt x="445" y="453"/>
                  <a:pt x="443" y="452"/>
                  <a:pt x="442" y="452"/>
                </a:cubicBezTo>
                <a:cubicBezTo>
                  <a:pt x="441" y="451"/>
                  <a:pt x="439" y="451"/>
                  <a:pt x="438" y="452"/>
                </a:cubicBezTo>
                <a:cubicBezTo>
                  <a:pt x="437" y="452"/>
                  <a:pt x="435" y="455"/>
                  <a:pt x="434" y="455"/>
                </a:cubicBezTo>
                <a:cubicBezTo>
                  <a:pt x="433" y="456"/>
                  <a:pt x="431" y="459"/>
                  <a:pt x="430" y="459"/>
                </a:cubicBezTo>
                <a:cubicBezTo>
                  <a:pt x="429" y="460"/>
                  <a:pt x="425" y="458"/>
                  <a:pt x="424" y="459"/>
                </a:cubicBezTo>
                <a:cubicBezTo>
                  <a:pt x="422" y="460"/>
                  <a:pt x="423" y="464"/>
                  <a:pt x="421" y="465"/>
                </a:cubicBezTo>
                <a:cubicBezTo>
                  <a:pt x="421" y="466"/>
                  <a:pt x="418" y="466"/>
                  <a:pt x="417" y="466"/>
                </a:cubicBezTo>
                <a:cubicBezTo>
                  <a:pt x="416" y="466"/>
                  <a:pt x="414" y="464"/>
                  <a:pt x="413" y="463"/>
                </a:cubicBezTo>
                <a:cubicBezTo>
                  <a:pt x="412" y="462"/>
                  <a:pt x="413" y="459"/>
                  <a:pt x="413" y="458"/>
                </a:cubicBezTo>
                <a:cubicBezTo>
                  <a:pt x="412" y="457"/>
                  <a:pt x="410" y="456"/>
                  <a:pt x="409" y="455"/>
                </a:cubicBezTo>
                <a:cubicBezTo>
                  <a:pt x="408" y="454"/>
                  <a:pt x="410" y="450"/>
                  <a:pt x="409" y="449"/>
                </a:cubicBezTo>
                <a:cubicBezTo>
                  <a:pt x="408" y="448"/>
                  <a:pt x="404" y="448"/>
                  <a:pt x="402" y="448"/>
                </a:cubicBezTo>
                <a:cubicBezTo>
                  <a:pt x="401" y="448"/>
                  <a:pt x="399" y="448"/>
                  <a:pt x="399" y="448"/>
                </a:cubicBezTo>
                <a:cubicBezTo>
                  <a:pt x="397" y="449"/>
                  <a:pt x="395" y="452"/>
                  <a:pt x="394" y="453"/>
                </a:cubicBezTo>
                <a:cubicBezTo>
                  <a:pt x="393" y="453"/>
                  <a:pt x="392" y="452"/>
                  <a:pt x="391" y="453"/>
                </a:cubicBezTo>
                <a:cubicBezTo>
                  <a:pt x="389" y="453"/>
                  <a:pt x="387" y="454"/>
                  <a:pt x="385" y="454"/>
                </a:cubicBezTo>
                <a:cubicBezTo>
                  <a:pt x="384" y="454"/>
                  <a:pt x="380" y="453"/>
                  <a:pt x="379" y="453"/>
                </a:cubicBezTo>
                <a:cubicBezTo>
                  <a:pt x="376" y="453"/>
                  <a:pt x="372" y="451"/>
                  <a:pt x="369" y="451"/>
                </a:cubicBezTo>
                <a:cubicBezTo>
                  <a:pt x="368" y="450"/>
                  <a:pt x="364" y="451"/>
                  <a:pt x="362" y="451"/>
                </a:cubicBezTo>
                <a:cubicBezTo>
                  <a:pt x="360" y="451"/>
                  <a:pt x="355" y="449"/>
                  <a:pt x="354" y="447"/>
                </a:cubicBezTo>
                <a:cubicBezTo>
                  <a:pt x="353" y="447"/>
                  <a:pt x="353" y="444"/>
                  <a:pt x="353" y="443"/>
                </a:cubicBezTo>
                <a:cubicBezTo>
                  <a:pt x="353" y="442"/>
                  <a:pt x="355" y="441"/>
                  <a:pt x="355" y="440"/>
                </a:cubicBezTo>
                <a:cubicBezTo>
                  <a:pt x="356" y="438"/>
                  <a:pt x="354" y="434"/>
                  <a:pt x="353" y="433"/>
                </a:cubicBezTo>
                <a:cubicBezTo>
                  <a:pt x="351" y="432"/>
                  <a:pt x="347" y="435"/>
                  <a:pt x="345" y="435"/>
                </a:cubicBezTo>
                <a:cubicBezTo>
                  <a:pt x="344" y="435"/>
                  <a:pt x="341" y="435"/>
                  <a:pt x="340" y="435"/>
                </a:cubicBezTo>
                <a:cubicBezTo>
                  <a:pt x="339" y="434"/>
                  <a:pt x="338" y="432"/>
                  <a:pt x="337" y="432"/>
                </a:cubicBezTo>
                <a:cubicBezTo>
                  <a:pt x="336" y="431"/>
                  <a:pt x="331" y="433"/>
                  <a:pt x="330" y="432"/>
                </a:cubicBezTo>
                <a:cubicBezTo>
                  <a:pt x="329" y="431"/>
                  <a:pt x="329" y="429"/>
                  <a:pt x="328" y="428"/>
                </a:cubicBezTo>
                <a:cubicBezTo>
                  <a:pt x="328" y="428"/>
                  <a:pt x="327" y="426"/>
                  <a:pt x="326" y="425"/>
                </a:cubicBezTo>
                <a:cubicBezTo>
                  <a:pt x="325" y="425"/>
                  <a:pt x="322" y="426"/>
                  <a:pt x="321" y="426"/>
                </a:cubicBezTo>
                <a:cubicBezTo>
                  <a:pt x="320" y="426"/>
                  <a:pt x="318" y="427"/>
                  <a:pt x="317" y="426"/>
                </a:cubicBezTo>
                <a:cubicBezTo>
                  <a:pt x="316" y="426"/>
                  <a:pt x="315" y="423"/>
                  <a:pt x="315" y="422"/>
                </a:cubicBezTo>
                <a:cubicBezTo>
                  <a:pt x="314" y="421"/>
                  <a:pt x="312" y="418"/>
                  <a:pt x="311" y="418"/>
                </a:cubicBezTo>
                <a:cubicBezTo>
                  <a:pt x="309" y="418"/>
                  <a:pt x="308" y="421"/>
                  <a:pt x="307" y="422"/>
                </a:cubicBezTo>
                <a:cubicBezTo>
                  <a:pt x="306" y="424"/>
                  <a:pt x="307" y="428"/>
                  <a:pt x="306" y="431"/>
                </a:cubicBezTo>
                <a:cubicBezTo>
                  <a:pt x="306" y="432"/>
                  <a:pt x="304" y="436"/>
                  <a:pt x="303" y="438"/>
                </a:cubicBezTo>
                <a:cubicBezTo>
                  <a:pt x="302" y="439"/>
                  <a:pt x="300" y="441"/>
                  <a:pt x="298" y="442"/>
                </a:cubicBezTo>
                <a:cubicBezTo>
                  <a:pt x="297" y="442"/>
                  <a:pt x="294" y="440"/>
                  <a:pt x="293" y="439"/>
                </a:cubicBezTo>
                <a:cubicBezTo>
                  <a:pt x="292" y="439"/>
                  <a:pt x="292" y="436"/>
                  <a:pt x="291" y="436"/>
                </a:cubicBezTo>
                <a:cubicBezTo>
                  <a:pt x="290" y="434"/>
                  <a:pt x="286" y="433"/>
                  <a:pt x="285" y="432"/>
                </a:cubicBezTo>
                <a:cubicBezTo>
                  <a:pt x="284" y="431"/>
                  <a:pt x="281" y="430"/>
                  <a:pt x="280" y="429"/>
                </a:cubicBezTo>
                <a:cubicBezTo>
                  <a:pt x="280" y="428"/>
                  <a:pt x="280" y="426"/>
                  <a:pt x="279" y="425"/>
                </a:cubicBezTo>
                <a:cubicBezTo>
                  <a:pt x="279" y="424"/>
                  <a:pt x="277" y="424"/>
                  <a:pt x="276" y="424"/>
                </a:cubicBezTo>
                <a:cubicBezTo>
                  <a:pt x="275" y="424"/>
                  <a:pt x="273" y="426"/>
                  <a:pt x="272" y="426"/>
                </a:cubicBezTo>
                <a:cubicBezTo>
                  <a:pt x="271" y="426"/>
                  <a:pt x="269" y="426"/>
                  <a:pt x="268" y="426"/>
                </a:cubicBezTo>
                <a:cubicBezTo>
                  <a:pt x="267" y="426"/>
                  <a:pt x="267" y="424"/>
                  <a:pt x="266" y="423"/>
                </a:cubicBezTo>
                <a:cubicBezTo>
                  <a:pt x="265" y="423"/>
                  <a:pt x="263" y="423"/>
                  <a:pt x="262" y="424"/>
                </a:cubicBezTo>
                <a:cubicBezTo>
                  <a:pt x="261" y="424"/>
                  <a:pt x="260" y="427"/>
                  <a:pt x="260" y="428"/>
                </a:cubicBezTo>
                <a:cubicBezTo>
                  <a:pt x="260" y="429"/>
                  <a:pt x="261" y="431"/>
                  <a:pt x="262" y="432"/>
                </a:cubicBezTo>
                <a:cubicBezTo>
                  <a:pt x="263" y="433"/>
                  <a:pt x="265" y="433"/>
                  <a:pt x="265" y="433"/>
                </a:cubicBezTo>
                <a:cubicBezTo>
                  <a:pt x="266" y="434"/>
                  <a:pt x="267" y="437"/>
                  <a:pt x="267" y="439"/>
                </a:cubicBezTo>
                <a:cubicBezTo>
                  <a:pt x="268" y="440"/>
                  <a:pt x="268" y="443"/>
                  <a:pt x="268" y="444"/>
                </a:cubicBezTo>
                <a:cubicBezTo>
                  <a:pt x="267" y="445"/>
                  <a:pt x="266" y="447"/>
                  <a:pt x="265" y="448"/>
                </a:cubicBezTo>
                <a:cubicBezTo>
                  <a:pt x="263" y="449"/>
                  <a:pt x="259" y="452"/>
                  <a:pt x="257" y="453"/>
                </a:cubicBezTo>
                <a:cubicBezTo>
                  <a:pt x="256" y="453"/>
                  <a:pt x="252" y="455"/>
                  <a:pt x="251" y="455"/>
                </a:cubicBezTo>
                <a:cubicBezTo>
                  <a:pt x="249" y="455"/>
                  <a:pt x="246" y="454"/>
                  <a:pt x="245" y="453"/>
                </a:cubicBezTo>
                <a:cubicBezTo>
                  <a:pt x="244" y="453"/>
                  <a:pt x="242" y="451"/>
                  <a:pt x="241" y="450"/>
                </a:cubicBezTo>
                <a:cubicBezTo>
                  <a:pt x="240" y="450"/>
                  <a:pt x="236" y="450"/>
                  <a:pt x="235" y="451"/>
                </a:cubicBezTo>
                <a:cubicBezTo>
                  <a:pt x="234" y="452"/>
                  <a:pt x="234" y="454"/>
                  <a:pt x="233" y="455"/>
                </a:cubicBezTo>
                <a:cubicBezTo>
                  <a:pt x="233" y="457"/>
                  <a:pt x="234" y="460"/>
                  <a:pt x="235" y="462"/>
                </a:cubicBezTo>
                <a:cubicBezTo>
                  <a:pt x="235" y="462"/>
                  <a:pt x="236" y="464"/>
                  <a:pt x="236" y="464"/>
                </a:cubicBezTo>
                <a:cubicBezTo>
                  <a:pt x="237" y="465"/>
                  <a:pt x="237" y="468"/>
                  <a:pt x="238" y="469"/>
                </a:cubicBezTo>
                <a:cubicBezTo>
                  <a:pt x="238" y="469"/>
                  <a:pt x="239" y="470"/>
                  <a:pt x="239" y="470"/>
                </a:cubicBezTo>
                <a:cubicBezTo>
                  <a:pt x="240" y="470"/>
                  <a:pt x="242" y="470"/>
                  <a:pt x="243" y="470"/>
                </a:cubicBezTo>
                <a:cubicBezTo>
                  <a:pt x="244" y="471"/>
                  <a:pt x="247" y="472"/>
                  <a:pt x="247" y="473"/>
                </a:cubicBezTo>
                <a:cubicBezTo>
                  <a:pt x="248" y="473"/>
                  <a:pt x="247" y="475"/>
                  <a:pt x="247" y="475"/>
                </a:cubicBezTo>
                <a:cubicBezTo>
                  <a:pt x="247" y="476"/>
                  <a:pt x="246" y="479"/>
                  <a:pt x="245" y="480"/>
                </a:cubicBezTo>
                <a:cubicBezTo>
                  <a:pt x="244" y="481"/>
                  <a:pt x="242" y="483"/>
                  <a:pt x="241" y="484"/>
                </a:cubicBezTo>
                <a:cubicBezTo>
                  <a:pt x="240" y="485"/>
                  <a:pt x="238" y="487"/>
                  <a:pt x="237" y="487"/>
                </a:cubicBezTo>
                <a:cubicBezTo>
                  <a:pt x="235" y="487"/>
                  <a:pt x="233" y="482"/>
                  <a:pt x="231" y="481"/>
                </a:cubicBezTo>
                <a:cubicBezTo>
                  <a:pt x="231" y="481"/>
                  <a:pt x="229" y="481"/>
                  <a:pt x="228" y="481"/>
                </a:cubicBezTo>
                <a:cubicBezTo>
                  <a:pt x="227" y="481"/>
                  <a:pt x="226" y="484"/>
                  <a:pt x="224" y="484"/>
                </a:cubicBezTo>
                <a:cubicBezTo>
                  <a:pt x="223" y="484"/>
                  <a:pt x="221" y="482"/>
                  <a:pt x="220" y="481"/>
                </a:cubicBezTo>
                <a:cubicBezTo>
                  <a:pt x="218" y="481"/>
                  <a:pt x="215" y="481"/>
                  <a:pt x="214" y="482"/>
                </a:cubicBezTo>
                <a:cubicBezTo>
                  <a:pt x="213" y="483"/>
                  <a:pt x="213" y="486"/>
                  <a:pt x="214" y="487"/>
                </a:cubicBezTo>
                <a:cubicBezTo>
                  <a:pt x="215" y="488"/>
                  <a:pt x="217" y="487"/>
                  <a:pt x="218" y="488"/>
                </a:cubicBezTo>
                <a:cubicBezTo>
                  <a:pt x="218" y="489"/>
                  <a:pt x="219" y="491"/>
                  <a:pt x="219" y="492"/>
                </a:cubicBezTo>
                <a:cubicBezTo>
                  <a:pt x="219" y="493"/>
                  <a:pt x="218" y="495"/>
                  <a:pt x="217" y="496"/>
                </a:cubicBezTo>
                <a:cubicBezTo>
                  <a:pt x="215" y="496"/>
                  <a:pt x="212" y="495"/>
                  <a:pt x="211" y="494"/>
                </a:cubicBezTo>
                <a:cubicBezTo>
                  <a:pt x="211" y="494"/>
                  <a:pt x="210" y="492"/>
                  <a:pt x="210" y="491"/>
                </a:cubicBezTo>
                <a:cubicBezTo>
                  <a:pt x="209" y="490"/>
                  <a:pt x="206" y="490"/>
                  <a:pt x="205" y="489"/>
                </a:cubicBezTo>
                <a:cubicBezTo>
                  <a:pt x="205" y="489"/>
                  <a:pt x="204" y="486"/>
                  <a:pt x="204" y="486"/>
                </a:cubicBezTo>
                <a:cubicBezTo>
                  <a:pt x="203" y="485"/>
                  <a:pt x="202" y="484"/>
                  <a:pt x="201" y="484"/>
                </a:cubicBezTo>
                <a:cubicBezTo>
                  <a:pt x="200" y="484"/>
                  <a:pt x="197" y="485"/>
                  <a:pt x="196" y="485"/>
                </a:cubicBezTo>
                <a:cubicBezTo>
                  <a:pt x="196" y="486"/>
                  <a:pt x="195" y="488"/>
                  <a:pt x="195" y="489"/>
                </a:cubicBezTo>
                <a:cubicBezTo>
                  <a:pt x="194" y="490"/>
                  <a:pt x="192" y="491"/>
                  <a:pt x="191" y="491"/>
                </a:cubicBezTo>
                <a:cubicBezTo>
                  <a:pt x="190" y="491"/>
                  <a:pt x="186" y="490"/>
                  <a:pt x="185" y="489"/>
                </a:cubicBezTo>
                <a:cubicBezTo>
                  <a:pt x="184" y="488"/>
                  <a:pt x="182" y="486"/>
                  <a:pt x="182" y="485"/>
                </a:cubicBezTo>
                <a:cubicBezTo>
                  <a:pt x="181" y="484"/>
                  <a:pt x="182" y="480"/>
                  <a:pt x="182" y="479"/>
                </a:cubicBezTo>
                <a:cubicBezTo>
                  <a:pt x="182" y="478"/>
                  <a:pt x="182" y="476"/>
                  <a:pt x="182" y="476"/>
                </a:cubicBezTo>
                <a:cubicBezTo>
                  <a:pt x="181" y="475"/>
                  <a:pt x="179" y="475"/>
                  <a:pt x="178" y="474"/>
                </a:cubicBezTo>
                <a:cubicBezTo>
                  <a:pt x="177" y="474"/>
                  <a:pt x="174" y="475"/>
                  <a:pt x="172" y="476"/>
                </a:cubicBezTo>
                <a:cubicBezTo>
                  <a:pt x="171" y="476"/>
                  <a:pt x="170" y="480"/>
                  <a:pt x="169" y="481"/>
                </a:cubicBezTo>
                <a:cubicBezTo>
                  <a:pt x="168" y="482"/>
                  <a:pt x="166" y="484"/>
                  <a:pt x="165" y="485"/>
                </a:cubicBezTo>
                <a:cubicBezTo>
                  <a:pt x="164" y="486"/>
                  <a:pt x="161" y="488"/>
                  <a:pt x="161" y="489"/>
                </a:cubicBezTo>
                <a:cubicBezTo>
                  <a:pt x="160" y="492"/>
                  <a:pt x="162" y="497"/>
                  <a:pt x="162" y="500"/>
                </a:cubicBezTo>
                <a:cubicBezTo>
                  <a:pt x="163" y="502"/>
                  <a:pt x="163" y="506"/>
                  <a:pt x="162" y="508"/>
                </a:cubicBezTo>
                <a:cubicBezTo>
                  <a:pt x="162" y="510"/>
                  <a:pt x="158" y="513"/>
                  <a:pt x="157" y="515"/>
                </a:cubicBezTo>
                <a:cubicBezTo>
                  <a:pt x="156" y="517"/>
                  <a:pt x="156" y="521"/>
                  <a:pt x="155" y="524"/>
                </a:cubicBezTo>
                <a:cubicBezTo>
                  <a:pt x="153" y="523"/>
                  <a:pt x="152" y="523"/>
                  <a:pt x="151" y="523"/>
                </a:cubicBezTo>
                <a:cubicBezTo>
                  <a:pt x="150" y="522"/>
                  <a:pt x="147" y="523"/>
                  <a:pt x="146" y="523"/>
                </a:cubicBezTo>
                <a:cubicBezTo>
                  <a:pt x="145" y="522"/>
                  <a:pt x="142" y="521"/>
                  <a:pt x="141" y="520"/>
                </a:cubicBezTo>
                <a:cubicBezTo>
                  <a:pt x="139" y="519"/>
                  <a:pt x="138" y="518"/>
                  <a:pt x="137" y="517"/>
                </a:cubicBezTo>
                <a:cubicBezTo>
                  <a:pt x="135" y="515"/>
                  <a:pt x="133" y="512"/>
                  <a:pt x="132" y="511"/>
                </a:cubicBezTo>
                <a:cubicBezTo>
                  <a:pt x="130" y="510"/>
                  <a:pt x="128" y="509"/>
                  <a:pt x="126" y="509"/>
                </a:cubicBezTo>
                <a:cubicBezTo>
                  <a:pt x="124" y="509"/>
                  <a:pt x="122" y="510"/>
                  <a:pt x="120" y="510"/>
                </a:cubicBezTo>
                <a:cubicBezTo>
                  <a:pt x="118" y="510"/>
                  <a:pt x="115" y="509"/>
                  <a:pt x="113" y="509"/>
                </a:cubicBezTo>
                <a:cubicBezTo>
                  <a:pt x="111" y="509"/>
                  <a:pt x="106" y="510"/>
                  <a:pt x="104" y="509"/>
                </a:cubicBezTo>
                <a:cubicBezTo>
                  <a:pt x="102" y="509"/>
                  <a:pt x="98" y="508"/>
                  <a:pt x="95" y="507"/>
                </a:cubicBezTo>
                <a:cubicBezTo>
                  <a:pt x="93" y="507"/>
                  <a:pt x="88" y="506"/>
                  <a:pt x="86" y="507"/>
                </a:cubicBezTo>
                <a:cubicBezTo>
                  <a:pt x="84" y="507"/>
                  <a:pt x="81" y="510"/>
                  <a:pt x="79" y="511"/>
                </a:cubicBezTo>
                <a:cubicBezTo>
                  <a:pt x="78" y="512"/>
                  <a:pt x="77" y="514"/>
                  <a:pt x="76" y="514"/>
                </a:cubicBezTo>
                <a:cubicBezTo>
                  <a:pt x="74" y="515"/>
                  <a:pt x="69" y="515"/>
                  <a:pt x="67" y="514"/>
                </a:cubicBezTo>
                <a:cubicBezTo>
                  <a:pt x="66" y="513"/>
                  <a:pt x="64" y="511"/>
                  <a:pt x="63" y="510"/>
                </a:cubicBezTo>
                <a:cubicBezTo>
                  <a:pt x="63" y="508"/>
                  <a:pt x="65" y="504"/>
                  <a:pt x="64" y="503"/>
                </a:cubicBezTo>
                <a:cubicBezTo>
                  <a:pt x="63" y="502"/>
                  <a:pt x="60" y="501"/>
                  <a:pt x="59" y="501"/>
                </a:cubicBezTo>
                <a:cubicBezTo>
                  <a:pt x="57" y="501"/>
                  <a:pt x="55" y="504"/>
                  <a:pt x="53" y="504"/>
                </a:cubicBezTo>
                <a:cubicBezTo>
                  <a:pt x="51" y="505"/>
                  <a:pt x="48" y="503"/>
                  <a:pt x="47" y="502"/>
                </a:cubicBezTo>
                <a:cubicBezTo>
                  <a:pt x="45" y="500"/>
                  <a:pt x="45" y="493"/>
                  <a:pt x="44" y="490"/>
                </a:cubicBezTo>
                <a:cubicBezTo>
                  <a:pt x="44" y="488"/>
                  <a:pt x="42" y="485"/>
                  <a:pt x="41" y="483"/>
                </a:cubicBezTo>
                <a:cubicBezTo>
                  <a:pt x="40" y="480"/>
                  <a:pt x="37" y="474"/>
                  <a:pt x="35" y="472"/>
                </a:cubicBezTo>
                <a:cubicBezTo>
                  <a:pt x="35" y="471"/>
                  <a:pt x="33" y="470"/>
                  <a:pt x="32" y="469"/>
                </a:cubicBezTo>
                <a:cubicBezTo>
                  <a:pt x="34" y="468"/>
                  <a:pt x="36" y="468"/>
                  <a:pt x="37" y="467"/>
                </a:cubicBezTo>
                <a:cubicBezTo>
                  <a:pt x="38" y="466"/>
                  <a:pt x="40" y="464"/>
                  <a:pt x="41" y="463"/>
                </a:cubicBezTo>
                <a:cubicBezTo>
                  <a:pt x="42" y="459"/>
                  <a:pt x="40" y="451"/>
                  <a:pt x="39" y="448"/>
                </a:cubicBezTo>
                <a:cubicBezTo>
                  <a:pt x="38" y="445"/>
                  <a:pt x="36" y="441"/>
                  <a:pt x="35" y="438"/>
                </a:cubicBezTo>
                <a:cubicBezTo>
                  <a:pt x="34" y="436"/>
                  <a:pt x="32" y="432"/>
                  <a:pt x="32" y="429"/>
                </a:cubicBezTo>
                <a:cubicBezTo>
                  <a:pt x="32" y="428"/>
                  <a:pt x="33" y="426"/>
                  <a:pt x="33" y="425"/>
                </a:cubicBezTo>
                <a:cubicBezTo>
                  <a:pt x="34" y="423"/>
                  <a:pt x="38" y="419"/>
                  <a:pt x="41" y="417"/>
                </a:cubicBezTo>
                <a:cubicBezTo>
                  <a:pt x="42" y="416"/>
                  <a:pt x="46" y="416"/>
                  <a:pt x="47" y="415"/>
                </a:cubicBezTo>
                <a:cubicBezTo>
                  <a:pt x="47" y="414"/>
                  <a:pt x="48" y="412"/>
                  <a:pt x="48" y="411"/>
                </a:cubicBezTo>
                <a:cubicBezTo>
                  <a:pt x="48" y="410"/>
                  <a:pt x="47" y="408"/>
                  <a:pt x="47" y="407"/>
                </a:cubicBezTo>
                <a:cubicBezTo>
                  <a:pt x="46" y="406"/>
                  <a:pt x="43" y="407"/>
                  <a:pt x="42" y="407"/>
                </a:cubicBezTo>
                <a:cubicBezTo>
                  <a:pt x="41" y="406"/>
                  <a:pt x="39" y="404"/>
                  <a:pt x="39" y="403"/>
                </a:cubicBezTo>
                <a:cubicBezTo>
                  <a:pt x="38" y="401"/>
                  <a:pt x="38" y="397"/>
                  <a:pt x="37" y="395"/>
                </a:cubicBezTo>
                <a:cubicBezTo>
                  <a:pt x="35" y="394"/>
                  <a:pt x="32" y="393"/>
                  <a:pt x="31" y="392"/>
                </a:cubicBezTo>
                <a:cubicBezTo>
                  <a:pt x="30" y="391"/>
                  <a:pt x="30" y="389"/>
                  <a:pt x="30" y="388"/>
                </a:cubicBezTo>
                <a:cubicBezTo>
                  <a:pt x="30" y="386"/>
                  <a:pt x="32" y="382"/>
                  <a:pt x="34" y="380"/>
                </a:cubicBezTo>
                <a:cubicBezTo>
                  <a:pt x="35" y="379"/>
                  <a:pt x="40" y="378"/>
                  <a:pt x="42" y="377"/>
                </a:cubicBezTo>
                <a:cubicBezTo>
                  <a:pt x="44" y="377"/>
                  <a:pt x="49" y="378"/>
                  <a:pt x="51" y="377"/>
                </a:cubicBezTo>
                <a:cubicBezTo>
                  <a:pt x="52" y="377"/>
                  <a:pt x="55" y="376"/>
                  <a:pt x="56" y="375"/>
                </a:cubicBezTo>
                <a:cubicBezTo>
                  <a:pt x="56" y="373"/>
                  <a:pt x="56" y="370"/>
                  <a:pt x="56" y="368"/>
                </a:cubicBezTo>
                <a:cubicBezTo>
                  <a:pt x="56" y="366"/>
                  <a:pt x="57" y="360"/>
                  <a:pt x="56" y="358"/>
                </a:cubicBezTo>
                <a:cubicBezTo>
                  <a:pt x="55" y="357"/>
                  <a:pt x="51" y="355"/>
                  <a:pt x="49" y="354"/>
                </a:cubicBezTo>
                <a:cubicBezTo>
                  <a:pt x="48" y="353"/>
                  <a:pt x="45" y="350"/>
                  <a:pt x="43" y="349"/>
                </a:cubicBezTo>
                <a:cubicBezTo>
                  <a:pt x="41" y="348"/>
                  <a:pt x="37" y="347"/>
                  <a:pt x="36" y="345"/>
                </a:cubicBezTo>
                <a:cubicBezTo>
                  <a:pt x="35" y="344"/>
                  <a:pt x="32" y="342"/>
                  <a:pt x="32" y="340"/>
                </a:cubicBezTo>
                <a:cubicBezTo>
                  <a:pt x="31" y="338"/>
                  <a:pt x="34" y="334"/>
                  <a:pt x="34" y="332"/>
                </a:cubicBezTo>
                <a:cubicBezTo>
                  <a:pt x="34" y="331"/>
                  <a:pt x="34" y="327"/>
                  <a:pt x="33" y="326"/>
                </a:cubicBezTo>
                <a:cubicBezTo>
                  <a:pt x="32" y="325"/>
                  <a:pt x="30" y="325"/>
                  <a:pt x="29" y="325"/>
                </a:cubicBezTo>
                <a:cubicBezTo>
                  <a:pt x="28" y="325"/>
                  <a:pt x="27" y="326"/>
                  <a:pt x="26" y="326"/>
                </a:cubicBezTo>
                <a:cubicBezTo>
                  <a:pt x="25" y="327"/>
                  <a:pt x="25" y="329"/>
                  <a:pt x="25" y="330"/>
                </a:cubicBezTo>
                <a:cubicBezTo>
                  <a:pt x="24" y="332"/>
                  <a:pt x="26" y="335"/>
                  <a:pt x="25" y="337"/>
                </a:cubicBezTo>
                <a:cubicBezTo>
                  <a:pt x="25" y="337"/>
                  <a:pt x="23" y="338"/>
                  <a:pt x="22" y="338"/>
                </a:cubicBezTo>
                <a:cubicBezTo>
                  <a:pt x="21" y="338"/>
                  <a:pt x="19" y="336"/>
                  <a:pt x="18" y="334"/>
                </a:cubicBezTo>
                <a:cubicBezTo>
                  <a:pt x="18" y="333"/>
                  <a:pt x="18" y="330"/>
                  <a:pt x="17" y="329"/>
                </a:cubicBezTo>
                <a:cubicBezTo>
                  <a:pt x="17" y="329"/>
                  <a:pt x="16" y="328"/>
                  <a:pt x="16" y="327"/>
                </a:cubicBezTo>
                <a:cubicBezTo>
                  <a:pt x="15" y="326"/>
                  <a:pt x="15" y="322"/>
                  <a:pt x="16" y="321"/>
                </a:cubicBezTo>
                <a:cubicBezTo>
                  <a:pt x="16" y="318"/>
                  <a:pt x="17" y="312"/>
                  <a:pt x="18" y="309"/>
                </a:cubicBezTo>
                <a:cubicBezTo>
                  <a:pt x="19" y="308"/>
                  <a:pt x="20" y="307"/>
                  <a:pt x="20" y="306"/>
                </a:cubicBezTo>
                <a:cubicBezTo>
                  <a:pt x="21" y="303"/>
                  <a:pt x="21" y="298"/>
                  <a:pt x="20" y="295"/>
                </a:cubicBezTo>
                <a:cubicBezTo>
                  <a:pt x="20" y="293"/>
                  <a:pt x="17" y="289"/>
                  <a:pt x="16" y="286"/>
                </a:cubicBezTo>
                <a:cubicBezTo>
                  <a:pt x="15" y="285"/>
                  <a:pt x="15" y="281"/>
                  <a:pt x="15" y="280"/>
                </a:cubicBezTo>
                <a:cubicBezTo>
                  <a:pt x="15" y="280"/>
                  <a:pt x="15" y="274"/>
                  <a:pt x="15" y="272"/>
                </a:cubicBezTo>
                <a:cubicBezTo>
                  <a:pt x="14" y="271"/>
                  <a:pt x="12" y="269"/>
                  <a:pt x="12" y="267"/>
                </a:cubicBezTo>
                <a:cubicBezTo>
                  <a:pt x="10" y="266"/>
                  <a:pt x="7" y="263"/>
                  <a:pt x="7" y="261"/>
                </a:cubicBezTo>
                <a:cubicBezTo>
                  <a:pt x="6" y="259"/>
                  <a:pt x="7" y="254"/>
                  <a:pt x="7" y="253"/>
                </a:cubicBezTo>
                <a:cubicBezTo>
                  <a:pt x="6" y="251"/>
                  <a:pt x="3" y="250"/>
                  <a:pt x="2" y="248"/>
                </a:cubicBezTo>
                <a:cubicBezTo>
                  <a:pt x="1" y="247"/>
                  <a:pt x="0" y="243"/>
                  <a:pt x="0" y="241"/>
                </a:cubicBezTo>
                <a:cubicBezTo>
                  <a:pt x="0" y="238"/>
                  <a:pt x="1" y="232"/>
                  <a:pt x="2" y="229"/>
                </a:cubicBezTo>
                <a:cubicBezTo>
                  <a:pt x="3" y="228"/>
                  <a:pt x="6" y="226"/>
                  <a:pt x="8" y="226"/>
                </a:cubicBezTo>
                <a:cubicBezTo>
                  <a:pt x="9" y="225"/>
                  <a:pt x="13" y="225"/>
                  <a:pt x="14" y="225"/>
                </a:cubicBezTo>
                <a:cubicBezTo>
                  <a:pt x="16" y="224"/>
                  <a:pt x="20" y="223"/>
                  <a:pt x="22" y="223"/>
                </a:cubicBezTo>
                <a:cubicBezTo>
                  <a:pt x="24" y="222"/>
                  <a:pt x="28" y="221"/>
                  <a:pt x="29" y="220"/>
                </a:cubicBezTo>
                <a:cubicBezTo>
                  <a:pt x="30" y="217"/>
                  <a:pt x="30" y="212"/>
                  <a:pt x="29" y="209"/>
                </a:cubicBezTo>
                <a:cubicBezTo>
                  <a:pt x="29" y="207"/>
                  <a:pt x="30" y="202"/>
                  <a:pt x="29" y="200"/>
                </a:cubicBezTo>
                <a:cubicBezTo>
                  <a:pt x="28" y="200"/>
                  <a:pt x="25" y="201"/>
                  <a:pt x="25" y="200"/>
                </a:cubicBezTo>
                <a:cubicBezTo>
                  <a:pt x="24" y="200"/>
                  <a:pt x="22" y="198"/>
                  <a:pt x="22" y="197"/>
                </a:cubicBezTo>
                <a:cubicBezTo>
                  <a:pt x="22" y="196"/>
                  <a:pt x="22" y="195"/>
                  <a:pt x="23" y="194"/>
                </a:cubicBezTo>
                <a:cubicBezTo>
                  <a:pt x="23" y="192"/>
                  <a:pt x="26" y="189"/>
                  <a:pt x="26" y="187"/>
                </a:cubicBezTo>
                <a:cubicBezTo>
                  <a:pt x="26" y="186"/>
                  <a:pt x="26" y="184"/>
                  <a:pt x="26" y="183"/>
                </a:cubicBezTo>
                <a:cubicBezTo>
                  <a:pt x="25" y="182"/>
                  <a:pt x="24" y="179"/>
                  <a:pt x="24" y="178"/>
                </a:cubicBezTo>
                <a:cubicBezTo>
                  <a:pt x="24" y="177"/>
                  <a:pt x="24" y="175"/>
                  <a:pt x="25" y="174"/>
                </a:cubicBezTo>
                <a:cubicBezTo>
                  <a:pt x="26" y="174"/>
                  <a:pt x="28" y="174"/>
                  <a:pt x="29" y="174"/>
                </a:cubicBezTo>
                <a:cubicBezTo>
                  <a:pt x="30" y="174"/>
                  <a:pt x="34" y="173"/>
                  <a:pt x="34" y="172"/>
                </a:cubicBezTo>
                <a:cubicBezTo>
                  <a:pt x="35" y="171"/>
                  <a:pt x="33" y="169"/>
                  <a:pt x="33" y="168"/>
                </a:cubicBezTo>
                <a:cubicBezTo>
                  <a:pt x="32" y="166"/>
                  <a:pt x="29" y="164"/>
                  <a:pt x="29" y="162"/>
                </a:cubicBezTo>
                <a:cubicBezTo>
                  <a:pt x="29" y="161"/>
                  <a:pt x="29" y="159"/>
                  <a:pt x="29" y="158"/>
                </a:cubicBezTo>
                <a:cubicBezTo>
                  <a:pt x="29" y="156"/>
                  <a:pt x="32" y="153"/>
                  <a:pt x="32" y="151"/>
                </a:cubicBezTo>
                <a:cubicBezTo>
                  <a:pt x="32" y="149"/>
                  <a:pt x="31" y="145"/>
                  <a:pt x="31" y="144"/>
                </a:cubicBezTo>
                <a:cubicBezTo>
                  <a:pt x="31" y="144"/>
                  <a:pt x="30" y="137"/>
                  <a:pt x="29" y="136"/>
                </a:cubicBezTo>
                <a:cubicBezTo>
                  <a:pt x="28" y="135"/>
                  <a:pt x="26" y="134"/>
                  <a:pt x="25" y="134"/>
                </a:cubicBezTo>
                <a:cubicBezTo>
                  <a:pt x="23" y="133"/>
                  <a:pt x="20" y="135"/>
                  <a:pt x="18" y="134"/>
                </a:cubicBezTo>
                <a:cubicBezTo>
                  <a:pt x="17" y="133"/>
                  <a:pt x="16" y="128"/>
                  <a:pt x="16" y="127"/>
                </a:cubicBezTo>
                <a:cubicBezTo>
                  <a:pt x="15" y="124"/>
                  <a:pt x="14" y="118"/>
                  <a:pt x="14" y="116"/>
                </a:cubicBezTo>
                <a:cubicBezTo>
                  <a:pt x="13" y="114"/>
                  <a:pt x="14" y="110"/>
                  <a:pt x="14" y="107"/>
                </a:cubicBezTo>
                <a:cubicBezTo>
                  <a:pt x="18" y="107"/>
                  <a:pt x="22" y="106"/>
                  <a:pt x="24" y="105"/>
                </a:cubicBezTo>
                <a:cubicBezTo>
                  <a:pt x="27" y="105"/>
                  <a:pt x="33" y="103"/>
                  <a:pt x="36" y="102"/>
                </a:cubicBezTo>
                <a:cubicBezTo>
                  <a:pt x="41" y="101"/>
                  <a:pt x="49" y="98"/>
                  <a:pt x="53" y="96"/>
                </a:cubicBezTo>
                <a:cubicBezTo>
                  <a:pt x="57" y="93"/>
                  <a:pt x="64" y="87"/>
                  <a:pt x="68" y="84"/>
                </a:cubicBezTo>
                <a:cubicBezTo>
                  <a:pt x="73" y="80"/>
                  <a:pt x="83" y="71"/>
                  <a:pt x="88" y="67"/>
                </a:cubicBezTo>
                <a:cubicBezTo>
                  <a:pt x="94" y="63"/>
                  <a:pt x="107" y="55"/>
                  <a:pt x="114" y="52"/>
                </a:cubicBezTo>
                <a:cubicBezTo>
                  <a:pt x="121" y="49"/>
                  <a:pt x="135" y="45"/>
                  <a:pt x="142" y="43"/>
                </a:cubicBezTo>
                <a:cubicBezTo>
                  <a:pt x="146" y="41"/>
                  <a:pt x="153" y="38"/>
                  <a:pt x="157" y="37"/>
                </a:cubicBezTo>
                <a:cubicBezTo>
                  <a:pt x="163" y="35"/>
                  <a:pt x="174" y="34"/>
                  <a:pt x="180" y="33"/>
                </a:cubicBezTo>
                <a:cubicBezTo>
                  <a:pt x="185" y="32"/>
                  <a:pt x="194" y="31"/>
                  <a:pt x="199" y="30"/>
                </a:cubicBezTo>
                <a:cubicBezTo>
                  <a:pt x="202" y="29"/>
                  <a:pt x="210" y="26"/>
                  <a:pt x="213" y="25"/>
                </a:cubicBezTo>
                <a:cubicBezTo>
                  <a:pt x="217" y="24"/>
                  <a:pt x="225" y="23"/>
                  <a:pt x="229" y="22"/>
                </a:cubicBezTo>
                <a:cubicBezTo>
                  <a:pt x="237" y="20"/>
                  <a:pt x="254" y="15"/>
                  <a:pt x="262" y="13"/>
                </a:cubicBezTo>
                <a:cubicBezTo>
                  <a:pt x="268" y="11"/>
                  <a:pt x="281" y="6"/>
                  <a:pt x="288" y="5"/>
                </a:cubicBezTo>
                <a:cubicBezTo>
                  <a:pt x="293" y="4"/>
                  <a:pt x="303" y="3"/>
                  <a:pt x="308" y="3"/>
                </a:cubicBezTo>
                <a:cubicBezTo>
                  <a:pt x="313" y="3"/>
                  <a:pt x="321" y="5"/>
                  <a:pt x="325" y="5"/>
                </a:cubicBezTo>
                <a:cubicBezTo>
                  <a:pt x="328" y="5"/>
                  <a:pt x="333" y="5"/>
                  <a:pt x="336" y="5"/>
                </a:cubicBezTo>
                <a:cubicBezTo>
                  <a:pt x="339" y="5"/>
                  <a:pt x="347" y="4"/>
                  <a:pt x="350" y="3"/>
                </a:cubicBezTo>
                <a:cubicBezTo>
                  <a:pt x="352" y="2"/>
                  <a:pt x="356" y="1"/>
                  <a:pt x="358" y="0"/>
                </a:cubicBezTo>
                <a:cubicBezTo>
                  <a:pt x="361" y="0"/>
                  <a:pt x="366" y="0"/>
                  <a:pt x="368" y="0"/>
                </a:cubicBezTo>
                <a:cubicBezTo>
                  <a:pt x="371" y="1"/>
                  <a:pt x="377" y="2"/>
                  <a:pt x="379" y="4"/>
                </a:cubicBezTo>
                <a:cubicBezTo>
                  <a:pt x="381" y="6"/>
                  <a:pt x="383" y="11"/>
                  <a:pt x="385" y="13"/>
                </a:cubicBezTo>
                <a:cubicBezTo>
                  <a:pt x="387" y="15"/>
                  <a:pt x="392" y="18"/>
                  <a:pt x="394" y="20"/>
                </a:cubicBezTo>
                <a:cubicBezTo>
                  <a:pt x="396" y="21"/>
                  <a:pt x="402" y="24"/>
                  <a:pt x="405" y="26"/>
                </a:cubicBezTo>
                <a:cubicBezTo>
                  <a:pt x="411" y="29"/>
                  <a:pt x="422" y="37"/>
                  <a:pt x="428" y="41"/>
                </a:cubicBezTo>
                <a:cubicBezTo>
                  <a:pt x="433" y="45"/>
                  <a:pt x="445" y="51"/>
                  <a:pt x="451" y="55"/>
                </a:cubicBezTo>
                <a:cubicBezTo>
                  <a:pt x="455" y="58"/>
                  <a:pt x="464" y="67"/>
                  <a:pt x="468" y="71"/>
                </a:cubicBezTo>
                <a:cubicBezTo>
                  <a:pt x="471" y="73"/>
                  <a:pt x="476" y="78"/>
                  <a:pt x="478" y="82"/>
                </a:cubicBezTo>
                <a:cubicBezTo>
                  <a:pt x="479" y="84"/>
                  <a:pt x="480" y="90"/>
                  <a:pt x="480" y="94"/>
                </a:cubicBezTo>
                <a:cubicBezTo>
                  <a:pt x="480" y="95"/>
                  <a:pt x="481" y="99"/>
                  <a:pt x="479" y="100"/>
                </a:cubicBezTo>
                <a:cubicBezTo>
                  <a:pt x="477" y="101"/>
                  <a:pt x="473" y="96"/>
                  <a:pt x="471" y="94"/>
                </a:cubicBezTo>
                <a:cubicBezTo>
                  <a:pt x="470" y="93"/>
                  <a:pt x="466" y="90"/>
                  <a:pt x="465" y="88"/>
                </a:cubicBezTo>
                <a:cubicBezTo>
                  <a:pt x="464" y="87"/>
                  <a:pt x="463" y="83"/>
                  <a:pt x="463" y="81"/>
                </a:cubicBezTo>
                <a:cubicBezTo>
                  <a:pt x="462" y="79"/>
                  <a:pt x="461" y="74"/>
                  <a:pt x="460" y="72"/>
                </a:cubicBezTo>
                <a:cubicBezTo>
                  <a:pt x="459" y="71"/>
                  <a:pt x="458" y="68"/>
                  <a:pt x="458" y="68"/>
                </a:cubicBezTo>
                <a:cubicBezTo>
                  <a:pt x="456" y="66"/>
                  <a:pt x="452" y="64"/>
                  <a:pt x="450" y="63"/>
                </a:cubicBezTo>
                <a:cubicBezTo>
                  <a:pt x="448" y="62"/>
                  <a:pt x="443" y="62"/>
                  <a:pt x="442" y="60"/>
                </a:cubicBezTo>
                <a:cubicBezTo>
                  <a:pt x="440" y="59"/>
                  <a:pt x="440" y="55"/>
                  <a:pt x="439" y="53"/>
                </a:cubicBezTo>
                <a:cubicBezTo>
                  <a:pt x="437" y="52"/>
                  <a:pt x="432" y="51"/>
                  <a:pt x="430" y="50"/>
                </a:cubicBezTo>
                <a:cubicBezTo>
                  <a:pt x="427" y="48"/>
                  <a:pt x="422" y="45"/>
                  <a:pt x="419" y="43"/>
                </a:cubicBezTo>
                <a:cubicBezTo>
                  <a:pt x="417" y="41"/>
                  <a:pt x="412" y="36"/>
                  <a:pt x="410" y="34"/>
                </a:cubicBezTo>
                <a:cubicBezTo>
                  <a:pt x="406" y="32"/>
                  <a:pt x="399" y="27"/>
                  <a:pt x="394" y="26"/>
                </a:cubicBezTo>
                <a:cubicBezTo>
                  <a:pt x="393" y="25"/>
                  <a:pt x="390" y="24"/>
                  <a:pt x="389" y="24"/>
                </a:cubicBezTo>
                <a:cubicBezTo>
                  <a:pt x="388" y="25"/>
                  <a:pt x="387" y="30"/>
                  <a:pt x="387" y="32"/>
                </a:cubicBezTo>
                <a:cubicBezTo>
                  <a:pt x="386" y="33"/>
                  <a:pt x="385" y="37"/>
                  <a:pt x="385" y="38"/>
                </a:cubicBezTo>
                <a:cubicBezTo>
                  <a:pt x="384" y="41"/>
                  <a:pt x="383" y="47"/>
                  <a:pt x="385" y="50"/>
                </a:cubicBezTo>
                <a:cubicBezTo>
                  <a:pt x="386" y="51"/>
                  <a:pt x="389" y="52"/>
                  <a:pt x="390" y="53"/>
                </a:cubicBezTo>
                <a:cubicBezTo>
                  <a:pt x="393" y="54"/>
                  <a:pt x="399" y="55"/>
                  <a:pt x="401" y="58"/>
                </a:cubicBezTo>
                <a:cubicBezTo>
                  <a:pt x="402" y="59"/>
                  <a:pt x="401" y="63"/>
                  <a:pt x="401" y="65"/>
                </a:cubicBezTo>
                <a:cubicBezTo>
                  <a:pt x="401" y="69"/>
                  <a:pt x="400" y="75"/>
                  <a:pt x="401" y="78"/>
                </a:cubicBezTo>
                <a:cubicBezTo>
                  <a:pt x="402" y="80"/>
                  <a:pt x="404" y="86"/>
                  <a:pt x="406" y="86"/>
                </a:cubicBezTo>
                <a:cubicBezTo>
                  <a:pt x="408" y="86"/>
                  <a:pt x="409" y="81"/>
                  <a:pt x="411" y="81"/>
                </a:cubicBezTo>
                <a:cubicBezTo>
                  <a:pt x="412" y="81"/>
                  <a:pt x="413" y="86"/>
                  <a:pt x="413" y="87"/>
                </a:cubicBezTo>
                <a:cubicBezTo>
                  <a:pt x="413" y="90"/>
                  <a:pt x="413" y="95"/>
                  <a:pt x="413" y="98"/>
                </a:cubicBezTo>
                <a:cubicBezTo>
                  <a:pt x="413" y="100"/>
                  <a:pt x="414" y="104"/>
                  <a:pt x="415" y="106"/>
                </a:cubicBezTo>
                <a:cubicBezTo>
                  <a:pt x="416" y="110"/>
                  <a:pt x="420" y="116"/>
                  <a:pt x="421" y="119"/>
                </a:cubicBezTo>
                <a:cubicBezTo>
                  <a:pt x="423" y="126"/>
                  <a:pt x="421" y="139"/>
                  <a:pt x="421" y="146"/>
                </a:cubicBezTo>
                <a:cubicBezTo>
                  <a:pt x="421" y="149"/>
                  <a:pt x="422" y="155"/>
                  <a:pt x="423" y="157"/>
                </a:cubicBezTo>
                <a:cubicBezTo>
                  <a:pt x="424" y="160"/>
                  <a:pt x="428" y="165"/>
                  <a:pt x="430" y="166"/>
                </a:cubicBezTo>
                <a:cubicBezTo>
                  <a:pt x="432" y="168"/>
                  <a:pt x="438" y="168"/>
                  <a:pt x="440" y="170"/>
                </a:cubicBezTo>
                <a:cubicBezTo>
                  <a:pt x="442" y="170"/>
                  <a:pt x="445" y="173"/>
                  <a:pt x="447" y="174"/>
                </a:cubicBezTo>
                <a:cubicBezTo>
                  <a:pt x="449" y="176"/>
                  <a:pt x="454" y="182"/>
                  <a:pt x="457" y="183"/>
                </a:cubicBezTo>
                <a:cubicBezTo>
                  <a:pt x="460" y="185"/>
                  <a:pt x="468" y="184"/>
                  <a:pt x="471" y="186"/>
                </a:cubicBezTo>
                <a:cubicBezTo>
                  <a:pt x="474" y="187"/>
                  <a:pt x="478" y="192"/>
                  <a:pt x="480" y="193"/>
                </a:cubicBezTo>
                <a:cubicBezTo>
                  <a:pt x="484" y="194"/>
                  <a:pt x="491" y="194"/>
                  <a:pt x="495" y="194"/>
                </a:cubicBezTo>
                <a:cubicBezTo>
                  <a:pt x="502" y="194"/>
                  <a:pt x="516" y="194"/>
                  <a:pt x="523" y="194"/>
                </a:cubicBezTo>
                <a:cubicBezTo>
                  <a:pt x="529" y="194"/>
                  <a:pt x="540" y="193"/>
                  <a:pt x="546" y="193"/>
                </a:cubicBezTo>
                <a:cubicBezTo>
                  <a:pt x="552" y="192"/>
                  <a:pt x="563" y="192"/>
                  <a:pt x="569" y="191"/>
                </a:cubicBezTo>
                <a:cubicBezTo>
                  <a:pt x="576" y="191"/>
                  <a:pt x="588" y="190"/>
                  <a:pt x="594" y="188"/>
                </a:cubicBezTo>
                <a:cubicBezTo>
                  <a:pt x="601" y="187"/>
                  <a:pt x="614" y="181"/>
                  <a:pt x="621" y="178"/>
                </a:cubicBezTo>
                <a:cubicBezTo>
                  <a:pt x="628" y="175"/>
                  <a:pt x="643" y="168"/>
                  <a:pt x="650" y="164"/>
                </a:cubicBezTo>
                <a:cubicBezTo>
                  <a:pt x="653" y="162"/>
                  <a:pt x="659" y="156"/>
                  <a:pt x="662" y="154"/>
                </a:cubicBezTo>
                <a:cubicBezTo>
                  <a:pt x="663" y="153"/>
                  <a:pt x="666" y="151"/>
                  <a:pt x="668" y="151"/>
                </a:cubicBezTo>
                <a:cubicBezTo>
                  <a:pt x="669" y="151"/>
                  <a:pt x="672" y="151"/>
                  <a:pt x="673" y="152"/>
                </a:cubicBezTo>
                <a:close/>
              </a:path>
            </a:pathLst>
          </a:custGeom>
          <a:solidFill>
            <a:srgbClr val="D4D4D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2882604" y="853256"/>
            <a:ext cx="1783523" cy="1905924"/>
          </a:xfrm>
          <a:custGeom>
            <a:avLst/>
            <a:gdLst/>
            <a:ahLst/>
            <a:cxnLst>
              <a:cxn ang="0">
                <a:pos x="152" y="197"/>
              </a:cxn>
              <a:cxn ang="0">
                <a:pos x="266" y="157"/>
              </a:cxn>
              <a:cxn ang="0">
                <a:pos x="382" y="126"/>
              </a:cxn>
              <a:cxn ang="0">
                <a:pos x="527" y="74"/>
              </a:cxn>
              <a:cxn ang="0">
                <a:pos x="627" y="1"/>
              </a:cxn>
              <a:cxn ang="0">
                <a:pos x="651" y="37"/>
              </a:cxn>
              <a:cxn ang="0">
                <a:pos x="645" y="67"/>
              </a:cxn>
              <a:cxn ang="0">
                <a:pos x="649" y="93"/>
              </a:cxn>
              <a:cxn ang="0">
                <a:pos x="620" y="134"/>
              </a:cxn>
              <a:cxn ang="0">
                <a:pos x="636" y="179"/>
              </a:cxn>
              <a:cxn ang="0">
                <a:pos x="638" y="227"/>
              </a:cxn>
              <a:cxn ang="0">
                <a:pos x="654" y="225"/>
              </a:cxn>
              <a:cxn ang="0">
                <a:pos x="676" y="268"/>
              </a:cxn>
              <a:cxn ang="0">
                <a:pos x="659" y="296"/>
              </a:cxn>
              <a:cxn ang="0">
                <a:pos x="652" y="322"/>
              </a:cxn>
              <a:cxn ang="0">
                <a:pos x="644" y="365"/>
              </a:cxn>
              <a:cxn ang="0">
                <a:pos x="620" y="390"/>
              </a:cxn>
              <a:cxn ang="0">
                <a:pos x="600" y="419"/>
              </a:cxn>
              <a:cxn ang="0">
                <a:pos x="556" y="417"/>
              </a:cxn>
              <a:cxn ang="0">
                <a:pos x="563" y="455"/>
              </a:cxn>
              <a:cxn ang="0">
                <a:pos x="602" y="473"/>
              </a:cxn>
              <a:cxn ang="0">
                <a:pos x="592" y="494"/>
              </a:cxn>
              <a:cxn ang="0">
                <a:pos x="573" y="507"/>
              </a:cxn>
              <a:cxn ang="0">
                <a:pos x="548" y="521"/>
              </a:cxn>
              <a:cxn ang="0">
                <a:pos x="530" y="547"/>
              </a:cxn>
              <a:cxn ang="0">
                <a:pos x="515" y="576"/>
              </a:cxn>
              <a:cxn ang="0">
                <a:pos x="483" y="584"/>
              </a:cxn>
              <a:cxn ang="0">
                <a:pos x="451" y="581"/>
              </a:cxn>
              <a:cxn ang="0">
                <a:pos x="445" y="562"/>
              </a:cxn>
              <a:cxn ang="0">
                <a:pos x="413" y="545"/>
              </a:cxn>
              <a:cxn ang="0">
                <a:pos x="394" y="565"/>
              </a:cxn>
              <a:cxn ang="0">
                <a:pos x="389" y="579"/>
              </a:cxn>
              <a:cxn ang="0">
                <a:pos x="376" y="598"/>
              </a:cxn>
              <a:cxn ang="0">
                <a:pos x="347" y="599"/>
              </a:cxn>
              <a:cxn ang="0">
                <a:pos x="309" y="591"/>
              </a:cxn>
              <a:cxn ang="0">
                <a:pos x="275" y="600"/>
              </a:cxn>
              <a:cxn ang="0">
                <a:pos x="274" y="624"/>
              </a:cxn>
              <a:cxn ang="0">
                <a:pos x="222" y="648"/>
              </a:cxn>
              <a:cxn ang="0">
                <a:pos x="207" y="647"/>
              </a:cxn>
              <a:cxn ang="0">
                <a:pos x="186" y="629"/>
              </a:cxn>
              <a:cxn ang="0">
                <a:pos x="183" y="643"/>
              </a:cxn>
              <a:cxn ang="0">
                <a:pos x="175" y="663"/>
              </a:cxn>
              <a:cxn ang="0">
                <a:pos x="158" y="696"/>
              </a:cxn>
              <a:cxn ang="0">
                <a:pos x="137" y="720"/>
              </a:cxn>
              <a:cxn ang="0">
                <a:pos x="108" y="714"/>
              </a:cxn>
              <a:cxn ang="0">
                <a:pos x="84" y="719"/>
              </a:cxn>
              <a:cxn ang="0">
                <a:pos x="31" y="663"/>
              </a:cxn>
              <a:cxn ang="0">
                <a:pos x="11" y="614"/>
              </a:cxn>
              <a:cxn ang="0">
                <a:pos x="58" y="550"/>
              </a:cxn>
              <a:cxn ang="0">
                <a:pos x="81" y="450"/>
              </a:cxn>
              <a:cxn ang="0">
                <a:pos x="61" y="356"/>
              </a:cxn>
              <a:cxn ang="0">
                <a:pos x="67" y="291"/>
              </a:cxn>
              <a:cxn ang="0">
                <a:pos x="112" y="324"/>
              </a:cxn>
              <a:cxn ang="0">
                <a:pos x="134" y="328"/>
              </a:cxn>
              <a:cxn ang="0">
                <a:pos x="135" y="288"/>
              </a:cxn>
              <a:cxn ang="0">
                <a:pos x="131" y="258"/>
              </a:cxn>
              <a:cxn ang="0">
                <a:pos x="85" y="253"/>
              </a:cxn>
              <a:cxn ang="0">
                <a:pos x="50" y="227"/>
              </a:cxn>
            </a:cxnLst>
            <a:rect l="0" t="0" r="r" b="b"/>
            <a:pathLst>
              <a:path w="677" h="723">
                <a:moveTo>
                  <a:pt x="91" y="226"/>
                </a:moveTo>
                <a:cubicBezTo>
                  <a:pt x="92" y="225"/>
                  <a:pt x="94" y="222"/>
                  <a:pt x="95" y="221"/>
                </a:cubicBezTo>
                <a:cubicBezTo>
                  <a:pt x="98" y="219"/>
                  <a:pt x="105" y="215"/>
                  <a:pt x="108" y="213"/>
                </a:cubicBezTo>
                <a:cubicBezTo>
                  <a:pt x="111" y="211"/>
                  <a:pt x="116" y="205"/>
                  <a:pt x="119" y="204"/>
                </a:cubicBezTo>
                <a:cubicBezTo>
                  <a:pt x="122" y="202"/>
                  <a:pt x="127" y="199"/>
                  <a:pt x="131" y="198"/>
                </a:cubicBezTo>
                <a:cubicBezTo>
                  <a:pt x="134" y="198"/>
                  <a:pt x="142" y="199"/>
                  <a:pt x="146" y="198"/>
                </a:cubicBezTo>
                <a:cubicBezTo>
                  <a:pt x="147" y="198"/>
                  <a:pt x="150" y="198"/>
                  <a:pt x="152" y="197"/>
                </a:cubicBezTo>
                <a:cubicBezTo>
                  <a:pt x="155" y="196"/>
                  <a:pt x="161" y="192"/>
                  <a:pt x="164" y="190"/>
                </a:cubicBezTo>
                <a:cubicBezTo>
                  <a:pt x="166" y="189"/>
                  <a:pt x="171" y="187"/>
                  <a:pt x="174" y="186"/>
                </a:cubicBezTo>
                <a:cubicBezTo>
                  <a:pt x="178" y="185"/>
                  <a:pt x="186" y="184"/>
                  <a:pt x="190" y="183"/>
                </a:cubicBezTo>
                <a:cubicBezTo>
                  <a:pt x="196" y="181"/>
                  <a:pt x="206" y="177"/>
                  <a:pt x="211" y="175"/>
                </a:cubicBezTo>
                <a:cubicBezTo>
                  <a:pt x="215" y="173"/>
                  <a:pt x="224" y="171"/>
                  <a:pt x="228" y="169"/>
                </a:cubicBezTo>
                <a:cubicBezTo>
                  <a:pt x="232" y="168"/>
                  <a:pt x="241" y="166"/>
                  <a:pt x="246" y="165"/>
                </a:cubicBezTo>
                <a:cubicBezTo>
                  <a:pt x="251" y="163"/>
                  <a:pt x="261" y="159"/>
                  <a:pt x="266" y="157"/>
                </a:cubicBezTo>
                <a:cubicBezTo>
                  <a:pt x="270" y="156"/>
                  <a:pt x="277" y="155"/>
                  <a:pt x="281" y="154"/>
                </a:cubicBezTo>
                <a:cubicBezTo>
                  <a:pt x="286" y="152"/>
                  <a:pt x="294" y="148"/>
                  <a:pt x="298" y="146"/>
                </a:cubicBezTo>
                <a:cubicBezTo>
                  <a:pt x="302" y="145"/>
                  <a:pt x="310" y="142"/>
                  <a:pt x="313" y="141"/>
                </a:cubicBezTo>
                <a:cubicBezTo>
                  <a:pt x="319" y="140"/>
                  <a:pt x="330" y="140"/>
                  <a:pt x="336" y="139"/>
                </a:cubicBezTo>
                <a:cubicBezTo>
                  <a:pt x="339" y="138"/>
                  <a:pt x="345" y="135"/>
                  <a:pt x="349" y="134"/>
                </a:cubicBezTo>
                <a:cubicBezTo>
                  <a:pt x="352" y="133"/>
                  <a:pt x="358" y="133"/>
                  <a:pt x="361" y="133"/>
                </a:cubicBezTo>
                <a:cubicBezTo>
                  <a:pt x="367" y="132"/>
                  <a:pt x="377" y="127"/>
                  <a:pt x="382" y="126"/>
                </a:cubicBezTo>
                <a:cubicBezTo>
                  <a:pt x="389" y="124"/>
                  <a:pt x="402" y="121"/>
                  <a:pt x="408" y="120"/>
                </a:cubicBezTo>
                <a:cubicBezTo>
                  <a:pt x="416" y="118"/>
                  <a:pt x="432" y="115"/>
                  <a:pt x="440" y="114"/>
                </a:cubicBezTo>
                <a:cubicBezTo>
                  <a:pt x="446" y="113"/>
                  <a:pt x="457" y="114"/>
                  <a:pt x="462" y="113"/>
                </a:cubicBezTo>
                <a:cubicBezTo>
                  <a:pt x="466" y="112"/>
                  <a:pt x="472" y="110"/>
                  <a:pt x="476" y="109"/>
                </a:cubicBezTo>
                <a:cubicBezTo>
                  <a:pt x="480" y="107"/>
                  <a:pt x="489" y="103"/>
                  <a:pt x="493" y="101"/>
                </a:cubicBezTo>
                <a:cubicBezTo>
                  <a:pt x="497" y="99"/>
                  <a:pt x="504" y="96"/>
                  <a:pt x="507" y="93"/>
                </a:cubicBezTo>
                <a:cubicBezTo>
                  <a:pt x="513" y="89"/>
                  <a:pt x="523" y="80"/>
                  <a:pt x="527" y="74"/>
                </a:cubicBezTo>
                <a:cubicBezTo>
                  <a:pt x="532" y="69"/>
                  <a:pt x="540" y="57"/>
                  <a:pt x="544" y="51"/>
                </a:cubicBezTo>
                <a:cubicBezTo>
                  <a:pt x="547" y="46"/>
                  <a:pt x="554" y="38"/>
                  <a:pt x="557" y="34"/>
                </a:cubicBezTo>
                <a:cubicBezTo>
                  <a:pt x="560" y="30"/>
                  <a:pt x="566" y="23"/>
                  <a:pt x="569" y="19"/>
                </a:cubicBezTo>
                <a:cubicBezTo>
                  <a:pt x="573" y="16"/>
                  <a:pt x="581" y="10"/>
                  <a:pt x="585" y="7"/>
                </a:cubicBezTo>
                <a:cubicBezTo>
                  <a:pt x="588" y="5"/>
                  <a:pt x="595" y="2"/>
                  <a:pt x="599" y="1"/>
                </a:cubicBezTo>
                <a:cubicBezTo>
                  <a:pt x="603" y="0"/>
                  <a:pt x="610" y="1"/>
                  <a:pt x="614" y="1"/>
                </a:cubicBezTo>
                <a:cubicBezTo>
                  <a:pt x="617" y="1"/>
                  <a:pt x="623" y="1"/>
                  <a:pt x="627" y="1"/>
                </a:cubicBezTo>
                <a:cubicBezTo>
                  <a:pt x="628" y="1"/>
                  <a:pt x="631" y="1"/>
                  <a:pt x="634" y="0"/>
                </a:cubicBezTo>
                <a:cubicBezTo>
                  <a:pt x="634" y="3"/>
                  <a:pt x="633" y="7"/>
                  <a:pt x="634" y="9"/>
                </a:cubicBezTo>
                <a:cubicBezTo>
                  <a:pt x="634" y="11"/>
                  <a:pt x="635" y="17"/>
                  <a:pt x="636" y="20"/>
                </a:cubicBezTo>
                <a:cubicBezTo>
                  <a:pt x="636" y="21"/>
                  <a:pt x="637" y="26"/>
                  <a:pt x="638" y="27"/>
                </a:cubicBezTo>
                <a:cubicBezTo>
                  <a:pt x="640" y="28"/>
                  <a:pt x="643" y="26"/>
                  <a:pt x="645" y="27"/>
                </a:cubicBezTo>
                <a:cubicBezTo>
                  <a:pt x="646" y="27"/>
                  <a:pt x="648" y="28"/>
                  <a:pt x="649" y="29"/>
                </a:cubicBezTo>
                <a:cubicBezTo>
                  <a:pt x="650" y="30"/>
                  <a:pt x="651" y="37"/>
                  <a:pt x="651" y="37"/>
                </a:cubicBezTo>
                <a:cubicBezTo>
                  <a:pt x="651" y="38"/>
                  <a:pt x="652" y="42"/>
                  <a:pt x="652" y="44"/>
                </a:cubicBezTo>
                <a:cubicBezTo>
                  <a:pt x="652" y="46"/>
                  <a:pt x="649" y="49"/>
                  <a:pt x="649" y="51"/>
                </a:cubicBezTo>
                <a:cubicBezTo>
                  <a:pt x="649" y="52"/>
                  <a:pt x="649" y="54"/>
                  <a:pt x="649" y="55"/>
                </a:cubicBezTo>
                <a:cubicBezTo>
                  <a:pt x="649" y="57"/>
                  <a:pt x="652" y="59"/>
                  <a:pt x="653" y="61"/>
                </a:cubicBezTo>
                <a:cubicBezTo>
                  <a:pt x="653" y="62"/>
                  <a:pt x="655" y="64"/>
                  <a:pt x="654" y="65"/>
                </a:cubicBezTo>
                <a:cubicBezTo>
                  <a:pt x="654" y="66"/>
                  <a:pt x="650" y="67"/>
                  <a:pt x="649" y="67"/>
                </a:cubicBezTo>
                <a:cubicBezTo>
                  <a:pt x="648" y="67"/>
                  <a:pt x="646" y="67"/>
                  <a:pt x="645" y="67"/>
                </a:cubicBezTo>
                <a:cubicBezTo>
                  <a:pt x="644" y="68"/>
                  <a:pt x="644" y="70"/>
                  <a:pt x="644" y="71"/>
                </a:cubicBezTo>
                <a:cubicBezTo>
                  <a:pt x="644" y="72"/>
                  <a:pt x="645" y="75"/>
                  <a:pt x="646" y="76"/>
                </a:cubicBezTo>
                <a:cubicBezTo>
                  <a:pt x="646" y="77"/>
                  <a:pt x="646" y="79"/>
                  <a:pt x="646" y="80"/>
                </a:cubicBezTo>
                <a:cubicBezTo>
                  <a:pt x="646" y="82"/>
                  <a:pt x="643" y="85"/>
                  <a:pt x="643" y="87"/>
                </a:cubicBezTo>
                <a:cubicBezTo>
                  <a:pt x="642" y="88"/>
                  <a:pt x="642" y="89"/>
                  <a:pt x="642" y="90"/>
                </a:cubicBezTo>
                <a:cubicBezTo>
                  <a:pt x="642" y="91"/>
                  <a:pt x="644" y="93"/>
                  <a:pt x="645" y="93"/>
                </a:cubicBezTo>
                <a:cubicBezTo>
                  <a:pt x="645" y="94"/>
                  <a:pt x="648" y="93"/>
                  <a:pt x="649" y="93"/>
                </a:cubicBezTo>
                <a:cubicBezTo>
                  <a:pt x="650" y="95"/>
                  <a:pt x="649" y="100"/>
                  <a:pt x="649" y="102"/>
                </a:cubicBezTo>
                <a:cubicBezTo>
                  <a:pt x="650" y="105"/>
                  <a:pt x="650" y="110"/>
                  <a:pt x="649" y="113"/>
                </a:cubicBezTo>
                <a:cubicBezTo>
                  <a:pt x="648" y="114"/>
                  <a:pt x="644" y="115"/>
                  <a:pt x="642" y="116"/>
                </a:cubicBezTo>
                <a:cubicBezTo>
                  <a:pt x="640" y="116"/>
                  <a:pt x="636" y="117"/>
                  <a:pt x="634" y="118"/>
                </a:cubicBezTo>
                <a:cubicBezTo>
                  <a:pt x="633" y="118"/>
                  <a:pt x="629" y="118"/>
                  <a:pt x="628" y="119"/>
                </a:cubicBezTo>
                <a:cubicBezTo>
                  <a:pt x="626" y="119"/>
                  <a:pt x="623" y="121"/>
                  <a:pt x="622" y="122"/>
                </a:cubicBezTo>
                <a:cubicBezTo>
                  <a:pt x="621" y="125"/>
                  <a:pt x="620" y="131"/>
                  <a:pt x="620" y="134"/>
                </a:cubicBezTo>
                <a:cubicBezTo>
                  <a:pt x="620" y="136"/>
                  <a:pt x="621" y="140"/>
                  <a:pt x="622" y="141"/>
                </a:cubicBezTo>
                <a:cubicBezTo>
                  <a:pt x="623" y="143"/>
                  <a:pt x="626" y="144"/>
                  <a:pt x="627" y="146"/>
                </a:cubicBezTo>
                <a:cubicBezTo>
                  <a:pt x="627" y="147"/>
                  <a:pt x="626" y="152"/>
                  <a:pt x="627" y="154"/>
                </a:cubicBezTo>
                <a:cubicBezTo>
                  <a:pt x="627" y="156"/>
                  <a:pt x="630" y="159"/>
                  <a:pt x="632" y="160"/>
                </a:cubicBezTo>
                <a:cubicBezTo>
                  <a:pt x="632" y="162"/>
                  <a:pt x="634" y="164"/>
                  <a:pt x="635" y="165"/>
                </a:cubicBezTo>
                <a:cubicBezTo>
                  <a:pt x="635" y="167"/>
                  <a:pt x="635" y="173"/>
                  <a:pt x="635" y="173"/>
                </a:cubicBezTo>
                <a:cubicBezTo>
                  <a:pt x="635" y="174"/>
                  <a:pt x="635" y="178"/>
                  <a:pt x="636" y="179"/>
                </a:cubicBezTo>
                <a:cubicBezTo>
                  <a:pt x="637" y="182"/>
                  <a:pt x="640" y="186"/>
                  <a:pt x="640" y="188"/>
                </a:cubicBezTo>
                <a:cubicBezTo>
                  <a:pt x="641" y="191"/>
                  <a:pt x="641" y="196"/>
                  <a:pt x="640" y="199"/>
                </a:cubicBezTo>
                <a:cubicBezTo>
                  <a:pt x="640" y="200"/>
                  <a:pt x="639" y="201"/>
                  <a:pt x="638" y="202"/>
                </a:cubicBezTo>
                <a:cubicBezTo>
                  <a:pt x="637" y="205"/>
                  <a:pt x="636" y="211"/>
                  <a:pt x="636" y="214"/>
                </a:cubicBezTo>
                <a:cubicBezTo>
                  <a:pt x="635" y="215"/>
                  <a:pt x="635" y="219"/>
                  <a:pt x="636" y="220"/>
                </a:cubicBezTo>
                <a:cubicBezTo>
                  <a:pt x="636" y="221"/>
                  <a:pt x="637" y="222"/>
                  <a:pt x="637" y="222"/>
                </a:cubicBezTo>
                <a:cubicBezTo>
                  <a:pt x="638" y="223"/>
                  <a:pt x="638" y="226"/>
                  <a:pt x="638" y="227"/>
                </a:cubicBezTo>
                <a:cubicBezTo>
                  <a:pt x="639" y="229"/>
                  <a:pt x="641" y="231"/>
                  <a:pt x="642" y="231"/>
                </a:cubicBezTo>
                <a:cubicBezTo>
                  <a:pt x="643" y="231"/>
                  <a:pt x="645" y="230"/>
                  <a:pt x="645" y="230"/>
                </a:cubicBezTo>
                <a:cubicBezTo>
                  <a:pt x="646" y="228"/>
                  <a:pt x="644" y="225"/>
                  <a:pt x="645" y="223"/>
                </a:cubicBezTo>
                <a:cubicBezTo>
                  <a:pt x="645" y="222"/>
                  <a:pt x="645" y="220"/>
                  <a:pt x="646" y="219"/>
                </a:cubicBezTo>
                <a:cubicBezTo>
                  <a:pt x="647" y="219"/>
                  <a:pt x="648" y="218"/>
                  <a:pt x="649" y="218"/>
                </a:cubicBezTo>
                <a:cubicBezTo>
                  <a:pt x="650" y="218"/>
                  <a:pt x="652" y="218"/>
                  <a:pt x="653" y="219"/>
                </a:cubicBezTo>
                <a:cubicBezTo>
                  <a:pt x="654" y="220"/>
                  <a:pt x="654" y="224"/>
                  <a:pt x="654" y="225"/>
                </a:cubicBezTo>
                <a:cubicBezTo>
                  <a:pt x="654" y="227"/>
                  <a:pt x="651" y="231"/>
                  <a:pt x="652" y="233"/>
                </a:cubicBezTo>
                <a:cubicBezTo>
                  <a:pt x="652" y="235"/>
                  <a:pt x="655" y="237"/>
                  <a:pt x="656" y="238"/>
                </a:cubicBezTo>
                <a:cubicBezTo>
                  <a:pt x="657" y="240"/>
                  <a:pt x="661" y="241"/>
                  <a:pt x="663" y="242"/>
                </a:cubicBezTo>
                <a:cubicBezTo>
                  <a:pt x="665" y="243"/>
                  <a:pt x="668" y="246"/>
                  <a:pt x="669" y="247"/>
                </a:cubicBezTo>
                <a:cubicBezTo>
                  <a:pt x="671" y="248"/>
                  <a:pt x="675" y="250"/>
                  <a:pt x="676" y="251"/>
                </a:cubicBezTo>
                <a:cubicBezTo>
                  <a:pt x="677" y="253"/>
                  <a:pt x="676" y="259"/>
                  <a:pt x="676" y="261"/>
                </a:cubicBezTo>
                <a:cubicBezTo>
                  <a:pt x="676" y="263"/>
                  <a:pt x="676" y="266"/>
                  <a:pt x="676" y="268"/>
                </a:cubicBezTo>
                <a:cubicBezTo>
                  <a:pt x="675" y="269"/>
                  <a:pt x="672" y="270"/>
                  <a:pt x="671" y="270"/>
                </a:cubicBezTo>
                <a:cubicBezTo>
                  <a:pt x="669" y="271"/>
                  <a:pt x="664" y="270"/>
                  <a:pt x="662" y="270"/>
                </a:cubicBezTo>
                <a:cubicBezTo>
                  <a:pt x="660" y="271"/>
                  <a:pt x="655" y="272"/>
                  <a:pt x="654" y="273"/>
                </a:cubicBezTo>
                <a:cubicBezTo>
                  <a:pt x="652" y="275"/>
                  <a:pt x="650" y="279"/>
                  <a:pt x="650" y="281"/>
                </a:cubicBezTo>
                <a:cubicBezTo>
                  <a:pt x="650" y="282"/>
                  <a:pt x="650" y="284"/>
                  <a:pt x="651" y="285"/>
                </a:cubicBezTo>
                <a:cubicBezTo>
                  <a:pt x="652" y="286"/>
                  <a:pt x="655" y="287"/>
                  <a:pt x="657" y="288"/>
                </a:cubicBezTo>
                <a:cubicBezTo>
                  <a:pt x="658" y="290"/>
                  <a:pt x="658" y="294"/>
                  <a:pt x="659" y="296"/>
                </a:cubicBezTo>
                <a:cubicBezTo>
                  <a:pt x="659" y="297"/>
                  <a:pt x="661" y="299"/>
                  <a:pt x="662" y="300"/>
                </a:cubicBezTo>
                <a:cubicBezTo>
                  <a:pt x="663" y="300"/>
                  <a:pt x="666" y="299"/>
                  <a:pt x="667" y="300"/>
                </a:cubicBezTo>
                <a:cubicBezTo>
                  <a:pt x="667" y="301"/>
                  <a:pt x="668" y="303"/>
                  <a:pt x="668" y="304"/>
                </a:cubicBezTo>
                <a:cubicBezTo>
                  <a:pt x="668" y="305"/>
                  <a:pt x="667" y="307"/>
                  <a:pt x="667" y="308"/>
                </a:cubicBezTo>
                <a:cubicBezTo>
                  <a:pt x="666" y="309"/>
                  <a:pt x="662" y="309"/>
                  <a:pt x="661" y="310"/>
                </a:cubicBezTo>
                <a:cubicBezTo>
                  <a:pt x="658" y="312"/>
                  <a:pt x="654" y="316"/>
                  <a:pt x="653" y="318"/>
                </a:cubicBezTo>
                <a:cubicBezTo>
                  <a:pt x="653" y="319"/>
                  <a:pt x="652" y="321"/>
                  <a:pt x="652" y="322"/>
                </a:cubicBezTo>
                <a:cubicBezTo>
                  <a:pt x="652" y="325"/>
                  <a:pt x="654" y="329"/>
                  <a:pt x="655" y="331"/>
                </a:cubicBezTo>
                <a:cubicBezTo>
                  <a:pt x="656" y="334"/>
                  <a:pt x="658" y="338"/>
                  <a:pt x="659" y="341"/>
                </a:cubicBezTo>
                <a:cubicBezTo>
                  <a:pt x="660" y="344"/>
                  <a:pt x="662" y="352"/>
                  <a:pt x="661" y="356"/>
                </a:cubicBezTo>
                <a:cubicBezTo>
                  <a:pt x="660" y="357"/>
                  <a:pt x="658" y="359"/>
                  <a:pt x="657" y="360"/>
                </a:cubicBezTo>
                <a:cubicBezTo>
                  <a:pt x="656" y="361"/>
                  <a:pt x="654" y="361"/>
                  <a:pt x="652" y="362"/>
                </a:cubicBezTo>
                <a:cubicBezTo>
                  <a:pt x="651" y="362"/>
                  <a:pt x="650" y="362"/>
                  <a:pt x="649" y="363"/>
                </a:cubicBezTo>
                <a:cubicBezTo>
                  <a:pt x="648" y="363"/>
                  <a:pt x="645" y="364"/>
                  <a:pt x="644" y="365"/>
                </a:cubicBezTo>
                <a:cubicBezTo>
                  <a:pt x="643" y="365"/>
                  <a:pt x="641" y="365"/>
                  <a:pt x="640" y="366"/>
                </a:cubicBezTo>
                <a:cubicBezTo>
                  <a:pt x="639" y="366"/>
                  <a:pt x="637" y="367"/>
                  <a:pt x="636" y="368"/>
                </a:cubicBezTo>
                <a:cubicBezTo>
                  <a:pt x="634" y="368"/>
                  <a:pt x="632" y="367"/>
                  <a:pt x="630" y="368"/>
                </a:cubicBezTo>
                <a:cubicBezTo>
                  <a:pt x="629" y="368"/>
                  <a:pt x="628" y="370"/>
                  <a:pt x="627" y="371"/>
                </a:cubicBezTo>
                <a:cubicBezTo>
                  <a:pt x="626" y="372"/>
                  <a:pt x="624" y="376"/>
                  <a:pt x="624" y="378"/>
                </a:cubicBezTo>
                <a:cubicBezTo>
                  <a:pt x="623" y="379"/>
                  <a:pt x="623" y="383"/>
                  <a:pt x="623" y="384"/>
                </a:cubicBezTo>
                <a:cubicBezTo>
                  <a:pt x="622" y="386"/>
                  <a:pt x="620" y="388"/>
                  <a:pt x="620" y="390"/>
                </a:cubicBezTo>
                <a:cubicBezTo>
                  <a:pt x="619" y="391"/>
                  <a:pt x="620" y="395"/>
                  <a:pt x="620" y="397"/>
                </a:cubicBezTo>
                <a:cubicBezTo>
                  <a:pt x="620" y="399"/>
                  <a:pt x="619" y="402"/>
                  <a:pt x="618" y="404"/>
                </a:cubicBezTo>
                <a:cubicBezTo>
                  <a:pt x="617" y="405"/>
                  <a:pt x="616" y="406"/>
                  <a:pt x="615" y="407"/>
                </a:cubicBezTo>
                <a:cubicBezTo>
                  <a:pt x="614" y="407"/>
                  <a:pt x="612" y="406"/>
                  <a:pt x="611" y="407"/>
                </a:cubicBezTo>
                <a:cubicBezTo>
                  <a:pt x="610" y="407"/>
                  <a:pt x="609" y="409"/>
                  <a:pt x="609" y="410"/>
                </a:cubicBezTo>
                <a:cubicBezTo>
                  <a:pt x="608" y="411"/>
                  <a:pt x="606" y="414"/>
                  <a:pt x="605" y="415"/>
                </a:cubicBezTo>
                <a:cubicBezTo>
                  <a:pt x="604" y="416"/>
                  <a:pt x="601" y="418"/>
                  <a:pt x="600" y="419"/>
                </a:cubicBezTo>
                <a:cubicBezTo>
                  <a:pt x="598" y="419"/>
                  <a:pt x="595" y="420"/>
                  <a:pt x="593" y="420"/>
                </a:cubicBezTo>
                <a:cubicBezTo>
                  <a:pt x="591" y="419"/>
                  <a:pt x="588" y="418"/>
                  <a:pt x="586" y="418"/>
                </a:cubicBezTo>
                <a:cubicBezTo>
                  <a:pt x="584" y="418"/>
                  <a:pt x="579" y="418"/>
                  <a:pt x="577" y="419"/>
                </a:cubicBezTo>
                <a:cubicBezTo>
                  <a:pt x="576" y="419"/>
                  <a:pt x="572" y="422"/>
                  <a:pt x="570" y="422"/>
                </a:cubicBezTo>
                <a:cubicBezTo>
                  <a:pt x="569" y="422"/>
                  <a:pt x="567" y="422"/>
                  <a:pt x="566" y="422"/>
                </a:cubicBezTo>
                <a:cubicBezTo>
                  <a:pt x="564" y="421"/>
                  <a:pt x="564" y="418"/>
                  <a:pt x="563" y="417"/>
                </a:cubicBezTo>
                <a:cubicBezTo>
                  <a:pt x="561" y="416"/>
                  <a:pt x="557" y="416"/>
                  <a:pt x="556" y="417"/>
                </a:cubicBezTo>
                <a:cubicBezTo>
                  <a:pt x="554" y="418"/>
                  <a:pt x="553" y="422"/>
                  <a:pt x="553" y="424"/>
                </a:cubicBezTo>
                <a:cubicBezTo>
                  <a:pt x="552" y="425"/>
                  <a:pt x="552" y="428"/>
                  <a:pt x="553" y="429"/>
                </a:cubicBezTo>
                <a:cubicBezTo>
                  <a:pt x="553" y="430"/>
                  <a:pt x="554" y="431"/>
                  <a:pt x="554" y="431"/>
                </a:cubicBezTo>
                <a:cubicBezTo>
                  <a:pt x="555" y="433"/>
                  <a:pt x="554" y="436"/>
                  <a:pt x="554" y="438"/>
                </a:cubicBezTo>
                <a:cubicBezTo>
                  <a:pt x="554" y="440"/>
                  <a:pt x="555" y="445"/>
                  <a:pt x="556" y="448"/>
                </a:cubicBezTo>
                <a:cubicBezTo>
                  <a:pt x="556" y="449"/>
                  <a:pt x="558" y="452"/>
                  <a:pt x="559" y="453"/>
                </a:cubicBezTo>
                <a:cubicBezTo>
                  <a:pt x="560" y="454"/>
                  <a:pt x="562" y="454"/>
                  <a:pt x="563" y="455"/>
                </a:cubicBezTo>
                <a:cubicBezTo>
                  <a:pt x="564" y="455"/>
                  <a:pt x="568" y="455"/>
                  <a:pt x="569" y="456"/>
                </a:cubicBezTo>
                <a:cubicBezTo>
                  <a:pt x="569" y="456"/>
                  <a:pt x="571" y="461"/>
                  <a:pt x="572" y="462"/>
                </a:cubicBezTo>
                <a:cubicBezTo>
                  <a:pt x="574" y="463"/>
                  <a:pt x="578" y="462"/>
                  <a:pt x="579" y="462"/>
                </a:cubicBezTo>
                <a:cubicBezTo>
                  <a:pt x="581" y="462"/>
                  <a:pt x="583" y="462"/>
                  <a:pt x="584" y="462"/>
                </a:cubicBezTo>
                <a:cubicBezTo>
                  <a:pt x="585" y="463"/>
                  <a:pt x="586" y="466"/>
                  <a:pt x="586" y="466"/>
                </a:cubicBezTo>
                <a:cubicBezTo>
                  <a:pt x="588" y="468"/>
                  <a:pt x="593" y="470"/>
                  <a:pt x="596" y="471"/>
                </a:cubicBezTo>
                <a:cubicBezTo>
                  <a:pt x="597" y="472"/>
                  <a:pt x="600" y="472"/>
                  <a:pt x="602" y="473"/>
                </a:cubicBezTo>
                <a:cubicBezTo>
                  <a:pt x="603" y="474"/>
                  <a:pt x="606" y="478"/>
                  <a:pt x="607" y="480"/>
                </a:cubicBezTo>
                <a:cubicBezTo>
                  <a:pt x="608" y="480"/>
                  <a:pt x="609" y="481"/>
                  <a:pt x="609" y="481"/>
                </a:cubicBezTo>
                <a:cubicBezTo>
                  <a:pt x="608" y="482"/>
                  <a:pt x="605" y="481"/>
                  <a:pt x="604" y="482"/>
                </a:cubicBezTo>
                <a:cubicBezTo>
                  <a:pt x="603" y="483"/>
                  <a:pt x="604" y="486"/>
                  <a:pt x="603" y="486"/>
                </a:cubicBezTo>
                <a:cubicBezTo>
                  <a:pt x="602" y="487"/>
                  <a:pt x="599" y="486"/>
                  <a:pt x="598" y="486"/>
                </a:cubicBezTo>
                <a:cubicBezTo>
                  <a:pt x="597" y="487"/>
                  <a:pt x="596" y="488"/>
                  <a:pt x="596" y="489"/>
                </a:cubicBezTo>
                <a:cubicBezTo>
                  <a:pt x="595" y="490"/>
                  <a:pt x="592" y="493"/>
                  <a:pt x="592" y="494"/>
                </a:cubicBezTo>
                <a:cubicBezTo>
                  <a:pt x="592" y="494"/>
                  <a:pt x="590" y="499"/>
                  <a:pt x="590" y="501"/>
                </a:cubicBezTo>
                <a:cubicBezTo>
                  <a:pt x="590" y="501"/>
                  <a:pt x="591" y="503"/>
                  <a:pt x="591" y="504"/>
                </a:cubicBezTo>
                <a:cubicBezTo>
                  <a:pt x="590" y="505"/>
                  <a:pt x="590" y="508"/>
                  <a:pt x="588" y="509"/>
                </a:cubicBezTo>
                <a:cubicBezTo>
                  <a:pt x="587" y="510"/>
                  <a:pt x="585" y="509"/>
                  <a:pt x="584" y="508"/>
                </a:cubicBezTo>
                <a:cubicBezTo>
                  <a:pt x="583" y="508"/>
                  <a:pt x="582" y="505"/>
                  <a:pt x="581" y="504"/>
                </a:cubicBezTo>
                <a:cubicBezTo>
                  <a:pt x="579" y="503"/>
                  <a:pt x="576" y="503"/>
                  <a:pt x="574" y="504"/>
                </a:cubicBezTo>
                <a:cubicBezTo>
                  <a:pt x="574" y="505"/>
                  <a:pt x="574" y="506"/>
                  <a:pt x="573" y="507"/>
                </a:cubicBezTo>
                <a:cubicBezTo>
                  <a:pt x="572" y="507"/>
                  <a:pt x="570" y="505"/>
                  <a:pt x="569" y="506"/>
                </a:cubicBezTo>
                <a:cubicBezTo>
                  <a:pt x="567" y="507"/>
                  <a:pt x="567" y="511"/>
                  <a:pt x="566" y="513"/>
                </a:cubicBezTo>
                <a:cubicBezTo>
                  <a:pt x="566" y="514"/>
                  <a:pt x="566" y="515"/>
                  <a:pt x="565" y="516"/>
                </a:cubicBezTo>
                <a:cubicBezTo>
                  <a:pt x="565" y="518"/>
                  <a:pt x="565" y="521"/>
                  <a:pt x="563" y="522"/>
                </a:cubicBezTo>
                <a:cubicBezTo>
                  <a:pt x="562" y="522"/>
                  <a:pt x="560" y="520"/>
                  <a:pt x="559" y="520"/>
                </a:cubicBezTo>
                <a:cubicBezTo>
                  <a:pt x="558" y="520"/>
                  <a:pt x="555" y="520"/>
                  <a:pt x="554" y="520"/>
                </a:cubicBezTo>
                <a:cubicBezTo>
                  <a:pt x="553" y="520"/>
                  <a:pt x="550" y="521"/>
                  <a:pt x="548" y="521"/>
                </a:cubicBezTo>
                <a:cubicBezTo>
                  <a:pt x="547" y="522"/>
                  <a:pt x="546" y="527"/>
                  <a:pt x="544" y="527"/>
                </a:cubicBezTo>
                <a:cubicBezTo>
                  <a:pt x="543" y="527"/>
                  <a:pt x="540" y="524"/>
                  <a:pt x="539" y="524"/>
                </a:cubicBezTo>
                <a:cubicBezTo>
                  <a:pt x="537" y="524"/>
                  <a:pt x="536" y="527"/>
                  <a:pt x="535" y="528"/>
                </a:cubicBezTo>
                <a:cubicBezTo>
                  <a:pt x="535" y="530"/>
                  <a:pt x="535" y="534"/>
                  <a:pt x="534" y="535"/>
                </a:cubicBezTo>
                <a:cubicBezTo>
                  <a:pt x="533" y="536"/>
                  <a:pt x="531" y="538"/>
                  <a:pt x="530" y="539"/>
                </a:cubicBezTo>
                <a:cubicBezTo>
                  <a:pt x="530" y="540"/>
                  <a:pt x="530" y="541"/>
                  <a:pt x="530" y="542"/>
                </a:cubicBezTo>
                <a:cubicBezTo>
                  <a:pt x="530" y="543"/>
                  <a:pt x="531" y="546"/>
                  <a:pt x="530" y="547"/>
                </a:cubicBezTo>
                <a:cubicBezTo>
                  <a:pt x="529" y="548"/>
                  <a:pt x="527" y="549"/>
                  <a:pt x="527" y="551"/>
                </a:cubicBezTo>
                <a:cubicBezTo>
                  <a:pt x="527" y="552"/>
                  <a:pt x="531" y="554"/>
                  <a:pt x="532" y="555"/>
                </a:cubicBezTo>
                <a:cubicBezTo>
                  <a:pt x="532" y="557"/>
                  <a:pt x="530" y="560"/>
                  <a:pt x="529" y="561"/>
                </a:cubicBezTo>
                <a:cubicBezTo>
                  <a:pt x="528" y="563"/>
                  <a:pt x="525" y="564"/>
                  <a:pt x="523" y="565"/>
                </a:cubicBezTo>
                <a:cubicBezTo>
                  <a:pt x="522" y="565"/>
                  <a:pt x="520" y="566"/>
                  <a:pt x="519" y="567"/>
                </a:cubicBezTo>
                <a:cubicBezTo>
                  <a:pt x="518" y="569"/>
                  <a:pt x="518" y="573"/>
                  <a:pt x="517" y="574"/>
                </a:cubicBezTo>
                <a:cubicBezTo>
                  <a:pt x="517" y="575"/>
                  <a:pt x="516" y="576"/>
                  <a:pt x="515" y="576"/>
                </a:cubicBezTo>
                <a:cubicBezTo>
                  <a:pt x="514" y="577"/>
                  <a:pt x="511" y="576"/>
                  <a:pt x="510" y="576"/>
                </a:cubicBezTo>
                <a:cubicBezTo>
                  <a:pt x="509" y="576"/>
                  <a:pt x="508" y="575"/>
                  <a:pt x="507" y="574"/>
                </a:cubicBezTo>
                <a:cubicBezTo>
                  <a:pt x="506" y="574"/>
                  <a:pt x="504" y="574"/>
                  <a:pt x="503" y="574"/>
                </a:cubicBezTo>
                <a:cubicBezTo>
                  <a:pt x="502" y="574"/>
                  <a:pt x="500" y="576"/>
                  <a:pt x="499" y="576"/>
                </a:cubicBezTo>
                <a:cubicBezTo>
                  <a:pt x="497" y="577"/>
                  <a:pt x="494" y="577"/>
                  <a:pt x="492" y="578"/>
                </a:cubicBezTo>
                <a:cubicBezTo>
                  <a:pt x="491" y="578"/>
                  <a:pt x="489" y="579"/>
                  <a:pt x="488" y="580"/>
                </a:cubicBezTo>
                <a:cubicBezTo>
                  <a:pt x="486" y="581"/>
                  <a:pt x="485" y="584"/>
                  <a:pt x="483" y="584"/>
                </a:cubicBezTo>
                <a:cubicBezTo>
                  <a:pt x="482" y="584"/>
                  <a:pt x="479" y="583"/>
                  <a:pt x="478" y="583"/>
                </a:cubicBezTo>
                <a:cubicBezTo>
                  <a:pt x="477" y="584"/>
                  <a:pt x="476" y="586"/>
                  <a:pt x="475" y="586"/>
                </a:cubicBezTo>
                <a:cubicBezTo>
                  <a:pt x="474" y="587"/>
                  <a:pt x="472" y="588"/>
                  <a:pt x="471" y="588"/>
                </a:cubicBezTo>
                <a:cubicBezTo>
                  <a:pt x="470" y="588"/>
                  <a:pt x="468" y="586"/>
                  <a:pt x="466" y="585"/>
                </a:cubicBezTo>
                <a:cubicBezTo>
                  <a:pt x="464" y="585"/>
                  <a:pt x="461" y="586"/>
                  <a:pt x="459" y="585"/>
                </a:cubicBezTo>
                <a:cubicBezTo>
                  <a:pt x="458" y="585"/>
                  <a:pt x="455" y="585"/>
                  <a:pt x="454" y="585"/>
                </a:cubicBezTo>
                <a:cubicBezTo>
                  <a:pt x="453" y="584"/>
                  <a:pt x="452" y="582"/>
                  <a:pt x="451" y="581"/>
                </a:cubicBezTo>
                <a:cubicBezTo>
                  <a:pt x="451" y="580"/>
                  <a:pt x="451" y="580"/>
                  <a:pt x="450" y="579"/>
                </a:cubicBezTo>
                <a:cubicBezTo>
                  <a:pt x="449" y="579"/>
                  <a:pt x="446" y="580"/>
                  <a:pt x="445" y="579"/>
                </a:cubicBezTo>
                <a:cubicBezTo>
                  <a:pt x="444" y="579"/>
                  <a:pt x="442" y="576"/>
                  <a:pt x="441" y="576"/>
                </a:cubicBezTo>
                <a:cubicBezTo>
                  <a:pt x="440" y="575"/>
                  <a:pt x="439" y="575"/>
                  <a:pt x="438" y="574"/>
                </a:cubicBezTo>
                <a:cubicBezTo>
                  <a:pt x="439" y="573"/>
                  <a:pt x="440" y="571"/>
                  <a:pt x="440" y="570"/>
                </a:cubicBezTo>
                <a:cubicBezTo>
                  <a:pt x="440" y="569"/>
                  <a:pt x="441" y="566"/>
                  <a:pt x="441" y="565"/>
                </a:cubicBezTo>
                <a:cubicBezTo>
                  <a:pt x="442" y="564"/>
                  <a:pt x="444" y="563"/>
                  <a:pt x="445" y="562"/>
                </a:cubicBezTo>
                <a:cubicBezTo>
                  <a:pt x="445" y="560"/>
                  <a:pt x="446" y="557"/>
                  <a:pt x="445" y="555"/>
                </a:cubicBezTo>
                <a:cubicBezTo>
                  <a:pt x="445" y="554"/>
                  <a:pt x="443" y="551"/>
                  <a:pt x="441" y="550"/>
                </a:cubicBezTo>
                <a:cubicBezTo>
                  <a:pt x="440" y="549"/>
                  <a:pt x="438" y="548"/>
                  <a:pt x="436" y="547"/>
                </a:cubicBezTo>
                <a:cubicBezTo>
                  <a:pt x="435" y="547"/>
                  <a:pt x="433" y="546"/>
                  <a:pt x="432" y="546"/>
                </a:cubicBezTo>
                <a:cubicBezTo>
                  <a:pt x="430" y="545"/>
                  <a:pt x="427" y="544"/>
                  <a:pt x="425" y="544"/>
                </a:cubicBezTo>
                <a:cubicBezTo>
                  <a:pt x="423" y="543"/>
                  <a:pt x="419" y="543"/>
                  <a:pt x="417" y="544"/>
                </a:cubicBezTo>
                <a:cubicBezTo>
                  <a:pt x="416" y="544"/>
                  <a:pt x="413" y="544"/>
                  <a:pt x="413" y="545"/>
                </a:cubicBezTo>
                <a:cubicBezTo>
                  <a:pt x="412" y="546"/>
                  <a:pt x="413" y="549"/>
                  <a:pt x="413" y="550"/>
                </a:cubicBezTo>
                <a:cubicBezTo>
                  <a:pt x="412" y="551"/>
                  <a:pt x="412" y="553"/>
                  <a:pt x="411" y="554"/>
                </a:cubicBezTo>
                <a:cubicBezTo>
                  <a:pt x="410" y="555"/>
                  <a:pt x="408" y="555"/>
                  <a:pt x="407" y="556"/>
                </a:cubicBezTo>
                <a:cubicBezTo>
                  <a:pt x="406" y="556"/>
                  <a:pt x="403" y="557"/>
                  <a:pt x="402" y="558"/>
                </a:cubicBezTo>
                <a:cubicBezTo>
                  <a:pt x="402" y="560"/>
                  <a:pt x="402" y="563"/>
                  <a:pt x="401" y="564"/>
                </a:cubicBezTo>
                <a:cubicBezTo>
                  <a:pt x="401" y="565"/>
                  <a:pt x="400" y="566"/>
                  <a:pt x="399" y="566"/>
                </a:cubicBezTo>
                <a:cubicBezTo>
                  <a:pt x="398" y="566"/>
                  <a:pt x="395" y="565"/>
                  <a:pt x="394" y="565"/>
                </a:cubicBezTo>
                <a:cubicBezTo>
                  <a:pt x="393" y="565"/>
                  <a:pt x="390" y="566"/>
                  <a:pt x="389" y="567"/>
                </a:cubicBezTo>
                <a:cubicBezTo>
                  <a:pt x="389" y="568"/>
                  <a:pt x="390" y="569"/>
                  <a:pt x="390" y="570"/>
                </a:cubicBezTo>
                <a:cubicBezTo>
                  <a:pt x="391" y="571"/>
                  <a:pt x="393" y="571"/>
                  <a:pt x="394" y="571"/>
                </a:cubicBezTo>
                <a:cubicBezTo>
                  <a:pt x="394" y="571"/>
                  <a:pt x="396" y="571"/>
                  <a:pt x="396" y="571"/>
                </a:cubicBezTo>
                <a:cubicBezTo>
                  <a:pt x="397" y="572"/>
                  <a:pt x="397" y="574"/>
                  <a:pt x="397" y="575"/>
                </a:cubicBezTo>
                <a:cubicBezTo>
                  <a:pt x="397" y="576"/>
                  <a:pt x="395" y="578"/>
                  <a:pt x="394" y="579"/>
                </a:cubicBezTo>
                <a:cubicBezTo>
                  <a:pt x="393" y="579"/>
                  <a:pt x="390" y="579"/>
                  <a:pt x="389" y="579"/>
                </a:cubicBezTo>
                <a:cubicBezTo>
                  <a:pt x="388" y="579"/>
                  <a:pt x="385" y="580"/>
                  <a:pt x="385" y="581"/>
                </a:cubicBezTo>
                <a:cubicBezTo>
                  <a:pt x="384" y="581"/>
                  <a:pt x="384" y="584"/>
                  <a:pt x="384" y="584"/>
                </a:cubicBezTo>
                <a:cubicBezTo>
                  <a:pt x="385" y="585"/>
                  <a:pt x="387" y="585"/>
                  <a:pt x="388" y="586"/>
                </a:cubicBezTo>
                <a:cubicBezTo>
                  <a:pt x="389" y="587"/>
                  <a:pt x="389" y="590"/>
                  <a:pt x="388" y="591"/>
                </a:cubicBezTo>
                <a:cubicBezTo>
                  <a:pt x="388" y="592"/>
                  <a:pt x="386" y="593"/>
                  <a:pt x="385" y="594"/>
                </a:cubicBezTo>
                <a:cubicBezTo>
                  <a:pt x="383" y="594"/>
                  <a:pt x="380" y="594"/>
                  <a:pt x="379" y="595"/>
                </a:cubicBezTo>
                <a:cubicBezTo>
                  <a:pt x="378" y="595"/>
                  <a:pt x="377" y="598"/>
                  <a:pt x="376" y="598"/>
                </a:cubicBezTo>
                <a:cubicBezTo>
                  <a:pt x="374" y="597"/>
                  <a:pt x="374" y="593"/>
                  <a:pt x="373" y="592"/>
                </a:cubicBezTo>
                <a:cubicBezTo>
                  <a:pt x="373" y="592"/>
                  <a:pt x="371" y="592"/>
                  <a:pt x="370" y="592"/>
                </a:cubicBezTo>
                <a:cubicBezTo>
                  <a:pt x="370" y="592"/>
                  <a:pt x="368" y="592"/>
                  <a:pt x="368" y="593"/>
                </a:cubicBezTo>
                <a:cubicBezTo>
                  <a:pt x="367" y="593"/>
                  <a:pt x="365" y="595"/>
                  <a:pt x="364" y="596"/>
                </a:cubicBezTo>
                <a:cubicBezTo>
                  <a:pt x="363" y="598"/>
                  <a:pt x="360" y="602"/>
                  <a:pt x="358" y="602"/>
                </a:cubicBezTo>
                <a:cubicBezTo>
                  <a:pt x="356" y="602"/>
                  <a:pt x="354" y="601"/>
                  <a:pt x="353" y="601"/>
                </a:cubicBezTo>
                <a:cubicBezTo>
                  <a:pt x="352" y="600"/>
                  <a:pt x="348" y="600"/>
                  <a:pt x="347" y="599"/>
                </a:cubicBezTo>
                <a:cubicBezTo>
                  <a:pt x="345" y="599"/>
                  <a:pt x="345" y="595"/>
                  <a:pt x="344" y="594"/>
                </a:cubicBezTo>
                <a:cubicBezTo>
                  <a:pt x="343" y="593"/>
                  <a:pt x="340" y="593"/>
                  <a:pt x="340" y="592"/>
                </a:cubicBezTo>
                <a:cubicBezTo>
                  <a:pt x="339" y="591"/>
                  <a:pt x="338" y="588"/>
                  <a:pt x="338" y="587"/>
                </a:cubicBezTo>
                <a:cubicBezTo>
                  <a:pt x="337" y="586"/>
                  <a:pt x="335" y="585"/>
                  <a:pt x="334" y="584"/>
                </a:cubicBezTo>
                <a:cubicBezTo>
                  <a:pt x="333" y="584"/>
                  <a:pt x="330" y="584"/>
                  <a:pt x="328" y="584"/>
                </a:cubicBezTo>
                <a:cubicBezTo>
                  <a:pt x="326" y="584"/>
                  <a:pt x="322" y="586"/>
                  <a:pt x="320" y="587"/>
                </a:cubicBezTo>
                <a:cubicBezTo>
                  <a:pt x="317" y="588"/>
                  <a:pt x="312" y="590"/>
                  <a:pt x="309" y="591"/>
                </a:cubicBezTo>
                <a:cubicBezTo>
                  <a:pt x="307" y="592"/>
                  <a:pt x="303" y="593"/>
                  <a:pt x="301" y="594"/>
                </a:cubicBezTo>
                <a:cubicBezTo>
                  <a:pt x="300" y="595"/>
                  <a:pt x="297" y="597"/>
                  <a:pt x="296" y="598"/>
                </a:cubicBezTo>
                <a:cubicBezTo>
                  <a:pt x="295" y="599"/>
                  <a:pt x="295" y="603"/>
                  <a:pt x="294" y="604"/>
                </a:cubicBezTo>
                <a:cubicBezTo>
                  <a:pt x="293" y="605"/>
                  <a:pt x="291" y="606"/>
                  <a:pt x="290" y="606"/>
                </a:cubicBezTo>
                <a:cubicBezTo>
                  <a:pt x="288" y="607"/>
                  <a:pt x="285" y="607"/>
                  <a:pt x="284" y="606"/>
                </a:cubicBezTo>
                <a:cubicBezTo>
                  <a:pt x="282" y="605"/>
                  <a:pt x="282" y="601"/>
                  <a:pt x="281" y="601"/>
                </a:cubicBezTo>
                <a:cubicBezTo>
                  <a:pt x="280" y="600"/>
                  <a:pt x="276" y="599"/>
                  <a:pt x="275" y="600"/>
                </a:cubicBezTo>
                <a:cubicBezTo>
                  <a:pt x="274" y="600"/>
                  <a:pt x="273" y="602"/>
                  <a:pt x="273" y="603"/>
                </a:cubicBezTo>
                <a:cubicBezTo>
                  <a:pt x="273" y="604"/>
                  <a:pt x="273" y="606"/>
                  <a:pt x="273" y="607"/>
                </a:cubicBezTo>
                <a:cubicBezTo>
                  <a:pt x="274" y="608"/>
                  <a:pt x="275" y="610"/>
                  <a:pt x="276" y="611"/>
                </a:cubicBezTo>
                <a:cubicBezTo>
                  <a:pt x="277" y="612"/>
                  <a:pt x="279" y="612"/>
                  <a:pt x="280" y="613"/>
                </a:cubicBezTo>
                <a:cubicBezTo>
                  <a:pt x="281" y="614"/>
                  <a:pt x="280" y="616"/>
                  <a:pt x="280" y="617"/>
                </a:cubicBezTo>
                <a:cubicBezTo>
                  <a:pt x="280" y="618"/>
                  <a:pt x="279" y="621"/>
                  <a:pt x="279" y="622"/>
                </a:cubicBezTo>
                <a:cubicBezTo>
                  <a:pt x="278" y="623"/>
                  <a:pt x="275" y="624"/>
                  <a:pt x="274" y="624"/>
                </a:cubicBezTo>
                <a:cubicBezTo>
                  <a:pt x="274" y="625"/>
                  <a:pt x="273" y="628"/>
                  <a:pt x="271" y="628"/>
                </a:cubicBezTo>
                <a:cubicBezTo>
                  <a:pt x="270" y="629"/>
                  <a:pt x="267" y="629"/>
                  <a:pt x="265" y="629"/>
                </a:cubicBezTo>
                <a:cubicBezTo>
                  <a:pt x="263" y="630"/>
                  <a:pt x="259" y="632"/>
                  <a:pt x="258" y="633"/>
                </a:cubicBezTo>
                <a:cubicBezTo>
                  <a:pt x="256" y="634"/>
                  <a:pt x="252" y="636"/>
                  <a:pt x="250" y="637"/>
                </a:cubicBezTo>
                <a:cubicBezTo>
                  <a:pt x="246" y="639"/>
                  <a:pt x="239" y="641"/>
                  <a:pt x="236" y="643"/>
                </a:cubicBezTo>
                <a:cubicBezTo>
                  <a:pt x="234" y="644"/>
                  <a:pt x="231" y="648"/>
                  <a:pt x="229" y="648"/>
                </a:cubicBezTo>
                <a:cubicBezTo>
                  <a:pt x="227" y="649"/>
                  <a:pt x="223" y="648"/>
                  <a:pt x="222" y="648"/>
                </a:cubicBezTo>
                <a:cubicBezTo>
                  <a:pt x="221" y="647"/>
                  <a:pt x="219" y="646"/>
                  <a:pt x="219" y="645"/>
                </a:cubicBezTo>
                <a:cubicBezTo>
                  <a:pt x="218" y="644"/>
                  <a:pt x="219" y="641"/>
                  <a:pt x="218" y="640"/>
                </a:cubicBezTo>
                <a:cubicBezTo>
                  <a:pt x="218" y="639"/>
                  <a:pt x="215" y="638"/>
                  <a:pt x="214" y="638"/>
                </a:cubicBezTo>
                <a:cubicBezTo>
                  <a:pt x="213" y="638"/>
                  <a:pt x="212" y="638"/>
                  <a:pt x="211" y="639"/>
                </a:cubicBezTo>
                <a:cubicBezTo>
                  <a:pt x="210" y="639"/>
                  <a:pt x="210" y="641"/>
                  <a:pt x="210" y="642"/>
                </a:cubicBezTo>
                <a:cubicBezTo>
                  <a:pt x="210" y="643"/>
                  <a:pt x="210" y="645"/>
                  <a:pt x="210" y="645"/>
                </a:cubicBezTo>
                <a:cubicBezTo>
                  <a:pt x="209" y="646"/>
                  <a:pt x="208" y="647"/>
                  <a:pt x="207" y="647"/>
                </a:cubicBezTo>
                <a:cubicBezTo>
                  <a:pt x="206" y="647"/>
                  <a:pt x="205" y="647"/>
                  <a:pt x="204" y="646"/>
                </a:cubicBezTo>
                <a:cubicBezTo>
                  <a:pt x="204" y="645"/>
                  <a:pt x="204" y="643"/>
                  <a:pt x="204" y="642"/>
                </a:cubicBezTo>
                <a:cubicBezTo>
                  <a:pt x="203" y="641"/>
                  <a:pt x="202" y="639"/>
                  <a:pt x="201" y="638"/>
                </a:cubicBezTo>
                <a:cubicBezTo>
                  <a:pt x="200" y="636"/>
                  <a:pt x="197" y="632"/>
                  <a:pt x="195" y="631"/>
                </a:cubicBezTo>
                <a:cubicBezTo>
                  <a:pt x="194" y="630"/>
                  <a:pt x="193" y="630"/>
                  <a:pt x="192" y="630"/>
                </a:cubicBezTo>
                <a:cubicBezTo>
                  <a:pt x="191" y="630"/>
                  <a:pt x="190" y="628"/>
                  <a:pt x="189" y="628"/>
                </a:cubicBezTo>
                <a:cubicBezTo>
                  <a:pt x="188" y="628"/>
                  <a:pt x="186" y="628"/>
                  <a:pt x="186" y="629"/>
                </a:cubicBezTo>
                <a:cubicBezTo>
                  <a:pt x="185" y="630"/>
                  <a:pt x="185" y="632"/>
                  <a:pt x="185" y="633"/>
                </a:cubicBezTo>
                <a:cubicBezTo>
                  <a:pt x="184" y="634"/>
                  <a:pt x="184" y="636"/>
                  <a:pt x="185" y="636"/>
                </a:cubicBezTo>
                <a:cubicBezTo>
                  <a:pt x="185" y="637"/>
                  <a:pt x="188" y="637"/>
                  <a:pt x="189" y="638"/>
                </a:cubicBezTo>
                <a:cubicBezTo>
                  <a:pt x="189" y="638"/>
                  <a:pt x="190" y="640"/>
                  <a:pt x="190" y="641"/>
                </a:cubicBezTo>
                <a:cubicBezTo>
                  <a:pt x="190" y="642"/>
                  <a:pt x="190" y="643"/>
                  <a:pt x="189" y="643"/>
                </a:cubicBezTo>
                <a:cubicBezTo>
                  <a:pt x="189" y="644"/>
                  <a:pt x="187" y="645"/>
                  <a:pt x="187" y="645"/>
                </a:cubicBezTo>
                <a:cubicBezTo>
                  <a:pt x="186" y="645"/>
                  <a:pt x="184" y="643"/>
                  <a:pt x="183" y="643"/>
                </a:cubicBezTo>
                <a:cubicBezTo>
                  <a:pt x="183" y="643"/>
                  <a:pt x="181" y="643"/>
                  <a:pt x="180" y="644"/>
                </a:cubicBezTo>
                <a:cubicBezTo>
                  <a:pt x="180" y="644"/>
                  <a:pt x="180" y="646"/>
                  <a:pt x="180" y="646"/>
                </a:cubicBezTo>
                <a:cubicBezTo>
                  <a:pt x="179" y="646"/>
                  <a:pt x="178" y="646"/>
                  <a:pt x="177" y="647"/>
                </a:cubicBezTo>
                <a:cubicBezTo>
                  <a:pt x="176" y="647"/>
                  <a:pt x="175" y="649"/>
                  <a:pt x="175" y="650"/>
                </a:cubicBezTo>
                <a:cubicBezTo>
                  <a:pt x="174" y="651"/>
                  <a:pt x="176" y="652"/>
                  <a:pt x="176" y="653"/>
                </a:cubicBezTo>
                <a:cubicBezTo>
                  <a:pt x="176" y="654"/>
                  <a:pt x="177" y="656"/>
                  <a:pt x="177" y="657"/>
                </a:cubicBezTo>
                <a:cubicBezTo>
                  <a:pt x="177" y="659"/>
                  <a:pt x="175" y="662"/>
                  <a:pt x="175" y="663"/>
                </a:cubicBezTo>
                <a:cubicBezTo>
                  <a:pt x="174" y="665"/>
                  <a:pt x="171" y="668"/>
                  <a:pt x="170" y="669"/>
                </a:cubicBezTo>
                <a:cubicBezTo>
                  <a:pt x="169" y="670"/>
                  <a:pt x="166" y="669"/>
                  <a:pt x="165" y="670"/>
                </a:cubicBezTo>
                <a:cubicBezTo>
                  <a:pt x="163" y="670"/>
                  <a:pt x="160" y="671"/>
                  <a:pt x="159" y="672"/>
                </a:cubicBezTo>
                <a:cubicBezTo>
                  <a:pt x="158" y="674"/>
                  <a:pt x="157" y="678"/>
                  <a:pt x="158" y="679"/>
                </a:cubicBezTo>
                <a:cubicBezTo>
                  <a:pt x="158" y="681"/>
                  <a:pt x="160" y="683"/>
                  <a:pt x="160" y="685"/>
                </a:cubicBezTo>
                <a:cubicBezTo>
                  <a:pt x="161" y="686"/>
                  <a:pt x="161" y="689"/>
                  <a:pt x="160" y="690"/>
                </a:cubicBezTo>
                <a:cubicBezTo>
                  <a:pt x="160" y="691"/>
                  <a:pt x="159" y="694"/>
                  <a:pt x="158" y="696"/>
                </a:cubicBezTo>
                <a:cubicBezTo>
                  <a:pt x="158" y="697"/>
                  <a:pt x="156" y="699"/>
                  <a:pt x="155" y="700"/>
                </a:cubicBezTo>
                <a:cubicBezTo>
                  <a:pt x="155" y="701"/>
                  <a:pt x="154" y="703"/>
                  <a:pt x="153" y="704"/>
                </a:cubicBezTo>
                <a:cubicBezTo>
                  <a:pt x="152" y="705"/>
                  <a:pt x="151" y="706"/>
                  <a:pt x="150" y="707"/>
                </a:cubicBezTo>
                <a:cubicBezTo>
                  <a:pt x="150" y="708"/>
                  <a:pt x="149" y="709"/>
                  <a:pt x="148" y="710"/>
                </a:cubicBezTo>
                <a:cubicBezTo>
                  <a:pt x="147" y="711"/>
                  <a:pt x="147" y="713"/>
                  <a:pt x="146" y="714"/>
                </a:cubicBezTo>
                <a:cubicBezTo>
                  <a:pt x="146" y="715"/>
                  <a:pt x="144" y="717"/>
                  <a:pt x="143" y="718"/>
                </a:cubicBezTo>
                <a:cubicBezTo>
                  <a:pt x="141" y="719"/>
                  <a:pt x="138" y="720"/>
                  <a:pt x="137" y="720"/>
                </a:cubicBezTo>
                <a:cubicBezTo>
                  <a:pt x="135" y="720"/>
                  <a:pt x="133" y="720"/>
                  <a:pt x="132" y="719"/>
                </a:cubicBezTo>
                <a:cubicBezTo>
                  <a:pt x="130" y="719"/>
                  <a:pt x="128" y="717"/>
                  <a:pt x="127" y="716"/>
                </a:cubicBezTo>
                <a:cubicBezTo>
                  <a:pt x="126" y="715"/>
                  <a:pt x="126" y="711"/>
                  <a:pt x="124" y="711"/>
                </a:cubicBezTo>
                <a:cubicBezTo>
                  <a:pt x="123" y="710"/>
                  <a:pt x="119" y="709"/>
                  <a:pt x="118" y="710"/>
                </a:cubicBezTo>
                <a:cubicBezTo>
                  <a:pt x="117" y="710"/>
                  <a:pt x="116" y="711"/>
                  <a:pt x="115" y="712"/>
                </a:cubicBezTo>
                <a:cubicBezTo>
                  <a:pt x="115" y="713"/>
                  <a:pt x="114" y="714"/>
                  <a:pt x="113" y="715"/>
                </a:cubicBezTo>
                <a:cubicBezTo>
                  <a:pt x="112" y="715"/>
                  <a:pt x="109" y="715"/>
                  <a:pt x="108" y="714"/>
                </a:cubicBezTo>
                <a:cubicBezTo>
                  <a:pt x="107" y="714"/>
                  <a:pt x="105" y="712"/>
                  <a:pt x="104" y="712"/>
                </a:cubicBezTo>
                <a:cubicBezTo>
                  <a:pt x="102" y="712"/>
                  <a:pt x="99" y="711"/>
                  <a:pt x="98" y="712"/>
                </a:cubicBezTo>
                <a:cubicBezTo>
                  <a:pt x="97" y="712"/>
                  <a:pt x="96" y="714"/>
                  <a:pt x="95" y="715"/>
                </a:cubicBezTo>
                <a:cubicBezTo>
                  <a:pt x="94" y="716"/>
                  <a:pt x="92" y="716"/>
                  <a:pt x="92" y="717"/>
                </a:cubicBezTo>
                <a:cubicBezTo>
                  <a:pt x="91" y="718"/>
                  <a:pt x="90" y="721"/>
                  <a:pt x="89" y="722"/>
                </a:cubicBezTo>
                <a:cubicBezTo>
                  <a:pt x="89" y="722"/>
                  <a:pt x="88" y="723"/>
                  <a:pt x="87" y="723"/>
                </a:cubicBezTo>
                <a:cubicBezTo>
                  <a:pt x="86" y="722"/>
                  <a:pt x="85" y="720"/>
                  <a:pt x="84" y="719"/>
                </a:cubicBezTo>
                <a:cubicBezTo>
                  <a:pt x="81" y="716"/>
                  <a:pt x="71" y="714"/>
                  <a:pt x="68" y="711"/>
                </a:cubicBezTo>
                <a:cubicBezTo>
                  <a:pt x="66" y="710"/>
                  <a:pt x="65" y="705"/>
                  <a:pt x="64" y="703"/>
                </a:cubicBezTo>
                <a:cubicBezTo>
                  <a:pt x="63" y="700"/>
                  <a:pt x="62" y="695"/>
                  <a:pt x="60" y="692"/>
                </a:cubicBezTo>
                <a:cubicBezTo>
                  <a:pt x="59" y="690"/>
                  <a:pt x="56" y="687"/>
                  <a:pt x="55" y="685"/>
                </a:cubicBezTo>
                <a:cubicBezTo>
                  <a:pt x="52" y="683"/>
                  <a:pt x="47" y="678"/>
                  <a:pt x="45" y="675"/>
                </a:cubicBezTo>
                <a:cubicBezTo>
                  <a:pt x="44" y="674"/>
                  <a:pt x="42" y="670"/>
                  <a:pt x="40" y="668"/>
                </a:cubicBezTo>
                <a:cubicBezTo>
                  <a:pt x="38" y="666"/>
                  <a:pt x="33" y="664"/>
                  <a:pt x="31" y="663"/>
                </a:cubicBezTo>
                <a:cubicBezTo>
                  <a:pt x="30" y="661"/>
                  <a:pt x="27" y="659"/>
                  <a:pt x="26" y="657"/>
                </a:cubicBezTo>
                <a:cubicBezTo>
                  <a:pt x="24" y="655"/>
                  <a:pt x="21" y="651"/>
                  <a:pt x="20" y="649"/>
                </a:cubicBezTo>
                <a:cubicBezTo>
                  <a:pt x="18" y="647"/>
                  <a:pt x="15" y="644"/>
                  <a:pt x="13" y="643"/>
                </a:cubicBezTo>
                <a:cubicBezTo>
                  <a:pt x="11" y="643"/>
                  <a:pt x="6" y="644"/>
                  <a:pt x="4" y="643"/>
                </a:cubicBezTo>
                <a:cubicBezTo>
                  <a:pt x="2" y="641"/>
                  <a:pt x="0" y="635"/>
                  <a:pt x="0" y="632"/>
                </a:cubicBezTo>
                <a:cubicBezTo>
                  <a:pt x="0" y="630"/>
                  <a:pt x="3" y="625"/>
                  <a:pt x="4" y="623"/>
                </a:cubicBezTo>
                <a:cubicBezTo>
                  <a:pt x="6" y="621"/>
                  <a:pt x="10" y="617"/>
                  <a:pt x="11" y="614"/>
                </a:cubicBezTo>
                <a:cubicBezTo>
                  <a:pt x="12" y="611"/>
                  <a:pt x="9" y="605"/>
                  <a:pt x="8" y="602"/>
                </a:cubicBezTo>
                <a:cubicBezTo>
                  <a:pt x="8" y="599"/>
                  <a:pt x="9" y="592"/>
                  <a:pt x="11" y="590"/>
                </a:cubicBezTo>
                <a:cubicBezTo>
                  <a:pt x="12" y="587"/>
                  <a:pt x="16" y="584"/>
                  <a:pt x="18" y="582"/>
                </a:cubicBezTo>
                <a:cubicBezTo>
                  <a:pt x="20" y="581"/>
                  <a:pt x="25" y="579"/>
                  <a:pt x="27" y="577"/>
                </a:cubicBezTo>
                <a:cubicBezTo>
                  <a:pt x="30" y="576"/>
                  <a:pt x="35" y="573"/>
                  <a:pt x="37" y="571"/>
                </a:cubicBezTo>
                <a:cubicBezTo>
                  <a:pt x="41" y="568"/>
                  <a:pt x="48" y="562"/>
                  <a:pt x="51" y="559"/>
                </a:cubicBezTo>
                <a:cubicBezTo>
                  <a:pt x="53" y="557"/>
                  <a:pt x="57" y="553"/>
                  <a:pt x="58" y="550"/>
                </a:cubicBezTo>
                <a:cubicBezTo>
                  <a:pt x="61" y="544"/>
                  <a:pt x="63" y="530"/>
                  <a:pt x="64" y="524"/>
                </a:cubicBezTo>
                <a:cubicBezTo>
                  <a:pt x="65" y="519"/>
                  <a:pt x="65" y="510"/>
                  <a:pt x="65" y="505"/>
                </a:cubicBezTo>
                <a:cubicBezTo>
                  <a:pt x="65" y="501"/>
                  <a:pt x="65" y="493"/>
                  <a:pt x="67" y="489"/>
                </a:cubicBezTo>
                <a:cubicBezTo>
                  <a:pt x="68" y="487"/>
                  <a:pt x="72" y="483"/>
                  <a:pt x="73" y="481"/>
                </a:cubicBezTo>
                <a:cubicBezTo>
                  <a:pt x="75" y="479"/>
                  <a:pt x="77" y="476"/>
                  <a:pt x="78" y="475"/>
                </a:cubicBezTo>
                <a:cubicBezTo>
                  <a:pt x="79" y="472"/>
                  <a:pt x="81" y="467"/>
                  <a:pt x="81" y="465"/>
                </a:cubicBezTo>
                <a:cubicBezTo>
                  <a:pt x="81" y="461"/>
                  <a:pt x="82" y="454"/>
                  <a:pt x="81" y="450"/>
                </a:cubicBezTo>
                <a:cubicBezTo>
                  <a:pt x="80" y="448"/>
                  <a:pt x="78" y="443"/>
                  <a:pt x="77" y="440"/>
                </a:cubicBezTo>
                <a:cubicBezTo>
                  <a:pt x="77" y="438"/>
                  <a:pt x="77" y="433"/>
                  <a:pt x="76" y="431"/>
                </a:cubicBezTo>
                <a:cubicBezTo>
                  <a:pt x="76" y="426"/>
                  <a:pt x="74" y="417"/>
                  <a:pt x="74" y="412"/>
                </a:cubicBezTo>
                <a:cubicBezTo>
                  <a:pt x="73" y="408"/>
                  <a:pt x="74" y="399"/>
                  <a:pt x="73" y="395"/>
                </a:cubicBezTo>
                <a:cubicBezTo>
                  <a:pt x="73" y="391"/>
                  <a:pt x="71" y="383"/>
                  <a:pt x="69" y="379"/>
                </a:cubicBezTo>
                <a:cubicBezTo>
                  <a:pt x="68" y="376"/>
                  <a:pt x="61" y="371"/>
                  <a:pt x="59" y="368"/>
                </a:cubicBezTo>
                <a:cubicBezTo>
                  <a:pt x="59" y="365"/>
                  <a:pt x="61" y="359"/>
                  <a:pt x="61" y="356"/>
                </a:cubicBezTo>
                <a:cubicBezTo>
                  <a:pt x="61" y="353"/>
                  <a:pt x="62" y="346"/>
                  <a:pt x="62" y="343"/>
                </a:cubicBezTo>
                <a:cubicBezTo>
                  <a:pt x="62" y="338"/>
                  <a:pt x="60" y="329"/>
                  <a:pt x="59" y="324"/>
                </a:cubicBezTo>
                <a:cubicBezTo>
                  <a:pt x="58" y="321"/>
                  <a:pt x="56" y="314"/>
                  <a:pt x="56" y="313"/>
                </a:cubicBezTo>
                <a:cubicBezTo>
                  <a:pt x="56" y="312"/>
                  <a:pt x="57" y="308"/>
                  <a:pt x="58" y="307"/>
                </a:cubicBezTo>
                <a:cubicBezTo>
                  <a:pt x="59" y="306"/>
                  <a:pt x="62" y="305"/>
                  <a:pt x="63" y="304"/>
                </a:cubicBezTo>
                <a:cubicBezTo>
                  <a:pt x="64" y="303"/>
                  <a:pt x="65" y="299"/>
                  <a:pt x="65" y="297"/>
                </a:cubicBezTo>
                <a:cubicBezTo>
                  <a:pt x="66" y="296"/>
                  <a:pt x="66" y="292"/>
                  <a:pt x="67" y="291"/>
                </a:cubicBezTo>
                <a:cubicBezTo>
                  <a:pt x="68" y="290"/>
                  <a:pt x="70" y="290"/>
                  <a:pt x="71" y="291"/>
                </a:cubicBezTo>
                <a:cubicBezTo>
                  <a:pt x="72" y="292"/>
                  <a:pt x="73" y="297"/>
                  <a:pt x="74" y="299"/>
                </a:cubicBezTo>
                <a:cubicBezTo>
                  <a:pt x="76" y="302"/>
                  <a:pt x="80" y="310"/>
                  <a:pt x="83" y="312"/>
                </a:cubicBezTo>
                <a:cubicBezTo>
                  <a:pt x="85" y="314"/>
                  <a:pt x="89" y="315"/>
                  <a:pt x="91" y="316"/>
                </a:cubicBezTo>
                <a:cubicBezTo>
                  <a:pt x="93" y="317"/>
                  <a:pt x="98" y="319"/>
                  <a:pt x="101" y="320"/>
                </a:cubicBezTo>
                <a:cubicBezTo>
                  <a:pt x="103" y="320"/>
                  <a:pt x="106" y="320"/>
                  <a:pt x="107" y="321"/>
                </a:cubicBezTo>
                <a:cubicBezTo>
                  <a:pt x="109" y="321"/>
                  <a:pt x="111" y="323"/>
                  <a:pt x="112" y="324"/>
                </a:cubicBezTo>
                <a:cubicBezTo>
                  <a:pt x="115" y="326"/>
                  <a:pt x="117" y="333"/>
                  <a:pt x="118" y="336"/>
                </a:cubicBezTo>
                <a:cubicBezTo>
                  <a:pt x="119" y="338"/>
                  <a:pt x="120" y="344"/>
                  <a:pt x="122" y="347"/>
                </a:cubicBezTo>
                <a:cubicBezTo>
                  <a:pt x="123" y="348"/>
                  <a:pt x="128" y="351"/>
                  <a:pt x="130" y="350"/>
                </a:cubicBezTo>
                <a:cubicBezTo>
                  <a:pt x="132" y="349"/>
                  <a:pt x="129" y="343"/>
                  <a:pt x="131" y="341"/>
                </a:cubicBezTo>
                <a:cubicBezTo>
                  <a:pt x="131" y="341"/>
                  <a:pt x="132" y="340"/>
                  <a:pt x="132" y="340"/>
                </a:cubicBezTo>
                <a:cubicBezTo>
                  <a:pt x="133" y="338"/>
                  <a:pt x="135" y="335"/>
                  <a:pt x="135" y="334"/>
                </a:cubicBezTo>
                <a:cubicBezTo>
                  <a:pt x="135" y="332"/>
                  <a:pt x="135" y="329"/>
                  <a:pt x="134" y="328"/>
                </a:cubicBezTo>
                <a:cubicBezTo>
                  <a:pt x="133" y="327"/>
                  <a:pt x="128" y="329"/>
                  <a:pt x="126" y="329"/>
                </a:cubicBezTo>
                <a:cubicBezTo>
                  <a:pt x="125" y="328"/>
                  <a:pt x="123" y="325"/>
                  <a:pt x="122" y="324"/>
                </a:cubicBezTo>
                <a:cubicBezTo>
                  <a:pt x="121" y="322"/>
                  <a:pt x="122" y="318"/>
                  <a:pt x="122" y="316"/>
                </a:cubicBezTo>
                <a:cubicBezTo>
                  <a:pt x="122" y="313"/>
                  <a:pt x="120" y="307"/>
                  <a:pt x="121" y="305"/>
                </a:cubicBezTo>
                <a:cubicBezTo>
                  <a:pt x="121" y="302"/>
                  <a:pt x="124" y="298"/>
                  <a:pt x="125" y="296"/>
                </a:cubicBezTo>
                <a:cubicBezTo>
                  <a:pt x="125" y="294"/>
                  <a:pt x="125" y="290"/>
                  <a:pt x="126" y="289"/>
                </a:cubicBezTo>
                <a:cubicBezTo>
                  <a:pt x="128" y="288"/>
                  <a:pt x="133" y="289"/>
                  <a:pt x="135" y="288"/>
                </a:cubicBezTo>
                <a:cubicBezTo>
                  <a:pt x="136" y="287"/>
                  <a:pt x="138" y="285"/>
                  <a:pt x="139" y="283"/>
                </a:cubicBezTo>
                <a:cubicBezTo>
                  <a:pt x="139" y="281"/>
                  <a:pt x="139" y="276"/>
                  <a:pt x="139" y="274"/>
                </a:cubicBezTo>
                <a:cubicBezTo>
                  <a:pt x="139" y="272"/>
                  <a:pt x="140" y="267"/>
                  <a:pt x="138" y="265"/>
                </a:cubicBezTo>
                <a:cubicBezTo>
                  <a:pt x="137" y="265"/>
                  <a:pt x="135" y="265"/>
                  <a:pt x="135" y="265"/>
                </a:cubicBezTo>
                <a:cubicBezTo>
                  <a:pt x="134" y="265"/>
                  <a:pt x="134" y="268"/>
                  <a:pt x="133" y="268"/>
                </a:cubicBezTo>
                <a:cubicBezTo>
                  <a:pt x="132" y="268"/>
                  <a:pt x="131" y="267"/>
                  <a:pt x="131" y="266"/>
                </a:cubicBezTo>
                <a:cubicBezTo>
                  <a:pt x="130" y="264"/>
                  <a:pt x="131" y="260"/>
                  <a:pt x="131" y="258"/>
                </a:cubicBezTo>
                <a:cubicBezTo>
                  <a:pt x="131" y="257"/>
                  <a:pt x="132" y="254"/>
                  <a:pt x="132" y="253"/>
                </a:cubicBezTo>
                <a:cubicBezTo>
                  <a:pt x="131" y="252"/>
                  <a:pt x="130" y="250"/>
                  <a:pt x="129" y="249"/>
                </a:cubicBezTo>
                <a:cubicBezTo>
                  <a:pt x="126" y="247"/>
                  <a:pt x="117" y="249"/>
                  <a:pt x="113" y="249"/>
                </a:cubicBezTo>
                <a:cubicBezTo>
                  <a:pt x="109" y="249"/>
                  <a:pt x="102" y="248"/>
                  <a:pt x="100" y="248"/>
                </a:cubicBezTo>
                <a:cubicBezTo>
                  <a:pt x="98" y="248"/>
                  <a:pt x="97" y="247"/>
                  <a:pt x="96" y="248"/>
                </a:cubicBezTo>
                <a:cubicBezTo>
                  <a:pt x="94" y="249"/>
                  <a:pt x="93" y="253"/>
                  <a:pt x="91" y="254"/>
                </a:cubicBezTo>
                <a:cubicBezTo>
                  <a:pt x="89" y="255"/>
                  <a:pt x="86" y="253"/>
                  <a:pt x="85" y="253"/>
                </a:cubicBezTo>
                <a:cubicBezTo>
                  <a:pt x="83" y="254"/>
                  <a:pt x="81" y="260"/>
                  <a:pt x="78" y="261"/>
                </a:cubicBezTo>
                <a:cubicBezTo>
                  <a:pt x="77" y="261"/>
                  <a:pt x="73" y="260"/>
                  <a:pt x="72" y="260"/>
                </a:cubicBezTo>
                <a:cubicBezTo>
                  <a:pt x="69" y="259"/>
                  <a:pt x="64" y="258"/>
                  <a:pt x="63" y="257"/>
                </a:cubicBezTo>
                <a:cubicBezTo>
                  <a:pt x="61" y="255"/>
                  <a:pt x="61" y="251"/>
                  <a:pt x="60" y="249"/>
                </a:cubicBezTo>
                <a:cubicBezTo>
                  <a:pt x="59" y="247"/>
                  <a:pt x="57" y="244"/>
                  <a:pt x="56" y="243"/>
                </a:cubicBezTo>
                <a:cubicBezTo>
                  <a:pt x="55" y="242"/>
                  <a:pt x="50" y="241"/>
                  <a:pt x="50" y="241"/>
                </a:cubicBezTo>
                <a:cubicBezTo>
                  <a:pt x="50" y="241"/>
                  <a:pt x="50" y="230"/>
                  <a:pt x="50" y="227"/>
                </a:cubicBezTo>
                <a:cubicBezTo>
                  <a:pt x="51" y="224"/>
                  <a:pt x="52" y="214"/>
                  <a:pt x="52" y="214"/>
                </a:cubicBezTo>
                <a:cubicBezTo>
                  <a:pt x="52" y="214"/>
                  <a:pt x="59" y="217"/>
                  <a:pt x="61" y="218"/>
                </a:cubicBezTo>
                <a:cubicBezTo>
                  <a:pt x="64" y="219"/>
                  <a:pt x="69" y="221"/>
                  <a:pt x="72" y="223"/>
                </a:cubicBezTo>
                <a:cubicBezTo>
                  <a:pt x="74" y="224"/>
                  <a:pt x="77" y="226"/>
                  <a:pt x="78" y="227"/>
                </a:cubicBezTo>
                <a:cubicBezTo>
                  <a:pt x="80" y="227"/>
                  <a:pt x="85" y="227"/>
                  <a:pt x="87" y="226"/>
                </a:cubicBezTo>
                <a:cubicBezTo>
                  <a:pt x="88" y="226"/>
                  <a:pt x="90" y="226"/>
                  <a:pt x="91" y="226"/>
                </a:cubicBezTo>
                <a:close/>
              </a:path>
            </a:pathLst>
          </a:custGeom>
          <a:solidFill>
            <a:schemeClr val="bg1">
              <a:lumMod val="8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POLAND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21" name="Group 20">
            <a:extLst>
              <a:ext uri="{FF2B5EF4-FFF2-40B4-BE49-F238E27FC236}">
                <a16:creationId xmlns:a16="http://schemas.microsoft.com/office/drawing/2014/main" id="{F470CBE1-1214-4542-8FFD-4C732A000D7C}"/>
              </a:ext>
            </a:extLst>
          </p:cNvPr>
          <p:cNvGrpSpPr/>
          <p:nvPr/>
        </p:nvGrpSpPr>
        <p:grpSpPr>
          <a:xfrm>
            <a:off x="666133" y="2165549"/>
            <a:ext cx="3594912" cy="1375905"/>
            <a:chOff x="2243731" y="2891162"/>
            <a:chExt cx="3594912" cy="1375905"/>
          </a:xfrm>
        </p:grpSpPr>
        <p:grpSp>
          <p:nvGrpSpPr>
            <p:cNvPr id="22" name="Group 21">
              <a:extLst>
                <a:ext uri="{FF2B5EF4-FFF2-40B4-BE49-F238E27FC236}">
                  <a16:creationId xmlns:a16="http://schemas.microsoft.com/office/drawing/2014/main" id="{6A6E7BC5-99BC-43BF-B114-906AAEF5F635}"/>
                </a:ext>
              </a:extLst>
            </p:cNvPr>
            <p:cNvGrpSpPr/>
            <p:nvPr/>
          </p:nvGrpSpPr>
          <p:grpSpPr>
            <a:xfrm>
              <a:off x="2243731" y="3192308"/>
              <a:ext cx="2743200" cy="508758"/>
              <a:chOff x="1066801" y="2238247"/>
              <a:chExt cx="2743200" cy="508758"/>
            </a:xfrm>
          </p:grpSpPr>
          <p:sp>
            <p:nvSpPr>
              <p:cNvPr id="30" name="Freeform: Shape 29">
                <a:extLst>
                  <a:ext uri="{FF2B5EF4-FFF2-40B4-BE49-F238E27FC236}">
                    <a16:creationId xmlns:a16="http://schemas.microsoft.com/office/drawing/2014/main" id="{2116DFB6-0CAE-4C66-9661-DBB744FF4A9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Box 10">
                <a:extLst>
                  <a:ext uri="{FF2B5EF4-FFF2-40B4-BE49-F238E27FC236}">
                    <a16:creationId xmlns:a16="http://schemas.microsoft.com/office/drawing/2014/main" id="{B31BCF1D-3B47-4E7C-85B7-AA206C93E2C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3" name="Group 22">
              <a:extLst>
                <a:ext uri="{FF2B5EF4-FFF2-40B4-BE49-F238E27FC236}">
                  <a16:creationId xmlns:a16="http://schemas.microsoft.com/office/drawing/2014/main" id="{9FD109E8-F092-4F45-AC63-8264853C0CC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4" name="Freeform: Shape 23">
                <a:extLst>
                  <a:ext uri="{FF2B5EF4-FFF2-40B4-BE49-F238E27FC236}">
                    <a16:creationId xmlns:a16="http://schemas.microsoft.com/office/drawing/2014/main" id="{B58FD4DA-66E0-46C3-A1B8-736E988C1B1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C96DE6E6-97E4-40C1-90B3-03F6B1755AA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aphic 26" descr="Hike">
                <a:extLst>
                  <a:ext uri="{FF2B5EF4-FFF2-40B4-BE49-F238E27FC236}">
                    <a16:creationId xmlns:a16="http://schemas.microsoft.com/office/drawing/2014/main" id="{7E6C3566-4955-4657-A90E-0F9BA08A06B8}"/>
                  </a:ext>
                </a:extLst>
              </p:cNvPr>
              <p:cNvGrpSpPr>
                <a:grpSpLocks noChangeAspect="1"/>
              </p:cNvGrpSpPr>
              <p:nvPr/>
            </p:nvGrpSpPr>
            <p:grpSpPr>
              <a:xfrm>
                <a:off x="3835579" y="2208930"/>
                <a:ext cx="548640" cy="548640"/>
                <a:chOff x="5638800" y="2971800"/>
                <a:chExt cx="914400" cy="914400"/>
              </a:xfrm>
              <a:solidFill>
                <a:srgbClr val="4D4D4D"/>
              </a:solidFill>
            </p:grpSpPr>
            <p:sp>
              <p:nvSpPr>
                <p:cNvPr id="27" name="Freeform: Shape 26">
                  <a:extLst>
                    <a:ext uri="{FF2B5EF4-FFF2-40B4-BE49-F238E27FC236}">
                      <a16:creationId xmlns:a16="http://schemas.microsoft.com/office/drawing/2014/main" id="{6761B0CC-AC3C-4BA7-AEE8-458D038A695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F48D7F39-2FCF-4C66-B07A-D14C0F26CE5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1E87E755-FB60-4108-8390-656D0333EED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32" name="TextBox 31">
            <a:extLst>
              <a:ext uri="{FF2B5EF4-FFF2-40B4-BE49-F238E27FC236}">
                <a16:creationId xmlns:a16="http://schemas.microsoft.com/office/drawing/2014/main" id="{815656CA-E30F-452D-992A-830AB6B1DDBA}"/>
              </a:ext>
            </a:extLst>
          </p:cNvPr>
          <p:cNvSpPr txBox="1"/>
          <p:nvPr/>
        </p:nvSpPr>
        <p:spPr>
          <a:xfrm>
            <a:off x="9009283" y="1235686"/>
            <a:ext cx="3014806"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C32D4C60-5407-4B14-869B-D5E990701FDF}"/>
              </a:ext>
            </a:extLst>
          </p:cNvPr>
          <p:cNvSpPr txBox="1"/>
          <p:nvPr/>
        </p:nvSpPr>
        <p:spPr>
          <a:xfrm>
            <a:off x="102996" y="3045045"/>
            <a:ext cx="2927178"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4" name="Group 33">
            <a:extLst>
              <a:ext uri="{FF2B5EF4-FFF2-40B4-BE49-F238E27FC236}">
                <a16:creationId xmlns:a16="http://schemas.microsoft.com/office/drawing/2014/main" id="{4E359077-7E20-49D1-B463-FCEDA44DD5E6}"/>
              </a:ext>
            </a:extLst>
          </p:cNvPr>
          <p:cNvGrpSpPr/>
          <p:nvPr/>
        </p:nvGrpSpPr>
        <p:grpSpPr>
          <a:xfrm>
            <a:off x="6409708" y="239191"/>
            <a:ext cx="3509383" cy="1375905"/>
            <a:chOff x="6025615" y="1230029"/>
            <a:chExt cx="3509383" cy="1375905"/>
          </a:xfrm>
        </p:grpSpPr>
        <p:grpSp>
          <p:nvGrpSpPr>
            <p:cNvPr id="35" name="Group 34">
              <a:extLst>
                <a:ext uri="{FF2B5EF4-FFF2-40B4-BE49-F238E27FC236}">
                  <a16:creationId xmlns:a16="http://schemas.microsoft.com/office/drawing/2014/main" id="{AACF796E-E857-4985-9DD1-87019AC872EB}"/>
                </a:ext>
              </a:extLst>
            </p:cNvPr>
            <p:cNvGrpSpPr/>
            <p:nvPr/>
          </p:nvGrpSpPr>
          <p:grpSpPr>
            <a:xfrm>
              <a:off x="6791798" y="1528954"/>
              <a:ext cx="2743200" cy="508758"/>
              <a:chOff x="7772400" y="675620"/>
              <a:chExt cx="2743200" cy="508758"/>
            </a:xfrm>
          </p:grpSpPr>
          <p:sp>
            <p:nvSpPr>
              <p:cNvPr id="40" name="Freeform: Shape 39">
                <a:extLst>
                  <a:ext uri="{FF2B5EF4-FFF2-40B4-BE49-F238E27FC236}">
                    <a16:creationId xmlns:a16="http://schemas.microsoft.com/office/drawing/2014/main" id="{F296772E-8CBB-4033-8155-5C9935A681F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5D793AE0-424D-4856-A4F5-FF1F53137567}"/>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6" name="Group 35">
              <a:extLst>
                <a:ext uri="{FF2B5EF4-FFF2-40B4-BE49-F238E27FC236}">
                  <a16:creationId xmlns:a16="http://schemas.microsoft.com/office/drawing/2014/main" id="{4D0AB544-A42D-4CFA-A9FC-C45090620D09}"/>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37" name="Freeform: Shape 36">
                <a:extLst>
                  <a:ext uri="{FF2B5EF4-FFF2-40B4-BE49-F238E27FC236}">
                    <a16:creationId xmlns:a16="http://schemas.microsoft.com/office/drawing/2014/main" id="{23F5569E-AA2C-4636-B8EA-995B9CC170A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F3D09893-29B3-4D39-A4E4-CF6770AE1A6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Graphic 38" descr="Tent">
                <a:extLst>
                  <a:ext uri="{FF2B5EF4-FFF2-40B4-BE49-F238E27FC236}">
                    <a16:creationId xmlns:a16="http://schemas.microsoft.com/office/drawing/2014/main" id="{4FF6CD59-2BAE-45F0-98B8-57E9B17C45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42" name="Chart 41">
            <a:extLst>
              <a:ext uri="{FF2B5EF4-FFF2-40B4-BE49-F238E27FC236}">
                <a16:creationId xmlns:a16="http://schemas.microsoft.com/office/drawing/2014/main" id="{A04E3175-DF98-41DB-99AF-B13ED3B9F5E8}"/>
              </a:ext>
            </a:extLst>
          </p:cNvPr>
          <p:cNvGraphicFramePr>
            <a:graphicFrameLocks noChangeAspect="1"/>
          </p:cNvGraphicFramePr>
          <p:nvPr>
            <p:extLst/>
          </p:nvPr>
        </p:nvGraphicFramePr>
        <p:xfrm>
          <a:off x="6222383" y="2096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3" name="Chart 42">
            <a:extLst>
              <a:ext uri="{FF2B5EF4-FFF2-40B4-BE49-F238E27FC236}">
                <a16:creationId xmlns:a16="http://schemas.microsoft.com/office/drawing/2014/main" id="{9AB44970-E4D8-4072-ABC1-FAC5969E61BC}"/>
              </a:ext>
            </a:extLst>
          </p:cNvPr>
          <p:cNvGraphicFramePr>
            <a:graphicFrameLocks noChangeAspect="1"/>
          </p:cNvGraphicFramePr>
          <p:nvPr>
            <p:extLst/>
          </p:nvPr>
        </p:nvGraphicFramePr>
        <p:xfrm>
          <a:off x="2976126" y="1953292"/>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44" name="Group 43">
            <a:extLst>
              <a:ext uri="{FF2B5EF4-FFF2-40B4-BE49-F238E27FC236}">
                <a16:creationId xmlns:a16="http://schemas.microsoft.com/office/drawing/2014/main" id="{73A2841D-CB63-4234-B88E-B9DE3F465EEB}"/>
              </a:ext>
            </a:extLst>
          </p:cNvPr>
          <p:cNvGrpSpPr/>
          <p:nvPr/>
        </p:nvGrpSpPr>
        <p:grpSpPr>
          <a:xfrm>
            <a:off x="2909472" y="4577488"/>
            <a:ext cx="3594912" cy="1375905"/>
            <a:chOff x="2243731" y="2891162"/>
            <a:chExt cx="3594912" cy="1375905"/>
          </a:xfrm>
        </p:grpSpPr>
        <p:grpSp>
          <p:nvGrpSpPr>
            <p:cNvPr id="45" name="Group 44">
              <a:extLst>
                <a:ext uri="{FF2B5EF4-FFF2-40B4-BE49-F238E27FC236}">
                  <a16:creationId xmlns:a16="http://schemas.microsoft.com/office/drawing/2014/main" id="{CF4C3501-ED8C-48B6-84BA-46623BB3462C}"/>
                </a:ext>
              </a:extLst>
            </p:cNvPr>
            <p:cNvGrpSpPr/>
            <p:nvPr/>
          </p:nvGrpSpPr>
          <p:grpSpPr>
            <a:xfrm>
              <a:off x="2243731" y="3192308"/>
              <a:ext cx="2743200" cy="508758"/>
              <a:chOff x="1066801" y="2238247"/>
              <a:chExt cx="2743200" cy="508758"/>
            </a:xfrm>
          </p:grpSpPr>
          <p:sp>
            <p:nvSpPr>
              <p:cNvPr id="53" name="Freeform: Shape 52">
                <a:extLst>
                  <a:ext uri="{FF2B5EF4-FFF2-40B4-BE49-F238E27FC236}">
                    <a16:creationId xmlns:a16="http://schemas.microsoft.com/office/drawing/2014/main" id="{CCBE60FE-1335-4245-B1BD-CF3D3AFE67B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A53FEF18-BEDC-41A6-AD37-417DAFDC3A0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6" name="Group 45">
              <a:extLst>
                <a:ext uri="{FF2B5EF4-FFF2-40B4-BE49-F238E27FC236}">
                  <a16:creationId xmlns:a16="http://schemas.microsoft.com/office/drawing/2014/main" id="{DB4C3822-D34A-4341-ACC0-8D88E1432FE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7" name="Freeform: Shape 46">
                <a:extLst>
                  <a:ext uri="{FF2B5EF4-FFF2-40B4-BE49-F238E27FC236}">
                    <a16:creationId xmlns:a16="http://schemas.microsoft.com/office/drawing/2014/main" id="{38ACDFC3-3521-452F-BC61-0EB28FCE706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492B583D-9615-4425-8F80-DBCBCEBCBEB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aphic 26" descr="Hike">
                <a:extLst>
                  <a:ext uri="{FF2B5EF4-FFF2-40B4-BE49-F238E27FC236}">
                    <a16:creationId xmlns:a16="http://schemas.microsoft.com/office/drawing/2014/main" id="{BE33D34A-CE9C-40D0-A419-4A14DBCDECF2}"/>
                  </a:ext>
                </a:extLst>
              </p:cNvPr>
              <p:cNvGrpSpPr>
                <a:grpSpLocks noChangeAspect="1"/>
              </p:cNvGrpSpPr>
              <p:nvPr/>
            </p:nvGrpSpPr>
            <p:grpSpPr>
              <a:xfrm>
                <a:off x="3835579" y="2208930"/>
                <a:ext cx="548640" cy="548640"/>
                <a:chOff x="5638800" y="2971800"/>
                <a:chExt cx="914400" cy="914400"/>
              </a:xfrm>
              <a:solidFill>
                <a:srgbClr val="4D4D4D"/>
              </a:solidFill>
            </p:grpSpPr>
            <p:sp>
              <p:nvSpPr>
                <p:cNvPr id="50" name="Freeform: Shape 49">
                  <a:extLst>
                    <a:ext uri="{FF2B5EF4-FFF2-40B4-BE49-F238E27FC236}">
                      <a16:creationId xmlns:a16="http://schemas.microsoft.com/office/drawing/2014/main" id="{8B5A842D-BA4A-495F-9341-31EC7CD3002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E05ED1F6-6685-4F43-ABB5-0EA9D8F865D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100E9AD8-7E00-4F3B-9BA4-180E4163710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5" name="TextBox 54">
            <a:extLst>
              <a:ext uri="{FF2B5EF4-FFF2-40B4-BE49-F238E27FC236}">
                <a16:creationId xmlns:a16="http://schemas.microsoft.com/office/drawing/2014/main" id="{518703E8-E359-40FC-96DA-C25B364EE36A}"/>
              </a:ext>
            </a:extLst>
          </p:cNvPr>
          <p:cNvSpPr txBox="1"/>
          <p:nvPr/>
        </p:nvSpPr>
        <p:spPr>
          <a:xfrm>
            <a:off x="1040632" y="5519043"/>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56" name="Chart 55">
            <a:extLst>
              <a:ext uri="{FF2B5EF4-FFF2-40B4-BE49-F238E27FC236}">
                <a16:creationId xmlns:a16="http://schemas.microsoft.com/office/drawing/2014/main" id="{BEB51349-EED6-4269-A1E1-D03A6BAD5EE4}"/>
              </a:ext>
            </a:extLst>
          </p:cNvPr>
          <p:cNvGraphicFramePr>
            <a:graphicFrameLocks noChangeAspect="1"/>
          </p:cNvGraphicFramePr>
          <p:nvPr>
            <p:extLst/>
          </p:nvPr>
        </p:nvGraphicFramePr>
        <p:xfrm>
          <a:off x="5219465" y="4357799"/>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57" name="Picture 56">
            <a:hlinkClick r:id="rId8"/>
            <a:extLst>
              <a:ext uri="{FF2B5EF4-FFF2-40B4-BE49-F238E27FC236}">
                <a16:creationId xmlns:a16="http://schemas.microsoft.com/office/drawing/2014/main" id="{004961EF-6003-4EFC-B6B9-0E0E055A761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873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additive="base">
                                        <p:cTn id="11" dur="250" fill="hold"/>
                                        <p:tgtEl>
                                          <p:spTgt spid="90"/>
                                        </p:tgtEl>
                                        <p:attrNameLst>
                                          <p:attrName>ppt_x</p:attrName>
                                        </p:attrNameLst>
                                      </p:cBhvr>
                                      <p:tavLst>
                                        <p:tav tm="0">
                                          <p:val>
                                            <p:strVal val="#ppt_x"/>
                                          </p:val>
                                        </p:tav>
                                        <p:tav tm="100000">
                                          <p:val>
                                            <p:strVal val="#ppt_x"/>
                                          </p:val>
                                        </p:tav>
                                      </p:tavLst>
                                    </p:anim>
                                    <p:anim calcmode="lin" valueType="num">
                                      <p:cBhvr additive="base">
                                        <p:cTn id="12" dur="250" fill="hold"/>
                                        <p:tgtEl>
                                          <p:spTgt spid="9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87"/>
                                        </p:tgtEl>
                                        <p:attrNameLst>
                                          <p:attrName>style.visibility</p:attrName>
                                        </p:attrNameLst>
                                      </p:cBhvr>
                                      <p:to>
                                        <p:strVal val="visible"/>
                                      </p:to>
                                    </p:set>
                                    <p:anim calcmode="lin" valueType="num">
                                      <p:cBhvr additive="base">
                                        <p:cTn id="16" dur="250" fill="hold"/>
                                        <p:tgtEl>
                                          <p:spTgt spid="87"/>
                                        </p:tgtEl>
                                        <p:attrNameLst>
                                          <p:attrName>ppt_x</p:attrName>
                                        </p:attrNameLst>
                                      </p:cBhvr>
                                      <p:tavLst>
                                        <p:tav tm="0">
                                          <p:val>
                                            <p:strVal val="#ppt_x"/>
                                          </p:val>
                                        </p:tav>
                                        <p:tav tm="100000">
                                          <p:val>
                                            <p:strVal val="#ppt_x"/>
                                          </p:val>
                                        </p:tav>
                                      </p:tavLst>
                                    </p:anim>
                                    <p:anim calcmode="lin" valueType="num">
                                      <p:cBhvr additive="base">
                                        <p:cTn id="17" dur="250" fill="hold"/>
                                        <p:tgtEl>
                                          <p:spTgt spid="87"/>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91"/>
                                        </p:tgtEl>
                                        <p:attrNameLst>
                                          <p:attrName>style.visibility</p:attrName>
                                        </p:attrNameLst>
                                      </p:cBhvr>
                                      <p:to>
                                        <p:strVal val="visible"/>
                                      </p:to>
                                    </p:set>
                                    <p:anim calcmode="lin" valueType="num">
                                      <p:cBhvr additive="base">
                                        <p:cTn id="21" dur="250" fill="hold"/>
                                        <p:tgtEl>
                                          <p:spTgt spid="91"/>
                                        </p:tgtEl>
                                        <p:attrNameLst>
                                          <p:attrName>ppt_x</p:attrName>
                                        </p:attrNameLst>
                                      </p:cBhvr>
                                      <p:tavLst>
                                        <p:tav tm="0">
                                          <p:val>
                                            <p:strVal val="#ppt_x"/>
                                          </p:val>
                                        </p:tav>
                                        <p:tav tm="100000">
                                          <p:val>
                                            <p:strVal val="#ppt_x"/>
                                          </p:val>
                                        </p:tav>
                                      </p:tavLst>
                                    </p:anim>
                                    <p:anim calcmode="lin" valueType="num">
                                      <p:cBhvr additive="base">
                                        <p:cTn id="22" dur="250" fill="hold"/>
                                        <p:tgtEl>
                                          <p:spTgt spid="9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additive="base">
                                        <p:cTn id="26" dur="250" fill="hold"/>
                                        <p:tgtEl>
                                          <p:spTgt spid="79"/>
                                        </p:tgtEl>
                                        <p:attrNameLst>
                                          <p:attrName>ppt_x</p:attrName>
                                        </p:attrNameLst>
                                      </p:cBhvr>
                                      <p:tavLst>
                                        <p:tav tm="0">
                                          <p:val>
                                            <p:strVal val="#ppt_x"/>
                                          </p:val>
                                        </p:tav>
                                        <p:tav tm="100000">
                                          <p:val>
                                            <p:strVal val="#ppt_x"/>
                                          </p:val>
                                        </p:tav>
                                      </p:tavLst>
                                    </p:anim>
                                    <p:anim calcmode="lin" valueType="num">
                                      <p:cBhvr additive="base">
                                        <p:cTn id="27" dur="250" fill="hold"/>
                                        <p:tgtEl>
                                          <p:spTgt spid="79"/>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additive="base">
                                        <p:cTn id="31" dur="250" fill="hold"/>
                                        <p:tgtEl>
                                          <p:spTgt spid="80"/>
                                        </p:tgtEl>
                                        <p:attrNameLst>
                                          <p:attrName>ppt_x</p:attrName>
                                        </p:attrNameLst>
                                      </p:cBhvr>
                                      <p:tavLst>
                                        <p:tav tm="0">
                                          <p:val>
                                            <p:strVal val="#ppt_x"/>
                                          </p:val>
                                        </p:tav>
                                        <p:tav tm="100000">
                                          <p:val>
                                            <p:strVal val="#ppt_x"/>
                                          </p:val>
                                        </p:tav>
                                      </p:tavLst>
                                    </p:anim>
                                    <p:anim calcmode="lin" valueType="num">
                                      <p:cBhvr additive="base">
                                        <p:cTn id="32" dur="250" fill="hold"/>
                                        <p:tgtEl>
                                          <p:spTgt spid="80"/>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6"/>
                                        </p:tgtEl>
                                        <p:attrNameLst>
                                          <p:attrName>style.visibility</p:attrName>
                                        </p:attrNameLst>
                                      </p:cBhvr>
                                      <p:to>
                                        <p:strVal val="visible"/>
                                      </p:to>
                                    </p:set>
                                    <p:anim calcmode="lin" valueType="num">
                                      <p:cBhvr additive="base">
                                        <p:cTn id="36" dur="250" fill="hold"/>
                                        <p:tgtEl>
                                          <p:spTgt spid="86"/>
                                        </p:tgtEl>
                                        <p:attrNameLst>
                                          <p:attrName>ppt_x</p:attrName>
                                        </p:attrNameLst>
                                      </p:cBhvr>
                                      <p:tavLst>
                                        <p:tav tm="0">
                                          <p:val>
                                            <p:strVal val="#ppt_x"/>
                                          </p:val>
                                        </p:tav>
                                        <p:tav tm="100000">
                                          <p:val>
                                            <p:strVal val="#ppt_x"/>
                                          </p:val>
                                        </p:tav>
                                      </p:tavLst>
                                    </p:anim>
                                    <p:anim calcmode="lin" valueType="num">
                                      <p:cBhvr additive="base">
                                        <p:cTn id="37" dur="250" fill="hold"/>
                                        <p:tgtEl>
                                          <p:spTgt spid="86"/>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8"/>
                                        </p:tgtEl>
                                        <p:attrNameLst>
                                          <p:attrName>style.visibility</p:attrName>
                                        </p:attrNameLst>
                                      </p:cBhvr>
                                      <p:to>
                                        <p:strVal val="visible"/>
                                      </p:to>
                                    </p:set>
                                    <p:anim calcmode="lin" valueType="num">
                                      <p:cBhvr additive="base">
                                        <p:cTn id="46" dur="250" fill="hold"/>
                                        <p:tgtEl>
                                          <p:spTgt spid="88"/>
                                        </p:tgtEl>
                                        <p:attrNameLst>
                                          <p:attrName>ppt_x</p:attrName>
                                        </p:attrNameLst>
                                      </p:cBhvr>
                                      <p:tavLst>
                                        <p:tav tm="0">
                                          <p:val>
                                            <p:strVal val="#ppt_x"/>
                                          </p:val>
                                        </p:tav>
                                        <p:tav tm="100000">
                                          <p:val>
                                            <p:strVal val="#ppt_x"/>
                                          </p:val>
                                        </p:tav>
                                      </p:tavLst>
                                    </p:anim>
                                    <p:anim calcmode="lin" valueType="num">
                                      <p:cBhvr additive="base">
                                        <p:cTn id="47" dur="250" fill="hold"/>
                                        <p:tgtEl>
                                          <p:spTgt spid="88"/>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9"/>
                                        </p:tgtEl>
                                        <p:attrNameLst>
                                          <p:attrName>style.visibility</p:attrName>
                                        </p:attrNameLst>
                                      </p:cBhvr>
                                      <p:to>
                                        <p:strVal val="visible"/>
                                      </p:to>
                                    </p:set>
                                    <p:anim calcmode="lin" valueType="num">
                                      <p:cBhvr additive="base">
                                        <p:cTn id="51" dur="250" fill="hold"/>
                                        <p:tgtEl>
                                          <p:spTgt spid="89"/>
                                        </p:tgtEl>
                                        <p:attrNameLst>
                                          <p:attrName>ppt_x</p:attrName>
                                        </p:attrNameLst>
                                      </p:cBhvr>
                                      <p:tavLst>
                                        <p:tav tm="0">
                                          <p:val>
                                            <p:strVal val="#ppt_x"/>
                                          </p:val>
                                        </p:tav>
                                        <p:tav tm="100000">
                                          <p:val>
                                            <p:strVal val="#ppt_x"/>
                                          </p:val>
                                        </p:tav>
                                      </p:tavLst>
                                    </p:anim>
                                    <p:anim calcmode="lin" valueType="num">
                                      <p:cBhvr additive="base">
                                        <p:cTn id="52" dur="250" fill="hold"/>
                                        <p:tgtEl>
                                          <p:spTgt spid="8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77"/>
                                        </p:tgtEl>
                                        <p:attrNameLst>
                                          <p:attrName>style.visibility</p:attrName>
                                        </p:attrNameLst>
                                      </p:cBhvr>
                                      <p:to>
                                        <p:strVal val="visible"/>
                                      </p:to>
                                    </p:set>
                                    <p:anim calcmode="lin" valueType="num">
                                      <p:cBhvr additive="base">
                                        <p:cTn id="56" dur="250" fill="hold"/>
                                        <p:tgtEl>
                                          <p:spTgt spid="77"/>
                                        </p:tgtEl>
                                        <p:attrNameLst>
                                          <p:attrName>ppt_x</p:attrName>
                                        </p:attrNameLst>
                                      </p:cBhvr>
                                      <p:tavLst>
                                        <p:tav tm="0">
                                          <p:val>
                                            <p:strVal val="#ppt_x"/>
                                          </p:val>
                                        </p:tav>
                                        <p:tav tm="100000">
                                          <p:val>
                                            <p:strVal val="#ppt_x"/>
                                          </p:val>
                                        </p:tav>
                                      </p:tavLst>
                                    </p:anim>
                                    <p:anim calcmode="lin" valueType="num">
                                      <p:cBhvr additive="base">
                                        <p:cTn id="57" dur="250" fill="hold"/>
                                        <p:tgtEl>
                                          <p:spTgt spid="77"/>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4"/>
                                        </p:tgtEl>
                                        <p:attrNameLst>
                                          <p:attrName>style.visibility</p:attrName>
                                        </p:attrNameLst>
                                      </p:cBhvr>
                                      <p:to>
                                        <p:strVal val="visible"/>
                                      </p:to>
                                    </p:set>
                                    <p:anim calcmode="lin" valueType="num">
                                      <p:cBhvr additive="base">
                                        <p:cTn id="61" dur="250" fill="hold"/>
                                        <p:tgtEl>
                                          <p:spTgt spid="84"/>
                                        </p:tgtEl>
                                        <p:attrNameLst>
                                          <p:attrName>ppt_x</p:attrName>
                                        </p:attrNameLst>
                                      </p:cBhvr>
                                      <p:tavLst>
                                        <p:tav tm="0">
                                          <p:val>
                                            <p:strVal val="#ppt_x"/>
                                          </p:val>
                                        </p:tav>
                                        <p:tav tm="100000">
                                          <p:val>
                                            <p:strVal val="#ppt_x"/>
                                          </p:val>
                                        </p:tav>
                                      </p:tavLst>
                                    </p:anim>
                                    <p:anim calcmode="lin" valueType="num">
                                      <p:cBhvr additive="base">
                                        <p:cTn id="62" dur="250" fill="hold"/>
                                        <p:tgtEl>
                                          <p:spTgt spid="8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250" fill="hold"/>
                                        <p:tgtEl>
                                          <p:spTgt spid="78"/>
                                        </p:tgtEl>
                                        <p:attrNameLst>
                                          <p:attrName>ppt_x</p:attrName>
                                        </p:attrNameLst>
                                      </p:cBhvr>
                                      <p:tavLst>
                                        <p:tav tm="0">
                                          <p:val>
                                            <p:strVal val="#ppt_x"/>
                                          </p:val>
                                        </p:tav>
                                        <p:tav tm="100000">
                                          <p:val>
                                            <p:strVal val="#ppt_x"/>
                                          </p:val>
                                        </p:tav>
                                      </p:tavLst>
                                    </p:anim>
                                    <p:anim calcmode="lin" valueType="num">
                                      <p:cBhvr additive="base">
                                        <p:cTn id="67" dur="2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83"/>
                                        </p:tgtEl>
                                        <p:attrNameLst>
                                          <p:attrName>style.visibility</p:attrName>
                                        </p:attrNameLst>
                                      </p:cBhvr>
                                      <p:to>
                                        <p:strVal val="visible"/>
                                      </p:to>
                                    </p:set>
                                    <p:anim calcmode="lin" valueType="num">
                                      <p:cBhvr additive="base">
                                        <p:cTn id="71" dur="250" fill="hold"/>
                                        <p:tgtEl>
                                          <p:spTgt spid="83"/>
                                        </p:tgtEl>
                                        <p:attrNameLst>
                                          <p:attrName>ppt_x</p:attrName>
                                        </p:attrNameLst>
                                      </p:cBhvr>
                                      <p:tavLst>
                                        <p:tav tm="0">
                                          <p:val>
                                            <p:strVal val="#ppt_x"/>
                                          </p:val>
                                        </p:tav>
                                        <p:tav tm="100000">
                                          <p:val>
                                            <p:strVal val="#ppt_x"/>
                                          </p:val>
                                        </p:tav>
                                      </p:tavLst>
                                    </p:anim>
                                    <p:anim calcmode="lin" valueType="num">
                                      <p:cBhvr additive="base">
                                        <p:cTn id="72" dur="250" fill="hold"/>
                                        <p:tgtEl>
                                          <p:spTgt spid="83"/>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76"/>
                                        </p:tgtEl>
                                        <p:attrNameLst>
                                          <p:attrName>style.visibility</p:attrName>
                                        </p:attrNameLst>
                                      </p:cBhvr>
                                      <p:to>
                                        <p:strVal val="visible"/>
                                      </p:to>
                                    </p:set>
                                    <p:anim calcmode="lin" valueType="num">
                                      <p:cBhvr additive="base">
                                        <p:cTn id="76" dur="250" fill="hold"/>
                                        <p:tgtEl>
                                          <p:spTgt spid="76"/>
                                        </p:tgtEl>
                                        <p:attrNameLst>
                                          <p:attrName>ppt_x</p:attrName>
                                        </p:attrNameLst>
                                      </p:cBhvr>
                                      <p:tavLst>
                                        <p:tav tm="0">
                                          <p:val>
                                            <p:strVal val="#ppt_x"/>
                                          </p:val>
                                        </p:tav>
                                        <p:tav tm="100000">
                                          <p:val>
                                            <p:strVal val="#ppt_x"/>
                                          </p:val>
                                        </p:tav>
                                      </p:tavLst>
                                    </p:anim>
                                    <p:anim calcmode="lin" valueType="num">
                                      <p:cBhvr additive="base">
                                        <p:cTn id="77" dur="250" fill="hold"/>
                                        <p:tgtEl>
                                          <p:spTgt spid="7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250" fill="hold"/>
                                        <p:tgtEl>
                                          <p:spTgt spid="81"/>
                                        </p:tgtEl>
                                        <p:attrNameLst>
                                          <p:attrName>ppt_x</p:attrName>
                                        </p:attrNameLst>
                                      </p:cBhvr>
                                      <p:tavLst>
                                        <p:tav tm="0">
                                          <p:val>
                                            <p:strVal val="#ppt_x"/>
                                          </p:val>
                                        </p:tav>
                                        <p:tav tm="100000">
                                          <p:val>
                                            <p:strVal val="#ppt_x"/>
                                          </p:val>
                                        </p:tav>
                                      </p:tavLst>
                                    </p:anim>
                                    <p:anim calcmode="lin" valueType="num">
                                      <p:cBhvr additive="base">
                                        <p:cTn id="82" dur="2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250" fill="hold"/>
                                        <p:tgtEl>
                                          <p:spTgt spid="82"/>
                                        </p:tgtEl>
                                        <p:attrNameLst>
                                          <p:attrName>ppt_x</p:attrName>
                                        </p:attrNameLst>
                                      </p:cBhvr>
                                      <p:tavLst>
                                        <p:tav tm="0">
                                          <p:val>
                                            <p:strVal val="#ppt_x"/>
                                          </p:val>
                                        </p:tav>
                                        <p:tav tm="100000">
                                          <p:val>
                                            <p:strVal val="#ppt_x"/>
                                          </p:val>
                                        </p:tav>
                                      </p:tavLst>
                                    </p:anim>
                                    <p:anim calcmode="lin" valueType="num">
                                      <p:cBhvr additive="base">
                                        <p:cTn id="87" dur="2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8" fill="hold" nodeType="afterEffect">
                                  <p:stCondLst>
                                    <p:cond delay="0"/>
                                  </p:stCondLst>
                                  <p:childTnLst>
                                    <p:set>
                                      <p:cBhvr>
                                        <p:cTn id="90" dur="1" fill="hold">
                                          <p:stCondLst>
                                            <p:cond delay="0"/>
                                          </p:stCondLst>
                                        </p:cTn>
                                        <p:tgtEl>
                                          <p:spTgt spid="21"/>
                                        </p:tgtEl>
                                        <p:attrNameLst>
                                          <p:attrName>style.visibility</p:attrName>
                                        </p:attrNameLst>
                                      </p:cBhvr>
                                      <p:to>
                                        <p:strVal val="visible"/>
                                      </p:to>
                                    </p:set>
                                    <p:anim calcmode="lin" valueType="num">
                                      <p:cBhvr additive="base">
                                        <p:cTn id="91" dur="500" fill="hold"/>
                                        <p:tgtEl>
                                          <p:spTgt spid="21"/>
                                        </p:tgtEl>
                                        <p:attrNameLst>
                                          <p:attrName>ppt_x</p:attrName>
                                        </p:attrNameLst>
                                      </p:cBhvr>
                                      <p:tavLst>
                                        <p:tav tm="0">
                                          <p:val>
                                            <p:strVal val="0-#ppt_w/2"/>
                                          </p:val>
                                        </p:tav>
                                        <p:tav tm="100000">
                                          <p:val>
                                            <p:strVal val="#ppt_x"/>
                                          </p:val>
                                        </p:tav>
                                      </p:tavLst>
                                    </p:anim>
                                    <p:anim calcmode="lin" valueType="num">
                                      <p:cBhvr additive="base">
                                        <p:cTn id="92" dur="500" fill="hold"/>
                                        <p:tgtEl>
                                          <p:spTgt spid="21"/>
                                        </p:tgtEl>
                                        <p:attrNameLst>
                                          <p:attrName>ppt_y</p:attrName>
                                        </p:attrNameLst>
                                      </p:cBhvr>
                                      <p:tavLst>
                                        <p:tav tm="0">
                                          <p:val>
                                            <p:strVal val="#ppt_y"/>
                                          </p:val>
                                        </p:tav>
                                        <p:tav tm="100000">
                                          <p:val>
                                            <p:strVal val="#ppt_y"/>
                                          </p:val>
                                        </p:tav>
                                      </p:tavLst>
                                    </p:anim>
                                  </p:childTnLst>
                                </p:cTn>
                              </p:par>
                            </p:childTnLst>
                          </p:cTn>
                        </p:par>
                        <p:par>
                          <p:cTn id="93" fill="hold">
                            <p:stCondLst>
                              <p:cond delay="5250"/>
                            </p:stCondLst>
                            <p:childTnLst>
                              <p:par>
                                <p:cTn id="94" presetID="42" presetClass="entr" presetSubtype="0" fill="hold" grpId="0" nodeType="afterEffect">
                                  <p:stCondLst>
                                    <p:cond delay="0"/>
                                  </p:stCondLst>
                                  <p:childTnLst>
                                    <p:set>
                                      <p:cBhvr>
                                        <p:cTn id="95" dur="1" fill="hold">
                                          <p:stCondLst>
                                            <p:cond delay="0"/>
                                          </p:stCondLst>
                                        </p:cTn>
                                        <p:tgtEl>
                                          <p:spTgt spid="33"/>
                                        </p:tgtEl>
                                        <p:attrNameLst>
                                          <p:attrName>style.visibility</p:attrName>
                                        </p:attrNameLst>
                                      </p:cBhvr>
                                      <p:to>
                                        <p:strVal val="visible"/>
                                      </p:to>
                                    </p:set>
                                    <p:animEffect transition="in" filter="fade">
                                      <p:cBhvr>
                                        <p:cTn id="96" dur="1000"/>
                                        <p:tgtEl>
                                          <p:spTgt spid="33"/>
                                        </p:tgtEl>
                                      </p:cBhvr>
                                    </p:animEffect>
                                    <p:anim calcmode="lin" valueType="num">
                                      <p:cBhvr>
                                        <p:cTn id="97" dur="1000" fill="hold"/>
                                        <p:tgtEl>
                                          <p:spTgt spid="33"/>
                                        </p:tgtEl>
                                        <p:attrNameLst>
                                          <p:attrName>ppt_x</p:attrName>
                                        </p:attrNameLst>
                                      </p:cBhvr>
                                      <p:tavLst>
                                        <p:tav tm="0">
                                          <p:val>
                                            <p:strVal val="#ppt_x"/>
                                          </p:val>
                                        </p:tav>
                                        <p:tav tm="100000">
                                          <p:val>
                                            <p:strVal val="#ppt_x"/>
                                          </p:val>
                                        </p:tav>
                                      </p:tavLst>
                                    </p:anim>
                                    <p:anim calcmode="lin" valueType="num">
                                      <p:cBhvr>
                                        <p:cTn id="98" dur="1000" fill="hold"/>
                                        <p:tgtEl>
                                          <p:spTgt spid="33"/>
                                        </p:tgtEl>
                                        <p:attrNameLst>
                                          <p:attrName>ppt_y</p:attrName>
                                        </p:attrNameLst>
                                      </p:cBhvr>
                                      <p:tavLst>
                                        <p:tav tm="0">
                                          <p:val>
                                            <p:strVal val="#ppt_y+.1"/>
                                          </p:val>
                                        </p:tav>
                                        <p:tav tm="100000">
                                          <p:val>
                                            <p:strVal val="#ppt_y"/>
                                          </p:val>
                                        </p:tav>
                                      </p:tavLst>
                                    </p:anim>
                                  </p:childTnLst>
                                </p:cTn>
                              </p:par>
                            </p:childTnLst>
                          </p:cTn>
                        </p:par>
                        <p:par>
                          <p:cTn id="99" fill="hold">
                            <p:stCondLst>
                              <p:cond delay="6250"/>
                            </p:stCondLst>
                            <p:childTnLst>
                              <p:par>
                                <p:cTn id="100" presetID="31" presetClass="entr" presetSubtype="0" fill="hold" grpId="0" nodeType="afterEffect">
                                  <p:stCondLst>
                                    <p:cond delay="0"/>
                                  </p:stCondLst>
                                  <p:childTnLst>
                                    <p:set>
                                      <p:cBhvr>
                                        <p:cTn id="101" dur="1" fill="hold">
                                          <p:stCondLst>
                                            <p:cond delay="0"/>
                                          </p:stCondLst>
                                        </p:cTn>
                                        <p:tgtEl>
                                          <p:spTgt spid="43"/>
                                        </p:tgtEl>
                                        <p:attrNameLst>
                                          <p:attrName>style.visibility</p:attrName>
                                        </p:attrNameLst>
                                      </p:cBhvr>
                                      <p:to>
                                        <p:strVal val="visible"/>
                                      </p:to>
                                    </p:set>
                                    <p:anim calcmode="lin" valueType="num">
                                      <p:cBhvr>
                                        <p:cTn id="102" dur="1000" fill="hold"/>
                                        <p:tgtEl>
                                          <p:spTgt spid="43"/>
                                        </p:tgtEl>
                                        <p:attrNameLst>
                                          <p:attrName>ppt_w</p:attrName>
                                        </p:attrNameLst>
                                      </p:cBhvr>
                                      <p:tavLst>
                                        <p:tav tm="0">
                                          <p:val>
                                            <p:fltVal val="0"/>
                                          </p:val>
                                        </p:tav>
                                        <p:tav tm="100000">
                                          <p:val>
                                            <p:strVal val="#ppt_w"/>
                                          </p:val>
                                        </p:tav>
                                      </p:tavLst>
                                    </p:anim>
                                    <p:anim calcmode="lin" valueType="num">
                                      <p:cBhvr>
                                        <p:cTn id="103" dur="1000" fill="hold"/>
                                        <p:tgtEl>
                                          <p:spTgt spid="43"/>
                                        </p:tgtEl>
                                        <p:attrNameLst>
                                          <p:attrName>ppt_h</p:attrName>
                                        </p:attrNameLst>
                                      </p:cBhvr>
                                      <p:tavLst>
                                        <p:tav tm="0">
                                          <p:val>
                                            <p:fltVal val="0"/>
                                          </p:val>
                                        </p:tav>
                                        <p:tav tm="100000">
                                          <p:val>
                                            <p:strVal val="#ppt_h"/>
                                          </p:val>
                                        </p:tav>
                                      </p:tavLst>
                                    </p:anim>
                                    <p:anim calcmode="lin" valueType="num">
                                      <p:cBhvr>
                                        <p:cTn id="104" dur="1000" fill="hold"/>
                                        <p:tgtEl>
                                          <p:spTgt spid="43"/>
                                        </p:tgtEl>
                                        <p:attrNameLst>
                                          <p:attrName>style.rotation</p:attrName>
                                        </p:attrNameLst>
                                      </p:cBhvr>
                                      <p:tavLst>
                                        <p:tav tm="0">
                                          <p:val>
                                            <p:fltVal val="90"/>
                                          </p:val>
                                        </p:tav>
                                        <p:tav tm="100000">
                                          <p:val>
                                            <p:fltVal val="0"/>
                                          </p:val>
                                        </p:tav>
                                      </p:tavLst>
                                    </p:anim>
                                    <p:animEffect transition="in" filter="fade">
                                      <p:cBhvr>
                                        <p:cTn id="105" dur="1000"/>
                                        <p:tgtEl>
                                          <p:spTgt spid="43"/>
                                        </p:tgtEl>
                                      </p:cBhvr>
                                    </p:animEffect>
                                  </p:childTnLst>
                                </p:cTn>
                              </p:par>
                            </p:childTnLst>
                          </p:cTn>
                        </p:par>
                        <p:par>
                          <p:cTn id="106" fill="hold">
                            <p:stCondLst>
                              <p:cond delay="7250"/>
                            </p:stCondLst>
                            <p:childTnLst>
                              <p:par>
                                <p:cTn id="107" presetID="2" presetClass="entr" presetSubtype="2" fill="hold" nodeType="afterEffect">
                                  <p:stCondLst>
                                    <p:cond delay="0"/>
                                  </p:stCondLst>
                                  <p:childTnLst>
                                    <p:set>
                                      <p:cBhvr>
                                        <p:cTn id="108" dur="1" fill="hold">
                                          <p:stCondLst>
                                            <p:cond delay="0"/>
                                          </p:stCondLst>
                                        </p:cTn>
                                        <p:tgtEl>
                                          <p:spTgt spid="34"/>
                                        </p:tgtEl>
                                        <p:attrNameLst>
                                          <p:attrName>style.visibility</p:attrName>
                                        </p:attrNameLst>
                                      </p:cBhvr>
                                      <p:to>
                                        <p:strVal val="visible"/>
                                      </p:to>
                                    </p:set>
                                    <p:anim calcmode="lin" valueType="num">
                                      <p:cBhvr additive="base">
                                        <p:cTn id="109" dur="500" fill="hold"/>
                                        <p:tgtEl>
                                          <p:spTgt spid="34"/>
                                        </p:tgtEl>
                                        <p:attrNameLst>
                                          <p:attrName>ppt_x</p:attrName>
                                        </p:attrNameLst>
                                      </p:cBhvr>
                                      <p:tavLst>
                                        <p:tav tm="0">
                                          <p:val>
                                            <p:strVal val="1+#ppt_w/2"/>
                                          </p:val>
                                        </p:tav>
                                        <p:tav tm="100000">
                                          <p:val>
                                            <p:strVal val="#ppt_x"/>
                                          </p:val>
                                        </p:tav>
                                      </p:tavLst>
                                    </p:anim>
                                    <p:anim calcmode="lin" valueType="num">
                                      <p:cBhvr additive="base">
                                        <p:cTn id="110" dur="500" fill="hold"/>
                                        <p:tgtEl>
                                          <p:spTgt spid="34"/>
                                        </p:tgtEl>
                                        <p:attrNameLst>
                                          <p:attrName>ppt_y</p:attrName>
                                        </p:attrNameLst>
                                      </p:cBhvr>
                                      <p:tavLst>
                                        <p:tav tm="0">
                                          <p:val>
                                            <p:strVal val="#ppt_y"/>
                                          </p:val>
                                        </p:tav>
                                        <p:tav tm="100000">
                                          <p:val>
                                            <p:strVal val="#ppt_y"/>
                                          </p:val>
                                        </p:tav>
                                      </p:tavLst>
                                    </p:anim>
                                  </p:childTnLst>
                                </p:cTn>
                              </p:par>
                            </p:childTnLst>
                          </p:cTn>
                        </p:par>
                        <p:par>
                          <p:cTn id="111" fill="hold">
                            <p:stCondLst>
                              <p:cond delay="7750"/>
                            </p:stCondLst>
                            <p:childTnLst>
                              <p:par>
                                <p:cTn id="112" presetID="42" presetClass="entr" presetSubtype="0" fill="hold" grpId="0" nodeType="afterEffect">
                                  <p:stCondLst>
                                    <p:cond delay="0"/>
                                  </p:stCondLst>
                                  <p:childTnLst>
                                    <p:set>
                                      <p:cBhvr>
                                        <p:cTn id="113" dur="1" fill="hold">
                                          <p:stCondLst>
                                            <p:cond delay="0"/>
                                          </p:stCondLst>
                                        </p:cTn>
                                        <p:tgtEl>
                                          <p:spTgt spid="32"/>
                                        </p:tgtEl>
                                        <p:attrNameLst>
                                          <p:attrName>style.visibility</p:attrName>
                                        </p:attrNameLst>
                                      </p:cBhvr>
                                      <p:to>
                                        <p:strVal val="visible"/>
                                      </p:to>
                                    </p:set>
                                    <p:animEffect transition="in" filter="fade">
                                      <p:cBhvr>
                                        <p:cTn id="114" dur="1000"/>
                                        <p:tgtEl>
                                          <p:spTgt spid="32"/>
                                        </p:tgtEl>
                                      </p:cBhvr>
                                    </p:animEffect>
                                    <p:anim calcmode="lin" valueType="num">
                                      <p:cBhvr>
                                        <p:cTn id="115" dur="1000" fill="hold"/>
                                        <p:tgtEl>
                                          <p:spTgt spid="32"/>
                                        </p:tgtEl>
                                        <p:attrNameLst>
                                          <p:attrName>ppt_x</p:attrName>
                                        </p:attrNameLst>
                                      </p:cBhvr>
                                      <p:tavLst>
                                        <p:tav tm="0">
                                          <p:val>
                                            <p:strVal val="#ppt_x"/>
                                          </p:val>
                                        </p:tav>
                                        <p:tav tm="100000">
                                          <p:val>
                                            <p:strVal val="#ppt_x"/>
                                          </p:val>
                                        </p:tav>
                                      </p:tavLst>
                                    </p:anim>
                                    <p:anim calcmode="lin" valueType="num">
                                      <p:cBhvr>
                                        <p:cTn id="116" dur="1000" fill="hold"/>
                                        <p:tgtEl>
                                          <p:spTgt spid="32"/>
                                        </p:tgtEl>
                                        <p:attrNameLst>
                                          <p:attrName>ppt_y</p:attrName>
                                        </p:attrNameLst>
                                      </p:cBhvr>
                                      <p:tavLst>
                                        <p:tav tm="0">
                                          <p:val>
                                            <p:strVal val="#ppt_y+.1"/>
                                          </p:val>
                                        </p:tav>
                                        <p:tav tm="100000">
                                          <p:val>
                                            <p:strVal val="#ppt_y"/>
                                          </p:val>
                                        </p:tav>
                                      </p:tavLst>
                                    </p:anim>
                                  </p:childTnLst>
                                </p:cTn>
                              </p:par>
                            </p:childTnLst>
                          </p:cTn>
                        </p:par>
                        <p:par>
                          <p:cTn id="117" fill="hold">
                            <p:stCondLst>
                              <p:cond delay="8750"/>
                            </p:stCondLst>
                            <p:childTnLst>
                              <p:par>
                                <p:cTn id="118" presetID="31" presetClass="entr" presetSubtype="0" fill="hold" grpId="0" nodeType="afterEffect">
                                  <p:stCondLst>
                                    <p:cond delay="0"/>
                                  </p:stCondLst>
                                  <p:childTnLst>
                                    <p:set>
                                      <p:cBhvr>
                                        <p:cTn id="119" dur="1" fill="hold">
                                          <p:stCondLst>
                                            <p:cond delay="0"/>
                                          </p:stCondLst>
                                        </p:cTn>
                                        <p:tgtEl>
                                          <p:spTgt spid="42"/>
                                        </p:tgtEl>
                                        <p:attrNameLst>
                                          <p:attrName>style.visibility</p:attrName>
                                        </p:attrNameLst>
                                      </p:cBhvr>
                                      <p:to>
                                        <p:strVal val="visible"/>
                                      </p:to>
                                    </p:set>
                                    <p:anim calcmode="lin" valueType="num">
                                      <p:cBhvr>
                                        <p:cTn id="120" dur="1000" fill="hold"/>
                                        <p:tgtEl>
                                          <p:spTgt spid="42"/>
                                        </p:tgtEl>
                                        <p:attrNameLst>
                                          <p:attrName>ppt_w</p:attrName>
                                        </p:attrNameLst>
                                      </p:cBhvr>
                                      <p:tavLst>
                                        <p:tav tm="0">
                                          <p:val>
                                            <p:fltVal val="0"/>
                                          </p:val>
                                        </p:tav>
                                        <p:tav tm="100000">
                                          <p:val>
                                            <p:strVal val="#ppt_w"/>
                                          </p:val>
                                        </p:tav>
                                      </p:tavLst>
                                    </p:anim>
                                    <p:anim calcmode="lin" valueType="num">
                                      <p:cBhvr>
                                        <p:cTn id="121" dur="1000" fill="hold"/>
                                        <p:tgtEl>
                                          <p:spTgt spid="42"/>
                                        </p:tgtEl>
                                        <p:attrNameLst>
                                          <p:attrName>ppt_h</p:attrName>
                                        </p:attrNameLst>
                                      </p:cBhvr>
                                      <p:tavLst>
                                        <p:tav tm="0">
                                          <p:val>
                                            <p:fltVal val="0"/>
                                          </p:val>
                                        </p:tav>
                                        <p:tav tm="100000">
                                          <p:val>
                                            <p:strVal val="#ppt_h"/>
                                          </p:val>
                                        </p:tav>
                                      </p:tavLst>
                                    </p:anim>
                                    <p:anim calcmode="lin" valueType="num">
                                      <p:cBhvr>
                                        <p:cTn id="122" dur="1000" fill="hold"/>
                                        <p:tgtEl>
                                          <p:spTgt spid="42"/>
                                        </p:tgtEl>
                                        <p:attrNameLst>
                                          <p:attrName>style.rotation</p:attrName>
                                        </p:attrNameLst>
                                      </p:cBhvr>
                                      <p:tavLst>
                                        <p:tav tm="0">
                                          <p:val>
                                            <p:fltVal val="90"/>
                                          </p:val>
                                        </p:tav>
                                        <p:tav tm="100000">
                                          <p:val>
                                            <p:fltVal val="0"/>
                                          </p:val>
                                        </p:tav>
                                      </p:tavLst>
                                    </p:anim>
                                    <p:animEffect transition="in" filter="fade">
                                      <p:cBhvr>
                                        <p:cTn id="123" dur="1000"/>
                                        <p:tgtEl>
                                          <p:spTgt spid="42"/>
                                        </p:tgtEl>
                                      </p:cBhvr>
                                    </p:animEffect>
                                  </p:childTnLst>
                                </p:cTn>
                              </p:par>
                            </p:childTnLst>
                          </p:cTn>
                        </p:par>
                        <p:par>
                          <p:cTn id="124" fill="hold">
                            <p:stCondLst>
                              <p:cond delay="9750"/>
                            </p:stCondLst>
                            <p:childTnLst>
                              <p:par>
                                <p:cTn id="125" presetID="2" presetClass="entr" presetSubtype="8" fill="hold" nodeType="after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additive="base">
                                        <p:cTn id="127" dur="500" fill="hold"/>
                                        <p:tgtEl>
                                          <p:spTgt spid="44"/>
                                        </p:tgtEl>
                                        <p:attrNameLst>
                                          <p:attrName>ppt_x</p:attrName>
                                        </p:attrNameLst>
                                      </p:cBhvr>
                                      <p:tavLst>
                                        <p:tav tm="0">
                                          <p:val>
                                            <p:strVal val="0-#ppt_w/2"/>
                                          </p:val>
                                        </p:tav>
                                        <p:tav tm="100000">
                                          <p:val>
                                            <p:strVal val="#ppt_x"/>
                                          </p:val>
                                        </p:tav>
                                      </p:tavLst>
                                    </p:anim>
                                    <p:anim calcmode="lin" valueType="num">
                                      <p:cBhvr additive="base">
                                        <p:cTn id="128" dur="500" fill="hold"/>
                                        <p:tgtEl>
                                          <p:spTgt spid="44"/>
                                        </p:tgtEl>
                                        <p:attrNameLst>
                                          <p:attrName>ppt_y</p:attrName>
                                        </p:attrNameLst>
                                      </p:cBhvr>
                                      <p:tavLst>
                                        <p:tav tm="0">
                                          <p:val>
                                            <p:strVal val="#ppt_y"/>
                                          </p:val>
                                        </p:tav>
                                        <p:tav tm="100000">
                                          <p:val>
                                            <p:strVal val="#ppt_y"/>
                                          </p:val>
                                        </p:tav>
                                      </p:tavLst>
                                    </p:anim>
                                  </p:childTnLst>
                                </p:cTn>
                              </p:par>
                            </p:childTnLst>
                          </p:cTn>
                        </p:par>
                        <p:par>
                          <p:cTn id="129" fill="hold">
                            <p:stCondLst>
                              <p:cond delay="10250"/>
                            </p:stCondLst>
                            <p:childTnLst>
                              <p:par>
                                <p:cTn id="130" presetID="42" presetClass="entr" presetSubtype="0" fill="hold" grpId="0" nodeType="afterEffect">
                                  <p:stCondLst>
                                    <p:cond delay="0"/>
                                  </p:stCondLst>
                                  <p:childTnLst>
                                    <p:set>
                                      <p:cBhvr>
                                        <p:cTn id="131" dur="1" fill="hold">
                                          <p:stCondLst>
                                            <p:cond delay="0"/>
                                          </p:stCondLst>
                                        </p:cTn>
                                        <p:tgtEl>
                                          <p:spTgt spid="55"/>
                                        </p:tgtEl>
                                        <p:attrNameLst>
                                          <p:attrName>style.visibility</p:attrName>
                                        </p:attrNameLst>
                                      </p:cBhvr>
                                      <p:to>
                                        <p:strVal val="visible"/>
                                      </p:to>
                                    </p:set>
                                    <p:animEffect transition="in" filter="fade">
                                      <p:cBhvr>
                                        <p:cTn id="132" dur="1000"/>
                                        <p:tgtEl>
                                          <p:spTgt spid="55"/>
                                        </p:tgtEl>
                                      </p:cBhvr>
                                    </p:animEffect>
                                    <p:anim calcmode="lin" valueType="num">
                                      <p:cBhvr>
                                        <p:cTn id="133" dur="1000" fill="hold"/>
                                        <p:tgtEl>
                                          <p:spTgt spid="55"/>
                                        </p:tgtEl>
                                        <p:attrNameLst>
                                          <p:attrName>ppt_x</p:attrName>
                                        </p:attrNameLst>
                                      </p:cBhvr>
                                      <p:tavLst>
                                        <p:tav tm="0">
                                          <p:val>
                                            <p:strVal val="#ppt_x"/>
                                          </p:val>
                                        </p:tav>
                                        <p:tav tm="100000">
                                          <p:val>
                                            <p:strVal val="#ppt_x"/>
                                          </p:val>
                                        </p:tav>
                                      </p:tavLst>
                                    </p:anim>
                                    <p:anim calcmode="lin" valueType="num">
                                      <p:cBhvr>
                                        <p:cTn id="134" dur="1000" fill="hold"/>
                                        <p:tgtEl>
                                          <p:spTgt spid="55"/>
                                        </p:tgtEl>
                                        <p:attrNameLst>
                                          <p:attrName>ppt_y</p:attrName>
                                        </p:attrNameLst>
                                      </p:cBhvr>
                                      <p:tavLst>
                                        <p:tav tm="0">
                                          <p:val>
                                            <p:strVal val="#ppt_y+.1"/>
                                          </p:val>
                                        </p:tav>
                                        <p:tav tm="100000">
                                          <p:val>
                                            <p:strVal val="#ppt_y"/>
                                          </p:val>
                                        </p:tav>
                                      </p:tavLst>
                                    </p:anim>
                                  </p:childTnLst>
                                </p:cTn>
                              </p:par>
                            </p:childTnLst>
                          </p:cTn>
                        </p:par>
                        <p:par>
                          <p:cTn id="135" fill="hold">
                            <p:stCondLst>
                              <p:cond delay="11250"/>
                            </p:stCondLst>
                            <p:childTnLst>
                              <p:par>
                                <p:cTn id="136" presetID="31" presetClass="entr" presetSubtype="0" fill="hold" grpId="0" nodeType="afterEffect">
                                  <p:stCondLst>
                                    <p:cond delay="0"/>
                                  </p:stCondLst>
                                  <p:childTnLst>
                                    <p:set>
                                      <p:cBhvr>
                                        <p:cTn id="137" dur="1" fill="hold">
                                          <p:stCondLst>
                                            <p:cond delay="0"/>
                                          </p:stCondLst>
                                        </p:cTn>
                                        <p:tgtEl>
                                          <p:spTgt spid="56"/>
                                        </p:tgtEl>
                                        <p:attrNameLst>
                                          <p:attrName>style.visibility</p:attrName>
                                        </p:attrNameLst>
                                      </p:cBhvr>
                                      <p:to>
                                        <p:strVal val="visible"/>
                                      </p:to>
                                    </p:set>
                                    <p:anim calcmode="lin" valueType="num">
                                      <p:cBhvr>
                                        <p:cTn id="138" dur="1000" fill="hold"/>
                                        <p:tgtEl>
                                          <p:spTgt spid="56"/>
                                        </p:tgtEl>
                                        <p:attrNameLst>
                                          <p:attrName>ppt_w</p:attrName>
                                        </p:attrNameLst>
                                      </p:cBhvr>
                                      <p:tavLst>
                                        <p:tav tm="0">
                                          <p:val>
                                            <p:fltVal val="0"/>
                                          </p:val>
                                        </p:tav>
                                        <p:tav tm="100000">
                                          <p:val>
                                            <p:strVal val="#ppt_w"/>
                                          </p:val>
                                        </p:tav>
                                      </p:tavLst>
                                    </p:anim>
                                    <p:anim calcmode="lin" valueType="num">
                                      <p:cBhvr>
                                        <p:cTn id="139" dur="1000" fill="hold"/>
                                        <p:tgtEl>
                                          <p:spTgt spid="56"/>
                                        </p:tgtEl>
                                        <p:attrNameLst>
                                          <p:attrName>ppt_h</p:attrName>
                                        </p:attrNameLst>
                                      </p:cBhvr>
                                      <p:tavLst>
                                        <p:tav tm="0">
                                          <p:val>
                                            <p:fltVal val="0"/>
                                          </p:val>
                                        </p:tav>
                                        <p:tav tm="100000">
                                          <p:val>
                                            <p:strVal val="#ppt_h"/>
                                          </p:val>
                                        </p:tav>
                                      </p:tavLst>
                                    </p:anim>
                                    <p:anim calcmode="lin" valueType="num">
                                      <p:cBhvr>
                                        <p:cTn id="140" dur="1000" fill="hold"/>
                                        <p:tgtEl>
                                          <p:spTgt spid="56"/>
                                        </p:tgtEl>
                                        <p:attrNameLst>
                                          <p:attrName>style.rotation</p:attrName>
                                        </p:attrNameLst>
                                      </p:cBhvr>
                                      <p:tavLst>
                                        <p:tav tm="0">
                                          <p:val>
                                            <p:fltVal val="90"/>
                                          </p:val>
                                        </p:tav>
                                        <p:tav tm="100000">
                                          <p:val>
                                            <p:fltVal val="0"/>
                                          </p:val>
                                        </p:tav>
                                      </p:tavLst>
                                    </p:anim>
                                    <p:animEffect transition="in" filter="fade">
                                      <p:cBhvr>
                                        <p:cTn id="141" dur="1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1" grpId="0" animBg="1"/>
      <p:bldP spid="76" grpId="0" animBg="1"/>
      <p:bldP spid="83" grpId="0" animBg="1"/>
      <p:bldP spid="78" grpId="0" animBg="1"/>
      <p:bldP spid="84" grpId="0" animBg="1"/>
      <p:bldP spid="77" grpId="0" animBg="1"/>
      <p:bldP spid="89" grpId="0" animBg="1"/>
      <p:bldP spid="88" grpId="0" animBg="1"/>
      <p:bldP spid="85" grpId="0" animBg="1"/>
      <p:bldP spid="86" grpId="0" animBg="1"/>
      <p:bldP spid="80" grpId="0" animBg="1"/>
      <p:bldP spid="79" grpId="0" animBg="1"/>
      <p:bldP spid="91" grpId="0" animBg="1"/>
      <p:bldP spid="87" grpId="0" animBg="1"/>
      <p:bldP spid="90" grpId="0" animBg="1"/>
      <p:bldP spid="32" grpId="0"/>
      <p:bldP spid="33" grpId="0"/>
      <p:bldGraphic spid="42" grpId="0">
        <p:bldAsOne/>
      </p:bldGraphic>
      <p:bldGraphic spid="43" grpId="0">
        <p:bldAsOne/>
      </p:bldGraphic>
      <p:bldP spid="55" grpId="0"/>
      <p:bldGraphic spid="5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1883</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2019-07-14T22:20:16Z</dcterms:modified>
</cp:coreProperties>
</file>