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343-4EE8-A007-0DED2B64BAD7}"/>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343-4EE8-A007-0DED2B64BAD7}"/>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343-4EE8-A007-0DED2B64BAD7}"/>
              </c:ext>
            </c:extLst>
          </c:dPt>
          <c:dPt>
            <c:idx val="3"/>
            <c:bubble3D val="0"/>
            <c:extLst>
              <c:ext xmlns:c16="http://schemas.microsoft.com/office/drawing/2014/chart" uri="{C3380CC4-5D6E-409C-BE32-E72D297353CC}">
                <c16:uniqueId val="{00000006-1343-4EE8-A007-0DED2B64BAD7}"/>
              </c:ext>
            </c:extLst>
          </c:dPt>
          <c:dPt>
            <c:idx val="4"/>
            <c:bubble3D val="0"/>
            <c:extLst>
              <c:ext xmlns:c16="http://schemas.microsoft.com/office/drawing/2014/chart" uri="{C3380CC4-5D6E-409C-BE32-E72D297353CC}">
                <c16:uniqueId val="{00000007-1343-4EE8-A007-0DED2B64BAD7}"/>
              </c:ext>
            </c:extLst>
          </c:dPt>
          <c:dPt>
            <c:idx val="5"/>
            <c:bubble3D val="0"/>
            <c:extLst>
              <c:ext xmlns:c16="http://schemas.microsoft.com/office/drawing/2014/chart" uri="{C3380CC4-5D6E-409C-BE32-E72D297353CC}">
                <c16:uniqueId val="{00000008-1343-4EE8-A007-0DED2B64BAD7}"/>
              </c:ext>
            </c:extLst>
          </c:dPt>
          <c:dPt>
            <c:idx val="6"/>
            <c:bubble3D val="0"/>
            <c:extLst>
              <c:ext xmlns:c16="http://schemas.microsoft.com/office/drawing/2014/chart" uri="{C3380CC4-5D6E-409C-BE32-E72D297353CC}">
                <c16:uniqueId val="{00000009-1343-4EE8-A007-0DED2B64BAD7}"/>
              </c:ext>
            </c:extLst>
          </c:dPt>
          <c:dPt>
            <c:idx val="7"/>
            <c:bubble3D val="0"/>
            <c:extLst>
              <c:ext xmlns:c16="http://schemas.microsoft.com/office/drawing/2014/chart" uri="{C3380CC4-5D6E-409C-BE32-E72D297353CC}">
                <c16:uniqueId val="{0000000A-1343-4EE8-A007-0DED2B64BAD7}"/>
              </c:ext>
            </c:extLst>
          </c:dPt>
          <c:dPt>
            <c:idx val="8"/>
            <c:bubble3D val="0"/>
            <c:extLst>
              <c:ext xmlns:c16="http://schemas.microsoft.com/office/drawing/2014/chart" uri="{C3380CC4-5D6E-409C-BE32-E72D297353CC}">
                <c16:uniqueId val="{0000000B-1343-4EE8-A007-0DED2B64BAD7}"/>
              </c:ext>
            </c:extLst>
          </c:dPt>
          <c:dPt>
            <c:idx val="9"/>
            <c:bubble3D val="0"/>
            <c:extLst>
              <c:ext xmlns:c16="http://schemas.microsoft.com/office/drawing/2014/chart" uri="{C3380CC4-5D6E-409C-BE32-E72D297353CC}">
                <c16:uniqueId val="{0000000C-1343-4EE8-A007-0DED2B64BAD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1343-4EE8-A007-0DED2B64BAD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BAB-4E33-AB37-C6735EECEF33}"/>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BAB-4E33-AB37-C6735EECEF33}"/>
              </c:ext>
            </c:extLst>
          </c:dPt>
          <c:dPt>
            <c:idx val="2"/>
            <c:bubble3D val="0"/>
            <c:extLst>
              <c:ext xmlns:c16="http://schemas.microsoft.com/office/drawing/2014/chart" uri="{C3380CC4-5D6E-409C-BE32-E72D297353CC}">
                <c16:uniqueId val="{00000004-7BAB-4E33-AB37-C6735EECEF33}"/>
              </c:ext>
            </c:extLst>
          </c:dPt>
          <c:dPt>
            <c:idx val="3"/>
            <c:bubble3D val="0"/>
            <c:extLst>
              <c:ext xmlns:c16="http://schemas.microsoft.com/office/drawing/2014/chart" uri="{C3380CC4-5D6E-409C-BE32-E72D297353CC}">
                <c16:uniqueId val="{00000005-7BAB-4E33-AB37-C6735EECEF33}"/>
              </c:ext>
            </c:extLst>
          </c:dPt>
          <c:dPt>
            <c:idx val="4"/>
            <c:bubble3D val="0"/>
            <c:extLst>
              <c:ext xmlns:c16="http://schemas.microsoft.com/office/drawing/2014/chart" uri="{C3380CC4-5D6E-409C-BE32-E72D297353CC}">
                <c16:uniqueId val="{00000006-7BAB-4E33-AB37-C6735EECEF33}"/>
              </c:ext>
            </c:extLst>
          </c:dPt>
          <c:dPt>
            <c:idx val="5"/>
            <c:bubble3D val="0"/>
            <c:extLst>
              <c:ext xmlns:c16="http://schemas.microsoft.com/office/drawing/2014/chart" uri="{C3380CC4-5D6E-409C-BE32-E72D297353CC}">
                <c16:uniqueId val="{00000007-7BAB-4E33-AB37-C6735EECEF33}"/>
              </c:ext>
            </c:extLst>
          </c:dPt>
          <c:dPt>
            <c:idx val="6"/>
            <c:bubble3D val="0"/>
            <c:extLst>
              <c:ext xmlns:c16="http://schemas.microsoft.com/office/drawing/2014/chart" uri="{C3380CC4-5D6E-409C-BE32-E72D297353CC}">
                <c16:uniqueId val="{00000008-7BAB-4E33-AB37-C6735EECEF33}"/>
              </c:ext>
            </c:extLst>
          </c:dPt>
          <c:dPt>
            <c:idx val="7"/>
            <c:bubble3D val="0"/>
            <c:extLst>
              <c:ext xmlns:c16="http://schemas.microsoft.com/office/drawing/2014/chart" uri="{C3380CC4-5D6E-409C-BE32-E72D297353CC}">
                <c16:uniqueId val="{00000009-7BAB-4E33-AB37-C6735EECEF33}"/>
              </c:ext>
            </c:extLst>
          </c:dPt>
          <c:dPt>
            <c:idx val="8"/>
            <c:bubble3D val="0"/>
            <c:extLst>
              <c:ext xmlns:c16="http://schemas.microsoft.com/office/drawing/2014/chart" uri="{C3380CC4-5D6E-409C-BE32-E72D297353CC}">
                <c16:uniqueId val="{0000000A-7BAB-4E33-AB37-C6735EECEF33}"/>
              </c:ext>
            </c:extLst>
          </c:dPt>
          <c:dPt>
            <c:idx val="9"/>
            <c:bubble3D val="0"/>
            <c:extLst>
              <c:ext xmlns:c16="http://schemas.microsoft.com/office/drawing/2014/chart" uri="{C3380CC4-5D6E-409C-BE32-E72D297353CC}">
                <c16:uniqueId val="{0000000B-7BAB-4E33-AB37-C6735EECEF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7BAB-4E33-AB37-C6735EECEF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C5-4E9F-BB7E-759CB7CCB225}"/>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C5-4E9F-BB7E-759CB7CCB225}"/>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C5-4E9F-BB7E-759CB7CCB225}"/>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C5-4E9F-BB7E-759CB7CCB225}"/>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C5-4E9F-BB7E-759CB7CCB225}"/>
              </c:ext>
            </c:extLst>
          </c:dPt>
          <c:dPt>
            <c:idx val="5"/>
            <c:bubble3D val="0"/>
            <c:extLst>
              <c:ext xmlns:c16="http://schemas.microsoft.com/office/drawing/2014/chart" uri="{C3380CC4-5D6E-409C-BE32-E72D297353CC}">
                <c16:uniqueId val="{0000000A-08C5-4E9F-BB7E-759CB7CCB225}"/>
              </c:ext>
            </c:extLst>
          </c:dPt>
          <c:dPt>
            <c:idx val="6"/>
            <c:bubble3D val="0"/>
            <c:extLst>
              <c:ext xmlns:c16="http://schemas.microsoft.com/office/drawing/2014/chart" uri="{C3380CC4-5D6E-409C-BE32-E72D297353CC}">
                <c16:uniqueId val="{0000000B-08C5-4E9F-BB7E-759CB7CCB225}"/>
              </c:ext>
            </c:extLst>
          </c:dPt>
          <c:dPt>
            <c:idx val="7"/>
            <c:bubble3D val="0"/>
            <c:extLst>
              <c:ext xmlns:c16="http://schemas.microsoft.com/office/drawing/2014/chart" uri="{C3380CC4-5D6E-409C-BE32-E72D297353CC}">
                <c16:uniqueId val="{0000000C-08C5-4E9F-BB7E-759CB7CCB225}"/>
              </c:ext>
            </c:extLst>
          </c:dPt>
          <c:dPt>
            <c:idx val="8"/>
            <c:bubble3D val="0"/>
            <c:extLst>
              <c:ext xmlns:c16="http://schemas.microsoft.com/office/drawing/2014/chart" uri="{C3380CC4-5D6E-409C-BE32-E72D297353CC}">
                <c16:uniqueId val="{0000000D-08C5-4E9F-BB7E-759CB7CCB225}"/>
              </c:ext>
            </c:extLst>
          </c:dPt>
          <c:dPt>
            <c:idx val="9"/>
            <c:bubble3D val="0"/>
            <c:extLst>
              <c:ext xmlns:c16="http://schemas.microsoft.com/office/drawing/2014/chart" uri="{C3380CC4-5D6E-409C-BE32-E72D297353CC}">
                <c16:uniqueId val="{0000000E-08C5-4E9F-BB7E-759CB7CCB22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8C5-4E9F-BB7E-759CB7CCB22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69447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4783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7274384" y="4697161"/>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solidFill>
            <a:srgbClr val="8E8E8E"/>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7554152" y="3143862"/>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solidFill>
            <a:srgbClr val="93939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5936740" y="5035215"/>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6318509" y="4198823"/>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solidFill>
            <a:srgbClr val="9D9D9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5251892" y="4417393"/>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solidFill>
            <a:srgbClr val="A2A2A2"/>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5286863" y="3105977"/>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4529157" y="4332878"/>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solidFill>
            <a:srgbClr val="ACACA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3197342" y="3630543"/>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solidFill>
            <a:srgbClr val="B1B1B1"/>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3098259" y="2284155"/>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3882192" y="1806219"/>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solidFill>
            <a:srgbClr val="BBBBB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4826411" y="1672161"/>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solidFill>
            <a:srgbClr val="C0C0C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6056226" y="1989814"/>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solidFill>
            <a:srgbClr val="C5C5C5"/>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7452152" y="978570"/>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solidFill>
            <a:srgbClr val="CACAC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5957143" y="990225"/>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solidFill>
            <a:srgbClr val="CFCFCF"/>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4517500" y="570572"/>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solidFill>
            <a:srgbClr val="D4D4D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2882604" y="853256"/>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solidFill>
            <a:schemeClr val="bg1">
              <a:lumMod val="8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21" name="Group 20">
            <a:extLst>
              <a:ext uri="{FF2B5EF4-FFF2-40B4-BE49-F238E27FC236}">
                <a16:creationId xmlns:a16="http://schemas.microsoft.com/office/drawing/2014/main" id="{F470CBE1-1214-4542-8FFD-4C732A000D7C}"/>
              </a:ext>
            </a:extLst>
          </p:cNvPr>
          <p:cNvGrpSpPr/>
          <p:nvPr/>
        </p:nvGrpSpPr>
        <p:grpSpPr>
          <a:xfrm>
            <a:off x="666133" y="2165549"/>
            <a:ext cx="3594912" cy="1375905"/>
            <a:chOff x="2243731" y="2891162"/>
            <a:chExt cx="3594912" cy="1375905"/>
          </a:xfrm>
        </p:grpSpPr>
        <p:grpSp>
          <p:nvGrpSpPr>
            <p:cNvPr id="22" name="Group 21">
              <a:extLst>
                <a:ext uri="{FF2B5EF4-FFF2-40B4-BE49-F238E27FC236}">
                  <a16:creationId xmlns:a16="http://schemas.microsoft.com/office/drawing/2014/main" id="{6A6E7BC5-99BC-43BF-B114-906AAEF5F635}"/>
                </a:ext>
              </a:extLst>
            </p:cNvPr>
            <p:cNvGrpSpPr/>
            <p:nvPr/>
          </p:nvGrpSpPr>
          <p:grpSpPr>
            <a:xfrm>
              <a:off x="2243731" y="3192308"/>
              <a:ext cx="2743200" cy="508758"/>
              <a:chOff x="1066801" y="2238247"/>
              <a:chExt cx="2743200" cy="508758"/>
            </a:xfrm>
          </p:grpSpPr>
          <p:sp>
            <p:nvSpPr>
              <p:cNvPr id="30" name="Freeform: Shape 29">
                <a:extLst>
                  <a:ext uri="{FF2B5EF4-FFF2-40B4-BE49-F238E27FC236}">
                    <a16:creationId xmlns:a16="http://schemas.microsoft.com/office/drawing/2014/main" id="{2116DFB6-0CAE-4C66-9661-DBB744FF4A9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B31BCF1D-3B47-4E7C-85B7-AA206C93E2C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3" name="Group 22">
              <a:extLst>
                <a:ext uri="{FF2B5EF4-FFF2-40B4-BE49-F238E27FC236}">
                  <a16:creationId xmlns:a16="http://schemas.microsoft.com/office/drawing/2014/main" id="{9FD109E8-F092-4F45-AC63-8264853C0CC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24" name="Freeform: Shape 23">
                <a:extLst>
                  <a:ext uri="{FF2B5EF4-FFF2-40B4-BE49-F238E27FC236}">
                    <a16:creationId xmlns:a16="http://schemas.microsoft.com/office/drawing/2014/main" id="{B58FD4DA-66E0-46C3-A1B8-736E988C1B1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96DE6E6-97E4-40C1-90B3-03F6B1755AA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aphic 26" descr="Hike">
                <a:extLst>
                  <a:ext uri="{FF2B5EF4-FFF2-40B4-BE49-F238E27FC236}">
                    <a16:creationId xmlns:a16="http://schemas.microsoft.com/office/drawing/2014/main" id="{7E6C3566-4955-4657-A90E-0F9BA08A06B8}"/>
                  </a:ext>
                </a:extLst>
              </p:cNvPr>
              <p:cNvGrpSpPr>
                <a:grpSpLocks noChangeAspect="1"/>
              </p:cNvGrpSpPr>
              <p:nvPr/>
            </p:nvGrpSpPr>
            <p:grpSpPr>
              <a:xfrm>
                <a:off x="3835579" y="2208930"/>
                <a:ext cx="548640" cy="548640"/>
                <a:chOff x="5638800" y="2971800"/>
                <a:chExt cx="914400" cy="914400"/>
              </a:xfrm>
              <a:solidFill>
                <a:srgbClr val="4D4D4D"/>
              </a:solidFill>
            </p:grpSpPr>
            <p:sp>
              <p:nvSpPr>
                <p:cNvPr id="27" name="Freeform: Shape 26">
                  <a:extLst>
                    <a:ext uri="{FF2B5EF4-FFF2-40B4-BE49-F238E27FC236}">
                      <a16:creationId xmlns:a16="http://schemas.microsoft.com/office/drawing/2014/main" id="{6761B0CC-AC3C-4BA7-AEE8-458D038A695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F48D7F39-2FCF-4C66-B07A-D14C0F26CE5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1E87E755-FB60-4108-8390-656D0333EED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2" name="TextBox 31">
            <a:extLst>
              <a:ext uri="{FF2B5EF4-FFF2-40B4-BE49-F238E27FC236}">
                <a16:creationId xmlns:a16="http://schemas.microsoft.com/office/drawing/2014/main" id="{815656CA-E30F-452D-992A-830AB6B1DDBA}"/>
              </a:ext>
            </a:extLst>
          </p:cNvPr>
          <p:cNvSpPr txBox="1"/>
          <p:nvPr/>
        </p:nvSpPr>
        <p:spPr>
          <a:xfrm>
            <a:off x="9009283" y="1235686"/>
            <a:ext cx="3014806"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C32D4C60-5407-4B14-869B-D5E990701FDF}"/>
              </a:ext>
            </a:extLst>
          </p:cNvPr>
          <p:cNvSpPr txBox="1"/>
          <p:nvPr/>
        </p:nvSpPr>
        <p:spPr>
          <a:xfrm>
            <a:off x="102996" y="3045045"/>
            <a:ext cx="292717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4" name="Group 33">
            <a:extLst>
              <a:ext uri="{FF2B5EF4-FFF2-40B4-BE49-F238E27FC236}">
                <a16:creationId xmlns:a16="http://schemas.microsoft.com/office/drawing/2014/main" id="{4E359077-7E20-49D1-B463-FCEDA44DD5E6}"/>
              </a:ext>
            </a:extLst>
          </p:cNvPr>
          <p:cNvGrpSpPr/>
          <p:nvPr/>
        </p:nvGrpSpPr>
        <p:grpSpPr>
          <a:xfrm>
            <a:off x="6409708" y="239191"/>
            <a:ext cx="3509383" cy="1375905"/>
            <a:chOff x="6025615" y="1230029"/>
            <a:chExt cx="3509383" cy="1375905"/>
          </a:xfrm>
        </p:grpSpPr>
        <p:grpSp>
          <p:nvGrpSpPr>
            <p:cNvPr id="35" name="Group 34">
              <a:extLst>
                <a:ext uri="{FF2B5EF4-FFF2-40B4-BE49-F238E27FC236}">
                  <a16:creationId xmlns:a16="http://schemas.microsoft.com/office/drawing/2014/main" id="{AACF796E-E857-4985-9DD1-87019AC872EB}"/>
                </a:ext>
              </a:extLst>
            </p:cNvPr>
            <p:cNvGrpSpPr/>
            <p:nvPr/>
          </p:nvGrpSpPr>
          <p:grpSpPr>
            <a:xfrm>
              <a:off x="6791798" y="1528954"/>
              <a:ext cx="2743200" cy="508758"/>
              <a:chOff x="7772400" y="675620"/>
              <a:chExt cx="2743200" cy="508758"/>
            </a:xfrm>
          </p:grpSpPr>
          <p:sp>
            <p:nvSpPr>
              <p:cNvPr id="40" name="Freeform: Shape 39">
                <a:extLst>
                  <a:ext uri="{FF2B5EF4-FFF2-40B4-BE49-F238E27FC236}">
                    <a16:creationId xmlns:a16="http://schemas.microsoft.com/office/drawing/2014/main" id="{F296772E-8CBB-4033-8155-5C9935A681F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5D793AE0-424D-4856-A4F5-FF1F5313756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6" name="Group 35">
              <a:extLst>
                <a:ext uri="{FF2B5EF4-FFF2-40B4-BE49-F238E27FC236}">
                  <a16:creationId xmlns:a16="http://schemas.microsoft.com/office/drawing/2014/main" id="{4D0AB544-A42D-4CFA-A9FC-C45090620D09}"/>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7" name="Freeform: Shape 36">
                <a:extLst>
                  <a:ext uri="{FF2B5EF4-FFF2-40B4-BE49-F238E27FC236}">
                    <a16:creationId xmlns:a16="http://schemas.microsoft.com/office/drawing/2014/main" id="{23F5569E-AA2C-4636-B8EA-995B9CC170A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F3D09893-29B3-4D39-A4E4-CF6770AE1A6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4FF6CD59-2BAE-45F0-98B8-57E9B17C45C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42" name="Chart 41">
            <a:extLst>
              <a:ext uri="{FF2B5EF4-FFF2-40B4-BE49-F238E27FC236}">
                <a16:creationId xmlns:a16="http://schemas.microsoft.com/office/drawing/2014/main" id="{A04E3175-DF98-41DB-99AF-B13ED3B9F5E8}"/>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3" name="Chart 42">
            <a:extLst>
              <a:ext uri="{FF2B5EF4-FFF2-40B4-BE49-F238E27FC236}">
                <a16:creationId xmlns:a16="http://schemas.microsoft.com/office/drawing/2014/main" id="{9AB44970-E4D8-4072-ABC1-FAC5969E61BC}"/>
              </a:ext>
            </a:extLst>
          </p:cNvPr>
          <p:cNvGraphicFramePr>
            <a:graphicFrameLocks noChangeAspect="1"/>
          </p:cNvGraphicFramePr>
          <p:nvPr>
            <p:extLst/>
          </p:nvPr>
        </p:nvGraphicFramePr>
        <p:xfrm>
          <a:off x="2976126" y="195329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44" name="Group 43">
            <a:extLst>
              <a:ext uri="{FF2B5EF4-FFF2-40B4-BE49-F238E27FC236}">
                <a16:creationId xmlns:a16="http://schemas.microsoft.com/office/drawing/2014/main" id="{73A2841D-CB63-4234-B88E-B9DE3F465EEB}"/>
              </a:ext>
            </a:extLst>
          </p:cNvPr>
          <p:cNvGrpSpPr/>
          <p:nvPr/>
        </p:nvGrpSpPr>
        <p:grpSpPr>
          <a:xfrm>
            <a:off x="2909472" y="4577488"/>
            <a:ext cx="3594912" cy="1375905"/>
            <a:chOff x="2243731" y="2891162"/>
            <a:chExt cx="3594912" cy="1375905"/>
          </a:xfrm>
        </p:grpSpPr>
        <p:grpSp>
          <p:nvGrpSpPr>
            <p:cNvPr id="45" name="Group 44">
              <a:extLst>
                <a:ext uri="{FF2B5EF4-FFF2-40B4-BE49-F238E27FC236}">
                  <a16:creationId xmlns:a16="http://schemas.microsoft.com/office/drawing/2014/main" id="{CF4C3501-ED8C-48B6-84BA-46623BB3462C}"/>
                </a:ext>
              </a:extLst>
            </p:cNvPr>
            <p:cNvGrpSpPr/>
            <p:nvPr/>
          </p:nvGrpSpPr>
          <p:grpSpPr>
            <a:xfrm>
              <a:off x="2243731" y="3192308"/>
              <a:ext cx="2743200" cy="508758"/>
              <a:chOff x="1066801" y="2238247"/>
              <a:chExt cx="2743200" cy="508758"/>
            </a:xfrm>
          </p:grpSpPr>
          <p:sp>
            <p:nvSpPr>
              <p:cNvPr id="53" name="Freeform: Shape 52">
                <a:extLst>
                  <a:ext uri="{FF2B5EF4-FFF2-40B4-BE49-F238E27FC236}">
                    <a16:creationId xmlns:a16="http://schemas.microsoft.com/office/drawing/2014/main" id="{CCBE60FE-1335-4245-B1BD-CF3D3AFE67B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A53FEF18-BEDC-41A6-AD37-417DAFDC3A0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6" name="Group 45">
              <a:extLst>
                <a:ext uri="{FF2B5EF4-FFF2-40B4-BE49-F238E27FC236}">
                  <a16:creationId xmlns:a16="http://schemas.microsoft.com/office/drawing/2014/main" id="{DB4C3822-D34A-4341-ACC0-8D88E1432FE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7" name="Freeform: Shape 46">
                <a:extLst>
                  <a:ext uri="{FF2B5EF4-FFF2-40B4-BE49-F238E27FC236}">
                    <a16:creationId xmlns:a16="http://schemas.microsoft.com/office/drawing/2014/main" id="{38ACDFC3-3521-452F-BC61-0EB28FCE706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492B583D-9615-4425-8F80-DBCBCEBCBEB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aphic 26" descr="Hike">
                <a:extLst>
                  <a:ext uri="{FF2B5EF4-FFF2-40B4-BE49-F238E27FC236}">
                    <a16:creationId xmlns:a16="http://schemas.microsoft.com/office/drawing/2014/main" id="{BE33D34A-CE9C-40D0-A419-4A14DBCDECF2}"/>
                  </a:ext>
                </a:extLst>
              </p:cNvPr>
              <p:cNvGrpSpPr>
                <a:grpSpLocks noChangeAspect="1"/>
              </p:cNvGrpSpPr>
              <p:nvPr/>
            </p:nvGrpSpPr>
            <p:grpSpPr>
              <a:xfrm>
                <a:off x="3835579" y="2208930"/>
                <a:ext cx="548640" cy="548640"/>
                <a:chOff x="5638800" y="2971800"/>
                <a:chExt cx="914400" cy="914400"/>
              </a:xfrm>
              <a:solidFill>
                <a:srgbClr val="4D4D4D"/>
              </a:solidFill>
            </p:grpSpPr>
            <p:sp>
              <p:nvSpPr>
                <p:cNvPr id="50" name="Freeform: Shape 49">
                  <a:extLst>
                    <a:ext uri="{FF2B5EF4-FFF2-40B4-BE49-F238E27FC236}">
                      <a16:creationId xmlns:a16="http://schemas.microsoft.com/office/drawing/2014/main" id="{8B5A842D-BA4A-495F-9341-31EC7CD3002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05ED1F6-6685-4F43-ABB5-0EA9D8F865D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100E9AD8-7E00-4F3B-9BA4-180E4163710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5" name="TextBox 54">
            <a:extLst>
              <a:ext uri="{FF2B5EF4-FFF2-40B4-BE49-F238E27FC236}">
                <a16:creationId xmlns:a16="http://schemas.microsoft.com/office/drawing/2014/main" id="{518703E8-E359-40FC-96DA-C25B364EE36A}"/>
              </a:ext>
            </a:extLst>
          </p:cNvPr>
          <p:cNvSpPr txBox="1"/>
          <p:nvPr/>
        </p:nvSpPr>
        <p:spPr>
          <a:xfrm>
            <a:off x="1040632" y="551904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56" name="Chart 55">
            <a:extLst>
              <a:ext uri="{FF2B5EF4-FFF2-40B4-BE49-F238E27FC236}">
                <a16:creationId xmlns:a16="http://schemas.microsoft.com/office/drawing/2014/main" id="{BEB51349-EED6-4269-A1E1-D03A6BAD5EE4}"/>
              </a:ext>
            </a:extLst>
          </p:cNvPr>
          <p:cNvGraphicFramePr>
            <a:graphicFrameLocks noChangeAspect="1"/>
          </p:cNvGraphicFramePr>
          <p:nvPr>
            <p:extLst/>
          </p:nvPr>
        </p:nvGraphicFramePr>
        <p:xfrm>
          <a:off x="5219465" y="435779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7" name="Picture 56">
            <a:hlinkClick r:id="rId8"/>
            <a:extLst>
              <a:ext uri="{FF2B5EF4-FFF2-40B4-BE49-F238E27FC236}">
                <a16:creationId xmlns:a16="http://schemas.microsoft.com/office/drawing/2014/main" id="{004961EF-6003-4EFC-B6B9-0E0E055A761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873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0-#ppt_w/2"/>
                                          </p:val>
                                        </p:tav>
                                        <p:tav tm="100000">
                                          <p:val>
                                            <p:strVal val="#ppt_x"/>
                                          </p:val>
                                        </p:tav>
                                      </p:tavLst>
                                    </p:anim>
                                    <p:anim calcmode="lin" valueType="num">
                                      <p:cBhvr additive="base">
                                        <p:cTn id="92" dur="500" fill="hold"/>
                                        <p:tgtEl>
                                          <p:spTgt spid="21"/>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1000" fill="hold"/>
                                        <p:tgtEl>
                                          <p:spTgt spid="33"/>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p:cTn id="102" dur="1000" fill="hold"/>
                                        <p:tgtEl>
                                          <p:spTgt spid="43"/>
                                        </p:tgtEl>
                                        <p:attrNameLst>
                                          <p:attrName>ppt_w</p:attrName>
                                        </p:attrNameLst>
                                      </p:cBhvr>
                                      <p:tavLst>
                                        <p:tav tm="0">
                                          <p:val>
                                            <p:fltVal val="0"/>
                                          </p:val>
                                        </p:tav>
                                        <p:tav tm="100000">
                                          <p:val>
                                            <p:strVal val="#ppt_w"/>
                                          </p:val>
                                        </p:tav>
                                      </p:tavLst>
                                    </p:anim>
                                    <p:anim calcmode="lin" valueType="num">
                                      <p:cBhvr>
                                        <p:cTn id="103" dur="1000" fill="hold"/>
                                        <p:tgtEl>
                                          <p:spTgt spid="43"/>
                                        </p:tgtEl>
                                        <p:attrNameLst>
                                          <p:attrName>ppt_h</p:attrName>
                                        </p:attrNameLst>
                                      </p:cBhvr>
                                      <p:tavLst>
                                        <p:tav tm="0">
                                          <p:val>
                                            <p:fltVal val="0"/>
                                          </p:val>
                                        </p:tav>
                                        <p:tav tm="100000">
                                          <p:val>
                                            <p:strVal val="#ppt_h"/>
                                          </p:val>
                                        </p:tav>
                                      </p:tavLst>
                                    </p:anim>
                                    <p:anim calcmode="lin" valueType="num">
                                      <p:cBhvr>
                                        <p:cTn id="104" dur="1000" fill="hold"/>
                                        <p:tgtEl>
                                          <p:spTgt spid="43"/>
                                        </p:tgtEl>
                                        <p:attrNameLst>
                                          <p:attrName>style.rotation</p:attrName>
                                        </p:attrNameLst>
                                      </p:cBhvr>
                                      <p:tavLst>
                                        <p:tav tm="0">
                                          <p:val>
                                            <p:fltVal val="90"/>
                                          </p:val>
                                        </p:tav>
                                        <p:tav tm="100000">
                                          <p:val>
                                            <p:fltVal val="0"/>
                                          </p:val>
                                        </p:tav>
                                      </p:tavLst>
                                    </p:anim>
                                    <p:animEffect transition="in" filter="fade">
                                      <p:cBhvr>
                                        <p:cTn id="105" dur="1000"/>
                                        <p:tgtEl>
                                          <p:spTgt spid="43"/>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34"/>
                                        </p:tgtEl>
                                        <p:attrNameLst>
                                          <p:attrName>style.visibility</p:attrName>
                                        </p:attrNameLst>
                                      </p:cBhvr>
                                      <p:to>
                                        <p:strVal val="visible"/>
                                      </p:to>
                                    </p:set>
                                    <p:anim calcmode="lin" valueType="num">
                                      <p:cBhvr additive="base">
                                        <p:cTn id="109" dur="500" fill="hold"/>
                                        <p:tgtEl>
                                          <p:spTgt spid="34"/>
                                        </p:tgtEl>
                                        <p:attrNameLst>
                                          <p:attrName>ppt_x</p:attrName>
                                        </p:attrNameLst>
                                      </p:cBhvr>
                                      <p:tavLst>
                                        <p:tav tm="0">
                                          <p:val>
                                            <p:strVal val="1+#ppt_w/2"/>
                                          </p:val>
                                        </p:tav>
                                        <p:tav tm="100000">
                                          <p:val>
                                            <p:strVal val="#ppt_x"/>
                                          </p:val>
                                        </p:tav>
                                      </p:tavLst>
                                    </p:anim>
                                    <p:anim calcmode="lin" valueType="num">
                                      <p:cBhvr additive="base">
                                        <p:cTn id="110" dur="500" fill="hold"/>
                                        <p:tgtEl>
                                          <p:spTgt spid="34"/>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1000"/>
                                        <p:tgtEl>
                                          <p:spTgt spid="32"/>
                                        </p:tgtEl>
                                      </p:cBhvr>
                                    </p:animEffect>
                                    <p:anim calcmode="lin" valueType="num">
                                      <p:cBhvr>
                                        <p:cTn id="115" dur="1000" fill="hold"/>
                                        <p:tgtEl>
                                          <p:spTgt spid="32"/>
                                        </p:tgtEl>
                                        <p:attrNameLst>
                                          <p:attrName>ppt_x</p:attrName>
                                        </p:attrNameLst>
                                      </p:cBhvr>
                                      <p:tavLst>
                                        <p:tav tm="0">
                                          <p:val>
                                            <p:strVal val="#ppt_x"/>
                                          </p:val>
                                        </p:tav>
                                        <p:tav tm="100000">
                                          <p:val>
                                            <p:strVal val="#ppt_x"/>
                                          </p:val>
                                        </p:tav>
                                      </p:tavLst>
                                    </p:anim>
                                    <p:anim calcmode="lin" valueType="num">
                                      <p:cBhvr>
                                        <p:cTn id="116" dur="1000" fill="hold"/>
                                        <p:tgtEl>
                                          <p:spTgt spid="32"/>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anim calcmode="lin" valueType="num">
                                      <p:cBhvr>
                                        <p:cTn id="120" dur="1000" fill="hold"/>
                                        <p:tgtEl>
                                          <p:spTgt spid="42"/>
                                        </p:tgtEl>
                                        <p:attrNameLst>
                                          <p:attrName>ppt_w</p:attrName>
                                        </p:attrNameLst>
                                      </p:cBhvr>
                                      <p:tavLst>
                                        <p:tav tm="0">
                                          <p:val>
                                            <p:fltVal val="0"/>
                                          </p:val>
                                        </p:tav>
                                        <p:tav tm="100000">
                                          <p:val>
                                            <p:strVal val="#ppt_w"/>
                                          </p:val>
                                        </p:tav>
                                      </p:tavLst>
                                    </p:anim>
                                    <p:anim calcmode="lin" valueType="num">
                                      <p:cBhvr>
                                        <p:cTn id="121" dur="1000" fill="hold"/>
                                        <p:tgtEl>
                                          <p:spTgt spid="42"/>
                                        </p:tgtEl>
                                        <p:attrNameLst>
                                          <p:attrName>ppt_h</p:attrName>
                                        </p:attrNameLst>
                                      </p:cBhvr>
                                      <p:tavLst>
                                        <p:tav tm="0">
                                          <p:val>
                                            <p:fltVal val="0"/>
                                          </p:val>
                                        </p:tav>
                                        <p:tav tm="100000">
                                          <p:val>
                                            <p:strVal val="#ppt_h"/>
                                          </p:val>
                                        </p:tav>
                                      </p:tavLst>
                                    </p:anim>
                                    <p:anim calcmode="lin" valueType="num">
                                      <p:cBhvr>
                                        <p:cTn id="122" dur="1000" fill="hold"/>
                                        <p:tgtEl>
                                          <p:spTgt spid="42"/>
                                        </p:tgtEl>
                                        <p:attrNameLst>
                                          <p:attrName>style.rotation</p:attrName>
                                        </p:attrNameLst>
                                      </p:cBhvr>
                                      <p:tavLst>
                                        <p:tav tm="0">
                                          <p:val>
                                            <p:fltVal val="90"/>
                                          </p:val>
                                        </p:tav>
                                        <p:tav tm="100000">
                                          <p:val>
                                            <p:fltVal val="0"/>
                                          </p:val>
                                        </p:tav>
                                      </p:tavLst>
                                    </p:anim>
                                    <p:animEffect transition="in" filter="fade">
                                      <p:cBhvr>
                                        <p:cTn id="123" dur="1000"/>
                                        <p:tgtEl>
                                          <p:spTgt spid="42"/>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0-#ppt_w/2"/>
                                          </p:val>
                                        </p:tav>
                                        <p:tav tm="100000">
                                          <p:val>
                                            <p:strVal val="#ppt_x"/>
                                          </p:val>
                                        </p:tav>
                                      </p:tavLst>
                                    </p:anim>
                                    <p:anim calcmode="lin" valueType="num">
                                      <p:cBhvr additive="base">
                                        <p:cTn id="128" dur="500" fill="hold"/>
                                        <p:tgtEl>
                                          <p:spTgt spid="44"/>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55"/>
                                        </p:tgtEl>
                                        <p:attrNameLst>
                                          <p:attrName>style.visibility</p:attrName>
                                        </p:attrNameLst>
                                      </p:cBhvr>
                                      <p:to>
                                        <p:strVal val="visible"/>
                                      </p:to>
                                    </p:set>
                                    <p:animEffect transition="in" filter="fade">
                                      <p:cBhvr>
                                        <p:cTn id="132" dur="1000"/>
                                        <p:tgtEl>
                                          <p:spTgt spid="55"/>
                                        </p:tgtEl>
                                      </p:cBhvr>
                                    </p:animEffect>
                                    <p:anim calcmode="lin" valueType="num">
                                      <p:cBhvr>
                                        <p:cTn id="133" dur="1000" fill="hold"/>
                                        <p:tgtEl>
                                          <p:spTgt spid="55"/>
                                        </p:tgtEl>
                                        <p:attrNameLst>
                                          <p:attrName>ppt_x</p:attrName>
                                        </p:attrNameLst>
                                      </p:cBhvr>
                                      <p:tavLst>
                                        <p:tav tm="0">
                                          <p:val>
                                            <p:strVal val="#ppt_x"/>
                                          </p:val>
                                        </p:tav>
                                        <p:tav tm="100000">
                                          <p:val>
                                            <p:strVal val="#ppt_x"/>
                                          </p:val>
                                        </p:tav>
                                      </p:tavLst>
                                    </p:anim>
                                    <p:anim calcmode="lin" valueType="num">
                                      <p:cBhvr>
                                        <p:cTn id="134" dur="1000" fill="hold"/>
                                        <p:tgtEl>
                                          <p:spTgt spid="55"/>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56"/>
                                        </p:tgtEl>
                                        <p:attrNameLst>
                                          <p:attrName>style.visibility</p:attrName>
                                        </p:attrNameLst>
                                      </p:cBhvr>
                                      <p:to>
                                        <p:strVal val="visible"/>
                                      </p:to>
                                    </p:set>
                                    <p:anim calcmode="lin" valueType="num">
                                      <p:cBhvr>
                                        <p:cTn id="138" dur="1000" fill="hold"/>
                                        <p:tgtEl>
                                          <p:spTgt spid="56"/>
                                        </p:tgtEl>
                                        <p:attrNameLst>
                                          <p:attrName>ppt_w</p:attrName>
                                        </p:attrNameLst>
                                      </p:cBhvr>
                                      <p:tavLst>
                                        <p:tav tm="0">
                                          <p:val>
                                            <p:fltVal val="0"/>
                                          </p:val>
                                        </p:tav>
                                        <p:tav tm="100000">
                                          <p:val>
                                            <p:strVal val="#ppt_w"/>
                                          </p:val>
                                        </p:tav>
                                      </p:tavLst>
                                    </p:anim>
                                    <p:anim calcmode="lin" valueType="num">
                                      <p:cBhvr>
                                        <p:cTn id="139" dur="1000" fill="hold"/>
                                        <p:tgtEl>
                                          <p:spTgt spid="56"/>
                                        </p:tgtEl>
                                        <p:attrNameLst>
                                          <p:attrName>ppt_h</p:attrName>
                                        </p:attrNameLst>
                                      </p:cBhvr>
                                      <p:tavLst>
                                        <p:tav tm="0">
                                          <p:val>
                                            <p:fltVal val="0"/>
                                          </p:val>
                                        </p:tav>
                                        <p:tav tm="100000">
                                          <p:val>
                                            <p:strVal val="#ppt_h"/>
                                          </p:val>
                                        </p:tav>
                                      </p:tavLst>
                                    </p:anim>
                                    <p:anim calcmode="lin" valueType="num">
                                      <p:cBhvr>
                                        <p:cTn id="140" dur="1000" fill="hold"/>
                                        <p:tgtEl>
                                          <p:spTgt spid="56"/>
                                        </p:tgtEl>
                                        <p:attrNameLst>
                                          <p:attrName>style.rotation</p:attrName>
                                        </p:attrNameLst>
                                      </p:cBhvr>
                                      <p:tavLst>
                                        <p:tav tm="0">
                                          <p:val>
                                            <p:fltVal val="90"/>
                                          </p:val>
                                        </p:tav>
                                        <p:tav tm="100000">
                                          <p:val>
                                            <p:fltVal val="0"/>
                                          </p:val>
                                        </p:tav>
                                      </p:tavLst>
                                    </p:anim>
                                    <p:animEffect transition="in" filter="fade">
                                      <p:cBhvr>
                                        <p:cTn id="141"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32" grpId="0"/>
      <p:bldP spid="33" grpId="0"/>
      <p:bldGraphic spid="42" grpId="0">
        <p:bldAsOne/>
      </p:bldGraphic>
      <p:bldGraphic spid="43" grpId="0">
        <p:bldAsOne/>
      </p:bldGraphic>
      <p:bldP spid="55" grpId="0"/>
      <p:bldGraphic spid="5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2019-07-14T22:20:16Z</dcterms:modified>
</cp:coreProperties>
</file>