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C3B-4578-8F39-49CF9FFAC920}"/>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C3B-4578-8F39-49CF9FFAC920}"/>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C3B-4578-8F39-49CF9FFAC920}"/>
              </c:ext>
            </c:extLst>
          </c:dPt>
          <c:dPt>
            <c:idx val="3"/>
            <c:bubble3D val="0"/>
            <c:extLst>
              <c:ext xmlns:c16="http://schemas.microsoft.com/office/drawing/2014/chart" uri="{C3380CC4-5D6E-409C-BE32-E72D297353CC}">
                <c16:uniqueId val="{00000006-DC3B-4578-8F39-49CF9FFAC920}"/>
              </c:ext>
            </c:extLst>
          </c:dPt>
          <c:dPt>
            <c:idx val="4"/>
            <c:bubble3D val="0"/>
            <c:extLst>
              <c:ext xmlns:c16="http://schemas.microsoft.com/office/drawing/2014/chart" uri="{C3380CC4-5D6E-409C-BE32-E72D297353CC}">
                <c16:uniqueId val="{00000007-DC3B-4578-8F39-49CF9FFAC920}"/>
              </c:ext>
            </c:extLst>
          </c:dPt>
          <c:dPt>
            <c:idx val="5"/>
            <c:bubble3D val="0"/>
            <c:extLst>
              <c:ext xmlns:c16="http://schemas.microsoft.com/office/drawing/2014/chart" uri="{C3380CC4-5D6E-409C-BE32-E72D297353CC}">
                <c16:uniqueId val="{00000008-DC3B-4578-8F39-49CF9FFAC920}"/>
              </c:ext>
            </c:extLst>
          </c:dPt>
          <c:dPt>
            <c:idx val="6"/>
            <c:bubble3D val="0"/>
            <c:extLst>
              <c:ext xmlns:c16="http://schemas.microsoft.com/office/drawing/2014/chart" uri="{C3380CC4-5D6E-409C-BE32-E72D297353CC}">
                <c16:uniqueId val="{00000009-DC3B-4578-8F39-49CF9FFAC920}"/>
              </c:ext>
            </c:extLst>
          </c:dPt>
          <c:dPt>
            <c:idx val="7"/>
            <c:bubble3D val="0"/>
            <c:extLst>
              <c:ext xmlns:c16="http://schemas.microsoft.com/office/drawing/2014/chart" uri="{C3380CC4-5D6E-409C-BE32-E72D297353CC}">
                <c16:uniqueId val="{0000000A-DC3B-4578-8F39-49CF9FFAC920}"/>
              </c:ext>
            </c:extLst>
          </c:dPt>
          <c:dPt>
            <c:idx val="8"/>
            <c:bubble3D val="0"/>
            <c:extLst>
              <c:ext xmlns:c16="http://schemas.microsoft.com/office/drawing/2014/chart" uri="{C3380CC4-5D6E-409C-BE32-E72D297353CC}">
                <c16:uniqueId val="{0000000B-DC3B-4578-8F39-49CF9FFAC920}"/>
              </c:ext>
            </c:extLst>
          </c:dPt>
          <c:dPt>
            <c:idx val="9"/>
            <c:bubble3D val="0"/>
            <c:extLst>
              <c:ext xmlns:c16="http://schemas.microsoft.com/office/drawing/2014/chart" uri="{C3380CC4-5D6E-409C-BE32-E72D297353CC}">
                <c16:uniqueId val="{0000000C-DC3B-4578-8F39-49CF9FFAC9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C3B-4578-8F39-49CF9FFAC9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D46-405A-B7E7-A578D0BAA299}"/>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D46-405A-B7E7-A578D0BAA299}"/>
              </c:ext>
            </c:extLst>
          </c:dPt>
          <c:dPt>
            <c:idx val="2"/>
            <c:bubble3D val="0"/>
            <c:extLst>
              <c:ext xmlns:c16="http://schemas.microsoft.com/office/drawing/2014/chart" uri="{C3380CC4-5D6E-409C-BE32-E72D297353CC}">
                <c16:uniqueId val="{00000004-8D46-405A-B7E7-A578D0BAA299}"/>
              </c:ext>
            </c:extLst>
          </c:dPt>
          <c:dPt>
            <c:idx val="3"/>
            <c:bubble3D val="0"/>
            <c:extLst>
              <c:ext xmlns:c16="http://schemas.microsoft.com/office/drawing/2014/chart" uri="{C3380CC4-5D6E-409C-BE32-E72D297353CC}">
                <c16:uniqueId val="{00000005-8D46-405A-B7E7-A578D0BAA299}"/>
              </c:ext>
            </c:extLst>
          </c:dPt>
          <c:dPt>
            <c:idx val="4"/>
            <c:bubble3D val="0"/>
            <c:extLst>
              <c:ext xmlns:c16="http://schemas.microsoft.com/office/drawing/2014/chart" uri="{C3380CC4-5D6E-409C-BE32-E72D297353CC}">
                <c16:uniqueId val="{00000006-8D46-405A-B7E7-A578D0BAA299}"/>
              </c:ext>
            </c:extLst>
          </c:dPt>
          <c:dPt>
            <c:idx val="5"/>
            <c:bubble3D val="0"/>
            <c:extLst>
              <c:ext xmlns:c16="http://schemas.microsoft.com/office/drawing/2014/chart" uri="{C3380CC4-5D6E-409C-BE32-E72D297353CC}">
                <c16:uniqueId val="{00000007-8D46-405A-B7E7-A578D0BAA299}"/>
              </c:ext>
            </c:extLst>
          </c:dPt>
          <c:dPt>
            <c:idx val="6"/>
            <c:bubble3D val="0"/>
            <c:extLst>
              <c:ext xmlns:c16="http://schemas.microsoft.com/office/drawing/2014/chart" uri="{C3380CC4-5D6E-409C-BE32-E72D297353CC}">
                <c16:uniqueId val="{00000008-8D46-405A-B7E7-A578D0BAA299}"/>
              </c:ext>
            </c:extLst>
          </c:dPt>
          <c:dPt>
            <c:idx val="7"/>
            <c:bubble3D val="0"/>
            <c:extLst>
              <c:ext xmlns:c16="http://schemas.microsoft.com/office/drawing/2014/chart" uri="{C3380CC4-5D6E-409C-BE32-E72D297353CC}">
                <c16:uniqueId val="{00000009-8D46-405A-B7E7-A578D0BAA299}"/>
              </c:ext>
            </c:extLst>
          </c:dPt>
          <c:dPt>
            <c:idx val="8"/>
            <c:bubble3D val="0"/>
            <c:extLst>
              <c:ext xmlns:c16="http://schemas.microsoft.com/office/drawing/2014/chart" uri="{C3380CC4-5D6E-409C-BE32-E72D297353CC}">
                <c16:uniqueId val="{0000000A-8D46-405A-B7E7-A578D0BAA299}"/>
              </c:ext>
            </c:extLst>
          </c:dPt>
          <c:dPt>
            <c:idx val="9"/>
            <c:bubble3D val="0"/>
            <c:extLst>
              <c:ext xmlns:c16="http://schemas.microsoft.com/office/drawing/2014/chart" uri="{C3380CC4-5D6E-409C-BE32-E72D297353CC}">
                <c16:uniqueId val="{0000000B-8D46-405A-B7E7-A578D0BAA29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8D46-405A-B7E7-A578D0BAA29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7DA-4CC5-94D0-F38FB0BBBA1B}"/>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7DA-4CC5-94D0-F38FB0BBBA1B}"/>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7DA-4CC5-94D0-F38FB0BBBA1B}"/>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7DA-4CC5-94D0-F38FB0BBBA1B}"/>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7DA-4CC5-94D0-F38FB0BBBA1B}"/>
              </c:ext>
            </c:extLst>
          </c:dPt>
          <c:dPt>
            <c:idx val="5"/>
            <c:bubble3D val="0"/>
            <c:extLst>
              <c:ext xmlns:c16="http://schemas.microsoft.com/office/drawing/2014/chart" uri="{C3380CC4-5D6E-409C-BE32-E72D297353CC}">
                <c16:uniqueId val="{0000000A-97DA-4CC5-94D0-F38FB0BBBA1B}"/>
              </c:ext>
            </c:extLst>
          </c:dPt>
          <c:dPt>
            <c:idx val="6"/>
            <c:bubble3D val="0"/>
            <c:extLst>
              <c:ext xmlns:c16="http://schemas.microsoft.com/office/drawing/2014/chart" uri="{C3380CC4-5D6E-409C-BE32-E72D297353CC}">
                <c16:uniqueId val="{0000000B-97DA-4CC5-94D0-F38FB0BBBA1B}"/>
              </c:ext>
            </c:extLst>
          </c:dPt>
          <c:dPt>
            <c:idx val="7"/>
            <c:bubble3D val="0"/>
            <c:extLst>
              <c:ext xmlns:c16="http://schemas.microsoft.com/office/drawing/2014/chart" uri="{C3380CC4-5D6E-409C-BE32-E72D297353CC}">
                <c16:uniqueId val="{0000000C-97DA-4CC5-94D0-F38FB0BBBA1B}"/>
              </c:ext>
            </c:extLst>
          </c:dPt>
          <c:dPt>
            <c:idx val="8"/>
            <c:bubble3D val="0"/>
            <c:extLst>
              <c:ext xmlns:c16="http://schemas.microsoft.com/office/drawing/2014/chart" uri="{C3380CC4-5D6E-409C-BE32-E72D297353CC}">
                <c16:uniqueId val="{0000000D-97DA-4CC5-94D0-F38FB0BBBA1B}"/>
              </c:ext>
            </c:extLst>
          </c:dPt>
          <c:dPt>
            <c:idx val="9"/>
            <c:bubble3D val="0"/>
            <c:extLst>
              <c:ext xmlns:c16="http://schemas.microsoft.com/office/drawing/2014/chart" uri="{C3380CC4-5D6E-409C-BE32-E72D297353CC}">
                <c16:uniqueId val="{0000000E-97DA-4CC5-94D0-F38FB0BBBA1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7DA-4CC5-94D0-F38FB0BBBA1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64905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18196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5467506" y="3891347"/>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solidFill>
            <a:srgbClr val="9D9D9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4583993" y="4541433"/>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4011718" y="4616732"/>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solidFill>
            <a:srgbClr val="A7A7A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3923869" y="3557519"/>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4822442" y="2970185"/>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solidFill>
            <a:srgbClr val="B6B6B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3841038" y="2222211"/>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solidFill>
            <a:srgbClr val="B1B1B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5954443" y="2982735"/>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7036244" y="2940065"/>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solidFill>
            <a:srgbClr val="C0C0C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6684846" y="1343718"/>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solidFill>
            <a:srgbClr val="C5C5C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7636131" y="2086672"/>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solidFill>
            <a:srgbClr val="CACAC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6333449" y="1805553"/>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solidFill>
            <a:srgbClr val="CACAC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4332995" y="924549"/>
            <a:ext cx="2520021" cy="2354365"/>
            <a:chOff x="7188664" y="927682"/>
            <a:chExt cx="2520021" cy="2354365"/>
          </a:xfrm>
          <a:solidFill>
            <a:srgbClr val="CECECE"/>
          </a:soli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5274237" y="1624835"/>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solidFill>
            <a:srgbClr val="D2D2D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5909264" y="1218218"/>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solidFill>
            <a:srgbClr val="D2D2D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6343490" y="397456"/>
            <a:ext cx="1925156" cy="1352881"/>
            <a:chOff x="9199159" y="400589"/>
            <a:chExt cx="1925156" cy="1352881"/>
          </a:xfrm>
          <a:solidFill>
            <a:srgbClr val="D5D5D5"/>
          </a:soli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4990611" y="88724"/>
            <a:ext cx="1711807" cy="1450775"/>
            <a:chOff x="7846280" y="91857"/>
            <a:chExt cx="1711807" cy="1450775"/>
          </a:xfrm>
          <a:solidFill>
            <a:schemeClr val="bg1">
              <a:lumMod val="85000"/>
            </a:schemeClr>
          </a:soli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67" name="Group 66">
            <a:extLst>
              <a:ext uri="{FF2B5EF4-FFF2-40B4-BE49-F238E27FC236}">
                <a16:creationId xmlns:a16="http://schemas.microsoft.com/office/drawing/2014/main" id="{9B49913A-3101-48B7-8FFF-B9B475A9724D}"/>
              </a:ext>
            </a:extLst>
          </p:cNvPr>
          <p:cNvGrpSpPr/>
          <p:nvPr/>
        </p:nvGrpSpPr>
        <p:grpSpPr>
          <a:xfrm>
            <a:off x="1742077" y="2093912"/>
            <a:ext cx="3594912" cy="1375905"/>
            <a:chOff x="2243731" y="2891162"/>
            <a:chExt cx="3594912" cy="1375905"/>
          </a:xfrm>
        </p:grpSpPr>
        <p:grpSp>
          <p:nvGrpSpPr>
            <p:cNvPr id="68" name="Group 67">
              <a:extLst>
                <a:ext uri="{FF2B5EF4-FFF2-40B4-BE49-F238E27FC236}">
                  <a16:creationId xmlns:a16="http://schemas.microsoft.com/office/drawing/2014/main" id="{873AAD8A-9536-44D5-8697-FC7B682C10D7}"/>
                </a:ext>
              </a:extLst>
            </p:cNvPr>
            <p:cNvGrpSpPr/>
            <p:nvPr/>
          </p:nvGrpSpPr>
          <p:grpSpPr>
            <a:xfrm>
              <a:off x="2243731" y="3192308"/>
              <a:ext cx="2743200" cy="508758"/>
              <a:chOff x="1066801" y="2238247"/>
              <a:chExt cx="2743200" cy="508758"/>
            </a:xfrm>
          </p:grpSpPr>
          <p:sp>
            <p:nvSpPr>
              <p:cNvPr id="76" name="Freeform: Shape 75">
                <a:extLst>
                  <a:ext uri="{FF2B5EF4-FFF2-40B4-BE49-F238E27FC236}">
                    <a16:creationId xmlns:a16="http://schemas.microsoft.com/office/drawing/2014/main" id="{6321B113-C061-4C1A-B70A-ED2C674B468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 Box 10">
                <a:extLst>
                  <a:ext uri="{FF2B5EF4-FFF2-40B4-BE49-F238E27FC236}">
                    <a16:creationId xmlns:a16="http://schemas.microsoft.com/office/drawing/2014/main" id="{83694DC2-7B2B-4110-AA32-D09A3D1BE21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9" name="Group 68">
              <a:extLst>
                <a:ext uri="{FF2B5EF4-FFF2-40B4-BE49-F238E27FC236}">
                  <a16:creationId xmlns:a16="http://schemas.microsoft.com/office/drawing/2014/main" id="{9EDA986A-ED29-4967-997D-94CE43888AB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0" name="Freeform: Shape 69">
                <a:extLst>
                  <a:ext uri="{FF2B5EF4-FFF2-40B4-BE49-F238E27FC236}">
                    <a16:creationId xmlns:a16="http://schemas.microsoft.com/office/drawing/2014/main" id="{652BB242-514C-4792-9E09-56E40FDACCB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55AE3EA7-B596-48EE-A56F-9F1E6268DF4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2" name="Graphic 26" descr="Hike">
                <a:extLst>
                  <a:ext uri="{FF2B5EF4-FFF2-40B4-BE49-F238E27FC236}">
                    <a16:creationId xmlns:a16="http://schemas.microsoft.com/office/drawing/2014/main" id="{41C76C0C-7922-47C9-A310-45528F48AC41}"/>
                  </a:ext>
                </a:extLst>
              </p:cNvPr>
              <p:cNvGrpSpPr>
                <a:grpSpLocks noChangeAspect="1"/>
              </p:cNvGrpSpPr>
              <p:nvPr/>
            </p:nvGrpSpPr>
            <p:grpSpPr>
              <a:xfrm>
                <a:off x="3835579" y="2208930"/>
                <a:ext cx="548640" cy="548640"/>
                <a:chOff x="5638800" y="2971800"/>
                <a:chExt cx="914400" cy="914400"/>
              </a:xfrm>
              <a:solidFill>
                <a:srgbClr val="4D4D4D"/>
              </a:solidFill>
            </p:grpSpPr>
            <p:sp>
              <p:nvSpPr>
                <p:cNvPr id="73" name="Freeform: Shape 72">
                  <a:extLst>
                    <a:ext uri="{FF2B5EF4-FFF2-40B4-BE49-F238E27FC236}">
                      <a16:creationId xmlns:a16="http://schemas.microsoft.com/office/drawing/2014/main" id="{75F998C4-677B-4F55-B935-1BDDF4279D1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941CF9E1-DEA0-4E15-AE8C-1286D4D065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5D82B508-28E5-422D-AB4A-28FE2DD372D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8" name="TextBox 77">
            <a:extLst>
              <a:ext uri="{FF2B5EF4-FFF2-40B4-BE49-F238E27FC236}">
                <a16:creationId xmlns:a16="http://schemas.microsoft.com/office/drawing/2014/main" id="{81C850F1-6214-4D40-8CC8-338C48FC3AD0}"/>
              </a:ext>
            </a:extLst>
          </p:cNvPr>
          <p:cNvSpPr txBox="1"/>
          <p:nvPr/>
        </p:nvSpPr>
        <p:spPr>
          <a:xfrm>
            <a:off x="8460153" y="1234036"/>
            <a:ext cx="363797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280D4B04-927B-4A9A-BD8A-CF0C5231FBFB}"/>
              </a:ext>
            </a:extLst>
          </p:cNvPr>
          <p:cNvSpPr txBox="1"/>
          <p:nvPr/>
        </p:nvSpPr>
        <p:spPr>
          <a:xfrm>
            <a:off x="111656" y="304360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0" name="Group 79">
            <a:extLst>
              <a:ext uri="{FF2B5EF4-FFF2-40B4-BE49-F238E27FC236}">
                <a16:creationId xmlns:a16="http://schemas.microsoft.com/office/drawing/2014/main" id="{36161647-722C-42C4-AE33-12B6EF79B879}"/>
              </a:ext>
            </a:extLst>
          </p:cNvPr>
          <p:cNvGrpSpPr/>
          <p:nvPr/>
        </p:nvGrpSpPr>
        <p:grpSpPr>
          <a:xfrm>
            <a:off x="6409708" y="239191"/>
            <a:ext cx="3509383" cy="1375905"/>
            <a:chOff x="6025615" y="1230029"/>
            <a:chExt cx="3509383" cy="1375905"/>
          </a:xfrm>
        </p:grpSpPr>
        <p:grpSp>
          <p:nvGrpSpPr>
            <p:cNvPr id="81" name="Group 80">
              <a:extLst>
                <a:ext uri="{FF2B5EF4-FFF2-40B4-BE49-F238E27FC236}">
                  <a16:creationId xmlns:a16="http://schemas.microsoft.com/office/drawing/2014/main" id="{7FB83951-648C-4FF6-9E81-C50298585BCA}"/>
                </a:ext>
              </a:extLst>
            </p:cNvPr>
            <p:cNvGrpSpPr/>
            <p:nvPr/>
          </p:nvGrpSpPr>
          <p:grpSpPr>
            <a:xfrm>
              <a:off x="6791798" y="1528954"/>
              <a:ext cx="2743200" cy="508758"/>
              <a:chOff x="7772400" y="675620"/>
              <a:chExt cx="2743200" cy="508758"/>
            </a:xfrm>
          </p:grpSpPr>
          <p:sp>
            <p:nvSpPr>
              <p:cNvPr id="86" name="Freeform: Shape 85">
                <a:extLst>
                  <a:ext uri="{FF2B5EF4-FFF2-40B4-BE49-F238E27FC236}">
                    <a16:creationId xmlns:a16="http://schemas.microsoft.com/office/drawing/2014/main" id="{217128CA-3B85-4A20-8599-99AC1226B2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 Box 10">
                <a:extLst>
                  <a:ext uri="{FF2B5EF4-FFF2-40B4-BE49-F238E27FC236}">
                    <a16:creationId xmlns:a16="http://schemas.microsoft.com/office/drawing/2014/main" id="{0D1D207D-4EC2-4955-8D1A-F0AF72A671E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2" name="Group 81">
              <a:extLst>
                <a:ext uri="{FF2B5EF4-FFF2-40B4-BE49-F238E27FC236}">
                  <a16:creationId xmlns:a16="http://schemas.microsoft.com/office/drawing/2014/main" id="{B295520F-3D7A-4A86-9172-78B1362FDC4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3" name="Freeform: Shape 82">
                <a:extLst>
                  <a:ext uri="{FF2B5EF4-FFF2-40B4-BE49-F238E27FC236}">
                    <a16:creationId xmlns:a16="http://schemas.microsoft.com/office/drawing/2014/main" id="{84EC2DA0-3DF0-4B39-AAAB-1FC01E0519A5}"/>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AA76FF54-04B0-43D6-8BDE-F90B4D6A060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5" name="Graphic 84" descr="Tent">
                <a:extLst>
                  <a:ext uri="{FF2B5EF4-FFF2-40B4-BE49-F238E27FC236}">
                    <a16:creationId xmlns:a16="http://schemas.microsoft.com/office/drawing/2014/main" id="{47B65C26-CD30-4CA4-ADC0-552B653435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88" name="Chart 87">
            <a:extLst>
              <a:ext uri="{FF2B5EF4-FFF2-40B4-BE49-F238E27FC236}">
                <a16:creationId xmlns:a16="http://schemas.microsoft.com/office/drawing/2014/main" id="{31B067A6-EF99-4E12-8D9D-BB1A976E6947}"/>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9" name="Chart 88">
            <a:extLst>
              <a:ext uri="{FF2B5EF4-FFF2-40B4-BE49-F238E27FC236}">
                <a16:creationId xmlns:a16="http://schemas.microsoft.com/office/drawing/2014/main" id="{F078DBC1-A196-4DB5-AB5B-AAA1E3DADAAF}"/>
              </a:ext>
            </a:extLst>
          </p:cNvPr>
          <p:cNvGraphicFramePr>
            <a:graphicFrameLocks noChangeAspect="1"/>
          </p:cNvGraphicFramePr>
          <p:nvPr>
            <p:extLst/>
          </p:nvPr>
        </p:nvGraphicFramePr>
        <p:xfrm>
          <a:off x="4052070" y="1881655"/>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0" name="Group 89">
            <a:extLst>
              <a:ext uri="{FF2B5EF4-FFF2-40B4-BE49-F238E27FC236}">
                <a16:creationId xmlns:a16="http://schemas.microsoft.com/office/drawing/2014/main" id="{BF5FA200-C260-473A-976A-57F8FBA01CA5}"/>
              </a:ext>
            </a:extLst>
          </p:cNvPr>
          <p:cNvGrpSpPr/>
          <p:nvPr/>
        </p:nvGrpSpPr>
        <p:grpSpPr>
          <a:xfrm>
            <a:off x="2288842" y="4676538"/>
            <a:ext cx="3594912" cy="1375905"/>
            <a:chOff x="2243731" y="2891162"/>
            <a:chExt cx="3594912" cy="1375905"/>
          </a:xfrm>
        </p:grpSpPr>
        <p:grpSp>
          <p:nvGrpSpPr>
            <p:cNvPr id="91" name="Group 90">
              <a:extLst>
                <a:ext uri="{FF2B5EF4-FFF2-40B4-BE49-F238E27FC236}">
                  <a16:creationId xmlns:a16="http://schemas.microsoft.com/office/drawing/2014/main" id="{AB00A12F-8900-4229-9965-F430E3DB7782}"/>
                </a:ext>
              </a:extLst>
            </p:cNvPr>
            <p:cNvGrpSpPr/>
            <p:nvPr/>
          </p:nvGrpSpPr>
          <p:grpSpPr>
            <a:xfrm>
              <a:off x="2243731" y="3192308"/>
              <a:ext cx="2743200" cy="508758"/>
              <a:chOff x="1066801" y="2238247"/>
              <a:chExt cx="2743200" cy="508758"/>
            </a:xfrm>
          </p:grpSpPr>
          <p:sp>
            <p:nvSpPr>
              <p:cNvPr id="99" name="Freeform: Shape 98">
                <a:extLst>
                  <a:ext uri="{FF2B5EF4-FFF2-40B4-BE49-F238E27FC236}">
                    <a16:creationId xmlns:a16="http://schemas.microsoft.com/office/drawing/2014/main" id="{7E64EEAB-ABAF-4E4B-A2F6-2BF3FD62EFB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9DF13BD8-3F4E-4A6B-9907-9CB3769D15C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1EBF4B23-20D8-483E-B3AB-F17F86094B0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34E218AB-EEE1-483F-BF8B-2D2E304EB08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9270E93D-2136-48F8-92D6-3C5FEC71005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aphic 26" descr="Hike">
                <a:extLst>
                  <a:ext uri="{FF2B5EF4-FFF2-40B4-BE49-F238E27FC236}">
                    <a16:creationId xmlns:a16="http://schemas.microsoft.com/office/drawing/2014/main" id="{D2315428-7E88-47CA-82BA-95EA8A17876B}"/>
                  </a:ext>
                </a:extLst>
              </p:cNvPr>
              <p:cNvGrpSpPr>
                <a:grpSpLocks noChangeAspect="1"/>
              </p:cNvGrpSpPr>
              <p:nvPr/>
            </p:nvGrpSpPr>
            <p:grpSpPr>
              <a:xfrm>
                <a:off x="3835579" y="2208930"/>
                <a:ext cx="548640" cy="548640"/>
                <a:chOff x="5638800" y="2971800"/>
                <a:chExt cx="914400" cy="914400"/>
              </a:xfrm>
              <a:solidFill>
                <a:srgbClr val="4D4D4D"/>
              </a:solidFill>
            </p:grpSpPr>
            <p:sp>
              <p:nvSpPr>
                <p:cNvPr id="96" name="Freeform: Shape 95">
                  <a:extLst>
                    <a:ext uri="{FF2B5EF4-FFF2-40B4-BE49-F238E27FC236}">
                      <a16:creationId xmlns:a16="http://schemas.microsoft.com/office/drawing/2014/main" id="{9DF9C38F-7483-45EE-82C2-6EB47B2DA3F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0D8517D5-4E45-48AE-B858-EEA1B10BCD7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C3D2E051-FED5-4FFB-BBAA-7DD93862F06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1" name="TextBox 100">
            <a:extLst>
              <a:ext uri="{FF2B5EF4-FFF2-40B4-BE49-F238E27FC236}">
                <a16:creationId xmlns:a16="http://schemas.microsoft.com/office/drawing/2014/main" id="{C0BEDA27-2B73-4E01-BA1F-5C087960851D}"/>
              </a:ext>
            </a:extLst>
          </p:cNvPr>
          <p:cNvSpPr txBox="1"/>
          <p:nvPr/>
        </p:nvSpPr>
        <p:spPr>
          <a:xfrm>
            <a:off x="639696" y="549271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2" name="Chart 101">
            <a:extLst>
              <a:ext uri="{FF2B5EF4-FFF2-40B4-BE49-F238E27FC236}">
                <a16:creationId xmlns:a16="http://schemas.microsoft.com/office/drawing/2014/main" id="{03FA9B14-E69F-44B3-8065-1D1EAA515AD1}"/>
              </a:ext>
            </a:extLst>
          </p:cNvPr>
          <p:cNvGraphicFramePr>
            <a:graphicFrameLocks noChangeAspect="1"/>
          </p:cNvGraphicFramePr>
          <p:nvPr>
            <p:extLst/>
          </p:nvPr>
        </p:nvGraphicFramePr>
        <p:xfrm>
          <a:off x="4598835" y="445684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3" name="Picture 102">
            <a:hlinkClick r:id="rId8"/>
            <a:extLst>
              <a:ext uri="{FF2B5EF4-FFF2-40B4-BE49-F238E27FC236}">
                <a16:creationId xmlns:a16="http://schemas.microsoft.com/office/drawing/2014/main" id="{E90F5DF6-AE3A-4D27-BC70-03A6BE6FE08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2763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67"/>
                                        </p:tgtEl>
                                        <p:attrNameLst>
                                          <p:attrName>style.visibility</p:attrName>
                                        </p:attrNameLst>
                                      </p:cBhvr>
                                      <p:to>
                                        <p:strVal val="visible"/>
                                      </p:to>
                                    </p:set>
                                    <p:anim calcmode="lin" valueType="num">
                                      <p:cBhvr additive="base">
                                        <p:cTn id="91" dur="500" fill="hold"/>
                                        <p:tgtEl>
                                          <p:spTgt spid="67"/>
                                        </p:tgtEl>
                                        <p:attrNameLst>
                                          <p:attrName>ppt_x</p:attrName>
                                        </p:attrNameLst>
                                      </p:cBhvr>
                                      <p:tavLst>
                                        <p:tav tm="0">
                                          <p:val>
                                            <p:strVal val="0-#ppt_w/2"/>
                                          </p:val>
                                        </p:tav>
                                        <p:tav tm="100000">
                                          <p:val>
                                            <p:strVal val="#ppt_x"/>
                                          </p:val>
                                        </p:tav>
                                      </p:tavLst>
                                    </p:anim>
                                    <p:anim calcmode="lin" valueType="num">
                                      <p:cBhvr additive="base">
                                        <p:cTn id="92" dur="500" fill="hold"/>
                                        <p:tgtEl>
                                          <p:spTgt spid="67"/>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Effect transition="in" filter="fade">
                                      <p:cBhvr>
                                        <p:cTn id="96" dur="1000"/>
                                        <p:tgtEl>
                                          <p:spTgt spid="79"/>
                                        </p:tgtEl>
                                      </p:cBhvr>
                                    </p:animEffect>
                                    <p:anim calcmode="lin" valueType="num">
                                      <p:cBhvr>
                                        <p:cTn id="97" dur="1000" fill="hold"/>
                                        <p:tgtEl>
                                          <p:spTgt spid="79"/>
                                        </p:tgtEl>
                                        <p:attrNameLst>
                                          <p:attrName>ppt_x</p:attrName>
                                        </p:attrNameLst>
                                      </p:cBhvr>
                                      <p:tavLst>
                                        <p:tav tm="0">
                                          <p:val>
                                            <p:strVal val="#ppt_x"/>
                                          </p:val>
                                        </p:tav>
                                        <p:tav tm="100000">
                                          <p:val>
                                            <p:strVal val="#ppt_x"/>
                                          </p:val>
                                        </p:tav>
                                      </p:tavLst>
                                    </p:anim>
                                    <p:anim calcmode="lin" valueType="num">
                                      <p:cBhvr>
                                        <p:cTn id="98" dur="1000" fill="hold"/>
                                        <p:tgtEl>
                                          <p:spTgt spid="79"/>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89"/>
                                        </p:tgtEl>
                                        <p:attrNameLst>
                                          <p:attrName>style.visibility</p:attrName>
                                        </p:attrNameLst>
                                      </p:cBhvr>
                                      <p:to>
                                        <p:strVal val="visible"/>
                                      </p:to>
                                    </p:set>
                                    <p:anim calcmode="lin" valueType="num">
                                      <p:cBhvr>
                                        <p:cTn id="102" dur="1000" fill="hold"/>
                                        <p:tgtEl>
                                          <p:spTgt spid="89"/>
                                        </p:tgtEl>
                                        <p:attrNameLst>
                                          <p:attrName>ppt_w</p:attrName>
                                        </p:attrNameLst>
                                      </p:cBhvr>
                                      <p:tavLst>
                                        <p:tav tm="0">
                                          <p:val>
                                            <p:fltVal val="0"/>
                                          </p:val>
                                        </p:tav>
                                        <p:tav tm="100000">
                                          <p:val>
                                            <p:strVal val="#ppt_w"/>
                                          </p:val>
                                        </p:tav>
                                      </p:tavLst>
                                    </p:anim>
                                    <p:anim calcmode="lin" valueType="num">
                                      <p:cBhvr>
                                        <p:cTn id="103" dur="1000" fill="hold"/>
                                        <p:tgtEl>
                                          <p:spTgt spid="89"/>
                                        </p:tgtEl>
                                        <p:attrNameLst>
                                          <p:attrName>ppt_h</p:attrName>
                                        </p:attrNameLst>
                                      </p:cBhvr>
                                      <p:tavLst>
                                        <p:tav tm="0">
                                          <p:val>
                                            <p:fltVal val="0"/>
                                          </p:val>
                                        </p:tav>
                                        <p:tav tm="100000">
                                          <p:val>
                                            <p:strVal val="#ppt_h"/>
                                          </p:val>
                                        </p:tav>
                                      </p:tavLst>
                                    </p:anim>
                                    <p:anim calcmode="lin" valueType="num">
                                      <p:cBhvr>
                                        <p:cTn id="104" dur="1000" fill="hold"/>
                                        <p:tgtEl>
                                          <p:spTgt spid="89"/>
                                        </p:tgtEl>
                                        <p:attrNameLst>
                                          <p:attrName>style.rotation</p:attrName>
                                        </p:attrNameLst>
                                      </p:cBhvr>
                                      <p:tavLst>
                                        <p:tav tm="0">
                                          <p:val>
                                            <p:fltVal val="90"/>
                                          </p:val>
                                        </p:tav>
                                        <p:tav tm="100000">
                                          <p:val>
                                            <p:fltVal val="0"/>
                                          </p:val>
                                        </p:tav>
                                      </p:tavLst>
                                    </p:anim>
                                    <p:animEffect transition="in" filter="fade">
                                      <p:cBhvr>
                                        <p:cTn id="105" dur="1000"/>
                                        <p:tgtEl>
                                          <p:spTgt spid="89"/>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80"/>
                                        </p:tgtEl>
                                        <p:attrNameLst>
                                          <p:attrName>style.visibility</p:attrName>
                                        </p:attrNameLst>
                                      </p:cBhvr>
                                      <p:to>
                                        <p:strVal val="visible"/>
                                      </p:to>
                                    </p:set>
                                    <p:anim calcmode="lin" valueType="num">
                                      <p:cBhvr additive="base">
                                        <p:cTn id="109" dur="500" fill="hold"/>
                                        <p:tgtEl>
                                          <p:spTgt spid="80"/>
                                        </p:tgtEl>
                                        <p:attrNameLst>
                                          <p:attrName>ppt_x</p:attrName>
                                        </p:attrNameLst>
                                      </p:cBhvr>
                                      <p:tavLst>
                                        <p:tav tm="0">
                                          <p:val>
                                            <p:strVal val="1+#ppt_w/2"/>
                                          </p:val>
                                        </p:tav>
                                        <p:tav tm="100000">
                                          <p:val>
                                            <p:strVal val="#ppt_x"/>
                                          </p:val>
                                        </p:tav>
                                      </p:tavLst>
                                    </p:anim>
                                    <p:anim calcmode="lin" valueType="num">
                                      <p:cBhvr additive="base">
                                        <p:cTn id="110" dur="500" fill="hold"/>
                                        <p:tgtEl>
                                          <p:spTgt spid="80"/>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78"/>
                                        </p:tgtEl>
                                        <p:attrNameLst>
                                          <p:attrName>style.visibility</p:attrName>
                                        </p:attrNameLst>
                                      </p:cBhvr>
                                      <p:to>
                                        <p:strVal val="visible"/>
                                      </p:to>
                                    </p:set>
                                    <p:animEffect transition="in" filter="fade">
                                      <p:cBhvr>
                                        <p:cTn id="114" dur="1000"/>
                                        <p:tgtEl>
                                          <p:spTgt spid="78"/>
                                        </p:tgtEl>
                                      </p:cBhvr>
                                    </p:animEffect>
                                    <p:anim calcmode="lin" valueType="num">
                                      <p:cBhvr>
                                        <p:cTn id="115" dur="1000" fill="hold"/>
                                        <p:tgtEl>
                                          <p:spTgt spid="78"/>
                                        </p:tgtEl>
                                        <p:attrNameLst>
                                          <p:attrName>ppt_x</p:attrName>
                                        </p:attrNameLst>
                                      </p:cBhvr>
                                      <p:tavLst>
                                        <p:tav tm="0">
                                          <p:val>
                                            <p:strVal val="#ppt_x"/>
                                          </p:val>
                                        </p:tav>
                                        <p:tav tm="100000">
                                          <p:val>
                                            <p:strVal val="#ppt_x"/>
                                          </p:val>
                                        </p:tav>
                                      </p:tavLst>
                                    </p:anim>
                                    <p:anim calcmode="lin" valueType="num">
                                      <p:cBhvr>
                                        <p:cTn id="116" dur="1000" fill="hold"/>
                                        <p:tgtEl>
                                          <p:spTgt spid="78"/>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88"/>
                                        </p:tgtEl>
                                        <p:attrNameLst>
                                          <p:attrName>style.visibility</p:attrName>
                                        </p:attrNameLst>
                                      </p:cBhvr>
                                      <p:to>
                                        <p:strVal val="visible"/>
                                      </p:to>
                                    </p:set>
                                    <p:anim calcmode="lin" valueType="num">
                                      <p:cBhvr>
                                        <p:cTn id="120" dur="1000" fill="hold"/>
                                        <p:tgtEl>
                                          <p:spTgt spid="88"/>
                                        </p:tgtEl>
                                        <p:attrNameLst>
                                          <p:attrName>ppt_w</p:attrName>
                                        </p:attrNameLst>
                                      </p:cBhvr>
                                      <p:tavLst>
                                        <p:tav tm="0">
                                          <p:val>
                                            <p:fltVal val="0"/>
                                          </p:val>
                                        </p:tav>
                                        <p:tav tm="100000">
                                          <p:val>
                                            <p:strVal val="#ppt_w"/>
                                          </p:val>
                                        </p:tav>
                                      </p:tavLst>
                                    </p:anim>
                                    <p:anim calcmode="lin" valueType="num">
                                      <p:cBhvr>
                                        <p:cTn id="121" dur="1000" fill="hold"/>
                                        <p:tgtEl>
                                          <p:spTgt spid="88"/>
                                        </p:tgtEl>
                                        <p:attrNameLst>
                                          <p:attrName>ppt_h</p:attrName>
                                        </p:attrNameLst>
                                      </p:cBhvr>
                                      <p:tavLst>
                                        <p:tav tm="0">
                                          <p:val>
                                            <p:fltVal val="0"/>
                                          </p:val>
                                        </p:tav>
                                        <p:tav tm="100000">
                                          <p:val>
                                            <p:strVal val="#ppt_h"/>
                                          </p:val>
                                        </p:tav>
                                      </p:tavLst>
                                    </p:anim>
                                    <p:anim calcmode="lin" valueType="num">
                                      <p:cBhvr>
                                        <p:cTn id="122" dur="1000" fill="hold"/>
                                        <p:tgtEl>
                                          <p:spTgt spid="88"/>
                                        </p:tgtEl>
                                        <p:attrNameLst>
                                          <p:attrName>style.rotation</p:attrName>
                                        </p:attrNameLst>
                                      </p:cBhvr>
                                      <p:tavLst>
                                        <p:tav tm="0">
                                          <p:val>
                                            <p:fltVal val="90"/>
                                          </p:val>
                                        </p:tav>
                                        <p:tav tm="100000">
                                          <p:val>
                                            <p:fltVal val="0"/>
                                          </p:val>
                                        </p:tav>
                                      </p:tavLst>
                                    </p:anim>
                                    <p:animEffect transition="in" filter="fade">
                                      <p:cBhvr>
                                        <p:cTn id="123" dur="1000"/>
                                        <p:tgtEl>
                                          <p:spTgt spid="88"/>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90"/>
                                        </p:tgtEl>
                                        <p:attrNameLst>
                                          <p:attrName>style.visibility</p:attrName>
                                        </p:attrNameLst>
                                      </p:cBhvr>
                                      <p:to>
                                        <p:strVal val="visible"/>
                                      </p:to>
                                    </p:set>
                                    <p:anim calcmode="lin" valueType="num">
                                      <p:cBhvr additive="base">
                                        <p:cTn id="127" dur="500" fill="hold"/>
                                        <p:tgtEl>
                                          <p:spTgt spid="90"/>
                                        </p:tgtEl>
                                        <p:attrNameLst>
                                          <p:attrName>ppt_x</p:attrName>
                                        </p:attrNameLst>
                                      </p:cBhvr>
                                      <p:tavLst>
                                        <p:tav tm="0">
                                          <p:val>
                                            <p:strVal val="0-#ppt_w/2"/>
                                          </p:val>
                                        </p:tav>
                                        <p:tav tm="100000">
                                          <p:val>
                                            <p:strVal val="#ppt_x"/>
                                          </p:val>
                                        </p:tav>
                                      </p:tavLst>
                                    </p:anim>
                                    <p:anim calcmode="lin" valueType="num">
                                      <p:cBhvr additive="base">
                                        <p:cTn id="128" dur="500" fill="hold"/>
                                        <p:tgtEl>
                                          <p:spTgt spid="90"/>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101"/>
                                        </p:tgtEl>
                                        <p:attrNameLst>
                                          <p:attrName>style.visibility</p:attrName>
                                        </p:attrNameLst>
                                      </p:cBhvr>
                                      <p:to>
                                        <p:strVal val="visible"/>
                                      </p:to>
                                    </p:set>
                                    <p:animEffect transition="in" filter="fade">
                                      <p:cBhvr>
                                        <p:cTn id="132" dur="1000"/>
                                        <p:tgtEl>
                                          <p:spTgt spid="101"/>
                                        </p:tgtEl>
                                      </p:cBhvr>
                                    </p:animEffect>
                                    <p:anim calcmode="lin" valueType="num">
                                      <p:cBhvr>
                                        <p:cTn id="133" dur="1000" fill="hold"/>
                                        <p:tgtEl>
                                          <p:spTgt spid="101"/>
                                        </p:tgtEl>
                                        <p:attrNameLst>
                                          <p:attrName>ppt_x</p:attrName>
                                        </p:attrNameLst>
                                      </p:cBhvr>
                                      <p:tavLst>
                                        <p:tav tm="0">
                                          <p:val>
                                            <p:strVal val="#ppt_x"/>
                                          </p:val>
                                        </p:tav>
                                        <p:tav tm="100000">
                                          <p:val>
                                            <p:strVal val="#ppt_x"/>
                                          </p:val>
                                        </p:tav>
                                      </p:tavLst>
                                    </p:anim>
                                    <p:anim calcmode="lin" valueType="num">
                                      <p:cBhvr>
                                        <p:cTn id="134" dur="1000" fill="hold"/>
                                        <p:tgtEl>
                                          <p:spTgt spid="101"/>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102"/>
                                        </p:tgtEl>
                                        <p:attrNameLst>
                                          <p:attrName>style.visibility</p:attrName>
                                        </p:attrNameLst>
                                      </p:cBhvr>
                                      <p:to>
                                        <p:strVal val="visible"/>
                                      </p:to>
                                    </p:set>
                                    <p:anim calcmode="lin" valueType="num">
                                      <p:cBhvr>
                                        <p:cTn id="138" dur="1000" fill="hold"/>
                                        <p:tgtEl>
                                          <p:spTgt spid="102"/>
                                        </p:tgtEl>
                                        <p:attrNameLst>
                                          <p:attrName>ppt_w</p:attrName>
                                        </p:attrNameLst>
                                      </p:cBhvr>
                                      <p:tavLst>
                                        <p:tav tm="0">
                                          <p:val>
                                            <p:fltVal val="0"/>
                                          </p:val>
                                        </p:tav>
                                        <p:tav tm="100000">
                                          <p:val>
                                            <p:strVal val="#ppt_w"/>
                                          </p:val>
                                        </p:tav>
                                      </p:tavLst>
                                    </p:anim>
                                    <p:anim calcmode="lin" valueType="num">
                                      <p:cBhvr>
                                        <p:cTn id="139" dur="1000" fill="hold"/>
                                        <p:tgtEl>
                                          <p:spTgt spid="102"/>
                                        </p:tgtEl>
                                        <p:attrNameLst>
                                          <p:attrName>ppt_h</p:attrName>
                                        </p:attrNameLst>
                                      </p:cBhvr>
                                      <p:tavLst>
                                        <p:tav tm="0">
                                          <p:val>
                                            <p:fltVal val="0"/>
                                          </p:val>
                                        </p:tav>
                                        <p:tav tm="100000">
                                          <p:val>
                                            <p:strVal val="#ppt_h"/>
                                          </p:val>
                                        </p:tav>
                                      </p:tavLst>
                                    </p:anim>
                                    <p:anim calcmode="lin" valueType="num">
                                      <p:cBhvr>
                                        <p:cTn id="140" dur="1000" fill="hold"/>
                                        <p:tgtEl>
                                          <p:spTgt spid="102"/>
                                        </p:tgtEl>
                                        <p:attrNameLst>
                                          <p:attrName>style.rotation</p:attrName>
                                        </p:attrNameLst>
                                      </p:cBhvr>
                                      <p:tavLst>
                                        <p:tav tm="0">
                                          <p:val>
                                            <p:fltVal val="90"/>
                                          </p:val>
                                        </p:tav>
                                        <p:tav tm="100000">
                                          <p:val>
                                            <p:fltVal val="0"/>
                                          </p:val>
                                        </p:tav>
                                      </p:tavLst>
                                    </p:anim>
                                    <p:animEffect transition="in" filter="fade">
                                      <p:cBhvr>
                                        <p:cTn id="141" dur="10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78" grpId="0"/>
      <p:bldP spid="79" grpId="0"/>
      <p:bldGraphic spid="88" grpId="0">
        <p:bldAsOne/>
      </p:bldGraphic>
      <p:bldGraphic spid="89" grpId="0">
        <p:bldAsOne/>
      </p:bldGraphic>
      <p:bldP spid="101" grpId="0"/>
      <p:bldGraphic spid="10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1882</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2019-07-14T22:19:03Z</dcterms:modified>
</cp:coreProperties>
</file>