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B7B-48E2-A5A5-A9DA9F21D0FE}"/>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B7B-48E2-A5A5-A9DA9F21D0FE}"/>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B7B-48E2-A5A5-A9DA9F21D0FE}"/>
              </c:ext>
            </c:extLst>
          </c:dPt>
          <c:dPt>
            <c:idx val="3"/>
            <c:bubble3D val="0"/>
            <c:extLst>
              <c:ext xmlns:c16="http://schemas.microsoft.com/office/drawing/2014/chart" uri="{C3380CC4-5D6E-409C-BE32-E72D297353CC}">
                <c16:uniqueId val="{00000006-BB7B-48E2-A5A5-A9DA9F21D0FE}"/>
              </c:ext>
            </c:extLst>
          </c:dPt>
          <c:dPt>
            <c:idx val="4"/>
            <c:bubble3D val="0"/>
            <c:extLst>
              <c:ext xmlns:c16="http://schemas.microsoft.com/office/drawing/2014/chart" uri="{C3380CC4-5D6E-409C-BE32-E72D297353CC}">
                <c16:uniqueId val="{00000007-BB7B-48E2-A5A5-A9DA9F21D0FE}"/>
              </c:ext>
            </c:extLst>
          </c:dPt>
          <c:dPt>
            <c:idx val="5"/>
            <c:bubble3D val="0"/>
            <c:extLst>
              <c:ext xmlns:c16="http://schemas.microsoft.com/office/drawing/2014/chart" uri="{C3380CC4-5D6E-409C-BE32-E72D297353CC}">
                <c16:uniqueId val="{00000008-BB7B-48E2-A5A5-A9DA9F21D0FE}"/>
              </c:ext>
            </c:extLst>
          </c:dPt>
          <c:dPt>
            <c:idx val="6"/>
            <c:bubble3D val="0"/>
            <c:extLst>
              <c:ext xmlns:c16="http://schemas.microsoft.com/office/drawing/2014/chart" uri="{C3380CC4-5D6E-409C-BE32-E72D297353CC}">
                <c16:uniqueId val="{00000009-BB7B-48E2-A5A5-A9DA9F21D0FE}"/>
              </c:ext>
            </c:extLst>
          </c:dPt>
          <c:dPt>
            <c:idx val="7"/>
            <c:bubble3D val="0"/>
            <c:extLst>
              <c:ext xmlns:c16="http://schemas.microsoft.com/office/drawing/2014/chart" uri="{C3380CC4-5D6E-409C-BE32-E72D297353CC}">
                <c16:uniqueId val="{0000000A-BB7B-48E2-A5A5-A9DA9F21D0FE}"/>
              </c:ext>
            </c:extLst>
          </c:dPt>
          <c:dPt>
            <c:idx val="8"/>
            <c:bubble3D val="0"/>
            <c:extLst>
              <c:ext xmlns:c16="http://schemas.microsoft.com/office/drawing/2014/chart" uri="{C3380CC4-5D6E-409C-BE32-E72D297353CC}">
                <c16:uniqueId val="{0000000B-BB7B-48E2-A5A5-A9DA9F21D0FE}"/>
              </c:ext>
            </c:extLst>
          </c:dPt>
          <c:dPt>
            <c:idx val="9"/>
            <c:bubble3D val="0"/>
            <c:extLst>
              <c:ext xmlns:c16="http://schemas.microsoft.com/office/drawing/2014/chart" uri="{C3380CC4-5D6E-409C-BE32-E72D297353CC}">
                <c16:uniqueId val="{0000000C-BB7B-48E2-A5A5-A9DA9F21D0F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B7B-48E2-A5A5-A9DA9F21D0F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525-4740-A79F-26668112BA32}"/>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525-4740-A79F-26668112BA32}"/>
              </c:ext>
            </c:extLst>
          </c:dPt>
          <c:dPt>
            <c:idx val="2"/>
            <c:bubble3D val="0"/>
            <c:extLst>
              <c:ext xmlns:c16="http://schemas.microsoft.com/office/drawing/2014/chart" uri="{C3380CC4-5D6E-409C-BE32-E72D297353CC}">
                <c16:uniqueId val="{00000004-9525-4740-A79F-26668112BA32}"/>
              </c:ext>
            </c:extLst>
          </c:dPt>
          <c:dPt>
            <c:idx val="3"/>
            <c:bubble3D val="0"/>
            <c:extLst>
              <c:ext xmlns:c16="http://schemas.microsoft.com/office/drawing/2014/chart" uri="{C3380CC4-5D6E-409C-BE32-E72D297353CC}">
                <c16:uniqueId val="{00000005-9525-4740-A79F-26668112BA32}"/>
              </c:ext>
            </c:extLst>
          </c:dPt>
          <c:dPt>
            <c:idx val="4"/>
            <c:bubble3D val="0"/>
            <c:extLst>
              <c:ext xmlns:c16="http://schemas.microsoft.com/office/drawing/2014/chart" uri="{C3380CC4-5D6E-409C-BE32-E72D297353CC}">
                <c16:uniqueId val="{00000006-9525-4740-A79F-26668112BA32}"/>
              </c:ext>
            </c:extLst>
          </c:dPt>
          <c:dPt>
            <c:idx val="5"/>
            <c:bubble3D val="0"/>
            <c:extLst>
              <c:ext xmlns:c16="http://schemas.microsoft.com/office/drawing/2014/chart" uri="{C3380CC4-5D6E-409C-BE32-E72D297353CC}">
                <c16:uniqueId val="{00000007-9525-4740-A79F-26668112BA32}"/>
              </c:ext>
            </c:extLst>
          </c:dPt>
          <c:dPt>
            <c:idx val="6"/>
            <c:bubble3D val="0"/>
            <c:extLst>
              <c:ext xmlns:c16="http://schemas.microsoft.com/office/drawing/2014/chart" uri="{C3380CC4-5D6E-409C-BE32-E72D297353CC}">
                <c16:uniqueId val="{00000008-9525-4740-A79F-26668112BA32}"/>
              </c:ext>
            </c:extLst>
          </c:dPt>
          <c:dPt>
            <c:idx val="7"/>
            <c:bubble3D val="0"/>
            <c:extLst>
              <c:ext xmlns:c16="http://schemas.microsoft.com/office/drawing/2014/chart" uri="{C3380CC4-5D6E-409C-BE32-E72D297353CC}">
                <c16:uniqueId val="{00000009-9525-4740-A79F-26668112BA32}"/>
              </c:ext>
            </c:extLst>
          </c:dPt>
          <c:dPt>
            <c:idx val="8"/>
            <c:bubble3D val="0"/>
            <c:extLst>
              <c:ext xmlns:c16="http://schemas.microsoft.com/office/drawing/2014/chart" uri="{C3380CC4-5D6E-409C-BE32-E72D297353CC}">
                <c16:uniqueId val="{0000000A-9525-4740-A79F-26668112BA32}"/>
              </c:ext>
            </c:extLst>
          </c:dPt>
          <c:dPt>
            <c:idx val="9"/>
            <c:bubble3D val="0"/>
            <c:extLst>
              <c:ext xmlns:c16="http://schemas.microsoft.com/office/drawing/2014/chart" uri="{C3380CC4-5D6E-409C-BE32-E72D297353CC}">
                <c16:uniqueId val="{0000000B-9525-4740-A79F-26668112BA3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9525-4740-A79F-26668112BA3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C80-4550-A5FF-42A89C418CDD}"/>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C80-4550-A5FF-42A89C418CDD}"/>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C80-4550-A5FF-42A89C418CDD}"/>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C80-4550-A5FF-42A89C418CDD}"/>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C80-4550-A5FF-42A89C418CDD}"/>
              </c:ext>
            </c:extLst>
          </c:dPt>
          <c:dPt>
            <c:idx val="5"/>
            <c:bubble3D val="0"/>
            <c:extLst>
              <c:ext xmlns:c16="http://schemas.microsoft.com/office/drawing/2014/chart" uri="{C3380CC4-5D6E-409C-BE32-E72D297353CC}">
                <c16:uniqueId val="{0000000A-AC80-4550-A5FF-42A89C418CDD}"/>
              </c:ext>
            </c:extLst>
          </c:dPt>
          <c:dPt>
            <c:idx val="6"/>
            <c:bubble3D val="0"/>
            <c:extLst>
              <c:ext xmlns:c16="http://schemas.microsoft.com/office/drawing/2014/chart" uri="{C3380CC4-5D6E-409C-BE32-E72D297353CC}">
                <c16:uniqueId val="{0000000B-AC80-4550-A5FF-42A89C418CDD}"/>
              </c:ext>
            </c:extLst>
          </c:dPt>
          <c:dPt>
            <c:idx val="7"/>
            <c:bubble3D val="0"/>
            <c:extLst>
              <c:ext xmlns:c16="http://schemas.microsoft.com/office/drawing/2014/chart" uri="{C3380CC4-5D6E-409C-BE32-E72D297353CC}">
                <c16:uniqueId val="{0000000C-AC80-4550-A5FF-42A89C418CDD}"/>
              </c:ext>
            </c:extLst>
          </c:dPt>
          <c:dPt>
            <c:idx val="8"/>
            <c:bubble3D val="0"/>
            <c:extLst>
              <c:ext xmlns:c16="http://schemas.microsoft.com/office/drawing/2014/chart" uri="{C3380CC4-5D6E-409C-BE32-E72D297353CC}">
                <c16:uniqueId val="{0000000D-AC80-4550-A5FF-42A89C418CDD}"/>
              </c:ext>
            </c:extLst>
          </c:dPt>
          <c:dPt>
            <c:idx val="9"/>
            <c:bubble3D val="0"/>
            <c:extLst>
              <c:ext xmlns:c16="http://schemas.microsoft.com/office/drawing/2014/chart" uri="{C3380CC4-5D6E-409C-BE32-E72D297353CC}">
                <c16:uniqueId val="{0000000E-AC80-4550-A5FF-42A89C418CD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AC80-4550-A5FF-42A89C418CD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129760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p:nvPr/>
        </p:nvSpPr>
        <p:spPr>
          <a:xfrm>
            <a:off x="7801611" y="4509529"/>
            <a:ext cx="619044" cy="417294"/>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rgbClr val="A2A2A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9" name="Freeform 68"/>
          <p:cNvSpPr/>
          <p:nvPr/>
        </p:nvSpPr>
        <p:spPr>
          <a:xfrm>
            <a:off x="8270635" y="4004293"/>
            <a:ext cx="362116" cy="567312"/>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rgbClr val="A5A5A5"/>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7522264" y="2521349"/>
            <a:ext cx="1474324" cy="1569161"/>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rgbClr val="A8A8A8"/>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8801734" y="2671367"/>
            <a:ext cx="331076" cy="301762"/>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rgbClr val="B0B0B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8815530" y="2538591"/>
            <a:ext cx="527653" cy="277620"/>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rgbClr val="B2B2B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8375819" y="2266145"/>
            <a:ext cx="1013921" cy="40349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rgbClr val="B4B4B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79" name="Freeform 78"/>
          <p:cNvSpPr/>
          <p:nvPr/>
        </p:nvSpPr>
        <p:spPr>
          <a:xfrm>
            <a:off x="8758626" y="2091982"/>
            <a:ext cx="620768" cy="363839"/>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rgbClr val="BABAB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8796563" y="1917824"/>
            <a:ext cx="548345" cy="319005"/>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rgbClr val="BCBCB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8344780" y="1603990"/>
            <a:ext cx="663876" cy="77251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rgbClr val="BEBEBE"/>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7625724" y="1605716"/>
            <a:ext cx="869075" cy="1260503"/>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rgbClr val="C1C1C1"/>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7187740" y="1352236"/>
            <a:ext cx="1070825" cy="1434662"/>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C4C4C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6877355" y="2021286"/>
            <a:ext cx="755269" cy="1244983"/>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rgbClr val="C7C7C7"/>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2" name="Freeform 61"/>
          <p:cNvSpPr/>
          <p:nvPr/>
        </p:nvSpPr>
        <p:spPr>
          <a:xfrm>
            <a:off x="5156449" y="2400644"/>
            <a:ext cx="1814022" cy="1662277"/>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rgbClr val="CACAC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0" name="Freeform 59"/>
          <p:cNvSpPr/>
          <p:nvPr/>
        </p:nvSpPr>
        <p:spPr>
          <a:xfrm>
            <a:off x="3175165" y="2342016"/>
            <a:ext cx="1186356" cy="567312"/>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rgbClr val="D9D9D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3" name="Freeform 52"/>
          <p:cNvSpPr/>
          <p:nvPr/>
        </p:nvSpPr>
        <p:spPr>
          <a:xfrm>
            <a:off x="5570293" y="810791"/>
            <a:ext cx="2046810" cy="1912307"/>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rgbClr val="D0D0D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9" name="Freeform 58"/>
          <p:cNvSpPr/>
          <p:nvPr/>
        </p:nvSpPr>
        <p:spPr>
          <a:xfrm>
            <a:off x="3209651" y="847001"/>
            <a:ext cx="2791730" cy="1888168"/>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rgbClr val="D6D6D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8" name="Freeform 57"/>
          <p:cNvSpPr/>
          <p:nvPr/>
        </p:nvSpPr>
        <p:spPr>
          <a:xfrm>
            <a:off x="4687423" y="365907"/>
            <a:ext cx="894941" cy="1017369"/>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rgbClr val="D3D3D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1" name="Freeform 50"/>
          <p:cNvSpPr/>
          <p:nvPr/>
        </p:nvSpPr>
        <p:spPr>
          <a:xfrm>
            <a:off x="6215202" y="483163"/>
            <a:ext cx="775960" cy="898388"/>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2" name="Freeform 51"/>
          <p:cNvSpPr/>
          <p:nvPr/>
        </p:nvSpPr>
        <p:spPr>
          <a:xfrm>
            <a:off x="6929085" y="810790"/>
            <a:ext cx="25866" cy="55179"/>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4" name="Freeform 53"/>
          <p:cNvSpPr/>
          <p:nvPr/>
        </p:nvSpPr>
        <p:spPr>
          <a:xfrm>
            <a:off x="6675605" y="1238430"/>
            <a:ext cx="144846" cy="148294"/>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5" name="Freeform 54"/>
          <p:cNvSpPr/>
          <p:nvPr/>
        </p:nvSpPr>
        <p:spPr>
          <a:xfrm>
            <a:off x="6932533" y="1043577"/>
            <a:ext cx="25866" cy="56904"/>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6" name="Freeform 55"/>
          <p:cNvSpPr/>
          <p:nvPr/>
        </p:nvSpPr>
        <p:spPr>
          <a:xfrm>
            <a:off x="6949777" y="1131520"/>
            <a:ext cx="108635" cy="41384"/>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7" name="Freeform 56"/>
          <p:cNvSpPr/>
          <p:nvPr/>
        </p:nvSpPr>
        <p:spPr>
          <a:xfrm>
            <a:off x="6870457" y="1138417"/>
            <a:ext cx="32763" cy="58628"/>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3" name="Freeform 62"/>
          <p:cNvSpPr/>
          <p:nvPr/>
        </p:nvSpPr>
        <p:spPr>
          <a:xfrm>
            <a:off x="5725488" y="3906005"/>
            <a:ext cx="1153594" cy="1119106"/>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rgbClr val="99999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4" name="Freeform 63"/>
          <p:cNvSpPr/>
          <p:nvPr/>
        </p:nvSpPr>
        <p:spPr>
          <a:xfrm>
            <a:off x="6304871" y="4813015"/>
            <a:ext cx="1003576" cy="712159"/>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rgbClr val="93939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5" name="Freeform 64"/>
          <p:cNvSpPr/>
          <p:nvPr/>
        </p:nvSpPr>
        <p:spPr>
          <a:xfrm>
            <a:off x="6415229" y="5387224"/>
            <a:ext cx="855280" cy="612145"/>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rgbClr val="90909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6" name="Freeform 65"/>
          <p:cNvSpPr/>
          <p:nvPr/>
        </p:nvSpPr>
        <p:spPr>
          <a:xfrm>
            <a:off x="5835845" y="5607942"/>
            <a:ext cx="1193255" cy="1158766"/>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rgbClr val="8D8D8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7" name="Freeform 66"/>
          <p:cNvSpPr/>
          <p:nvPr/>
        </p:nvSpPr>
        <p:spPr>
          <a:xfrm>
            <a:off x="6513518" y="4378478"/>
            <a:ext cx="1336376" cy="843210"/>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96969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0" name="Freeform 69"/>
          <p:cNvSpPr/>
          <p:nvPr/>
        </p:nvSpPr>
        <p:spPr>
          <a:xfrm>
            <a:off x="6867010" y="3428359"/>
            <a:ext cx="1703664" cy="1384655"/>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rgbClr val="9F9F9F"/>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6465235" y="3121424"/>
            <a:ext cx="1167388" cy="1162214"/>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rgbClr val="9C9C9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BRAZIL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5" name="Group 34">
            <a:extLst>
              <a:ext uri="{FF2B5EF4-FFF2-40B4-BE49-F238E27FC236}">
                <a16:creationId xmlns:a16="http://schemas.microsoft.com/office/drawing/2014/main" id="{DE01C73E-2E9B-46A3-92E4-F3DF70DAE81E}"/>
              </a:ext>
            </a:extLst>
          </p:cNvPr>
          <p:cNvGrpSpPr/>
          <p:nvPr/>
        </p:nvGrpSpPr>
        <p:grpSpPr>
          <a:xfrm>
            <a:off x="3376584" y="2148596"/>
            <a:ext cx="3594912" cy="1375905"/>
            <a:chOff x="2243731" y="2891162"/>
            <a:chExt cx="3594912" cy="1375905"/>
          </a:xfrm>
        </p:grpSpPr>
        <p:grpSp>
          <p:nvGrpSpPr>
            <p:cNvPr id="36" name="Group 35">
              <a:extLst>
                <a:ext uri="{FF2B5EF4-FFF2-40B4-BE49-F238E27FC236}">
                  <a16:creationId xmlns:a16="http://schemas.microsoft.com/office/drawing/2014/main" id="{4EBB38A7-8838-406C-8ED0-6261AB7B44B1}"/>
                </a:ext>
              </a:extLst>
            </p:cNvPr>
            <p:cNvGrpSpPr/>
            <p:nvPr/>
          </p:nvGrpSpPr>
          <p:grpSpPr>
            <a:xfrm>
              <a:off x="2243731" y="3192308"/>
              <a:ext cx="2743200" cy="508758"/>
              <a:chOff x="1066801" y="2238247"/>
              <a:chExt cx="2743200" cy="508758"/>
            </a:xfrm>
          </p:grpSpPr>
          <p:sp>
            <p:nvSpPr>
              <p:cNvPr id="44" name="Freeform: Shape 43">
                <a:extLst>
                  <a:ext uri="{FF2B5EF4-FFF2-40B4-BE49-F238E27FC236}">
                    <a16:creationId xmlns:a16="http://schemas.microsoft.com/office/drawing/2014/main" id="{8734AD91-E3EA-4346-9608-8911DA9B6F3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A72CE33D-CB4D-48A2-8C43-2312F611E60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7" name="Group 36">
              <a:extLst>
                <a:ext uri="{FF2B5EF4-FFF2-40B4-BE49-F238E27FC236}">
                  <a16:creationId xmlns:a16="http://schemas.microsoft.com/office/drawing/2014/main" id="{9D2559A1-A3DD-4EB4-8882-F3A71B52907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8" name="Freeform: Shape 37">
                <a:extLst>
                  <a:ext uri="{FF2B5EF4-FFF2-40B4-BE49-F238E27FC236}">
                    <a16:creationId xmlns:a16="http://schemas.microsoft.com/office/drawing/2014/main" id="{7C66BBD6-606F-4F9C-B2FD-3F542D710B5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09295C45-8900-45FB-AB46-6983FD364CC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aphic 26" descr="Hike">
                <a:extLst>
                  <a:ext uri="{FF2B5EF4-FFF2-40B4-BE49-F238E27FC236}">
                    <a16:creationId xmlns:a16="http://schemas.microsoft.com/office/drawing/2014/main" id="{7A5DD89A-30C9-4F61-800E-8614A1A300E2}"/>
                  </a:ext>
                </a:extLst>
              </p:cNvPr>
              <p:cNvGrpSpPr>
                <a:grpSpLocks noChangeAspect="1"/>
              </p:cNvGrpSpPr>
              <p:nvPr/>
            </p:nvGrpSpPr>
            <p:grpSpPr>
              <a:xfrm>
                <a:off x="3835579" y="2208930"/>
                <a:ext cx="548640" cy="548640"/>
                <a:chOff x="5638800" y="2971800"/>
                <a:chExt cx="914400" cy="914400"/>
              </a:xfrm>
              <a:solidFill>
                <a:srgbClr val="4D4D4D"/>
              </a:solidFill>
            </p:grpSpPr>
            <p:sp>
              <p:nvSpPr>
                <p:cNvPr id="41" name="Freeform: Shape 40">
                  <a:extLst>
                    <a:ext uri="{FF2B5EF4-FFF2-40B4-BE49-F238E27FC236}">
                      <a16:creationId xmlns:a16="http://schemas.microsoft.com/office/drawing/2014/main" id="{4E45B82A-1859-4F77-8CCF-F068BED45F5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CA9611F8-ADA1-4BB1-BA5A-AE5505D98E2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577F02F0-AA31-47C2-8AF2-36C7BD35711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6" name="TextBox 45">
            <a:extLst>
              <a:ext uri="{FF2B5EF4-FFF2-40B4-BE49-F238E27FC236}">
                <a16:creationId xmlns:a16="http://schemas.microsoft.com/office/drawing/2014/main" id="{AEC8020A-97BE-4E83-BC31-03B67D3FA04E}"/>
              </a:ext>
            </a:extLst>
          </p:cNvPr>
          <p:cNvSpPr txBox="1"/>
          <p:nvPr/>
        </p:nvSpPr>
        <p:spPr>
          <a:xfrm>
            <a:off x="9474875" y="1198155"/>
            <a:ext cx="2647695"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07E8FD1D-F04C-4FE3-A71F-E8FDFB9B9A04}"/>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8" name="Group 47">
            <a:extLst>
              <a:ext uri="{FF2B5EF4-FFF2-40B4-BE49-F238E27FC236}">
                <a16:creationId xmlns:a16="http://schemas.microsoft.com/office/drawing/2014/main" id="{275C49BB-4CB0-4CBC-ADAF-87520E457117}"/>
              </a:ext>
            </a:extLst>
          </p:cNvPr>
          <p:cNvGrpSpPr/>
          <p:nvPr/>
        </p:nvGrpSpPr>
        <p:grpSpPr>
          <a:xfrm>
            <a:off x="6409708" y="239191"/>
            <a:ext cx="3509383" cy="1375905"/>
            <a:chOff x="6025615" y="1230029"/>
            <a:chExt cx="3509383" cy="1375905"/>
          </a:xfrm>
        </p:grpSpPr>
        <p:grpSp>
          <p:nvGrpSpPr>
            <p:cNvPr id="49" name="Group 48">
              <a:extLst>
                <a:ext uri="{FF2B5EF4-FFF2-40B4-BE49-F238E27FC236}">
                  <a16:creationId xmlns:a16="http://schemas.microsoft.com/office/drawing/2014/main" id="{1D21F22C-85B6-41E5-8454-7F72703F315E}"/>
                </a:ext>
              </a:extLst>
            </p:cNvPr>
            <p:cNvGrpSpPr/>
            <p:nvPr/>
          </p:nvGrpSpPr>
          <p:grpSpPr>
            <a:xfrm>
              <a:off x="6791798" y="1528954"/>
              <a:ext cx="2743200" cy="508758"/>
              <a:chOff x="7772400" y="675620"/>
              <a:chExt cx="2743200" cy="508758"/>
            </a:xfrm>
          </p:grpSpPr>
          <p:sp>
            <p:nvSpPr>
              <p:cNvPr id="84" name="Freeform: Shape 83">
                <a:extLst>
                  <a:ext uri="{FF2B5EF4-FFF2-40B4-BE49-F238E27FC236}">
                    <a16:creationId xmlns:a16="http://schemas.microsoft.com/office/drawing/2014/main" id="{09A34D72-90A2-40E9-AAFB-F5067949C75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 Box 10">
                <a:extLst>
                  <a:ext uri="{FF2B5EF4-FFF2-40B4-BE49-F238E27FC236}">
                    <a16:creationId xmlns:a16="http://schemas.microsoft.com/office/drawing/2014/main" id="{BEAA593B-EF46-4E6C-A3F2-573C822A5B0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C8951B29-8E3A-483A-B18A-1A737C429F0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1" name="Freeform: Shape 60">
                <a:extLst>
                  <a:ext uri="{FF2B5EF4-FFF2-40B4-BE49-F238E27FC236}">
                    <a16:creationId xmlns:a16="http://schemas.microsoft.com/office/drawing/2014/main" id="{A62C7DF3-01BB-4354-B89E-B9CB469B519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2EA01DCA-A1BC-4B2A-8EC0-3A6BD839243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3" name="Graphic 82" descr="Tent">
                <a:extLst>
                  <a:ext uri="{FF2B5EF4-FFF2-40B4-BE49-F238E27FC236}">
                    <a16:creationId xmlns:a16="http://schemas.microsoft.com/office/drawing/2014/main" id="{4F1F3784-7AEB-4301-88AC-35214CD314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86" name="Chart 85">
            <a:extLst>
              <a:ext uri="{FF2B5EF4-FFF2-40B4-BE49-F238E27FC236}">
                <a16:creationId xmlns:a16="http://schemas.microsoft.com/office/drawing/2014/main" id="{674F67B5-E14C-42C4-8955-4072FAE2B360}"/>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7" name="Chart 86">
            <a:extLst>
              <a:ext uri="{FF2B5EF4-FFF2-40B4-BE49-F238E27FC236}">
                <a16:creationId xmlns:a16="http://schemas.microsoft.com/office/drawing/2014/main" id="{C2D7BD71-B9BC-4599-BC9F-92B0A97E9CC7}"/>
              </a:ext>
            </a:extLst>
          </p:cNvPr>
          <p:cNvGraphicFramePr>
            <a:graphicFrameLocks noChangeAspect="1"/>
          </p:cNvGraphicFramePr>
          <p:nvPr>
            <p:extLst/>
          </p:nvPr>
        </p:nvGraphicFramePr>
        <p:xfrm>
          <a:off x="5686577" y="193633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88" name="Group 87">
            <a:extLst>
              <a:ext uri="{FF2B5EF4-FFF2-40B4-BE49-F238E27FC236}">
                <a16:creationId xmlns:a16="http://schemas.microsoft.com/office/drawing/2014/main" id="{927346D8-FC88-49FC-9FB2-229A9280BF35}"/>
              </a:ext>
            </a:extLst>
          </p:cNvPr>
          <p:cNvGrpSpPr/>
          <p:nvPr/>
        </p:nvGrpSpPr>
        <p:grpSpPr>
          <a:xfrm>
            <a:off x="3675597" y="4469876"/>
            <a:ext cx="3594912" cy="1375905"/>
            <a:chOff x="2243731" y="2891162"/>
            <a:chExt cx="3594912" cy="1375905"/>
          </a:xfrm>
        </p:grpSpPr>
        <p:grpSp>
          <p:nvGrpSpPr>
            <p:cNvPr id="89" name="Group 88">
              <a:extLst>
                <a:ext uri="{FF2B5EF4-FFF2-40B4-BE49-F238E27FC236}">
                  <a16:creationId xmlns:a16="http://schemas.microsoft.com/office/drawing/2014/main" id="{5AEC9599-6AE2-4CDB-BE38-1C151422810F}"/>
                </a:ext>
              </a:extLst>
            </p:cNvPr>
            <p:cNvGrpSpPr/>
            <p:nvPr/>
          </p:nvGrpSpPr>
          <p:grpSpPr>
            <a:xfrm>
              <a:off x="2243731" y="3192308"/>
              <a:ext cx="2743200" cy="508758"/>
              <a:chOff x="1066801" y="2238247"/>
              <a:chExt cx="2743200" cy="508758"/>
            </a:xfrm>
          </p:grpSpPr>
          <p:sp>
            <p:nvSpPr>
              <p:cNvPr id="97" name="Freeform: Shape 96">
                <a:extLst>
                  <a:ext uri="{FF2B5EF4-FFF2-40B4-BE49-F238E27FC236}">
                    <a16:creationId xmlns:a16="http://schemas.microsoft.com/office/drawing/2014/main" id="{0D6D8E5D-FF19-47B6-BF21-8D2656014C3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 Box 10">
                <a:extLst>
                  <a:ext uri="{FF2B5EF4-FFF2-40B4-BE49-F238E27FC236}">
                    <a16:creationId xmlns:a16="http://schemas.microsoft.com/office/drawing/2014/main" id="{A75C303C-3AE5-479E-AB6A-56307FDF8EB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0" name="Group 89">
              <a:extLst>
                <a:ext uri="{FF2B5EF4-FFF2-40B4-BE49-F238E27FC236}">
                  <a16:creationId xmlns:a16="http://schemas.microsoft.com/office/drawing/2014/main" id="{D2E0F25D-A486-4183-B6B9-57963B82148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1" name="Freeform: Shape 90">
                <a:extLst>
                  <a:ext uri="{FF2B5EF4-FFF2-40B4-BE49-F238E27FC236}">
                    <a16:creationId xmlns:a16="http://schemas.microsoft.com/office/drawing/2014/main" id="{675150D7-F651-4983-9AA1-43D2459C4A3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0ABCEE33-8D8C-4FBA-BEAD-D44AEC0AC12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aphic 26" descr="Hike">
                <a:extLst>
                  <a:ext uri="{FF2B5EF4-FFF2-40B4-BE49-F238E27FC236}">
                    <a16:creationId xmlns:a16="http://schemas.microsoft.com/office/drawing/2014/main" id="{80229440-EA6A-4C07-96C8-048DC0F9476E}"/>
                  </a:ext>
                </a:extLst>
              </p:cNvPr>
              <p:cNvGrpSpPr>
                <a:grpSpLocks noChangeAspect="1"/>
              </p:cNvGrpSpPr>
              <p:nvPr/>
            </p:nvGrpSpPr>
            <p:grpSpPr>
              <a:xfrm>
                <a:off x="3835579" y="2208930"/>
                <a:ext cx="548640" cy="548640"/>
                <a:chOff x="5638800" y="2971800"/>
                <a:chExt cx="914400" cy="914400"/>
              </a:xfrm>
              <a:solidFill>
                <a:srgbClr val="4D4D4D"/>
              </a:solidFill>
            </p:grpSpPr>
            <p:sp>
              <p:nvSpPr>
                <p:cNvPr id="94" name="Freeform: Shape 93">
                  <a:extLst>
                    <a:ext uri="{FF2B5EF4-FFF2-40B4-BE49-F238E27FC236}">
                      <a16:creationId xmlns:a16="http://schemas.microsoft.com/office/drawing/2014/main" id="{1B15CEC1-223F-44E8-88F3-F31D424F177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70255270-5922-4A25-BB5E-9E5DCFEDBC2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12BF950D-47D3-49FF-8994-ACDA8F09524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9" name="TextBox 98">
            <a:extLst>
              <a:ext uri="{FF2B5EF4-FFF2-40B4-BE49-F238E27FC236}">
                <a16:creationId xmlns:a16="http://schemas.microsoft.com/office/drawing/2014/main" id="{890452E7-A937-4013-84EA-7FE6104CFC8A}"/>
              </a:ext>
            </a:extLst>
          </p:cNvPr>
          <p:cNvSpPr txBox="1"/>
          <p:nvPr/>
        </p:nvSpPr>
        <p:spPr>
          <a:xfrm>
            <a:off x="2154166" y="5454755"/>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00" name="Chart 99">
            <a:extLst>
              <a:ext uri="{FF2B5EF4-FFF2-40B4-BE49-F238E27FC236}">
                <a16:creationId xmlns:a16="http://schemas.microsoft.com/office/drawing/2014/main" id="{A3AD1D0D-0F70-4E49-8ECC-035EFED6DB42}"/>
              </a:ext>
            </a:extLst>
          </p:cNvPr>
          <p:cNvGraphicFramePr>
            <a:graphicFrameLocks noChangeAspect="1"/>
          </p:cNvGraphicFramePr>
          <p:nvPr>
            <p:extLst/>
          </p:nvPr>
        </p:nvGraphicFramePr>
        <p:xfrm>
          <a:off x="5985590" y="4250187"/>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1" name="Picture 100">
            <a:hlinkClick r:id="rId7"/>
            <a:extLst>
              <a:ext uri="{FF2B5EF4-FFF2-40B4-BE49-F238E27FC236}">
                <a16:creationId xmlns:a16="http://schemas.microsoft.com/office/drawing/2014/main" id="{6FDF0F52-FA61-45AC-B0EA-8B17F905B38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083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100" fill="hold"/>
                                        <p:tgtEl>
                                          <p:spTgt spid="68"/>
                                        </p:tgtEl>
                                        <p:attrNameLst>
                                          <p:attrName>ppt_x</p:attrName>
                                        </p:attrNameLst>
                                      </p:cBhvr>
                                      <p:tavLst>
                                        <p:tav tm="0">
                                          <p:val>
                                            <p:strVal val="#ppt_x"/>
                                          </p:val>
                                        </p:tav>
                                        <p:tav tm="100000">
                                          <p:val>
                                            <p:strVal val="#ppt_x"/>
                                          </p:val>
                                        </p:tav>
                                      </p:tavLst>
                                    </p:anim>
                                    <p:anim calcmode="lin" valueType="num">
                                      <p:cBhvr additive="base">
                                        <p:cTn id="12" dur="100" fill="hold"/>
                                        <p:tgtEl>
                                          <p:spTgt spid="68"/>
                                        </p:tgtEl>
                                        <p:attrNameLst>
                                          <p:attrName>ppt_y</p:attrName>
                                        </p:attrNameLst>
                                      </p:cBhvr>
                                      <p:tavLst>
                                        <p:tav tm="0">
                                          <p:val>
                                            <p:strVal val="1+#ppt_h/2"/>
                                          </p:val>
                                        </p:tav>
                                        <p:tav tm="100000">
                                          <p:val>
                                            <p:strVal val="#ppt_y"/>
                                          </p:val>
                                        </p:tav>
                                      </p:tavLst>
                                    </p:anim>
                                  </p:childTnLst>
                                </p:cTn>
                              </p:par>
                            </p:childTnLst>
                          </p:cTn>
                        </p:par>
                        <p:par>
                          <p:cTn id="13" fill="hold">
                            <p:stCondLst>
                              <p:cond delay="850"/>
                            </p:stCondLst>
                            <p:childTnLst>
                              <p:par>
                                <p:cTn id="14" presetID="2" presetClass="entr" presetSubtype="4"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cBhvr additive="base">
                                        <p:cTn id="16" dur="100" fill="hold"/>
                                        <p:tgtEl>
                                          <p:spTgt spid="69"/>
                                        </p:tgtEl>
                                        <p:attrNameLst>
                                          <p:attrName>ppt_x</p:attrName>
                                        </p:attrNameLst>
                                      </p:cBhvr>
                                      <p:tavLst>
                                        <p:tav tm="0">
                                          <p:val>
                                            <p:strVal val="#ppt_x"/>
                                          </p:val>
                                        </p:tav>
                                        <p:tav tm="100000">
                                          <p:val>
                                            <p:strVal val="#ppt_x"/>
                                          </p:val>
                                        </p:tav>
                                      </p:tavLst>
                                    </p:anim>
                                    <p:anim calcmode="lin" valueType="num">
                                      <p:cBhvr additive="base">
                                        <p:cTn id="17" dur="100" fill="hold"/>
                                        <p:tgtEl>
                                          <p:spTgt spid="69"/>
                                        </p:tgtEl>
                                        <p:attrNameLst>
                                          <p:attrName>ppt_y</p:attrName>
                                        </p:attrNameLst>
                                      </p:cBhvr>
                                      <p:tavLst>
                                        <p:tav tm="0">
                                          <p:val>
                                            <p:strVal val="1+#ppt_h/2"/>
                                          </p:val>
                                        </p:tav>
                                        <p:tav tm="100000">
                                          <p:val>
                                            <p:strVal val="#ppt_y"/>
                                          </p:val>
                                        </p:tav>
                                      </p:tavLst>
                                    </p:anim>
                                  </p:childTnLst>
                                </p:cTn>
                              </p:par>
                            </p:childTnLst>
                          </p:cTn>
                        </p:par>
                        <p:par>
                          <p:cTn id="18" fill="hold">
                            <p:stCondLst>
                              <p:cond delay="950"/>
                            </p:stCondLst>
                            <p:childTnLst>
                              <p:par>
                                <p:cTn id="19" presetID="2" presetClass="entr" presetSubtype="4"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 calcmode="lin" valueType="num">
                                      <p:cBhvr additive="base">
                                        <p:cTn id="21" dur="100" fill="hold"/>
                                        <p:tgtEl>
                                          <p:spTgt spid="72"/>
                                        </p:tgtEl>
                                        <p:attrNameLst>
                                          <p:attrName>ppt_x</p:attrName>
                                        </p:attrNameLst>
                                      </p:cBhvr>
                                      <p:tavLst>
                                        <p:tav tm="0">
                                          <p:val>
                                            <p:strVal val="#ppt_x"/>
                                          </p:val>
                                        </p:tav>
                                        <p:tav tm="100000">
                                          <p:val>
                                            <p:strVal val="#ppt_x"/>
                                          </p:val>
                                        </p:tav>
                                      </p:tavLst>
                                    </p:anim>
                                    <p:anim calcmode="lin" valueType="num">
                                      <p:cBhvr additive="base">
                                        <p:cTn id="22" dur="100" fill="hold"/>
                                        <p:tgtEl>
                                          <p:spTgt spid="72"/>
                                        </p:tgtEl>
                                        <p:attrNameLst>
                                          <p:attrName>ppt_y</p:attrName>
                                        </p:attrNameLst>
                                      </p:cBhvr>
                                      <p:tavLst>
                                        <p:tav tm="0">
                                          <p:val>
                                            <p:strVal val="1+#ppt_h/2"/>
                                          </p:val>
                                        </p:tav>
                                        <p:tav tm="100000">
                                          <p:val>
                                            <p:strVal val="#ppt_y"/>
                                          </p:val>
                                        </p:tav>
                                      </p:tavLst>
                                    </p:anim>
                                  </p:childTnLst>
                                </p:cTn>
                              </p:par>
                            </p:childTnLst>
                          </p:cTn>
                        </p:par>
                        <p:par>
                          <p:cTn id="23" fill="hold">
                            <p:stCondLst>
                              <p:cond delay="1050"/>
                            </p:stCondLst>
                            <p:childTnLst>
                              <p:par>
                                <p:cTn id="24" presetID="2" presetClass="entr" presetSubtype="4" fill="hold" grpId="0" nodeType="afterEffect">
                                  <p:stCondLst>
                                    <p:cond delay="0"/>
                                  </p:stCondLst>
                                  <p:childTnLst>
                                    <p:set>
                                      <p:cBhvr>
                                        <p:cTn id="25" dur="1" fill="hold">
                                          <p:stCondLst>
                                            <p:cond delay="0"/>
                                          </p:stCondLst>
                                        </p:cTn>
                                        <p:tgtEl>
                                          <p:spTgt spid="76"/>
                                        </p:tgtEl>
                                        <p:attrNameLst>
                                          <p:attrName>style.visibility</p:attrName>
                                        </p:attrNameLst>
                                      </p:cBhvr>
                                      <p:to>
                                        <p:strVal val="visible"/>
                                      </p:to>
                                    </p:set>
                                    <p:anim calcmode="lin" valueType="num">
                                      <p:cBhvr additive="base">
                                        <p:cTn id="26" dur="100" fill="hold"/>
                                        <p:tgtEl>
                                          <p:spTgt spid="76"/>
                                        </p:tgtEl>
                                        <p:attrNameLst>
                                          <p:attrName>ppt_x</p:attrName>
                                        </p:attrNameLst>
                                      </p:cBhvr>
                                      <p:tavLst>
                                        <p:tav tm="0">
                                          <p:val>
                                            <p:strVal val="#ppt_x"/>
                                          </p:val>
                                        </p:tav>
                                        <p:tav tm="100000">
                                          <p:val>
                                            <p:strVal val="#ppt_x"/>
                                          </p:val>
                                        </p:tav>
                                      </p:tavLst>
                                    </p:anim>
                                    <p:anim calcmode="lin" valueType="num">
                                      <p:cBhvr additive="base">
                                        <p:cTn id="27" dur="100" fill="hold"/>
                                        <p:tgtEl>
                                          <p:spTgt spid="76"/>
                                        </p:tgtEl>
                                        <p:attrNameLst>
                                          <p:attrName>ppt_y</p:attrName>
                                        </p:attrNameLst>
                                      </p:cBhvr>
                                      <p:tavLst>
                                        <p:tav tm="0">
                                          <p:val>
                                            <p:strVal val="1+#ppt_h/2"/>
                                          </p:val>
                                        </p:tav>
                                        <p:tav tm="100000">
                                          <p:val>
                                            <p:strVal val="#ppt_y"/>
                                          </p:val>
                                        </p:tav>
                                      </p:tavLst>
                                    </p:anim>
                                  </p:childTnLst>
                                </p:cTn>
                              </p:par>
                            </p:childTnLst>
                          </p:cTn>
                        </p:par>
                        <p:par>
                          <p:cTn id="28" fill="hold">
                            <p:stCondLst>
                              <p:cond delay="1150"/>
                            </p:stCondLst>
                            <p:childTnLst>
                              <p:par>
                                <p:cTn id="29" presetID="2" presetClass="entr" presetSubtype="4"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 calcmode="lin" valueType="num">
                                      <p:cBhvr additive="base">
                                        <p:cTn id="31" dur="100" fill="hold"/>
                                        <p:tgtEl>
                                          <p:spTgt spid="77"/>
                                        </p:tgtEl>
                                        <p:attrNameLst>
                                          <p:attrName>ppt_x</p:attrName>
                                        </p:attrNameLst>
                                      </p:cBhvr>
                                      <p:tavLst>
                                        <p:tav tm="0">
                                          <p:val>
                                            <p:strVal val="#ppt_x"/>
                                          </p:val>
                                        </p:tav>
                                        <p:tav tm="100000">
                                          <p:val>
                                            <p:strVal val="#ppt_x"/>
                                          </p:val>
                                        </p:tav>
                                      </p:tavLst>
                                    </p:anim>
                                    <p:anim calcmode="lin" valueType="num">
                                      <p:cBhvr additive="base">
                                        <p:cTn id="32" dur="100" fill="hold"/>
                                        <p:tgtEl>
                                          <p:spTgt spid="77"/>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8"/>
                                        </p:tgtEl>
                                        <p:attrNameLst>
                                          <p:attrName>style.visibility</p:attrName>
                                        </p:attrNameLst>
                                      </p:cBhvr>
                                      <p:to>
                                        <p:strVal val="visible"/>
                                      </p:to>
                                    </p:set>
                                    <p:anim calcmode="lin" valueType="num">
                                      <p:cBhvr additive="base">
                                        <p:cTn id="36" dur="100" fill="hold"/>
                                        <p:tgtEl>
                                          <p:spTgt spid="78"/>
                                        </p:tgtEl>
                                        <p:attrNameLst>
                                          <p:attrName>ppt_x</p:attrName>
                                        </p:attrNameLst>
                                      </p:cBhvr>
                                      <p:tavLst>
                                        <p:tav tm="0">
                                          <p:val>
                                            <p:strVal val="#ppt_x"/>
                                          </p:val>
                                        </p:tav>
                                        <p:tav tm="100000">
                                          <p:val>
                                            <p:strVal val="#ppt_x"/>
                                          </p:val>
                                        </p:tav>
                                      </p:tavLst>
                                    </p:anim>
                                    <p:anim calcmode="lin" valueType="num">
                                      <p:cBhvr additive="base">
                                        <p:cTn id="37" dur="100" fill="hold"/>
                                        <p:tgtEl>
                                          <p:spTgt spid="78"/>
                                        </p:tgtEl>
                                        <p:attrNameLst>
                                          <p:attrName>ppt_y</p:attrName>
                                        </p:attrNameLst>
                                      </p:cBhvr>
                                      <p:tavLst>
                                        <p:tav tm="0">
                                          <p:val>
                                            <p:strVal val="1+#ppt_h/2"/>
                                          </p:val>
                                        </p:tav>
                                        <p:tav tm="100000">
                                          <p:val>
                                            <p:strVal val="#ppt_y"/>
                                          </p:val>
                                        </p:tav>
                                      </p:tavLst>
                                    </p:anim>
                                  </p:childTnLst>
                                </p:cTn>
                              </p:par>
                            </p:childTnLst>
                          </p:cTn>
                        </p:par>
                        <p:par>
                          <p:cTn id="38" fill="hold">
                            <p:stCondLst>
                              <p:cond delay="1350"/>
                            </p:stCondLst>
                            <p:childTnLst>
                              <p:par>
                                <p:cTn id="39" presetID="2" presetClass="entr" presetSubtype="4" fill="hold" grpId="0" nodeType="afterEffect">
                                  <p:stCondLst>
                                    <p:cond delay="0"/>
                                  </p:stCondLst>
                                  <p:childTnLst>
                                    <p:set>
                                      <p:cBhvr>
                                        <p:cTn id="40" dur="1" fill="hold">
                                          <p:stCondLst>
                                            <p:cond delay="0"/>
                                          </p:stCondLst>
                                        </p:cTn>
                                        <p:tgtEl>
                                          <p:spTgt spid="79"/>
                                        </p:tgtEl>
                                        <p:attrNameLst>
                                          <p:attrName>style.visibility</p:attrName>
                                        </p:attrNameLst>
                                      </p:cBhvr>
                                      <p:to>
                                        <p:strVal val="visible"/>
                                      </p:to>
                                    </p:set>
                                    <p:anim calcmode="lin" valueType="num">
                                      <p:cBhvr additive="base">
                                        <p:cTn id="41" dur="100" fill="hold"/>
                                        <p:tgtEl>
                                          <p:spTgt spid="79"/>
                                        </p:tgtEl>
                                        <p:attrNameLst>
                                          <p:attrName>ppt_x</p:attrName>
                                        </p:attrNameLst>
                                      </p:cBhvr>
                                      <p:tavLst>
                                        <p:tav tm="0">
                                          <p:val>
                                            <p:strVal val="#ppt_x"/>
                                          </p:val>
                                        </p:tav>
                                        <p:tav tm="100000">
                                          <p:val>
                                            <p:strVal val="#ppt_x"/>
                                          </p:val>
                                        </p:tav>
                                      </p:tavLst>
                                    </p:anim>
                                    <p:anim calcmode="lin" valueType="num">
                                      <p:cBhvr additive="base">
                                        <p:cTn id="42" dur="100" fill="hold"/>
                                        <p:tgtEl>
                                          <p:spTgt spid="79"/>
                                        </p:tgtEl>
                                        <p:attrNameLst>
                                          <p:attrName>ppt_y</p:attrName>
                                        </p:attrNameLst>
                                      </p:cBhvr>
                                      <p:tavLst>
                                        <p:tav tm="0">
                                          <p:val>
                                            <p:strVal val="1+#ppt_h/2"/>
                                          </p:val>
                                        </p:tav>
                                        <p:tav tm="100000">
                                          <p:val>
                                            <p:strVal val="#ppt_y"/>
                                          </p:val>
                                        </p:tav>
                                      </p:tavLst>
                                    </p:anim>
                                  </p:childTnLst>
                                </p:cTn>
                              </p:par>
                            </p:childTnLst>
                          </p:cTn>
                        </p:par>
                        <p:par>
                          <p:cTn id="43" fill="hold">
                            <p:stCondLst>
                              <p:cond delay="1450"/>
                            </p:stCondLst>
                            <p:childTnLst>
                              <p:par>
                                <p:cTn id="44" presetID="2" presetClass="entr" presetSubtype="4" fill="hold" grpId="0" nodeType="afterEffect">
                                  <p:stCondLst>
                                    <p:cond delay="0"/>
                                  </p:stCondLst>
                                  <p:childTnLst>
                                    <p:set>
                                      <p:cBhvr>
                                        <p:cTn id="45" dur="1" fill="hold">
                                          <p:stCondLst>
                                            <p:cond delay="0"/>
                                          </p:stCondLst>
                                        </p:cTn>
                                        <p:tgtEl>
                                          <p:spTgt spid="80"/>
                                        </p:tgtEl>
                                        <p:attrNameLst>
                                          <p:attrName>style.visibility</p:attrName>
                                        </p:attrNameLst>
                                      </p:cBhvr>
                                      <p:to>
                                        <p:strVal val="visible"/>
                                      </p:to>
                                    </p:set>
                                    <p:anim calcmode="lin" valueType="num">
                                      <p:cBhvr additive="base">
                                        <p:cTn id="46" dur="100" fill="hold"/>
                                        <p:tgtEl>
                                          <p:spTgt spid="80"/>
                                        </p:tgtEl>
                                        <p:attrNameLst>
                                          <p:attrName>ppt_x</p:attrName>
                                        </p:attrNameLst>
                                      </p:cBhvr>
                                      <p:tavLst>
                                        <p:tav tm="0">
                                          <p:val>
                                            <p:strVal val="#ppt_x"/>
                                          </p:val>
                                        </p:tav>
                                        <p:tav tm="100000">
                                          <p:val>
                                            <p:strVal val="#ppt_x"/>
                                          </p:val>
                                        </p:tav>
                                      </p:tavLst>
                                    </p:anim>
                                    <p:anim calcmode="lin" valueType="num">
                                      <p:cBhvr additive="base">
                                        <p:cTn id="47" dur="100" fill="hold"/>
                                        <p:tgtEl>
                                          <p:spTgt spid="80"/>
                                        </p:tgtEl>
                                        <p:attrNameLst>
                                          <p:attrName>ppt_y</p:attrName>
                                        </p:attrNameLst>
                                      </p:cBhvr>
                                      <p:tavLst>
                                        <p:tav tm="0">
                                          <p:val>
                                            <p:strVal val="1+#ppt_h/2"/>
                                          </p:val>
                                        </p:tav>
                                        <p:tav tm="100000">
                                          <p:val>
                                            <p:strVal val="#ppt_y"/>
                                          </p:val>
                                        </p:tav>
                                      </p:tavLst>
                                    </p:anim>
                                  </p:childTnLst>
                                </p:cTn>
                              </p:par>
                            </p:childTnLst>
                          </p:cTn>
                        </p:par>
                        <p:par>
                          <p:cTn id="48" fill="hold">
                            <p:stCondLst>
                              <p:cond delay="1550"/>
                            </p:stCondLst>
                            <p:childTnLst>
                              <p:par>
                                <p:cTn id="49" presetID="2" presetClass="entr" presetSubtype="4"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additive="base">
                                        <p:cTn id="51" dur="100" fill="hold"/>
                                        <p:tgtEl>
                                          <p:spTgt spid="81"/>
                                        </p:tgtEl>
                                        <p:attrNameLst>
                                          <p:attrName>ppt_x</p:attrName>
                                        </p:attrNameLst>
                                      </p:cBhvr>
                                      <p:tavLst>
                                        <p:tav tm="0">
                                          <p:val>
                                            <p:strVal val="#ppt_x"/>
                                          </p:val>
                                        </p:tav>
                                        <p:tav tm="100000">
                                          <p:val>
                                            <p:strVal val="#ppt_x"/>
                                          </p:val>
                                        </p:tav>
                                      </p:tavLst>
                                    </p:anim>
                                    <p:anim calcmode="lin" valueType="num">
                                      <p:cBhvr additive="base">
                                        <p:cTn id="52" dur="100" fill="hold"/>
                                        <p:tgtEl>
                                          <p:spTgt spid="81"/>
                                        </p:tgtEl>
                                        <p:attrNameLst>
                                          <p:attrName>ppt_y</p:attrName>
                                        </p:attrNameLst>
                                      </p:cBhvr>
                                      <p:tavLst>
                                        <p:tav tm="0">
                                          <p:val>
                                            <p:strVal val="1+#ppt_h/2"/>
                                          </p:val>
                                        </p:tav>
                                        <p:tav tm="100000">
                                          <p:val>
                                            <p:strVal val="#ppt_y"/>
                                          </p:val>
                                        </p:tav>
                                      </p:tavLst>
                                    </p:anim>
                                  </p:childTnLst>
                                </p:cTn>
                              </p:par>
                            </p:childTnLst>
                          </p:cTn>
                        </p:par>
                        <p:par>
                          <p:cTn id="53" fill="hold">
                            <p:stCondLst>
                              <p:cond delay="1650"/>
                            </p:stCondLst>
                            <p:childTnLst>
                              <p:par>
                                <p:cTn id="54" presetID="2" presetClass="entr" presetSubtype="4" fill="hold" grpId="0" nodeType="afterEffect">
                                  <p:stCondLst>
                                    <p:cond delay="0"/>
                                  </p:stCondLst>
                                  <p:childTnLst>
                                    <p:set>
                                      <p:cBhvr>
                                        <p:cTn id="55" dur="1" fill="hold">
                                          <p:stCondLst>
                                            <p:cond delay="0"/>
                                          </p:stCondLst>
                                        </p:cTn>
                                        <p:tgtEl>
                                          <p:spTgt spid="75"/>
                                        </p:tgtEl>
                                        <p:attrNameLst>
                                          <p:attrName>style.visibility</p:attrName>
                                        </p:attrNameLst>
                                      </p:cBhvr>
                                      <p:to>
                                        <p:strVal val="visible"/>
                                      </p:to>
                                    </p:set>
                                    <p:anim calcmode="lin" valueType="num">
                                      <p:cBhvr additive="base">
                                        <p:cTn id="56" dur="100" fill="hold"/>
                                        <p:tgtEl>
                                          <p:spTgt spid="75"/>
                                        </p:tgtEl>
                                        <p:attrNameLst>
                                          <p:attrName>ppt_x</p:attrName>
                                        </p:attrNameLst>
                                      </p:cBhvr>
                                      <p:tavLst>
                                        <p:tav tm="0">
                                          <p:val>
                                            <p:strVal val="#ppt_x"/>
                                          </p:val>
                                        </p:tav>
                                        <p:tav tm="100000">
                                          <p:val>
                                            <p:strVal val="#ppt_x"/>
                                          </p:val>
                                        </p:tav>
                                      </p:tavLst>
                                    </p:anim>
                                    <p:anim calcmode="lin" valueType="num">
                                      <p:cBhvr additive="base">
                                        <p:cTn id="57" dur="100" fill="hold"/>
                                        <p:tgtEl>
                                          <p:spTgt spid="75"/>
                                        </p:tgtEl>
                                        <p:attrNameLst>
                                          <p:attrName>ppt_y</p:attrName>
                                        </p:attrNameLst>
                                      </p:cBhvr>
                                      <p:tavLst>
                                        <p:tav tm="0">
                                          <p:val>
                                            <p:strVal val="1+#ppt_h/2"/>
                                          </p:val>
                                        </p:tav>
                                        <p:tav tm="100000">
                                          <p:val>
                                            <p:strVal val="#ppt_y"/>
                                          </p:val>
                                        </p:tav>
                                      </p:tavLst>
                                    </p:anim>
                                  </p:childTnLst>
                                </p:cTn>
                              </p:par>
                            </p:childTnLst>
                          </p:cTn>
                        </p:par>
                        <p:par>
                          <p:cTn id="58" fill="hold">
                            <p:stCondLst>
                              <p:cond delay="1750"/>
                            </p:stCondLst>
                            <p:childTnLst>
                              <p:par>
                                <p:cTn id="59" presetID="2" presetClass="entr" presetSubtype="4" fill="hold" grpId="0"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additive="base">
                                        <p:cTn id="61" dur="100" fill="hold"/>
                                        <p:tgtEl>
                                          <p:spTgt spid="74"/>
                                        </p:tgtEl>
                                        <p:attrNameLst>
                                          <p:attrName>ppt_x</p:attrName>
                                        </p:attrNameLst>
                                      </p:cBhvr>
                                      <p:tavLst>
                                        <p:tav tm="0">
                                          <p:val>
                                            <p:strVal val="#ppt_x"/>
                                          </p:val>
                                        </p:tav>
                                        <p:tav tm="100000">
                                          <p:val>
                                            <p:strVal val="#ppt_x"/>
                                          </p:val>
                                        </p:tav>
                                      </p:tavLst>
                                    </p:anim>
                                    <p:anim calcmode="lin" valueType="num">
                                      <p:cBhvr additive="base">
                                        <p:cTn id="62" dur="100" fill="hold"/>
                                        <p:tgtEl>
                                          <p:spTgt spid="74"/>
                                        </p:tgtEl>
                                        <p:attrNameLst>
                                          <p:attrName>ppt_y</p:attrName>
                                        </p:attrNameLst>
                                      </p:cBhvr>
                                      <p:tavLst>
                                        <p:tav tm="0">
                                          <p:val>
                                            <p:strVal val="1+#ppt_h/2"/>
                                          </p:val>
                                        </p:tav>
                                        <p:tav tm="100000">
                                          <p:val>
                                            <p:strVal val="#ppt_y"/>
                                          </p:val>
                                        </p:tav>
                                      </p:tavLst>
                                    </p:anim>
                                  </p:childTnLst>
                                </p:cTn>
                              </p:par>
                            </p:childTnLst>
                          </p:cTn>
                        </p:par>
                        <p:par>
                          <p:cTn id="63" fill="hold">
                            <p:stCondLst>
                              <p:cond delay="1850"/>
                            </p:stCondLst>
                            <p:childTnLst>
                              <p:par>
                                <p:cTn id="64" presetID="2" presetClass="entr" presetSubtype="4" fill="hold" grpId="0" nodeType="after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100" fill="hold"/>
                                        <p:tgtEl>
                                          <p:spTgt spid="73"/>
                                        </p:tgtEl>
                                        <p:attrNameLst>
                                          <p:attrName>ppt_x</p:attrName>
                                        </p:attrNameLst>
                                      </p:cBhvr>
                                      <p:tavLst>
                                        <p:tav tm="0">
                                          <p:val>
                                            <p:strVal val="#ppt_x"/>
                                          </p:val>
                                        </p:tav>
                                        <p:tav tm="100000">
                                          <p:val>
                                            <p:strVal val="#ppt_x"/>
                                          </p:val>
                                        </p:tav>
                                      </p:tavLst>
                                    </p:anim>
                                    <p:anim calcmode="lin" valueType="num">
                                      <p:cBhvr additive="base">
                                        <p:cTn id="67" dur="100" fill="hold"/>
                                        <p:tgtEl>
                                          <p:spTgt spid="73"/>
                                        </p:tgtEl>
                                        <p:attrNameLst>
                                          <p:attrName>ppt_y</p:attrName>
                                        </p:attrNameLst>
                                      </p:cBhvr>
                                      <p:tavLst>
                                        <p:tav tm="0">
                                          <p:val>
                                            <p:strVal val="1+#ppt_h/2"/>
                                          </p:val>
                                        </p:tav>
                                        <p:tav tm="100000">
                                          <p:val>
                                            <p:strVal val="#ppt_y"/>
                                          </p:val>
                                        </p:tav>
                                      </p:tavLst>
                                    </p:anim>
                                  </p:childTnLst>
                                </p:cTn>
                              </p:par>
                            </p:childTnLst>
                          </p:cTn>
                        </p:par>
                        <p:par>
                          <p:cTn id="68" fill="hold">
                            <p:stCondLst>
                              <p:cond delay="1950"/>
                            </p:stCondLst>
                            <p:childTnLst>
                              <p:par>
                                <p:cTn id="69" presetID="2" presetClass="entr" presetSubtype="4" fill="hold" grpId="0"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additive="base">
                                        <p:cTn id="71" dur="100" fill="hold"/>
                                        <p:tgtEl>
                                          <p:spTgt spid="62"/>
                                        </p:tgtEl>
                                        <p:attrNameLst>
                                          <p:attrName>ppt_x</p:attrName>
                                        </p:attrNameLst>
                                      </p:cBhvr>
                                      <p:tavLst>
                                        <p:tav tm="0">
                                          <p:val>
                                            <p:strVal val="#ppt_x"/>
                                          </p:val>
                                        </p:tav>
                                        <p:tav tm="100000">
                                          <p:val>
                                            <p:strVal val="#ppt_x"/>
                                          </p:val>
                                        </p:tav>
                                      </p:tavLst>
                                    </p:anim>
                                    <p:anim calcmode="lin" valueType="num">
                                      <p:cBhvr additive="base">
                                        <p:cTn id="72" dur="100" fill="hold"/>
                                        <p:tgtEl>
                                          <p:spTgt spid="62"/>
                                        </p:tgtEl>
                                        <p:attrNameLst>
                                          <p:attrName>ppt_y</p:attrName>
                                        </p:attrNameLst>
                                      </p:cBhvr>
                                      <p:tavLst>
                                        <p:tav tm="0">
                                          <p:val>
                                            <p:strVal val="1+#ppt_h/2"/>
                                          </p:val>
                                        </p:tav>
                                        <p:tav tm="100000">
                                          <p:val>
                                            <p:strVal val="#ppt_y"/>
                                          </p:val>
                                        </p:tav>
                                      </p:tavLst>
                                    </p:anim>
                                  </p:childTnLst>
                                </p:cTn>
                              </p:par>
                            </p:childTnLst>
                          </p:cTn>
                        </p:par>
                        <p:par>
                          <p:cTn id="73" fill="hold">
                            <p:stCondLst>
                              <p:cond delay="2050"/>
                            </p:stCondLst>
                            <p:childTnLst>
                              <p:par>
                                <p:cTn id="74" presetID="2" presetClass="entr" presetSubtype="4" fill="hold" grpId="0" nodeType="afterEffect">
                                  <p:stCondLst>
                                    <p:cond delay="0"/>
                                  </p:stCondLst>
                                  <p:childTnLst>
                                    <p:set>
                                      <p:cBhvr>
                                        <p:cTn id="75" dur="1" fill="hold">
                                          <p:stCondLst>
                                            <p:cond delay="0"/>
                                          </p:stCondLst>
                                        </p:cTn>
                                        <p:tgtEl>
                                          <p:spTgt spid="60"/>
                                        </p:tgtEl>
                                        <p:attrNameLst>
                                          <p:attrName>style.visibility</p:attrName>
                                        </p:attrNameLst>
                                      </p:cBhvr>
                                      <p:to>
                                        <p:strVal val="visible"/>
                                      </p:to>
                                    </p:set>
                                    <p:anim calcmode="lin" valueType="num">
                                      <p:cBhvr additive="base">
                                        <p:cTn id="76" dur="100" fill="hold"/>
                                        <p:tgtEl>
                                          <p:spTgt spid="60"/>
                                        </p:tgtEl>
                                        <p:attrNameLst>
                                          <p:attrName>ppt_x</p:attrName>
                                        </p:attrNameLst>
                                      </p:cBhvr>
                                      <p:tavLst>
                                        <p:tav tm="0">
                                          <p:val>
                                            <p:strVal val="#ppt_x"/>
                                          </p:val>
                                        </p:tav>
                                        <p:tav tm="100000">
                                          <p:val>
                                            <p:strVal val="#ppt_x"/>
                                          </p:val>
                                        </p:tav>
                                      </p:tavLst>
                                    </p:anim>
                                    <p:anim calcmode="lin" valueType="num">
                                      <p:cBhvr additive="base">
                                        <p:cTn id="77" dur="100" fill="hold"/>
                                        <p:tgtEl>
                                          <p:spTgt spid="60"/>
                                        </p:tgtEl>
                                        <p:attrNameLst>
                                          <p:attrName>ppt_y</p:attrName>
                                        </p:attrNameLst>
                                      </p:cBhvr>
                                      <p:tavLst>
                                        <p:tav tm="0">
                                          <p:val>
                                            <p:strVal val="1+#ppt_h/2"/>
                                          </p:val>
                                        </p:tav>
                                        <p:tav tm="100000">
                                          <p:val>
                                            <p:strVal val="#ppt_y"/>
                                          </p:val>
                                        </p:tav>
                                      </p:tavLst>
                                    </p:anim>
                                  </p:childTnLst>
                                </p:cTn>
                              </p:par>
                            </p:childTnLst>
                          </p:cTn>
                        </p:par>
                        <p:par>
                          <p:cTn id="78" fill="hold">
                            <p:stCondLst>
                              <p:cond delay="2150"/>
                            </p:stCondLst>
                            <p:childTnLst>
                              <p:par>
                                <p:cTn id="79" presetID="2" presetClass="entr" presetSubtype="4" fill="hold" grpId="0" nodeType="afterEffect">
                                  <p:stCondLst>
                                    <p:cond delay="0"/>
                                  </p:stCondLst>
                                  <p:childTnLst>
                                    <p:set>
                                      <p:cBhvr>
                                        <p:cTn id="80" dur="1" fill="hold">
                                          <p:stCondLst>
                                            <p:cond delay="0"/>
                                          </p:stCondLst>
                                        </p:cTn>
                                        <p:tgtEl>
                                          <p:spTgt spid="53"/>
                                        </p:tgtEl>
                                        <p:attrNameLst>
                                          <p:attrName>style.visibility</p:attrName>
                                        </p:attrNameLst>
                                      </p:cBhvr>
                                      <p:to>
                                        <p:strVal val="visible"/>
                                      </p:to>
                                    </p:set>
                                    <p:anim calcmode="lin" valueType="num">
                                      <p:cBhvr additive="base">
                                        <p:cTn id="81" dur="100" fill="hold"/>
                                        <p:tgtEl>
                                          <p:spTgt spid="53"/>
                                        </p:tgtEl>
                                        <p:attrNameLst>
                                          <p:attrName>ppt_x</p:attrName>
                                        </p:attrNameLst>
                                      </p:cBhvr>
                                      <p:tavLst>
                                        <p:tav tm="0">
                                          <p:val>
                                            <p:strVal val="#ppt_x"/>
                                          </p:val>
                                        </p:tav>
                                        <p:tav tm="100000">
                                          <p:val>
                                            <p:strVal val="#ppt_x"/>
                                          </p:val>
                                        </p:tav>
                                      </p:tavLst>
                                    </p:anim>
                                    <p:anim calcmode="lin" valueType="num">
                                      <p:cBhvr additive="base">
                                        <p:cTn id="82" dur="100" fill="hold"/>
                                        <p:tgtEl>
                                          <p:spTgt spid="53"/>
                                        </p:tgtEl>
                                        <p:attrNameLst>
                                          <p:attrName>ppt_y</p:attrName>
                                        </p:attrNameLst>
                                      </p:cBhvr>
                                      <p:tavLst>
                                        <p:tav tm="0">
                                          <p:val>
                                            <p:strVal val="1+#ppt_h/2"/>
                                          </p:val>
                                        </p:tav>
                                        <p:tav tm="100000">
                                          <p:val>
                                            <p:strVal val="#ppt_y"/>
                                          </p:val>
                                        </p:tav>
                                      </p:tavLst>
                                    </p:anim>
                                  </p:childTnLst>
                                </p:cTn>
                              </p:par>
                            </p:childTnLst>
                          </p:cTn>
                        </p:par>
                        <p:par>
                          <p:cTn id="83" fill="hold">
                            <p:stCondLst>
                              <p:cond delay="2250"/>
                            </p:stCondLst>
                            <p:childTnLst>
                              <p:par>
                                <p:cTn id="84" presetID="2" presetClass="entr" presetSubtype="4" fill="hold" grpId="0" nodeType="afterEffect">
                                  <p:stCondLst>
                                    <p:cond delay="0"/>
                                  </p:stCondLst>
                                  <p:childTnLst>
                                    <p:set>
                                      <p:cBhvr>
                                        <p:cTn id="85" dur="1" fill="hold">
                                          <p:stCondLst>
                                            <p:cond delay="0"/>
                                          </p:stCondLst>
                                        </p:cTn>
                                        <p:tgtEl>
                                          <p:spTgt spid="59"/>
                                        </p:tgtEl>
                                        <p:attrNameLst>
                                          <p:attrName>style.visibility</p:attrName>
                                        </p:attrNameLst>
                                      </p:cBhvr>
                                      <p:to>
                                        <p:strVal val="visible"/>
                                      </p:to>
                                    </p:set>
                                    <p:anim calcmode="lin" valueType="num">
                                      <p:cBhvr additive="base">
                                        <p:cTn id="86" dur="100" fill="hold"/>
                                        <p:tgtEl>
                                          <p:spTgt spid="59"/>
                                        </p:tgtEl>
                                        <p:attrNameLst>
                                          <p:attrName>ppt_x</p:attrName>
                                        </p:attrNameLst>
                                      </p:cBhvr>
                                      <p:tavLst>
                                        <p:tav tm="0">
                                          <p:val>
                                            <p:strVal val="#ppt_x"/>
                                          </p:val>
                                        </p:tav>
                                        <p:tav tm="100000">
                                          <p:val>
                                            <p:strVal val="#ppt_x"/>
                                          </p:val>
                                        </p:tav>
                                      </p:tavLst>
                                    </p:anim>
                                    <p:anim calcmode="lin" valueType="num">
                                      <p:cBhvr additive="base">
                                        <p:cTn id="87" dur="100" fill="hold"/>
                                        <p:tgtEl>
                                          <p:spTgt spid="59"/>
                                        </p:tgtEl>
                                        <p:attrNameLst>
                                          <p:attrName>ppt_y</p:attrName>
                                        </p:attrNameLst>
                                      </p:cBhvr>
                                      <p:tavLst>
                                        <p:tav tm="0">
                                          <p:val>
                                            <p:strVal val="1+#ppt_h/2"/>
                                          </p:val>
                                        </p:tav>
                                        <p:tav tm="100000">
                                          <p:val>
                                            <p:strVal val="#ppt_y"/>
                                          </p:val>
                                        </p:tav>
                                      </p:tavLst>
                                    </p:anim>
                                  </p:childTnLst>
                                </p:cTn>
                              </p:par>
                            </p:childTnLst>
                          </p:cTn>
                        </p:par>
                        <p:par>
                          <p:cTn id="88" fill="hold">
                            <p:stCondLst>
                              <p:cond delay="2350"/>
                            </p:stCondLst>
                            <p:childTnLst>
                              <p:par>
                                <p:cTn id="89" presetID="2" presetClass="entr" presetSubtype="4" fill="hold" grpId="0" nodeType="afterEffect">
                                  <p:stCondLst>
                                    <p:cond delay="0"/>
                                  </p:stCondLst>
                                  <p:childTnLst>
                                    <p:set>
                                      <p:cBhvr>
                                        <p:cTn id="90" dur="1" fill="hold">
                                          <p:stCondLst>
                                            <p:cond delay="0"/>
                                          </p:stCondLst>
                                        </p:cTn>
                                        <p:tgtEl>
                                          <p:spTgt spid="58"/>
                                        </p:tgtEl>
                                        <p:attrNameLst>
                                          <p:attrName>style.visibility</p:attrName>
                                        </p:attrNameLst>
                                      </p:cBhvr>
                                      <p:to>
                                        <p:strVal val="visible"/>
                                      </p:to>
                                    </p:set>
                                    <p:anim calcmode="lin" valueType="num">
                                      <p:cBhvr additive="base">
                                        <p:cTn id="91" dur="100" fill="hold"/>
                                        <p:tgtEl>
                                          <p:spTgt spid="58"/>
                                        </p:tgtEl>
                                        <p:attrNameLst>
                                          <p:attrName>ppt_x</p:attrName>
                                        </p:attrNameLst>
                                      </p:cBhvr>
                                      <p:tavLst>
                                        <p:tav tm="0">
                                          <p:val>
                                            <p:strVal val="#ppt_x"/>
                                          </p:val>
                                        </p:tav>
                                        <p:tav tm="100000">
                                          <p:val>
                                            <p:strVal val="#ppt_x"/>
                                          </p:val>
                                        </p:tav>
                                      </p:tavLst>
                                    </p:anim>
                                    <p:anim calcmode="lin" valueType="num">
                                      <p:cBhvr additive="base">
                                        <p:cTn id="92" dur="100" fill="hold"/>
                                        <p:tgtEl>
                                          <p:spTgt spid="58"/>
                                        </p:tgtEl>
                                        <p:attrNameLst>
                                          <p:attrName>ppt_y</p:attrName>
                                        </p:attrNameLst>
                                      </p:cBhvr>
                                      <p:tavLst>
                                        <p:tav tm="0">
                                          <p:val>
                                            <p:strVal val="1+#ppt_h/2"/>
                                          </p:val>
                                        </p:tav>
                                        <p:tav tm="100000">
                                          <p:val>
                                            <p:strVal val="#ppt_y"/>
                                          </p:val>
                                        </p:tav>
                                      </p:tavLst>
                                    </p:anim>
                                  </p:childTnLst>
                                </p:cTn>
                              </p:par>
                            </p:childTnLst>
                          </p:cTn>
                        </p:par>
                        <p:par>
                          <p:cTn id="93" fill="hold">
                            <p:stCondLst>
                              <p:cond delay="245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100" fill="hold"/>
                                        <p:tgtEl>
                                          <p:spTgt spid="51"/>
                                        </p:tgtEl>
                                        <p:attrNameLst>
                                          <p:attrName>ppt_x</p:attrName>
                                        </p:attrNameLst>
                                      </p:cBhvr>
                                      <p:tavLst>
                                        <p:tav tm="0">
                                          <p:val>
                                            <p:strVal val="#ppt_x"/>
                                          </p:val>
                                        </p:tav>
                                        <p:tav tm="100000">
                                          <p:val>
                                            <p:strVal val="#ppt_x"/>
                                          </p:val>
                                        </p:tav>
                                      </p:tavLst>
                                    </p:anim>
                                    <p:anim calcmode="lin" valueType="num">
                                      <p:cBhvr additive="base">
                                        <p:cTn id="97" dur="10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2550"/>
                            </p:stCondLst>
                            <p:childTnLst>
                              <p:par>
                                <p:cTn id="99" presetID="2" presetClass="entr" presetSubtype="4" fill="hold" grpId="0" nodeType="afterEffect">
                                  <p:stCondLst>
                                    <p:cond delay="0"/>
                                  </p:stCondLst>
                                  <p:childTnLst>
                                    <p:set>
                                      <p:cBhvr>
                                        <p:cTn id="100" dur="1" fill="hold">
                                          <p:stCondLst>
                                            <p:cond delay="0"/>
                                          </p:stCondLst>
                                        </p:cTn>
                                        <p:tgtEl>
                                          <p:spTgt spid="52"/>
                                        </p:tgtEl>
                                        <p:attrNameLst>
                                          <p:attrName>style.visibility</p:attrName>
                                        </p:attrNameLst>
                                      </p:cBhvr>
                                      <p:to>
                                        <p:strVal val="visible"/>
                                      </p:to>
                                    </p:set>
                                    <p:anim calcmode="lin" valueType="num">
                                      <p:cBhvr additive="base">
                                        <p:cTn id="101" dur="100" fill="hold"/>
                                        <p:tgtEl>
                                          <p:spTgt spid="52"/>
                                        </p:tgtEl>
                                        <p:attrNameLst>
                                          <p:attrName>ppt_x</p:attrName>
                                        </p:attrNameLst>
                                      </p:cBhvr>
                                      <p:tavLst>
                                        <p:tav tm="0">
                                          <p:val>
                                            <p:strVal val="#ppt_x"/>
                                          </p:val>
                                        </p:tav>
                                        <p:tav tm="100000">
                                          <p:val>
                                            <p:strVal val="#ppt_x"/>
                                          </p:val>
                                        </p:tav>
                                      </p:tavLst>
                                    </p:anim>
                                    <p:anim calcmode="lin" valueType="num">
                                      <p:cBhvr additive="base">
                                        <p:cTn id="102" dur="100" fill="hold"/>
                                        <p:tgtEl>
                                          <p:spTgt spid="52"/>
                                        </p:tgtEl>
                                        <p:attrNameLst>
                                          <p:attrName>ppt_y</p:attrName>
                                        </p:attrNameLst>
                                      </p:cBhvr>
                                      <p:tavLst>
                                        <p:tav tm="0">
                                          <p:val>
                                            <p:strVal val="1+#ppt_h/2"/>
                                          </p:val>
                                        </p:tav>
                                        <p:tav tm="100000">
                                          <p:val>
                                            <p:strVal val="#ppt_y"/>
                                          </p:val>
                                        </p:tav>
                                      </p:tavLst>
                                    </p:anim>
                                  </p:childTnLst>
                                </p:cTn>
                              </p:par>
                            </p:childTnLst>
                          </p:cTn>
                        </p:par>
                        <p:par>
                          <p:cTn id="103" fill="hold">
                            <p:stCondLst>
                              <p:cond delay="2650"/>
                            </p:stCondLst>
                            <p:childTnLst>
                              <p:par>
                                <p:cTn id="104" presetID="2" presetClass="entr" presetSubtype="4" fill="hold" grpId="0" nodeType="afterEffect">
                                  <p:stCondLst>
                                    <p:cond delay="0"/>
                                  </p:stCondLst>
                                  <p:childTnLst>
                                    <p:set>
                                      <p:cBhvr>
                                        <p:cTn id="105" dur="1" fill="hold">
                                          <p:stCondLst>
                                            <p:cond delay="0"/>
                                          </p:stCondLst>
                                        </p:cTn>
                                        <p:tgtEl>
                                          <p:spTgt spid="54"/>
                                        </p:tgtEl>
                                        <p:attrNameLst>
                                          <p:attrName>style.visibility</p:attrName>
                                        </p:attrNameLst>
                                      </p:cBhvr>
                                      <p:to>
                                        <p:strVal val="visible"/>
                                      </p:to>
                                    </p:set>
                                    <p:anim calcmode="lin" valueType="num">
                                      <p:cBhvr additive="base">
                                        <p:cTn id="106" dur="100" fill="hold"/>
                                        <p:tgtEl>
                                          <p:spTgt spid="54"/>
                                        </p:tgtEl>
                                        <p:attrNameLst>
                                          <p:attrName>ppt_x</p:attrName>
                                        </p:attrNameLst>
                                      </p:cBhvr>
                                      <p:tavLst>
                                        <p:tav tm="0">
                                          <p:val>
                                            <p:strVal val="#ppt_x"/>
                                          </p:val>
                                        </p:tav>
                                        <p:tav tm="100000">
                                          <p:val>
                                            <p:strVal val="#ppt_x"/>
                                          </p:val>
                                        </p:tav>
                                      </p:tavLst>
                                    </p:anim>
                                    <p:anim calcmode="lin" valueType="num">
                                      <p:cBhvr additive="base">
                                        <p:cTn id="107" dur="100" fill="hold"/>
                                        <p:tgtEl>
                                          <p:spTgt spid="54"/>
                                        </p:tgtEl>
                                        <p:attrNameLst>
                                          <p:attrName>ppt_y</p:attrName>
                                        </p:attrNameLst>
                                      </p:cBhvr>
                                      <p:tavLst>
                                        <p:tav tm="0">
                                          <p:val>
                                            <p:strVal val="1+#ppt_h/2"/>
                                          </p:val>
                                        </p:tav>
                                        <p:tav tm="100000">
                                          <p:val>
                                            <p:strVal val="#ppt_y"/>
                                          </p:val>
                                        </p:tav>
                                      </p:tavLst>
                                    </p:anim>
                                  </p:childTnLst>
                                </p:cTn>
                              </p:par>
                            </p:childTnLst>
                          </p:cTn>
                        </p:par>
                        <p:par>
                          <p:cTn id="108" fill="hold">
                            <p:stCondLst>
                              <p:cond delay="2750"/>
                            </p:stCondLst>
                            <p:childTnLst>
                              <p:par>
                                <p:cTn id="109" presetID="2" presetClass="entr" presetSubtype="4" fill="hold" grpId="0" nodeType="afterEffect">
                                  <p:stCondLst>
                                    <p:cond delay="0"/>
                                  </p:stCondLst>
                                  <p:childTnLst>
                                    <p:set>
                                      <p:cBhvr>
                                        <p:cTn id="110" dur="1" fill="hold">
                                          <p:stCondLst>
                                            <p:cond delay="0"/>
                                          </p:stCondLst>
                                        </p:cTn>
                                        <p:tgtEl>
                                          <p:spTgt spid="55"/>
                                        </p:tgtEl>
                                        <p:attrNameLst>
                                          <p:attrName>style.visibility</p:attrName>
                                        </p:attrNameLst>
                                      </p:cBhvr>
                                      <p:to>
                                        <p:strVal val="visible"/>
                                      </p:to>
                                    </p:set>
                                    <p:anim calcmode="lin" valueType="num">
                                      <p:cBhvr additive="base">
                                        <p:cTn id="111" dur="100" fill="hold"/>
                                        <p:tgtEl>
                                          <p:spTgt spid="55"/>
                                        </p:tgtEl>
                                        <p:attrNameLst>
                                          <p:attrName>ppt_x</p:attrName>
                                        </p:attrNameLst>
                                      </p:cBhvr>
                                      <p:tavLst>
                                        <p:tav tm="0">
                                          <p:val>
                                            <p:strVal val="#ppt_x"/>
                                          </p:val>
                                        </p:tav>
                                        <p:tav tm="100000">
                                          <p:val>
                                            <p:strVal val="#ppt_x"/>
                                          </p:val>
                                        </p:tav>
                                      </p:tavLst>
                                    </p:anim>
                                    <p:anim calcmode="lin" valueType="num">
                                      <p:cBhvr additive="base">
                                        <p:cTn id="112" dur="100" fill="hold"/>
                                        <p:tgtEl>
                                          <p:spTgt spid="55"/>
                                        </p:tgtEl>
                                        <p:attrNameLst>
                                          <p:attrName>ppt_y</p:attrName>
                                        </p:attrNameLst>
                                      </p:cBhvr>
                                      <p:tavLst>
                                        <p:tav tm="0">
                                          <p:val>
                                            <p:strVal val="1+#ppt_h/2"/>
                                          </p:val>
                                        </p:tav>
                                        <p:tav tm="100000">
                                          <p:val>
                                            <p:strVal val="#ppt_y"/>
                                          </p:val>
                                        </p:tav>
                                      </p:tavLst>
                                    </p:anim>
                                  </p:childTnLst>
                                </p:cTn>
                              </p:par>
                            </p:childTnLst>
                          </p:cTn>
                        </p:par>
                        <p:par>
                          <p:cTn id="113" fill="hold">
                            <p:stCondLst>
                              <p:cond delay="2850"/>
                            </p:stCondLst>
                            <p:childTnLst>
                              <p:par>
                                <p:cTn id="114" presetID="2" presetClass="entr" presetSubtype="4" fill="hold" grpId="0" nodeType="afterEffect">
                                  <p:stCondLst>
                                    <p:cond delay="0"/>
                                  </p:stCondLst>
                                  <p:childTnLst>
                                    <p:set>
                                      <p:cBhvr>
                                        <p:cTn id="115" dur="1" fill="hold">
                                          <p:stCondLst>
                                            <p:cond delay="0"/>
                                          </p:stCondLst>
                                        </p:cTn>
                                        <p:tgtEl>
                                          <p:spTgt spid="56"/>
                                        </p:tgtEl>
                                        <p:attrNameLst>
                                          <p:attrName>style.visibility</p:attrName>
                                        </p:attrNameLst>
                                      </p:cBhvr>
                                      <p:to>
                                        <p:strVal val="visible"/>
                                      </p:to>
                                    </p:set>
                                    <p:anim calcmode="lin" valueType="num">
                                      <p:cBhvr additive="base">
                                        <p:cTn id="116" dur="100" fill="hold"/>
                                        <p:tgtEl>
                                          <p:spTgt spid="56"/>
                                        </p:tgtEl>
                                        <p:attrNameLst>
                                          <p:attrName>ppt_x</p:attrName>
                                        </p:attrNameLst>
                                      </p:cBhvr>
                                      <p:tavLst>
                                        <p:tav tm="0">
                                          <p:val>
                                            <p:strVal val="#ppt_x"/>
                                          </p:val>
                                        </p:tav>
                                        <p:tav tm="100000">
                                          <p:val>
                                            <p:strVal val="#ppt_x"/>
                                          </p:val>
                                        </p:tav>
                                      </p:tavLst>
                                    </p:anim>
                                    <p:anim calcmode="lin" valueType="num">
                                      <p:cBhvr additive="base">
                                        <p:cTn id="117" dur="100" fill="hold"/>
                                        <p:tgtEl>
                                          <p:spTgt spid="56"/>
                                        </p:tgtEl>
                                        <p:attrNameLst>
                                          <p:attrName>ppt_y</p:attrName>
                                        </p:attrNameLst>
                                      </p:cBhvr>
                                      <p:tavLst>
                                        <p:tav tm="0">
                                          <p:val>
                                            <p:strVal val="1+#ppt_h/2"/>
                                          </p:val>
                                        </p:tav>
                                        <p:tav tm="100000">
                                          <p:val>
                                            <p:strVal val="#ppt_y"/>
                                          </p:val>
                                        </p:tav>
                                      </p:tavLst>
                                    </p:anim>
                                  </p:childTnLst>
                                </p:cTn>
                              </p:par>
                            </p:childTnLst>
                          </p:cTn>
                        </p:par>
                        <p:par>
                          <p:cTn id="118" fill="hold">
                            <p:stCondLst>
                              <p:cond delay="2950"/>
                            </p:stCondLst>
                            <p:childTnLst>
                              <p:par>
                                <p:cTn id="119" presetID="2" presetClass="entr" presetSubtype="4" fill="hold" grpId="0" nodeType="afterEffect">
                                  <p:stCondLst>
                                    <p:cond delay="0"/>
                                  </p:stCondLst>
                                  <p:childTnLst>
                                    <p:set>
                                      <p:cBhvr>
                                        <p:cTn id="120" dur="1" fill="hold">
                                          <p:stCondLst>
                                            <p:cond delay="0"/>
                                          </p:stCondLst>
                                        </p:cTn>
                                        <p:tgtEl>
                                          <p:spTgt spid="57"/>
                                        </p:tgtEl>
                                        <p:attrNameLst>
                                          <p:attrName>style.visibility</p:attrName>
                                        </p:attrNameLst>
                                      </p:cBhvr>
                                      <p:to>
                                        <p:strVal val="visible"/>
                                      </p:to>
                                    </p:set>
                                    <p:anim calcmode="lin" valueType="num">
                                      <p:cBhvr additive="base">
                                        <p:cTn id="121" dur="100" fill="hold"/>
                                        <p:tgtEl>
                                          <p:spTgt spid="57"/>
                                        </p:tgtEl>
                                        <p:attrNameLst>
                                          <p:attrName>ppt_x</p:attrName>
                                        </p:attrNameLst>
                                      </p:cBhvr>
                                      <p:tavLst>
                                        <p:tav tm="0">
                                          <p:val>
                                            <p:strVal val="#ppt_x"/>
                                          </p:val>
                                        </p:tav>
                                        <p:tav tm="100000">
                                          <p:val>
                                            <p:strVal val="#ppt_x"/>
                                          </p:val>
                                        </p:tav>
                                      </p:tavLst>
                                    </p:anim>
                                    <p:anim calcmode="lin" valueType="num">
                                      <p:cBhvr additive="base">
                                        <p:cTn id="122" dur="100" fill="hold"/>
                                        <p:tgtEl>
                                          <p:spTgt spid="57"/>
                                        </p:tgtEl>
                                        <p:attrNameLst>
                                          <p:attrName>ppt_y</p:attrName>
                                        </p:attrNameLst>
                                      </p:cBhvr>
                                      <p:tavLst>
                                        <p:tav tm="0">
                                          <p:val>
                                            <p:strVal val="1+#ppt_h/2"/>
                                          </p:val>
                                        </p:tav>
                                        <p:tav tm="100000">
                                          <p:val>
                                            <p:strVal val="#ppt_y"/>
                                          </p:val>
                                        </p:tav>
                                      </p:tavLst>
                                    </p:anim>
                                  </p:childTnLst>
                                </p:cTn>
                              </p:par>
                            </p:childTnLst>
                          </p:cTn>
                        </p:par>
                        <p:par>
                          <p:cTn id="123" fill="hold">
                            <p:stCondLst>
                              <p:cond delay="3050"/>
                            </p:stCondLst>
                            <p:childTnLst>
                              <p:par>
                                <p:cTn id="124" presetID="2" presetClass="entr" presetSubtype="4" fill="hold" grpId="0" nodeType="afterEffect">
                                  <p:stCondLst>
                                    <p:cond delay="0"/>
                                  </p:stCondLst>
                                  <p:childTnLst>
                                    <p:set>
                                      <p:cBhvr>
                                        <p:cTn id="125" dur="1" fill="hold">
                                          <p:stCondLst>
                                            <p:cond delay="0"/>
                                          </p:stCondLst>
                                        </p:cTn>
                                        <p:tgtEl>
                                          <p:spTgt spid="63"/>
                                        </p:tgtEl>
                                        <p:attrNameLst>
                                          <p:attrName>style.visibility</p:attrName>
                                        </p:attrNameLst>
                                      </p:cBhvr>
                                      <p:to>
                                        <p:strVal val="visible"/>
                                      </p:to>
                                    </p:set>
                                    <p:anim calcmode="lin" valueType="num">
                                      <p:cBhvr additive="base">
                                        <p:cTn id="126" dur="100" fill="hold"/>
                                        <p:tgtEl>
                                          <p:spTgt spid="63"/>
                                        </p:tgtEl>
                                        <p:attrNameLst>
                                          <p:attrName>ppt_x</p:attrName>
                                        </p:attrNameLst>
                                      </p:cBhvr>
                                      <p:tavLst>
                                        <p:tav tm="0">
                                          <p:val>
                                            <p:strVal val="#ppt_x"/>
                                          </p:val>
                                        </p:tav>
                                        <p:tav tm="100000">
                                          <p:val>
                                            <p:strVal val="#ppt_x"/>
                                          </p:val>
                                        </p:tav>
                                      </p:tavLst>
                                    </p:anim>
                                    <p:anim calcmode="lin" valueType="num">
                                      <p:cBhvr additive="base">
                                        <p:cTn id="127" dur="100" fill="hold"/>
                                        <p:tgtEl>
                                          <p:spTgt spid="63"/>
                                        </p:tgtEl>
                                        <p:attrNameLst>
                                          <p:attrName>ppt_y</p:attrName>
                                        </p:attrNameLst>
                                      </p:cBhvr>
                                      <p:tavLst>
                                        <p:tav tm="0">
                                          <p:val>
                                            <p:strVal val="1+#ppt_h/2"/>
                                          </p:val>
                                        </p:tav>
                                        <p:tav tm="100000">
                                          <p:val>
                                            <p:strVal val="#ppt_y"/>
                                          </p:val>
                                        </p:tav>
                                      </p:tavLst>
                                    </p:anim>
                                  </p:childTnLst>
                                </p:cTn>
                              </p:par>
                            </p:childTnLst>
                          </p:cTn>
                        </p:par>
                        <p:par>
                          <p:cTn id="128" fill="hold">
                            <p:stCondLst>
                              <p:cond delay="3150"/>
                            </p:stCondLst>
                            <p:childTnLst>
                              <p:par>
                                <p:cTn id="129" presetID="2" presetClass="entr" presetSubtype="4" fill="hold" grpId="0" nodeType="afterEffect">
                                  <p:stCondLst>
                                    <p:cond delay="0"/>
                                  </p:stCondLst>
                                  <p:childTnLst>
                                    <p:set>
                                      <p:cBhvr>
                                        <p:cTn id="130" dur="1" fill="hold">
                                          <p:stCondLst>
                                            <p:cond delay="0"/>
                                          </p:stCondLst>
                                        </p:cTn>
                                        <p:tgtEl>
                                          <p:spTgt spid="64"/>
                                        </p:tgtEl>
                                        <p:attrNameLst>
                                          <p:attrName>style.visibility</p:attrName>
                                        </p:attrNameLst>
                                      </p:cBhvr>
                                      <p:to>
                                        <p:strVal val="visible"/>
                                      </p:to>
                                    </p:set>
                                    <p:anim calcmode="lin" valueType="num">
                                      <p:cBhvr additive="base">
                                        <p:cTn id="131" dur="100" fill="hold"/>
                                        <p:tgtEl>
                                          <p:spTgt spid="64"/>
                                        </p:tgtEl>
                                        <p:attrNameLst>
                                          <p:attrName>ppt_x</p:attrName>
                                        </p:attrNameLst>
                                      </p:cBhvr>
                                      <p:tavLst>
                                        <p:tav tm="0">
                                          <p:val>
                                            <p:strVal val="#ppt_x"/>
                                          </p:val>
                                        </p:tav>
                                        <p:tav tm="100000">
                                          <p:val>
                                            <p:strVal val="#ppt_x"/>
                                          </p:val>
                                        </p:tav>
                                      </p:tavLst>
                                    </p:anim>
                                    <p:anim calcmode="lin" valueType="num">
                                      <p:cBhvr additive="base">
                                        <p:cTn id="132" dur="100" fill="hold"/>
                                        <p:tgtEl>
                                          <p:spTgt spid="64"/>
                                        </p:tgtEl>
                                        <p:attrNameLst>
                                          <p:attrName>ppt_y</p:attrName>
                                        </p:attrNameLst>
                                      </p:cBhvr>
                                      <p:tavLst>
                                        <p:tav tm="0">
                                          <p:val>
                                            <p:strVal val="1+#ppt_h/2"/>
                                          </p:val>
                                        </p:tav>
                                        <p:tav tm="100000">
                                          <p:val>
                                            <p:strVal val="#ppt_y"/>
                                          </p:val>
                                        </p:tav>
                                      </p:tavLst>
                                    </p:anim>
                                  </p:childTnLst>
                                </p:cTn>
                              </p:par>
                            </p:childTnLst>
                          </p:cTn>
                        </p:par>
                        <p:par>
                          <p:cTn id="133" fill="hold">
                            <p:stCondLst>
                              <p:cond delay="3250"/>
                            </p:stCondLst>
                            <p:childTnLst>
                              <p:par>
                                <p:cTn id="134" presetID="2" presetClass="entr" presetSubtype="4" fill="hold" grpId="0" nodeType="afterEffect">
                                  <p:stCondLst>
                                    <p:cond delay="0"/>
                                  </p:stCondLst>
                                  <p:childTnLst>
                                    <p:set>
                                      <p:cBhvr>
                                        <p:cTn id="135" dur="1" fill="hold">
                                          <p:stCondLst>
                                            <p:cond delay="0"/>
                                          </p:stCondLst>
                                        </p:cTn>
                                        <p:tgtEl>
                                          <p:spTgt spid="65"/>
                                        </p:tgtEl>
                                        <p:attrNameLst>
                                          <p:attrName>style.visibility</p:attrName>
                                        </p:attrNameLst>
                                      </p:cBhvr>
                                      <p:to>
                                        <p:strVal val="visible"/>
                                      </p:to>
                                    </p:set>
                                    <p:anim calcmode="lin" valueType="num">
                                      <p:cBhvr additive="base">
                                        <p:cTn id="136" dur="100" fill="hold"/>
                                        <p:tgtEl>
                                          <p:spTgt spid="65"/>
                                        </p:tgtEl>
                                        <p:attrNameLst>
                                          <p:attrName>ppt_x</p:attrName>
                                        </p:attrNameLst>
                                      </p:cBhvr>
                                      <p:tavLst>
                                        <p:tav tm="0">
                                          <p:val>
                                            <p:strVal val="#ppt_x"/>
                                          </p:val>
                                        </p:tav>
                                        <p:tav tm="100000">
                                          <p:val>
                                            <p:strVal val="#ppt_x"/>
                                          </p:val>
                                        </p:tav>
                                      </p:tavLst>
                                    </p:anim>
                                    <p:anim calcmode="lin" valueType="num">
                                      <p:cBhvr additive="base">
                                        <p:cTn id="137" dur="100" fill="hold"/>
                                        <p:tgtEl>
                                          <p:spTgt spid="65"/>
                                        </p:tgtEl>
                                        <p:attrNameLst>
                                          <p:attrName>ppt_y</p:attrName>
                                        </p:attrNameLst>
                                      </p:cBhvr>
                                      <p:tavLst>
                                        <p:tav tm="0">
                                          <p:val>
                                            <p:strVal val="1+#ppt_h/2"/>
                                          </p:val>
                                        </p:tav>
                                        <p:tav tm="100000">
                                          <p:val>
                                            <p:strVal val="#ppt_y"/>
                                          </p:val>
                                        </p:tav>
                                      </p:tavLst>
                                    </p:anim>
                                  </p:childTnLst>
                                </p:cTn>
                              </p:par>
                            </p:childTnLst>
                          </p:cTn>
                        </p:par>
                        <p:par>
                          <p:cTn id="138" fill="hold">
                            <p:stCondLst>
                              <p:cond delay="3350"/>
                            </p:stCondLst>
                            <p:childTnLst>
                              <p:par>
                                <p:cTn id="139" presetID="2" presetClass="entr" presetSubtype="4" fill="hold" grpId="0" nodeType="afterEffect">
                                  <p:stCondLst>
                                    <p:cond delay="0"/>
                                  </p:stCondLst>
                                  <p:childTnLst>
                                    <p:set>
                                      <p:cBhvr>
                                        <p:cTn id="140" dur="1" fill="hold">
                                          <p:stCondLst>
                                            <p:cond delay="0"/>
                                          </p:stCondLst>
                                        </p:cTn>
                                        <p:tgtEl>
                                          <p:spTgt spid="66"/>
                                        </p:tgtEl>
                                        <p:attrNameLst>
                                          <p:attrName>style.visibility</p:attrName>
                                        </p:attrNameLst>
                                      </p:cBhvr>
                                      <p:to>
                                        <p:strVal val="visible"/>
                                      </p:to>
                                    </p:set>
                                    <p:anim calcmode="lin" valueType="num">
                                      <p:cBhvr additive="base">
                                        <p:cTn id="141" dur="100" fill="hold"/>
                                        <p:tgtEl>
                                          <p:spTgt spid="66"/>
                                        </p:tgtEl>
                                        <p:attrNameLst>
                                          <p:attrName>ppt_x</p:attrName>
                                        </p:attrNameLst>
                                      </p:cBhvr>
                                      <p:tavLst>
                                        <p:tav tm="0">
                                          <p:val>
                                            <p:strVal val="#ppt_x"/>
                                          </p:val>
                                        </p:tav>
                                        <p:tav tm="100000">
                                          <p:val>
                                            <p:strVal val="#ppt_x"/>
                                          </p:val>
                                        </p:tav>
                                      </p:tavLst>
                                    </p:anim>
                                    <p:anim calcmode="lin" valueType="num">
                                      <p:cBhvr additive="base">
                                        <p:cTn id="142" dur="100" fill="hold"/>
                                        <p:tgtEl>
                                          <p:spTgt spid="66"/>
                                        </p:tgtEl>
                                        <p:attrNameLst>
                                          <p:attrName>ppt_y</p:attrName>
                                        </p:attrNameLst>
                                      </p:cBhvr>
                                      <p:tavLst>
                                        <p:tav tm="0">
                                          <p:val>
                                            <p:strVal val="1+#ppt_h/2"/>
                                          </p:val>
                                        </p:tav>
                                        <p:tav tm="100000">
                                          <p:val>
                                            <p:strVal val="#ppt_y"/>
                                          </p:val>
                                        </p:tav>
                                      </p:tavLst>
                                    </p:anim>
                                  </p:childTnLst>
                                </p:cTn>
                              </p:par>
                            </p:childTnLst>
                          </p:cTn>
                        </p:par>
                        <p:par>
                          <p:cTn id="143" fill="hold">
                            <p:stCondLst>
                              <p:cond delay="3450"/>
                            </p:stCondLst>
                            <p:childTnLst>
                              <p:par>
                                <p:cTn id="144" presetID="2" presetClass="entr" presetSubtype="4" fill="hold" grpId="0" nodeType="afterEffect">
                                  <p:stCondLst>
                                    <p:cond delay="0"/>
                                  </p:stCondLst>
                                  <p:childTnLst>
                                    <p:set>
                                      <p:cBhvr>
                                        <p:cTn id="145" dur="1" fill="hold">
                                          <p:stCondLst>
                                            <p:cond delay="0"/>
                                          </p:stCondLst>
                                        </p:cTn>
                                        <p:tgtEl>
                                          <p:spTgt spid="67"/>
                                        </p:tgtEl>
                                        <p:attrNameLst>
                                          <p:attrName>style.visibility</p:attrName>
                                        </p:attrNameLst>
                                      </p:cBhvr>
                                      <p:to>
                                        <p:strVal val="visible"/>
                                      </p:to>
                                    </p:set>
                                    <p:anim calcmode="lin" valueType="num">
                                      <p:cBhvr additive="base">
                                        <p:cTn id="146" dur="100" fill="hold"/>
                                        <p:tgtEl>
                                          <p:spTgt spid="67"/>
                                        </p:tgtEl>
                                        <p:attrNameLst>
                                          <p:attrName>ppt_x</p:attrName>
                                        </p:attrNameLst>
                                      </p:cBhvr>
                                      <p:tavLst>
                                        <p:tav tm="0">
                                          <p:val>
                                            <p:strVal val="#ppt_x"/>
                                          </p:val>
                                        </p:tav>
                                        <p:tav tm="100000">
                                          <p:val>
                                            <p:strVal val="#ppt_x"/>
                                          </p:val>
                                        </p:tav>
                                      </p:tavLst>
                                    </p:anim>
                                    <p:anim calcmode="lin" valueType="num">
                                      <p:cBhvr additive="base">
                                        <p:cTn id="147" dur="100" fill="hold"/>
                                        <p:tgtEl>
                                          <p:spTgt spid="67"/>
                                        </p:tgtEl>
                                        <p:attrNameLst>
                                          <p:attrName>ppt_y</p:attrName>
                                        </p:attrNameLst>
                                      </p:cBhvr>
                                      <p:tavLst>
                                        <p:tav tm="0">
                                          <p:val>
                                            <p:strVal val="1+#ppt_h/2"/>
                                          </p:val>
                                        </p:tav>
                                        <p:tav tm="100000">
                                          <p:val>
                                            <p:strVal val="#ppt_y"/>
                                          </p:val>
                                        </p:tav>
                                      </p:tavLst>
                                    </p:anim>
                                  </p:childTnLst>
                                </p:cTn>
                              </p:par>
                            </p:childTnLst>
                          </p:cTn>
                        </p:par>
                        <p:par>
                          <p:cTn id="148" fill="hold">
                            <p:stCondLst>
                              <p:cond delay="3550"/>
                            </p:stCondLst>
                            <p:childTnLst>
                              <p:par>
                                <p:cTn id="149" presetID="2" presetClass="entr" presetSubtype="4" fill="hold" grpId="0" nodeType="afterEffect">
                                  <p:stCondLst>
                                    <p:cond delay="0"/>
                                  </p:stCondLst>
                                  <p:childTnLst>
                                    <p:set>
                                      <p:cBhvr>
                                        <p:cTn id="150" dur="1" fill="hold">
                                          <p:stCondLst>
                                            <p:cond delay="0"/>
                                          </p:stCondLst>
                                        </p:cTn>
                                        <p:tgtEl>
                                          <p:spTgt spid="70"/>
                                        </p:tgtEl>
                                        <p:attrNameLst>
                                          <p:attrName>style.visibility</p:attrName>
                                        </p:attrNameLst>
                                      </p:cBhvr>
                                      <p:to>
                                        <p:strVal val="visible"/>
                                      </p:to>
                                    </p:set>
                                    <p:anim calcmode="lin" valueType="num">
                                      <p:cBhvr additive="base">
                                        <p:cTn id="151" dur="100" fill="hold"/>
                                        <p:tgtEl>
                                          <p:spTgt spid="70"/>
                                        </p:tgtEl>
                                        <p:attrNameLst>
                                          <p:attrName>ppt_x</p:attrName>
                                        </p:attrNameLst>
                                      </p:cBhvr>
                                      <p:tavLst>
                                        <p:tav tm="0">
                                          <p:val>
                                            <p:strVal val="#ppt_x"/>
                                          </p:val>
                                        </p:tav>
                                        <p:tav tm="100000">
                                          <p:val>
                                            <p:strVal val="#ppt_x"/>
                                          </p:val>
                                        </p:tav>
                                      </p:tavLst>
                                    </p:anim>
                                    <p:anim calcmode="lin" valueType="num">
                                      <p:cBhvr additive="base">
                                        <p:cTn id="152" dur="100" fill="hold"/>
                                        <p:tgtEl>
                                          <p:spTgt spid="70"/>
                                        </p:tgtEl>
                                        <p:attrNameLst>
                                          <p:attrName>ppt_y</p:attrName>
                                        </p:attrNameLst>
                                      </p:cBhvr>
                                      <p:tavLst>
                                        <p:tav tm="0">
                                          <p:val>
                                            <p:strVal val="1+#ppt_h/2"/>
                                          </p:val>
                                        </p:tav>
                                        <p:tav tm="100000">
                                          <p:val>
                                            <p:strVal val="#ppt_y"/>
                                          </p:val>
                                        </p:tav>
                                      </p:tavLst>
                                    </p:anim>
                                  </p:childTnLst>
                                </p:cTn>
                              </p:par>
                            </p:childTnLst>
                          </p:cTn>
                        </p:par>
                        <p:par>
                          <p:cTn id="153" fill="hold">
                            <p:stCondLst>
                              <p:cond delay="3650"/>
                            </p:stCondLst>
                            <p:childTnLst>
                              <p:par>
                                <p:cTn id="154" presetID="2" presetClass="entr" presetSubtype="4" fill="hold" grpId="0" nodeType="afterEffect">
                                  <p:stCondLst>
                                    <p:cond delay="0"/>
                                  </p:stCondLst>
                                  <p:childTnLst>
                                    <p:set>
                                      <p:cBhvr>
                                        <p:cTn id="155" dur="1" fill="hold">
                                          <p:stCondLst>
                                            <p:cond delay="0"/>
                                          </p:stCondLst>
                                        </p:cTn>
                                        <p:tgtEl>
                                          <p:spTgt spid="71"/>
                                        </p:tgtEl>
                                        <p:attrNameLst>
                                          <p:attrName>style.visibility</p:attrName>
                                        </p:attrNameLst>
                                      </p:cBhvr>
                                      <p:to>
                                        <p:strVal val="visible"/>
                                      </p:to>
                                    </p:set>
                                    <p:anim calcmode="lin" valueType="num">
                                      <p:cBhvr additive="base">
                                        <p:cTn id="156" dur="100" fill="hold"/>
                                        <p:tgtEl>
                                          <p:spTgt spid="71"/>
                                        </p:tgtEl>
                                        <p:attrNameLst>
                                          <p:attrName>ppt_x</p:attrName>
                                        </p:attrNameLst>
                                      </p:cBhvr>
                                      <p:tavLst>
                                        <p:tav tm="0">
                                          <p:val>
                                            <p:strVal val="#ppt_x"/>
                                          </p:val>
                                        </p:tav>
                                        <p:tav tm="100000">
                                          <p:val>
                                            <p:strVal val="#ppt_x"/>
                                          </p:val>
                                        </p:tav>
                                      </p:tavLst>
                                    </p:anim>
                                    <p:anim calcmode="lin" valueType="num">
                                      <p:cBhvr additive="base">
                                        <p:cTn id="157" dur="100" fill="hold"/>
                                        <p:tgtEl>
                                          <p:spTgt spid="71"/>
                                        </p:tgtEl>
                                        <p:attrNameLst>
                                          <p:attrName>ppt_y</p:attrName>
                                        </p:attrNameLst>
                                      </p:cBhvr>
                                      <p:tavLst>
                                        <p:tav tm="0">
                                          <p:val>
                                            <p:strVal val="1+#ppt_h/2"/>
                                          </p:val>
                                        </p:tav>
                                        <p:tav tm="100000">
                                          <p:val>
                                            <p:strVal val="#ppt_y"/>
                                          </p:val>
                                        </p:tav>
                                      </p:tavLst>
                                    </p:anim>
                                  </p:childTnLst>
                                </p:cTn>
                              </p:par>
                            </p:childTnLst>
                          </p:cTn>
                        </p:par>
                        <p:par>
                          <p:cTn id="158" fill="hold">
                            <p:stCondLst>
                              <p:cond delay="3750"/>
                            </p:stCondLst>
                            <p:childTnLst>
                              <p:par>
                                <p:cTn id="159" presetID="2" presetClass="entr" presetSubtype="8" fill="hold" nodeType="afterEffect">
                                  <p:stCondLst>
                                    <p:cond delay="0"/>
                                  </p:stCondLst>
                                  <p:childTnLst>
                                    <p:set>
                                      <p:cBhvr>
                                        <p:cTn id="160" dur="1" fill="hold">
                                          <p:stCondLst>
                                            <p:cond delay="0"/>
                                          </p:stCondLst>
                                        </p:cTn>
                                        <p:tgtEl>
                                          <p:spTgt spid="35"/>
                                        </p:tgtEl>
                                        <p:attrNameLst>
                                          <p:attrName>style.visibility</p:attrName>
                                        </p:attrNameLst>
                                      </p:cBhvr>
                                      <p:to>
                                        <p:strVal val="visible"/>
                                      </p:to>
                                    </p:set>
                                    <p:anim calcmode="lin" valueType="num">
                                      <p:cBhvr additive="base">
                                        <p:cTn id="161" dur="500" fill="hold"/>
                                        <p:tgtEl>
                                          <p:spTgt spid="35"/>
                                        </p:tgtEl>
                                        <p:attrNameLst>
                                          <p:attrName>ppt_x</p:attrName>
                                        </p:attrNameLst>
                                      </p:cBhvr>
                                      <p:tavLst>
                                        <p:tav tm="0">
                                          <p:val>
                                            <p:strVal val="0-#ppt_w/2"/>
                                          </p:val>
                                        </p:tav>
                                        <p:tav tm="100000">
                                          <p:val>
                                            <p:strVal val="#ppt_x"/>
                                          </p:val>
                                        </p:tav>
                                      </p:tavLst>
                                    </p:anim>
                                    <p:anim calcmode="lin" valueType="num">
                                      <p:cBhvr additive="base">
                                        <p:cTn id="162" dur="500" fill="hold"/>
                                        <p:tgtEl>
                                          <p:spTgt spid="35"/>
                                        </p:tgtEl>
                                        <p:attrNameLst>
                                          <p:attrName>ppt_y</p:attrName>
                                        </p:attrNameLst>
                                      </p:cBhvr>
                                      <p:tavLst>
                                        <p:tav tm="0">
                                          <p:val>
                                            <p:strVal val="#ppt_y"/>
                                          </p:val>
                                        </p:tav>
                                        <p:tav tm="100000">
                                          <p:val>
                                            <p:strVal val="#ppt_y"/>
                                          </p:val>
                                        </p:tav>
                                      </p:tavLst>
                                    </p:anim>
                                  </p:childTnLst>
                                </p:cTn>
                              </p:par>
                            </p:childTnLst>
                          </p:cTn>
                        </p:par>
                        <p:par>
                          <p:cTn id="163" fill="hold">
                            <p:stCondLst>
                              <p:cond delay="4250"/>
                            </p:stCondLst>
                            <p:childTnLst>
                              <p:par>
                                <p:cTn id="164" presetID="42" presetClass="entr" presetSubtype="0" fill="hold" grpId="0" nodeType="afterEffect">
                                  <p:stCondLst>
                                    <p:cond delay="0"/>
                                  </p:stCondLst>
                                  <p:childTnLst>
                                    <p:set>
                                      <p:cBhvr>
                                        <p:cTn id="165" dur="1" fill="hold">
                                          <p:stCondLst>
                                            <p:cond delay="0"/>
                                          </p:stCondLst>
                                        </p:cTn>
                                        <p:tgtEl>
                                          <p:spTgt spid="47"/>
                                        </p:tgtEl>
                                        <p:attrNameLst>
                                          <p:attrName>style.visibility</p:attrName>
                                        </p:attrNameLst>
                                      </p:cBhvr>
                                      <p:to>
                                        <p:strVal val="visible"/>
                                      </p:to>
                                    </p:set>
                                    <p:animEffect transition="in" filter="fade">
                                      <p:cBhvr>
                                        <p:cTn id="166" dur="1000"/>
                                        <p:tgtEl>
                                          <p:spTgt spid="47"/>
                                        </p:tgtEl>
                                      </p:cBhvr>
                                    </p:animEffect>
                                    <p:anim calcmode="lin" valueType="num">
                                      <p:cBhvr>
                                        <p:cTn id="167" dur="1000" fill="hold"/>
                                        <p:tgtEl>
                                          <p:spTgt spid="47"/>
                                        </p:tgtEl>
                                        <p:attrNameLst>
                                          <p:attrName>ppt_x</p:attrName>
                                        </p:attrNameLst>
                                      </p:cBhvr>
                                      <p:tavLst>
                                        <p:tav tm="0">
                                          <p:val>
                                            <p:strVal val="#ppt_x"/>
                                          </p:val>
                                        </p:tav>
                                        <p:tav tm="100000">
                                          <p:val>
                                            <p:strVal val="#ppt_x"/>
                                          </p:val>
                                        </p:tav>
                                      </p:tavLst>
                                    </p:anim>
                                    <p:anim calcmode="lin" valueType="num">
                                      <p:cBhvr>
                                        <p:cTn id="168" dur="1000" fill="hold"/>
                                        <p:tgtEl>
                                          <p:spTgt spid="47"/>
                                        </p:tgtEl>
                                        <p:attrNameLst>
                                          <p:attrName>ppt_y</p:attrName>
                                        </p:attrNameLst>
                                      </p:cBhvr>
                                      <p:tavLst>
                                        <p:tav tm="0">
                                          <p:val>
                                            <p:strVal val="#ppt_y+.1"/>
                                          </p:val>
                                        </p:tav>
                                        <p:tav tm="100000">
                                          <p:val>
                                            <p:strVal val="#ppt_y"/>
                                          </p:val>
                                        </p:tav>
                                      </p:tavLst>
                                    </p:anim>
                                  </p:childTnLst>
                                </p:cTn>
                              </p:par>
                            </p:childTnLst>
                          </p:cTn>
                        </p:par>
                        <p:par>
                          <p:cTn id="169" fill="hold">
                            <p:stCondLst>
                              <p:cond delay="5250"/>
                            </p:stCondLst>
                            <p:childTnLst>
                              <p:par>
                                <p:cTn id="170" presetID="31" presetClass="entr" presetSubtype="0" fill="hold" grpId="0" nodeType="afterEffect">
                                  <p:stCondLst>
                                    <p:cond delay="0"/>
                                  </p:stCondLst>
                                  <p:childTnLst>
                                    <p:set>
                                      <p:cBhvr>
                                        <p:cTn id="171" dur="1" fill="hold">
                                          <p:stCondLst>
                                            <p:cond delay="0"/>
                                          </p:stCondLst>
                                        </p:cTn>
                                        <p:tgtEl>
                                          <p:spTgt spid="87"/>
                                        </p:tgtEl>
                                        <p:attrNameLst>
                                          <p:attrName>style.visibility</p:attrName>
                                        </p:attrNameLst>
                                      </p:cBhvr>
                                      <p:to>
                                        <p:strVal val="visible"/>
                                      </p:to>
                                    </p:set>
                                    <p:anim calcmode="lin" valueType="num">
                                      <p:cBhvr>
                                        <p:cTn id="172" dur="1000" fill="hold"/>
                                        <p:tgtEl>
                                          <p:spTgt spid="87"/>
                                        </p:tgtEl>
                                        <p:attrNameLst>
                                          <p:attrName>ppt_w</p:attrName>
                                        </p:attrNameLst>
                                      </p:cBhvr>
                                      <p:tavLst>
                                        <p:tav tm="0">
                                          <p:val>
                                            <p:fltVal val="0"/>
                                          </p:val>
                                        </p:tav>
                                        <p:tav tm="100000">
                                          <p:val>
                                            <p:strVal val="#ppt_w"/>
                                          </p:val>
                                        </p:tav>
                                      </p:tavLst>
                                    </p:anim>
                                    <p:anim calcmode="lin" valueType="num">
                                      <p:cBhvr>
                                        <p:cTn id="173" dur="1000" fill="hold"/>
                                        <p:tgtEl>
                                          <p:spTgt spid="87"/>
                                        </p:tgtEl>
                                        <p:attrNameLst>
                                          <p:attrName>ppt_h</p:attrName>
                                        </p:attrNameLst>
                                      </p:cBhvr>
                                      <p:tavLst>
                                        <p:tav tm="0">
                                          <p:val>
                                            <p:fltVal val="0"/>
                                          </p:val>
                                        </p:tav>
                                        <p:tav tm="100000">
                                          <p:val>
                                            <p:strVal val="#ppt_h"/>
                                          </p:val>
                                        </p:tav>
                                      </p:tavLst>
                                    </p:anim>
                                    <p:anim calcmode="lin" valueType="num">
                                      <p:cBhvr>
                                        <p:cTn id="174" dur="1000" fill="hold"/>
                                        <p:tgtEl>
                                          <p:spTgt spid="87"/>
                                        </p:tgtEl>
                                        <p:attrNameLst>
                                          <p:attrName>style.rotation</p:attrName>
                                        </p:attrNameLst>
                                      </p:cBhvr>
                                      <p:tavLst>
                                        <p:tav tm="0">
                                          <p:val>
                                            <p:fltVal val="90"/>
                                          </p:val>
                                        </p:tav>
                                        <p:tav tm="100000">
                                          <p:val>
                                            <p:fltVal val="0"/>
                                          </p:val>
                                        </p:tav>
                                      </p:tavLst>
                                    </p:anim>
                                    <p:animEffect transition="in" filter="fade">
                                      <p:cBhvr>
                                        <p:cTn id="175" dur="1000"/>
                                        <p:tgtEl>
                                          <p:spTgt spid="87"/>
                                        </p:tgtEl>
                                      </p:cBhvr>
                                    </p:animEffect>
                                  </p:childTnLst>
                                </p:cTn>
                              </p:par>
                            </p:childTnLst>
                          </p:cTn>
                        </p:par>
                        <p:par>
                          <p:cTn id="176" fill="hold">
                            <p:stCondLst>
                              <p:cond delay="6250"/>
                            </p:stCondLst>
                            <p:childTnLst>
                              <p:par>
                                <p:cTn id="177" presetID="2" presetClass="entr" presetSubtype="2" fill="hold" nodeType="afterEffect">
                                  <p:stCondLst>
                                    <p:cond delay="0"/>
                                  </p:stCondLst>
                                  <p:childTnLst>
                                    <p:set>
                                      <p:cBhvr>
                                        <p:cTn id="178" dur="1" fill="hold">
                                          <p:stCondLst>
                                            <p:cond delay="0"/>
                                          </p:stCondLst>
                                        </p:cTn>
                                        <p:tgtEl>
                                          <p:spTgt spid="48"/>
                                        </p:tgtEl>
                                        <p:attrNameLst>
                                          <p:attrName>style.visibility</p:attrName>
                                        </p:attrNameLst>
                                      </p:cBhvr>
                                      <p:to>
                                        <p:strVal val="visible"/>
                                      </p:to>
                                    </p:set>
                                    <p:anim calcmode="lin" valueType="num">
                                      <p:cBhvr additive="base">
                                        <p:cTn id="179" dur="500" fill="hold"/>
                                        <p:tgtEl>
                                          <p:spTgt spid="48"/>
                                        </p:tgtEl>
                                        <p:attrNameLst>
                                          <p:attrName>ppt_x</p:attrName>
                                        </p:attrNameLst>
                                      </p:cBhvr>
                                      <p:tavLst>
                                        <p:tav tm="0">
                                          <p:val>
                                            <p:strVal val="1+#ppt_w/2"/>
                                          </p:val>
                                        </p:tav>
                                        <p:tav tm="100000">
                                          <p:val>
                                            <p:strVal val="#ppt_x"/>
                                          </p:val>
                                        </p:tav>
                                      </p:tavLst>
                                    </p:anim>
                                    <p:anim calcmode="lin" valueType="num">
                                      <p:cBhvr additive="base">
                                        <p:cTn id="180" dur="500" fill="hold"/>
                                        <p:tgtEl>
                                          <p:spTgt spid="48"/>
                                        </p:tgtEl>
                                        <p:attrNameLst>
                                          <p:attrName>ppt_y</p:attrName>
                                        </p:attrNameLst>
                                      </p:cBhvr>
                                      <p:tavLst>
                                        <p:tav tm="0">
                                          <p:val>
                                            <p:strVal val="#ppt_y"/>
                                          </p:val>
                                        </p:tav>
                                        <p:tav tm="100000">
                                          <p:val>
                                            <p:strVal val="#ppt_y"/>
                                          </p:val>
                                        </p:tav>
                                      </p:tavLst>
                                    </p:anim>
                                  </p:childTnLst>
                                </p:cTn>
                              </p:par>
                            </p:childTnLst>
                          </p:cTn>
                        </p:par>
                        <p:par>
                          <p:cTn id="181" fill="hold">
                            <p:stCondLst>
                              <p:cond delay="6750"/>
                            </p:stCondLst>
                            <p:childTnLst>
                              <p:par>
                                <p:cTn id="182" presetID="42" presetClass="entr" presetSubtype="0" fill="hold" grpId="0" nodeType="afterEffect">
                                  <p:stCondLst>
                                    <p:cond delay="0"/>
                                  </p:stCondLst>
                                  <p:childTnLst>
                                    <p:set>
                                      <p:cBhvr>
                                        <p:cTn id="183" dur="1" fill="hold">
                                          <p:stCondLst>
                                            <p:cond delay="0"/>
                                          </p:stCondLst>
                                        </p:cTn>
                                        <p:tgtEl>
                                          <p:spTgt spid="46"/>
                                        </p:tgtEl>
                                        <p:attrNameLst>
                                          <p:attrName>style.visibility</p:attrName>
                                        </p:attrNameLst>
                                      </p:cBhvr>
                                      <p:to>
                                        <p:strVal val="visible"/>
                                      </p:to>
                                    </p:set>
                                    <p:animEffect transition="in" filter="fade">
                                      <p:cBhvr>
                                        <p:cTn id="184" dur="1000"/>
                                        <p:tgtEl>
                                          <p:spTgt spid="46"/>
                                        </p:tgtEl>
                                      </p:cBhvr>
                                    </p:animEffect>
                                    <p:anim calcmode="lin" valueType="num">
                                      <p:cBhvr>
                                        <p:cTn id="185" dur="1000" fill="hold"/>
                                        <p:tgtEl>
                                          <p:spTgt spid="46"/>
                                        </p:tgtEl>
                                        <p:attrNameLst>
                                          <p:attrName>ppt_x</p:attrName>
                                        </p:attrNameLst>
                                      </p:cBhvr>
                                      <p:tavLst>
                                        <p:tav tm="0">
                                          <p:val>
                                            <p:strVal val="#ppt_x"/>
                                          </p:val>
                                        </p:tav>
                                        <p:tav tm="100000">
                                          <p:val>
                                            <p:strVal val="#ppt_x"/>
                                          </p:val>
                                        </p:tav>
                                      </p:tavLst>
                                    </p:anim>
                                    <p:anim calcmode="lin" valueType="num">
                                      <p:cBhvr>
                                        <p:cTn id="186" dur="1000" fill="hold"/>
                                        <p:tgtEl>
                                          <p:spTgt spid="46"/>
                                        </p:tgtEl>
                                        <p:attrNameLst>
                                          <p:attrName>ppt_y</p:attrName>
                                        </p:attrNameLst>
                                      </p:cBhvr>
                                      <p:tavLst>
                                        <p:tav tm="0">
                                          <p:val>
                                            <p:strVal val="#ppt_y+.1"/>
                                          </p:val>
                                        </p:tav>
                                        <p:tav tm="100000">
                                          <p:val>
                                            <p:strVal val="#ppt_y"/>
                                          </p:val>
                                        </p:tav>
                                      </p:tavLst>
                                    </p:anim>
                                  </p:childTnLst>
                                </p:cTn>
                              </p:par>
                            </p:childTnLst>
                          </p:cTn>
                        </p:par>
                        <p:par>
                          <p:cTn id="187" fill="hold">
                            <p:stCondLst>
                              <p:cond delay="7750"/>
                            </p:stCondLst>
                            <p:childTnLst>
                              <p:par>
                                <p:cTn id="188" presetID="31" presetClass="entr" presetSubtype="0" fill="hold" grpId="0" nodeType="afterEffect">
                                  <p:stCondLst>
                                    <p:cond delay="0"/>
                                  </p:stCondLst>
                                  <p:childTnLst>
                                    <p:set>
                                      <p:cBhvr>
                                        <p:cTn id="189" dur="1" fill="hold">
                                          <p:stCondLst>
                                            <p:cond delay="0"/>
                                          </p:stCondLst>
                                        </p:cTn>
                                        <p:tgtEl>
                                          <p:spTgt spid="86"/>
                                        </p:tgtEl>
                                        <p:attrNameLst>
                                          <p:attrName>style.visibility</p:attrName>
                                        </p:attrNameLst>
                                      </p:cBhvr>
                                      <p:to>
                                        <p:strVal val="visible"/>
                                      </p:to>
                                    </p:set>
                                    <p:anim calcmode="lin" valueType="num">
                                      <p:cBhvr>
                                        <p:cTn id="190" dur="1000" fill="hold"/>
                                        <p:tgtEl>
                                          <p:spTgt spid="86"/>
                                        </p:tgtEl>
                                        <p:attrNameLst>
                                          <p:attrName>ppt_w</p:attrName>
                                        </p:attrNameLst>
                                      </p:cBhvr>
                                      <p:tavLst>
                                        <p:tav tm="0">
                                          <p:val>
                                            <p:fltVal val="0"/>
                                          </p:val>
                                        </p:tav>
                                        <p:tav tm="100000">
                                          <p:val>
                                            <p:strVal val="#ppt_w"/>
                                          </p:val>
                                        </p:tav>
                                      </p:tavLst>
                                    </p:anim>
                                    <p:anim calcmode="lin" valueType="num">
                                      <p:cBhvr>
                                        <p:cTn id="191" dur="1000" fill="hold"/>
                                        <p:tgtEl>
                                          <p:spTgt spid="86"/>
                                        </p:tgtEl>
                                        <p:attrNameLst>
                                          <p:attrName>ppt_h</p:attrName>
                                        </p:attrNameLst>
                                      </p:cBhvr>
                                      <p:tavLst>
                                        <p:tav tm="0">
                                          <p:val>
                                            <p:fltVal val="0"/>
                                          </p:val>
                                        </p:tav>
                                        <p:tav tm="100000">
                                          <p:val>
                                            <p:strVal val="#ppt_h"/>
                                          </p:val>
                                        </p:tav>
                                      </p:tavLst>
                                    </p:anim>
                                    <p:anim calcmode="lin" valueType="num">
                                      <p:cBhvr>
                                        <p:cTn id="192" dur="1000" fill="hold"/>
                                        <p:tgtEl>
                                          <p:spTgt spid="86"/>
                                        </p:tgtEl>
                                        <p:attrNameLst>
                                          <p:attrName>style.rotation</p:attrName>
                                        </p:attrNameLst>
                                      </p:cBhvr>
                                      <p:tavLst>
                                        <p:tav tm="0">
                                          <p:val>
                                            <p:fltVal val="90"/>
                                          </p:val>
                                        </p:tav>
                                        <p:tav tm="100000">
                                          <p:val>
                                            <p:fltVal val="0"/>
                                          </p:val>
                                        </p:tav>
                                      </p:tavLst>
                                    </p:anim>
                                    <p:animEffect transition="in" filter="fade">
                                      <p:cBhvr>
                                        <p:cTn id="193" dur="1000"/>
                                        <p:tgtEl>
                                          <p:spTgt spid="86"/>
                                        </p:tgtEl>
                                      </p:cBhvr>
                                    </p:animEffect>
                                  </p:childTnLst>
                                </p:cTn>
                              </p:par>
                            </p:childTnLst>
                          </p:cTn>
                        </p:par>
                        <p:par>
                          <p:cTn id="194" fill="hold">
                            <p:stCondLst>
                              <p:cond delay="8750"/>
                            </p:stCondLst>
                            <p:childTnLst>
                              <p:par>
                                <p:cTn id="195" presetID="2" presetClass="entr" presetSubtype="8" fill="hold" nodeType="afterEffect">
                                  <p:stCondLst>
                                    <p:cond delay="0"/>
                                  </p:stCondLst>
                                  <p:childTnLst>
                                    <p:set>
                                      <p:cBhvr>
                                        <p:cTn id="196" dur="1" fill="hold">
                                          <p:stCondLst>
                                            <p:cond delay="0"/>
                                          </p:stCondLst>
                                        </p:cTn>
                                        <p:tgtEl>
                                          <p:spTgt spid="88"/>
                                        </p:tgtEl>
                                        <p:attrNameLst>
                                          <p:attrName>style.visibility</p:attrName>
                                        </p:attrNameLst>
                                      </p:cBhvr>
                                      <p:to>
                                        <p:strVal val="visible"/>
                                      </p:to>
                                    </p:set>
                                    <p:anim calcmode="lin" valueType="num">
                                      <p:cBhvr additive="base">
                                        <p:cTn id="197" dur="500" fill="hold"/>
                                        <p:tgtEl>
                                          <p:spTgt spid="88"/>
                                        </p:tgtEl>
                                        <p:attrNameLst>
                                          <p:attrName>ppt_x</p:attrName>
                                        </p:attrNameLst>
                                      </p:cBhvr>
                                      <p:tavLst>
                                        <p:tav tm="0">
                                          <p:val>
                                            <p:strVal val="0-#ppt_w/2"/>
                                          </p:val>
                                        </p:tav>
                                        <p:tav tm="100000">
                                          <p:val>
                                            <p:strVal val="#ppt_x"/>
                                          </p:val>
                                        </p:tav>
                                      </p:tavLst>
                                    </p:anim>
                                    <p:anim calcmode="lin" valueType="num">
                                      <p:cBhvr additive="base">
                                        <p:cTn id="198" dur="500" fill="hold"/>
                                        <p:tgtEl>
                                          <p:spTgt spid="88"/>
                                        </p:tgtEl>
                                        <p:attrNameLst>
                                          <p:attrName>ppt_y</p:attrName>
                                        </p:attrNameLst>
                                      </p:cBhvr>
                                      <p:tavLst>
                                        <p:tav tm="0">
                                          <p:val>
                                            <p:strVal val="#ppt_y"/>
                                          </p:val>
                                        </p:tav>
                                        <p:tav tm="100000">
                                          <p:val>
                                            <p:strVal val="#ppt_y"/>
                                          </p:val>
                                        </p:tav>
                                      </p:tavLst>
                                    </p:anim>
                                  </p:childTnLst>
                                </p:cTn>
                              </p:par>
                            </p:childTnLst>
                          </p:cTn>
                        </p:par>
                        <p:par>
                          <p:cTn id="199" fill="hold">
                            <p:stCondLst>
                              <p:cond delay="9250"/>
                            </p:stCondLst>
                            <p:childTnLst>
                              <p:par>
                                <p:cTn id="200" presetID="42" presetClass="entr" presetSubtype="0" fill="hold" grpId="0" nodeType="afterEffect">
                                  <p:stCondLst>
                                    <p:cond delay="0"/>
                                  </p:stCondLst>
                                  <p:childTnLst>
                                    <p:set>
                                      <p:cBhvr>
                                        <p:cTn id="201" dur="1" fill="hold">
                                          <p:stCondLst>
                                            <p:cond delay="0"/>
                                          </p:stCondLst>
                                        </p:cTn>
                                        <p:tgtEl>
                                          <p:spTgt spid="99"/>
                                        </p:tgtEl>
                                        <p:attrNameLst>
                                          <p:attrName>style.visibility</p:attrName>
                                        </p:attrNameLst>
                                      </p:cBhvr>
                                      <p:to>
                                        <p:strVal val="visible"/>
                                      </p:to>
                                    </p:set>
                                    <p:animEffect transition="in" filter="fade">
                                      <p:cBhvr>
                                        <p:cTn id="202" dur="1000"/>
                                        <p:tgtEl>
                                          <p:spTgt spid="99"/>
                                        </p:tgtEl>
                                      </p:cBhvr>
                                    </p:animEffect>
                                    <p:anim calcmode="lin" valueType="num">
                                      <p:cBhvr>
                                        <p:cTn id="203" dur="1000" fill="hold"/>
                                        <p:tgtEl>
                                          <p:spTgt spid="99"/>
                                        </p:tgtEl>
                                        <p:attrNameLst>
                                          <p:attrName>ppt_x</p:attrName>
                                        </p:attrNameLst>
                                      </p:cBhvr>
                                      <p:tavLst>
                                        <p:tav tm="0">
                                          <p:val>
                                            <p:strVal val="#ppt_x"/>
                                          </p:val>
                                        </p:tav>
                                        <p:tav tm="100000">
                                          <p:val>
                                            <p:strVal val="#ppt_x"/>
                                          </p:val>
                                        </p:tav>
                                      </p:tavLst>
                                    </p:anim>
                                    <p:anim calcmode="lin" valueType="num">
                                      <p:cBhvr>
                                        <p:cTn id="204" dur="1000" fill="hold"/>
                                        <p:tgtEl>
                                          <p:spTgt spid="99"/>
                                        </p:tgtEl>
                                        <p:attrNameLst>
                                          <p:attrName>ppt_y</p:attrName>
                                        </p:attrNameLst>
                                      </p:cBhvr>
                                      <p:tavLst>
                                        <p:tav tm="0">
                                          <p:val>
                                            <p:strVal val="#ppt_y+.1"/>
                                          </p:val>
                                        </p:tav>
                                        <p:tav tm="100000">
                                          <p:val>
                                            <p:strVal val="#ppt_y"/>
                                          </p:val>
                                        </p:tav>
                                      </p:tavLst>
                                    </p:anim>
                                  </p:childTnLst>
                                </p:cTn>
                              </p:par>
                            </p:childTnLst>
                          </p:cTn>
                        </p:par>
                        <p:par>
                          <p:cTn id="205" fill="hold">
                            <p:stCondLst>
                              <p:cond delay="10250"/>
                            </p:stCondLst>
                            <p:childTnLst>
                              <p:par>
                                <p:cTn id="206" presetID="31" presetClass="entr" presetSubtype="0" fill="hold" grpId="0" nodeType="afterEffect">
                                  <p:stCondLst>
                                    <p:cond delay="0"/>
                                  </p:stCondLst>
                                  <p:childTnLst>
                                    <p:set>
                                      <p:cBhvr>
                                        <p:cTn id="207" dur="1" fill="hold">
                                          <p:stCondLst>
                                            <p:cond delay="0"/>
                                          </p:stCondLst>
                                        </p:cTn>
                                        <p:tgtEl>
                                          <p:spTgt spid="100"/>
                                        </p:tgtEl>
                                        <p:attrNameLst>
                                          <p:attrName>style.visibility</p:attrName>
                                        </p:attrNameLst>
                                      </p:cBhvr>
                                      <p:to>
                                        <p:strVal val="visible"/>
                                      </p:to>
                                    </p:set>
                                    <p:anim calcmode="lin" valueType="num">
                                      <p:cBhvr>
                                        <p:cTn id="208" dur="1000" fill="hold"/>
                                        <p:tgtEl>
                                          <p:spTgt spid="100"/>
                                        </p:tgtEl>
                                        <p:attrNameLst>
                                          <p:attrName>ppt_w</p:attrName>
                                        </p:attrNameLst>
                                      </p:cBhvr>
                                      <p:tavLst>
                                        <p:tav tm="0">
                                          <p:val>
                                            <p:fltVal val="0"/>
                                          </p:val>
                                        </p:tav>
                                        <p:tav tm="100000">
                                          <p:val>
                                            <p:strVal val="#ppt_w"/>
                                          </p:val>
                                        </p:tav>
                                      </p:tavLst>
                                    </p:anim>
                                    <p:anim calcmode="lin" valueType="num">
                                      <p:cBhvr>
                                        <p:cTn id="209" dur="1000" fill="hold"/>
                                        <p:tgtEl>
                                          <p:spTgt spid="100"/>
                                        </p:tgtEl>
                                        <p:attrNameLst>
                                          <p:attrName>ppt_h</p:attrName>
                                        </p:attrNameLst>
                                      </p:cBhvr>
                                      <p:tavLst>
                                        <p:tav tm="0">
                                          <p:val>
                                            <p:fltVal val="0"/>
                                          </p:val>
                                        </p:tav>
                                        <p:tav tm="100000">
                                          <p:val>
                                            <p:strVal val="#ppt_h"/>
                                          </p:val>
                                        </p:tav>
                                      </p:tavLst>
                                    </p:anim>
                                    <p:anim calcmode="lin" valueType="num">
                                      <p:cBhvr>
                                        <p:cTn id="210" dur="1000" fill="hold"/>
                                        <p:tgtEl>
                                          <p:spTgt spid="100"/>
                                        </p:tgtEl>
                                        <p:attrNameLst>
                                          <p:attrName>style.rotation</p:attrName>
                                        </p:attrNameLst>
                                      </p:cBhvr>
                                      <p:tavLst>
                                        <p:tav tm="0">
                                          <p:val>
                                            <p:fltVal val="90"/>
                                          </p:val>
                                        </p:tav>
                                        <p:tav tm="100000">
                                          <p:val>
                                            <p:fltVal val="0"/>
                                          </p:val>
                                        </p:tav>
                                      </p:tavLst>
                                    </p:anim>
                                    <p:animEffect transition="in" filter="fade">
                                      <p:cBhvr>
                                        <p:cTn id="211" dur="10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2" grpId="0" animBg="1"/>
      <p:bldP spid="76" grpId="0" animBg="1"/>
      <p:bldP spid="77" grpId="0" animBg="1"/>
      <p:bldP spid="78" grpId="0" animBg="1"/>
      <p:bldP spid="79" grpId="0" animBg="1"/>
      <p:bldP spid="80" grpId="0" animBg="1"/>
      <p:bldP spid="81" grpId="0" animBg="1"/>
      <p:bldP spid="75" grpId="0" animBg="1"/>
      <p:bldP spid="74" grpId="0" animBg="1"/>
      <p:bldP spid="73" grpId="0" animBg="1"/>
      <p:bldP spid="62" grpId="0" animBg="1"/>
      <p:bldP spid="60" grpId="0" animBg="1"/>
      <p:bldP spid="53" grpId="0" animBg="1"/>
      <p:bldP spid="59" grpId="0" animBg="1"/>
      <p:bldP spid="58" grpId="0" animBg="1"/>
      <p:bldP spid="51" grpId="0" animBg="1"/>
      <p:bldP spid="52" grpId="0" animBg="1"/>
      <p:bldP spid="54" grpId="0" animBg="1"/>
      <p:bldP spid="55" grpId="0" animBg="1"/>
      <p:bldP spid="56" grpId="0" animBg="1"/>
      <p:bldP spid="57" grpId="0" animBg="1"/>
      <p:bldP spid="63" grpId="0" animBg="1"/>
      <p:bldP spid="64" grpId="0" animBg="1"/>
      <p:bldP spid="65" grpId="0" animBg="1"/>
      <p:bldP spid="66" grpId="0" animBg="1"/>
      <p:bldP spid="67" grpId="0" animBg="1"/>
      <p:bldP spid="70" grpId="0" animBg="1"/>
      <p:bldP spid="71" grpId="0" animBg="1"/>
      <p:bldP spid="46" grpId="0"/>
      <p:bldP spid="47" grpId="0"/>
      <p:bldGraphic spid="86" grpId="0">
        <p:bldAsOne/>
      </p:bldGraphic>
      <p:bldGraphic spid="87" grpId="0">
        <p:bldAsOne/>
      </p:bldGraphic>
      <p:bldP spid="99" grpId="0"/>
      <p:bldGraphic spid="10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ＭＳ Ｐゴシック</vt:lpstr>
      <vt:lpstr>Arial</vt:lpstr>
      <vt:lpstr>Bernard MT Condensed</vt:lpstr>
      <vt:lpstr>Calibri</vt:lpstr>
      <vt:lpstr>Calibri Light</vt:lpstr>
      <vt:lpstr>Candara</vt:lpstr>
      <vt:lpstr>Times New Roman</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2019-07-14T22:08:00Z</dcterms:modified>
</cp:coreProperties>
</file>