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26E-495C-BEDC-56DF64C38136}"/>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26E-495C-BEDC-56DF64C38136}"/>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26E-495C-BEDC-56DF64C38136}"/>
              </c:ext>
            </c:extLst>
          </c:dPt>
          <c:dPt>
            <c:idx val="3"/>
            <c:bubble3D val="0"/>
            <c:extLst>
              <c:ext xmlns:c16="http://schemas.microsoft.com/office/drawing/2014/chart" uri="{C3380CC4-5D6E-409C-BE32-E72D297353CC}">
                <c16:uniqueId val="{00000006-826E-495C-BEDC-56DF64C38136}"/>
              </c:ext>
            </c:extLst>
          </c:dPt>
          <c:dPt>
            <c:idx val="4"/>
            <c:bubble3D val="0"/>
            <c:extLst>
              <c:ext xmlns:c16="http://schemas.microsoft.com/office/drawing/2014/chart" uri="{C3380CC4-5D6E-409C-BE32-E72D297353CC}">
                <c16:uniqueId val="{00000007-826E-495C-BEDC-56DF64C38136}"/>
              </c:ext>
            </c:extLst>
          </c:dPt>
          <c:dPt>
            <c:idx val="5"/>
            <c:bubble3D val="0"/>
            <c:extLst>
              <c:ext xmlns:c16="http://schemas.microsoft.com/office/drawing/2014/chart" uri="{C3380CC4-5D6E-409C-BE32-E72D297353CC}">
                <c16:uniqueId val="{00000008-826E-495C-BEDC-56DF64C38136}"/>
              </c:ext>
            </c:extLst>
          </c:dPt>
          <c:dPt>
            <c:idx val="6"/>
            <c:bubble3D val="0"/>
            <c:extLst>
              <c:ext xmlns:c16="http://schemas.microsoft.com/office/drawing/2014/chart" uri="{C3380CC4-5D6E-409C-BE32-E72D297353CC}">
                <c16:uniqueId val="{00000009-826E-495C-BEDC-56DF64C38136}"/>
              </c:ext>
            </c:extLst>
          </c:dPt>
          <c:dPt>
            <c:idx val="7"/>
            <c:bubble3D val="0"/>
            <c:extLst>
              <c:ext xmlns:c16="http://schemas.microsoft.com/office/drawing/2014/chart" uri="{C3380CC4-5D6E-409C-BE32-E72D297353CC}">
                <c16:uniqueId val="{0000000A-826E-495C-BEDC-56DF64C38136}"/>
              </c:ext>
            </c:extLst>
          </c:dPt>
          <c:dPt>
            <c:idx val="8"/>
            <c:bubble3D val="0"/>
            <c:extLst>
              <c:ext xmlns:c16="http://schemas.microsoft.com/office/drawing/2014/chart" uri="{C3380CC4-5D6E-409C-BE32-E72D297353CC}">
                <c16:uniqueId val="{0000000B-826E-495C-BEDC-56DF64C38136}"/>
              </c:ext>
            </c:extLst>
          </c:dPt>
          <c:dPt>
            <c:idx val="9"/>
            <c:bubble3D val="0"/>
            <c:extLst>
              <c:ext xmlns:c16="http://schemas.microsoft.com/office/drawing/2014/chart" uri="{C3380CC4-5D6E-409C-BE32-E72D297353CC}">
                <c16:uniqueId val="{0000000C-826E-495C-BEDC-56DF64C3813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26E-495C-BEDC-56DF64C3813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4AC-45D5-A1E9-03EF50FAB47B}"/>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4AC-45D5-A1E9-03EF50FAB47B}"/>
              </c:ext>
            </c:extLst>
          </c:dPt>
          <c:dPt>
            <c:idx val="2"/>
            <c:bubble3D val="0"/>
            <c:extLst>
              <c:ext xmlns:c16="http://schemas.microsoft.com/office/drawing/2014/chart" uri="{C3380CC4-5D6E-409C-BE32-E72D297353CC}">
                <c16:uniqueId val="{00000004-44AC-45D5-A1E9-03EF50FAB47B}"/>
              </c:ext>
            </c:extLst>
          </c:dPt>
          <c:dPt>
            <c:idx val="3"/>
            <c:bubble3D val="0"/>
            <c:extLst>
              <c:ext xmlns:c16="http://schemas.microsoft.com/office/drawing/2014/chart" uri="{C3380CC4-5D6E-409C-BE32-E72D297353CC}">
                <c16:uniqueId val="{00000005-44AC-45D5-A1E9-03EF50FAB47B}"/>
              </c:ext>
            </c:extLst>
          </c:dPt>
          <c:dPt>
            <c:idx val="4"/>
            <c:bubble3D val="0"/>
            <c:extLst>
              <c:ext xmlns:c16="http://schemas.microsoft.com/office/drawing/2014/chart" uri="{C3380CC4-5D6E-409C-BE32-E72D297353CC}">
                <c16:uniqueId val="{00000006-44AC-45D5-A1E9-03EF50FAB47B}"/>
              </c:ext>
            </c:extLst>
          </c:dPt>
          <c:dPt>
            <c:idx val="5"/>
            <c:bubble3D val="0"/>
            <c:extLst>
              <c:ext xmlns:c16="http://schemas.microsoft.com/office/drawing/2014/chart" uri="{C3380CC4-5D6E-409C-BE32-E72D297353CC}">
                <c16:uniqueId val="{00000007-44AC-45D5-A1E9-03EF50FAB47B}"/>
              </c:ext>
            </c:extLst>
          </c:dPt>
          <c:dPt>
            <c:idx val="6"/>
            <c:bubble3D val="0"/>
            <c:extLst>
              <c:ext xmlns:c16="http://schemas.microsoft.com/office/drawing/2014/chart" uri="{C3380CC4-5D6E-409C-BE32-E72D297353CC}">
                <c16:uniqueId val="{00000008-44AC-45D5-A1E9-03EF50FAB47B}"/>
              </c:ext>
            </c:extLst>
          </c:dPt>
          <c:dPt>
            <c:idx val="7"/>
            <c:bubble3D val="0"/>
            <c:extLst>
              <c:ext xmlns:c16="http://schemas.microsoft.com/office/drawing/2014/chart" uri="{C3380CC4-5D6E-409C-BE32-E72D297353CC}">
                <c16:uniqueId val="{00000009-44AC-45D5-A1E9-03EF50FAB47B}"/>
              </c:ext>
            </c:extLst>
          </c:dPt>
          <c:dPt>
            <c:idx val="8"/>
            <c:bubble3D val="0"/>
            <c:extLst>
              <c:ext xmlns:c16="http://schemas.microsoft.com/office/drawing/2014/chart" uri="{C3380CC4-5D6E-409C-BE32-E72D297353CC}">
                <c16:uniqueId val="{0000000A-44AC-45D5-A1E9-03EF50FAB47B}"/>
              </c:ext>
            </c:extLst>
          </c:dPt>
          <c:dPt>
            <c:idx val="9"/>
            <c:bubble3D val="0"/>
            <c:extLst>
              <c:ext xmlns:c16="http://schemas.microsoft.com/office/drawing/2014/chart" uri="{C3380CC4-5D6E-409C-BE32-E72D297353CC}">
                <c16:uniqueId val="{0000000B-44AC-45D5-A1E9-03EF50FAB47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44AC-45D5-A1E9-03EF50FAB47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AC5-4595-A207-C7F3B2452201}"/>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AC5-4595-A207-C7F3B2452201}"/>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AC5-4595-A207-C7F3B2452201}"/>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AC5-4595-A207-C7F3B2452201}"/>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AC5-4595-A207-C7F3B2452201}"/>
              </c:ext>
            </c:extLst>
          </c:dPt>
          <c:dPt>
            <c:idx val="5"/>
            <c:bubble3D val="0"/>
            <c:extLst>
              <c:ext xmlns:c16="http://schemas.microsoft.com/office/drawing/2014/chart" uri="{C3380CC4-5D6E-409C-BE32-E72D297353CC}">
                <c16:uniqueId val="{0000000A-BAC5-4595-A207-C7F3B2452201}"/>
              </c:ext>
            </c:extLst>
          </c:dPt>
          <c:dPt>
            <c:idx val="6"/>
            <c:bubble3D val="0"/>
            <c:extLst>
              <c:ext xmlns:c16="http://schemas.microsoft.com/office/drawing/2014/chart" uri="{C3380CC4-5D6E-409C-BE32-E72D297353CC}">
                <c16:uniqueId val="{0000000B-BAC5-4595-A207-C7F3B2452201}"/>
              </c:ext>
            </c:extLst>
          </c:dPt>
          <c:dPt>
            <c:idx val="7"/>
            <c:bubble3D val="0"/>
            <c:extLst>
              <c:ext xmlns:c16="http://schemas.microsoft.com/office/drawing/2014/chart" uri="{C3380CC4-5D6E-409C-BE32-E72D297353CC}">
                <c16:uniqueId val="{0000000C-BAC5-4595-A207-C7F3B2452201}"/>
              </c:ext>
            </c:extLst>
          </c:dPt>
          <c:dPt>
            <c:idx val="8"/>
            <c:bubble3D val="0"/>
            <c:extLst>
              <c:ext xmlns:c16="http://schemas.microsoft.com/office/drawing/2014/chart" uri="{C3380CC4-5D6E-409C-BE32-E72D297353CC}">
                <c16:uniqueId val="{0000000D-BAC5-4595-A207-C7F3B2452201}"/>
              </c:ext>
            </c:extLst>
          </c:dPt>
          <c:dPt>
            <c:idx val="9"/>
            <c:bubble3D val="0"/>
            <c:extLst>
              <c:ext xmlns:c16="http://schemas.microsoft.com/office/drawing/2014/chart" uri="{C3380CC4-5D6E-409C-BE32-E72D297353CC}">
                <c16:uniqueId val="{0000000E-BAC5-4595-A207-C7F3B245220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AC5-4595-A207-C7F3B245220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06288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4446141" y="2607784"/>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solidFill>
            <a:srgbClr val="AFAFAF"/>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3406132" y="3941883"/>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solidFill>
            <a:srgbClr val="A7A7A7"/>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2987723" y="2791590"/>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2956309" y="2026289"/>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3116054" y="2555650"/>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solidFill>
            <a:srgbClr val="B7B7B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4019042" y="4339572"/>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solidFill>
            <a:srgbClr val="A3A3A3"/>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4190148" y="4846877"/>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solidFill>
            <a:srgbClr val="9F9F9F"/>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3773744" y="2359146"/>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solidFill>
            <a:srgbClr val="B3B3B3"/>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2630805" y="2141251"/>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solidFill>
            <a:srgbClr val="BBBBB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3762382" y="3291543"/>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solidFill>
            <a:srgbClr val="ABABAB"/>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4520999" y="4620294"/>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solidFill>
            <a:srgbClr val="9B9B9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3968913" y="4546104"/>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3937499" y="4361628"/>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8595288" y="1781660"/>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6135820" y="2789797"/>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8516403" y="263375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21" name="Group 20">
            <a:extLst>
              <a:ext uri="{FF2B5EF4-FFF2-40B4-BE49-F238E27FC236}">
                <a16:creationId xmlns:a16="http://schemas.microsoft.com/office/drawing/2014/main" id="{0CDD7868-A20B-4E31-9EAC-5FAB69FA2E47}"/>
              </a:ext>
            </a:extLst>
          </p:cNvPr>
          <p:cNvGrpSpPr/>
          <p:nvPr/>
        </p:nvGrpSpPr>
        <p:grpSpPr>
          <a:xfrm>
            <a:off x="1335700" y="2202437"/>
            <a:ext cx="3594912" cy="1375905"/>
            <a:chOff x="2243731" y="2891162"/>
            <a:chExt cx="3594912" cy="1375905"/>
          </a:xfrm>
        </p:grpSpPr>
        <p:grpSp>
          <p:nvGrpSpPr>
            <p:cNvPr id="22" name="Group 21">
              <a:extLst>
                <a:ext uri="{FF2B5EF4-FFF2-40B4-BE49-F238E27FC236}">
                  <a16:creationId xmlns:a16="http://schemas.microsoft.com/office/drawing/2014/main" id="{B5695248-7139-4236-8CEA-5DA794CE2BB8}"/>
                </a:ext>
              </a:extLst>
            </p:cNvPr>
            <p:cNvGrpSpPr/>
            <p:nvPr/>
          </p:nvGrpSpPr>
          <p:grpSpPr>
            <a:xfrm>
              <a:off x="2243731" y="3192308"/>
              <a:ext cx="2743200" cy="508758"/>
              <a:chOff x="1066801" y="2238247"/>
              <a:chExt cx="2743200" cy="508758"/>
            </a:xfrm>
          </p:grpSpPr>
          <p:sp>
            <p:nvSpPr>
              <p:cNvPr id="30" name="Freeform: Shape 29">
                <a:extLst>
                  <a:ext uri="{FF2B5EF4-FFF2-40B4-BE49-F238E27FC236}">
                    <a16:creationId xmlns:a16="http://schemas.microsoft.com/office/drawing/2014/main" id="{44A974BF-19DF-435D-B439-C89292FF67F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E9E165D5-93BE-4F01-B1FA-AB6E5FE4E9F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3" name="Group 22">
              <a:extLst>
                <a:ext uri="{FF2B5EF4-FFF2-40B4-BE49-F238E27FC236}">
                  <a16:creationId xmlns:a16="http://schemas.microsoft.com/office/drawing/2014/main" id="{D127DB62-7C3F-4B3D-A208-5F19023DC67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4" name="Freeform: Shape 23">
                <a:extLst>
                  <a:ext uri="{FF2B5EF4-FFF2-40B4-BE49-F238E27FC236}">
                    <a16:creationId xmlns:a16="http://schemas.microsoft.com/office/drawing/2014/main" id="{C63F0B49-0948-4765-BD3F-07EBC0159CE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D5FF63FD-6522-49FF-A456-E41972553C4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aphic 26" descr="Hike">
                <a:extLst>
                  <a:ext uri="{FF2B5EF4-FFF2-40B4-BE49-F238E27FC236}">
                    <a16:creationId xmlns:a16="http://schemas.microsoft.com/office/drawing/2014/main" id="{9FF9537D-A9A5-44B6-9675-5C8E418677E8}"/>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 name="Freeform: Shape 26">
                  <a:extLst>
                    <a:ext uri="{FF2B5EF4-FFF2-40B4-BE49-F238E27FC236}">
                      <a16:creationId xmlns:a16="http://schemas.microsoft.com/office/drawing/2014/main" id="{9FD94DA8-1DE7-4B98-8B3C-5DB3F74AB6E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B7287703-56AE-4ECC-8481-2DCD3B35669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D66D50B6-6637-47CD-9609-26BC0C8C66F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2" name="TextBox 31">
            <a:extLst>
              <a:ext uri="{FF2B5EF4-FFF2-40B4-BE49-F238E27FC236}">
                <a16:creationId xmlns:a16="http://schemas.microsoft.com/office/drawing/2014/main" id="{D700BF25-9EFC-4913-B25E-F88E1EEDA37F}"/>
              </a:ext>
            </a:extLst>
          </p:cNvPr>
          <p:cNvSpPr txBox="1"/>
          <p:nvPr/>
        </p:nvSpPr>
        <p:spPr>
          <a:xfrm>
            <a:off x="8855409" y="3285799"/>
            <a:ext cx="3043719"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6BF57ECD-C592-4B72-8E3D-7351FE0549A7}"/>
              </a:ext>
            </a:extLst>
          </p:cNvPr>
          <p:cNvSpPr txBox="1"/>
          <p:nvPr/>
        </p:nvSpPr>
        <p:spPr>
          <a:xfrm>
            <a:off x="116947" y="3075354"/>
            <a:ext cx="298862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4" name="Group 33">
            <a:extLst>
              <a:ext uri="{FF2B5EF4-FFF2-40B4-BE49-F238E27FC236}">
                <a16:creationId xmlns:a16="http://schemas.microsoft.com/office/drawing/2014/main" id="{34A740AE-7E70-45E0-8FFD-0B54D5D436AF}"/>
              </a:ext>
            </a:extLst>
          </p:cNvPr>
          <p:cNvGrpSpPr/>
          <p:nvPr/>
        </p:nvGrpSpPr>
        <p:grpSpPr>
          <a:xfrm>
            <a:off x="7541085" y="2030938"/>
            <a:ext cx="3509383" cy="1375905"/>
            <a:chOff x="6025615" y="1230029"/>
            <a:chExt cx="3509383" cy="1375905"/>
          </a:xfrm>
        </p:grpSpPr>
        <p:grpSp>
          <p:nvGrpSpPr>
            <p:cNvPr id="35" name="Group 34">
              <a:extLst>
                <a:ext uri="{FF2B5EF4-FFF2-40B4-BE49-F238E27FC236}">
                  <a16:creationId xmlns:a16="http://schemas.microsoft.com/office/drawing/2014/main" id="{3C632DE1-8E91-4D72-BED7-213D30DCF990}"/>
                </a:ext>
              </a:extLst>
            </p:cNvPr>
            <p:cNvGrpSpPr/>
            <p:nvPr/>
          </p:nvGrpSpPr>
          <p:grpSpPr>
            <a:xfrm>
              <a:off x="6791798" y="1528954"/>
              <a:ext cx="2743200" cy="508758"/>
              <a:chOff x="7772400" y="675620"/>
              <a:chExt cx="2743200" cy="508758"/>
            </a:xfrm>
          </p:grpSpPr>
          <p:sp>
            <p:nvSpPr>
              <p:cNvPr id="40" name="Freeform: Shape 39">
                <a:extLst>
                  <a:ext uri="{FF2B5EF4-FFF2-40B4-BE49-F238E27FC236}">
                    <a16:creationId xmlns:a16="http://schemas.microsoft.com/office/drawing/2014/main" id="{38935CA1-BA4D-4D4A-98DD-6630673DD88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A73C666D-D961-4A0A-B3E6-B24BB310E83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6" name="Group 35">
              <a:extLst>
                <a:ext uri="{FF2B5EF4-FFF2-40B4-BE49-F238E27FC236}">
                  <a16:creationId xmlns:a16="http://schemas.microsoft.com/office/drawing/2014/main" id="{6D3C85B9-8DC9-4429-A2EF-1E7DA6CC373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7" name="Freeform: Shape 36">
                <a:extLst>
                  <a:ext uri="{FF2B5EF4-FFF2-40B4-BE49-F238E27FC236}">
                    <a16:creationId xmlns:a16="http://schemas.microsoft.com/office/drawing/2014/main" id="{305E7E42-B285-48D8-8569-DCBC13322C1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CE1587-9557-4F9E-91C6-1ECF9614D44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9D4AA9A4-0935-422A-9E5D-A3A3CCD4E7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42" name="Chart 41">
            <a:extLst>
              <a:ext uri="{FF2B5EF4-FFF2-40B4-BE49-F238E27FC236}">
                <a16:creationId xmlns:a16="http://schemas.microsoft.com/office/drawing/2014/main" id="{EF6B921A-F081-4C93-89DB-A7CE52ED8E81}"/>
              </a:ext>
            </a:extLst>
          </p:cNvPr>
          <p:cNvGraphicFramePr>
            <a:graphicFrameLocks noChangeAspect="1"/>
          </p:cNvGraphicFramePr>
          <p:nvPr>
            <p:extLst/>
          </p:nvPr>
        </p:nvGraphicFramePr>
        <p:xfrm>
          <a:off x="7353760" y="181271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3" name="Chart 42">
            <a:extLst>
              <a:ext uri="{FF2B5EF4-FFF2-40B4-BE49-F238E27FC236}">
                <a16:creationId xmlns:a16="http://schemas.microsoft.com/office/drawing/2014/main" id="{C3C2EABC-CEF7-442D-8505-8B6736B5DB8F}"/>
              </a:ext>
            </a:extLst>
          </p:cNvPr>
          <p:cNvGraphicFramePr>
            <a:graphicFrameLocks noChangeAspect="1"/>
          </p:cNvGraphicFramePr>
          <p:nvPr>
            <p:extLst/>
          </p:nvPr>
        </p:nvGraphicFramePr>
        <p:xfrm>
          <a:off x="3645693" y="1990180"/>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44" name="Group 43">
            <a:extLst>
              <a:ext uri="{FF2B5EF4-FFF2-40B4-BE49-F238E27FC236}">
                <a16:creationId xmlns:a16="http://schemas.microsoft.com/office/drawing/2014/main" id="{BEFB9047-396D-4929-B72C-93BB153B0749}"/>
              </a:ext>
            </a:extLst>
          </p:cNvPr>
          <p:cNvGrpSpPr/>
          <p:nvPr/>
        </p:nvGrpSpPr>
        <p:grpSpPr>
          <a:xfrm>
            <a:off x="2625162" y="4221993"/>
            <a:ext cx="3594912" cy="1375905"/>
            <a:chOff x="2243731" y="2891162"/>
            <a:chExt cx="3594912" cy="1375905"/>
          </a:xfrm>
        </p:grpSpPr>
        <p:grpSp>
          <p:nvGrpSpPr>
            <p:cNvPr id="45" name="Group 44">
              <a:extLst>
                <a:ext uri="{FF2B5EF4-FFF2-40B4-BE49-F238E27FC236}">
                  <a16:creationId xmlns:a16="http://schemas.microsoft.com/office/drawing/2014/main" id="{4D78FD44-E604-482D-AD8C-26AD62013803}"/>
                </a:ext>
              </a:extLst>
            </p:cNvPr>
            <p:cNvGrpSpPr/>
            <p:nvPr/>
          </p:nvGrpSpPr>
          <p:grpSpPr>
            <a:xfrm>
              <a:off x="2243731" y="3192308"/>
              <a:ext cx="2743200" cy="508758"/>
              <a:chOff x="1066801" y="2238247"/>
              <a:chExt cx="2743200" cy="508758"/>
            </a:xfrm>
          </p:grpSpPr>
          <p:sp>
            <p:nvSpPr>
              <p:cNvPr id="72" name="Freeform: Shape 71">
                <a:extLst>
                  <a:ext uri="{FF2B5EF4-FFF2-40B4-BE49-F238E27FC236}">
                    <a16:creationId xmlns:a16="http://schemas.microsoft.com/office/drawing/2014/main" id="{54180493-21F3-4EFC-AA31-ED980D8A432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C1AA8524-F211-4F2E-8F95-FD885D0CC4B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6" name="Group 45">
              <a:extLst>
                <a:ext uri="{FF2B5EF4-FFF2-40B4-BE49-F238E27FC236}">
                  <a16:creationId xmlns:a16="http://schemas.microsoft.com/office/drawing/2014/main" id="{382CE670-FB32-4B04-89F2-5A32794DD29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7" name="Freeform: Shape 46">
                <a:extLst>
                  <a:ext uri="{FF2B5EF4-FFF2-40B4-BE49-F238E27FC236}">
                    <a16:creationId xmlns:a16="http://schemas.microsoft.com/office/drawing/2014/main" id="{6111B57E-E9AC-4912-BCCA-2FF12DFD4FC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C4A35236-FD89-4AA8-9FAF-08C5871839B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aphic 26" descr="Hike">
                <a:extLst>
                  <a:ext uri="{FF2B5EF4-FFF2-40B4-BE49-F238E27FC236}">
                    <a16:creationId xmlns:a16="http://schemas.microsoft.com/office/drawing/2014/main" id="{6560D6CE-E2EB-4C73-9225-9E6227DCCD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50" name="Freeform: Shape 49">
                  <a:extLst>
                    <a:ext uri="{FF2B5EF4-FFF2-40B4-BE49-F238E27FC236}">
                      <a16:creationId xmlns:a16="http://schemas.microsoft.com/office/drawing/2014/main" id="{57A45DF0-9026-449F-8588-2E4DEF97FF7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EB2EF423-93F8-45A3-8A21-C715C25F8E5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84023F77-407F-4122-86EC-1B4210A4A81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4" name="TextBox 73">
            <a:extLst>
              <a:ext uri="{FF2B5EF4-FFF2-40B4-BE49-F238E27FC236}">
                <a16:creationId xmlns:a16="http://schemas.microsoft.com/office/drawing/2014/main" id="{4D983AAF-E3AA-4E86-9C36-35B7AA42B0F3}"/>
              </a:ext>
            </a:extLst>
          </p:cNvPr>
          <p:cNvSpPr txBox="1"/>
          <p:nvPr/>
        </p:nvSpPr>
        <p:spPr>
          <a:xfrm>
            <a:off x="1737210" y="5307916"/>
            <a:ext cx="349816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5" name="Chart 74">
            <a:extLst>
              <a:ext uri="{FF2B5EF4-FFF2-40B4-BE49-F238E27FC236}">
                <a16:creationId xmlns:a16="http://schemas.microsoft.com/office/drawing/2014/main" id="{887F5CE1-1477-43A8-8D29-FD02B9E11284}"/>
              </a:ext>
            </a:extLst>
          </p:cNvPr>
          <p:cNvGraphicFramePr>
            <a:graphicFrameLocks noChangeAspect="1"/>
          </p:cNvGraphicFramePr>
          <p:nvPr>
            <p:extLst/>
          </p:nvPr>
        </p:nvGraphicFramePr>
        <p:xfrm>
          <a:off x="4935155" y="400230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6" name="Picture 75">
            <a:hlinkClick r:id="rId7"/>
            <a:extLst>
              <a:ext uri="{FF2B5EF4-FFF2-40B4-BE49-F238E27FC236}">
                <a16:creationId xmlns:a16="http://schemas.microsoft.com/office/drawing/2014/main" id="{999DB5A6-9812-4909-8811-6AC4B293F1D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8564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8" fill="hold" nodeType="after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0-#ppt_w/2"/>
                                          </p:val>
                                        </p:tav>
                                        <p:tav tm="100000">
                                          <p:val>
                                            <p:strVal val="#ppt_x"/>
                                          </p:val>
                                        </p:tav>
                                      </p:tavLst>
                                    </p:anim>
                                    <p:anim calcmode="lin" valueType="num">
                                      <p:cBhvr additive="base">
                                        <p:cTn id="92" dur="500" fill="hold"/>
                                        <p:tgtEl>
                                          <p:spTgt spid="21"/>
                                        </p:tgtEl>
                                        <p:attrNameLst>
                                          <p:attrName>ppt_y</p:attrName>
                                        </p:attrNameLst>
                                      </p:cBhvr>
                                      <p:tavLst>
                                        <p:tav tm="0">
                                          <p:val>
                                            <p:strVal val="#ppt_y"/>
                                          </p:val>
                                        </p:tav>
                                        <p:tav tm="100000">
                                          <p:val>
                                            <p:strVal val="#ppt_y"/>
                                          </p:val>
                                        </p:tav>
                                      </p:tavLst>
                                    </p:anim>
                                  </p:childTnLst>
                                </p:cTn>
                              </p:par>
                            </p:childTnLst>
                          </p:cTn>
                        </p:par>
                        <p:par>
                          <p:cTn id="93" fill="hold">
                            <p:stCondLst>
                              <p:cond delay="5250"/>
                            </p:stCondLst>
                            <p:childTnLst>
                              <p:par>
                                <p:cTn id="94" presetID="42" presetClass="entr" presetSubtype="0" fill="hold" grpId="0" nodeType="afterEffect">
                                  <p:stCondLst>
                                    <p:cond delay="0"/>
                                  </p:stCondLst>
                                  <p:childTnLst>
                                    <p:set>
                                      <p:cBhvr>
                                        <p:cTn id="95" dur="1" fill="hold">
                                          <p:stCondLst>
                                            <p:cond delay="0"/>
                                          </p:stCondLst>
                                        </p:cTn>
                                        <p:tgtEl>
                                          <p:spTgt spid="33"/>
                                        </p:tgtEl>
                                        <p:attrNameLst>
                                          <p:attrName>style.visibility</p:attrName>
                                        </p:attrNameLst>
                                      </p:cBhvr>
                                      <p:to>
                                        <p:strVal val="visible"/>
                                      </p:to>
                                    </p:set>
                                    <p:animEffect transition="in" filter="fade">
                                      <p:cBhvr>
                                        <p:cTn id="96" dur="1000"/>
                                        <p:tgtEl>
                                          <p:spTgt spid="33"/>
                                        </p:tgtEl>
                                      </p:cBhvr>
                                    </p:animEffect>
                                    <p:anim calcmode="lin" valueType="num">
                                      <p:cBhvr>
                                        <p:cTn id="97" dur="1000" fill="hold"/>
                                        <p:tgtEl>
                                          <p:spTgt spid="33"/>
                                        </p:tgtEl>
                                        <p:attrNameLst>
                                          <p:attrName>ppt_x</p:attrName>
                                        </p:attrNameLst>
                                      </p:cBhvr>
                                      <p:tavLst>
                                        <p:tav tm="0">
                                          <p:val>
                                            <p:strVal val="#ppt_x"/>
                                          </p:val>
                                        </p:tav>
                                        <p:tav tm="100000">
                                          <p:val>
                                            <p:strVal val="#ppt_x"/>
                                          </p:val>
                                        </p:tav>
                                      </p:tavLst>
                                    </p:anim>
                                    <p:anim calcmode="lin" valueType="num">
                                      <p:cBhvr>
                                        <p:cTn id="98" dur="1000" fill="hold"/>
                                        <p:tgtEl>
                                          <p:spTgt spid="33"/>
                                        </p:tgtEl>
                                        <p:attrNameLst>
                                          <p:attrName>ppt_y</p:attrName>
                                        </p:attrNameLst>
                                      </p:cBhvr>
                                      <p:tavLst>
                                        <p:tav tm="0">
                                          <p:val>
                                            <p:strVal val="#ppt_y+.1"/>
                                          </p:val>
                                        </p:tav>
                                        <p:tav tm="100000">
                                          <p:val>
                                            <p:strVal val="#ppt_y"/>
                                          </p:val>
                                        </p:tav>
                                      </p:tavLst>
                                    </p:anim>
                                  </p:childTnLst>
                                </p:cTn>
                              </p:par>
                            </p:childTnLst>
                          </p:cTn>
                        </p:par>
                        <p:par>
                          <p:cTn id="99" fill="hold">
                            <p:stCondLst>
                              <p:cond delay="6250"/>
                            </p:stCondLst>
                            <p:childTnLst>
                              <p:par>
                                <p:cTn id="100" presetID="31" presetClass="entr" presetSubtype="0" fill="hold" grpId="0" nodeType="after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p:cTn id="102" dur="1000" fill="hold"/>
                                        <p:tgtEl>
                                          <p:spTgt spid="43"/>
                                        </p:tgtEl>
                                        <p:attrNameLst>
                                          <p:attrName>ppt_w</p:attrName>
                                        </p:attrNameLst>
                                      </p:cBhvr>
                                      <p:tavLst>
                                        <p:tav tm="0">
                                          <p:val>
                                            <p:fltVal val="0"/>
                                          </p:val>
                                        </p:tav>
                                        <p:tav tm="100000">
                                          <p:val>
                                            <p:strVal val="#ppt_w"/>
                                          </p:val>
                                        </p:tav>
                                      </p:tavLst>
                                    </p:anim>
                                    <p:anim calcmode="lin" valueType="num">
                                      <p:cBhvr>
                                        <p:cTn id="103" dur="1000" fill="hold"/>
                                        <p:tgtEl>
                                          <p:spTgt spid="43"/>
                                        </p:tgtEl>
                                        <p:attrNameLst>
                                          <p:attrName>ppt_h</p:attrName>
                                        </p:attrNameLst>
                                      </p:cBhvr>
                                      <p:tavLst>
                                        <p:tav tm="0">
                                          <p:val>
                                            <p:fltVal val="0"/>
                                          </p:val>
                                        </p:tav>
                                        <p:tav tm="100000">
                                          <p:val>
                                            <p:strVal val="#ppt_h"/>
                                          </p:val>
                                        </p:tav>
                                      </p:tavLst>
                                    </p:anim>
                                    <p:anim calcmode="lin" valueType="num">
                                      <p:cBhvr>
                                        <p:cTn id="104" dur="1000" fill="hold"/>
                                        <p:tgtEl>
                                          <p:spTgt spid="43"/>
                                        </p:tgtEl>
                                        <p:attrNameLst>
                                          <p:attrName>style.rotation</p:attrName>
                                        </p:attrNameLst>
                                      </p:cBhvr>
                                      <p:tavLst>
                                        <p:tav tm="0">
                                          <p:val>
                                            <p:fltVal val="90"/>
                                          </p:val>
                                        </p:tav>
                                        <p:tav tm="100000">
                                          <p:val>
                                            <p:fltVal val="0"/>
                                          </p:val>
                                        </p:tav>
                                      </p:tavLst>
                                    </p:anim>
                                    <p:animEffect transition="in" filter="fade">
                                      <p:cBhvr>
                                        <p:cTn id="105" dur="1000"/>
                                        <p:tgtEl>
                                          <p:spTgt spid="43"/>
                                        </p:tgtEl>
                                      </p:cBhvr>
                                    </p:animEffect>
                                  </p:childTnLst>
                                </p:cTn>
                              </p:par>
                            </p:childTnLst>
                          </p:cTn>
                        </p:par>
                        <p:par>
                          <p:cTn id="106" fill="hold">
                            <p:stCondLst>
                              <p:cond delay="7250"/>
                            </p:stCondLst>
                            <p:childTnLst>
                              <p:par>
                                <p:cTn id="107" presetID="2" presetClass="entr" presetSubtype="2" fill="hold" nodeType="afterEffect">
                                  <p:stCondLst>
                                    <p:cond delay="0"/>
                                  </p:stCondLst>
                                  <p:childTnLst>
                                    <p:set>
                                      <p:cBhvr>
                                        <p:cTn id="108" dur="1" fill="hold">
                                          <p:stCondLst>
                                            <p:cond delay="0"/>
                                          </p:stCondLst>
                                        </p:cTn>
                                        <p:tgtEl>
                                          <p:spTgt spid="34"/>
                                        </p:tgtEl>
                                        <p:attrNameLst>
                                          <p:attrName>style.visibility</p:attrName>
                                        </p:attrNameLst>
                                      </p:cBhvr>
                                      <p:to>
                                        <p:strVal val="visible"/>
                                      </p:to>
                                    </p:set>
                                    <p:anim calcmode="lin" valueType="num">
                                      <p:cBhvr additive="base">
                                        <p:cTn id="109" dur="500" fill="hold"/>
                                        <p:tgtEl>
                                          <p:spTgt spid="34"/>
                                        </p:tgtEl>
                                        <p:attrNameLst>
                                          <p:attrName>ppt_x</p:attrName>
                                        </p:attrNameLst>
                                      </p:cBhvr>
                                      <p:tavLst>
                                        <p:tav tm="0">
                                          <p:val>
                                            <p:strVal val="1+#ppt_w/2"/>
                                          </p:val>
                                        </p:tav>
                                        <p:tav tm="100000">
                                          <p:val>
                                            <p:strVal val="#ppt_x"/>
                                          </p:val>
                                        </p:tav>
                                      </p:tavLst>
                                    </p:anim>
                                    <p:anim calcmode="lin" valueType="num">
                                      <p:cBhvr additive="base">
                                        <p:cTn id="110" dur="500" fill="hold"/>
                                        <p:tgtEl>
                                          <p:spTgt spid="34"/>
                                        </p:tgtEl>
                                        <p:attrNameLst>
                                          <p:attrName>ppt_y</p:attrName>
                                        </p:attrNameLst>
                                      </p:cBhvr>
                                      <p:tavLst>
                                        <p:tav tm="0">
                                          <p:val>
                                            <p:strVal val="#ppt_y"/>
                                          </p:val>
                                        </p:tav>
                                        <p:tav tm="100000">
                                          <p:val>
                                            <p:strVal val="#ppt_y"/>
                                          </p:val>
                                        </p:tav>
                                      </p:tavLst>
                                    </p:anim>
                                  </p:childTnLst>
                                </p:cTn>
                              </p:par>
                            </p:childTnLst>
                          </p:cTn>
                        </p:par>
                        <p:par>
                          <p:cTn id="111" fill="hold">
                            <p:stCondLst>
                              <p:cond delay="7750"/>
                            </p:stCondLst>
                            <p:childTnLst>
                              <p:par>
                                <p:cTn id="112" presetID="42" presetClass="entr" presetSubtype="0" fill="hold" grpId="0" nodeType="afterEffect">
                                  <p:stCondLst>
                                    <p:cond delay="0"/>
                                  </p:stCondLst>
                                  <p:childTnLst>
                                    <p:set>
                                      <p:cBhvr>
                                        <p:cTn id="113" dur="1" fill="hold">
                                          <p:stCondLst>
                                            <p:cond delay="0"/>
                                          </p:stCondLst>
                                        </p:cTn>
                                        <p:tgtEl>
                                          <p:spTgt spid="32"/>
                                        </p:tgtEl>
                                        <p:attrNameLst>
                                          <p:attrName>style.visibility</p:attrName>
                                        </p:attrNameLst>
                                      </p:cBhvr>
                                      <p:to>
                                        <p:strVal val="visible"/>
                                      </p:to>
                                    </p:set>
                                    <p:animEffect transition="in" filter="fade">
                                      <p:cBhvr>
                                        <p:cTn id="114" dur="1000"/>
                                        <p:tgtEl>
                                          <p:spTgt spid="32"/>
                                        </p:tgtEl>
                                      </p:cBhvr>
                                    </p:animEffect>
                                    <p:anim calcmode="lin" valueType="num">
                                      <p:cBhvr>
                                        <p:cTn id="115" dur="1000" fill="hold"/>
                                        <p:tgtEl>
                                          <p:spTgt spid="32"/>
                                        </p:tgtEl>
                                        <p:attrNameLst>
                                          <p:attrName>ppt_x</p:attrName>
                                        </p:attrNameLst>
                                      </p:cBhvr>
                                      <p:tavLst>
                                        <p:tav tm="0">
                                          <p:val>
                                            <p:strVal val="#ppt_x"/>
                                          </p:val>
                                        </p:tav>
                                        <p:tav tm="100000">
                                          <p:val>
                                            <p:strVal val="#ppt_x"/>
                                          </p:val>
                                        </p:tav>
                                      </p:tavLst>
                                    </p:anim>
                                    <p:anim calcmode="lin" valueType="num">
                                      <p:cBhvr>
                                        <p:cTn id="116" dur="1000" fill="hold"/>
                                        <p:tgtEl>
                                          <p:spTgt spid="32"/>
                                        </p:tgtEl>
                                        <p:attrNameLst>
                                          <p:attrName>ppt_y</p:attrName>
                                        </p:attrNameLst>
                                      </p:cBhvr>
                                      <p:tavLst>
                                        <p:tav tm="0">
                                          <p:val>
                                            <p:strVal val="#ppt_y+.1"/>
                                          </p:val>
                                        </p:tav>
                                        <p:tav tm="100000">
                                          <p:val>
                                            <p:strVal val="#ppt_y"/>
                                          </p:val>
                                        </p:tav>
                                      </p:tavLst>
                                    </p:anim>
                                  </p:childTnLst>
                                </p:cTn>
                              </p:par>
                            </p:childTnLst>
                          </p:cTn>
                        </p:par>
                        <p:par>
                          <p:cTn id="117" fill="hold">
                            <p:stCondLst>
                              <p:cond delay="8750"/>
                            </p:stCondLst>
                            <p:childTnLst>
                              <p:par>
                                <p:cTn id="118" presetID="31" presetClass="entr" presetSubtype="0" fill="hold" grpId="0" nodeType="afterEffect">
                                  <p:stCondLst>
                                    <p:cond delay="0"/>
                                  </p:stCondLst>
                                  <p:childTnLst>
                                    <p:set>
                                      <p:cBhvr>
                                        <p:cTn id="119" dur="1" fill="hold">
                                          <p:stCondLst>
                                            <p:cond delay="0"/>
                                          </p:stCondLst>
                                        </p:cTn>
                                        <p:tgtEl>
                                          <p:spTgt spid="42"/>
                                        </p:tgtEl>
                                        <p:attrNameLst>
                                          <p:attrName>style.visibility</p:attrName>
                                        </p:attrNameLst>
                                      </p:cBhvr>
                                      <p:to>
                                        <p:strVal val="visible"/>
                                      </p:to>
                                    </p:set>
                                    <p:anim calcmode="lin" valueType="num">
                                      <p:cBhvr>
                                        <p:cTn id="120" dur="1000" fill="hold"/>
                                        <p:tgtEl>
                                          <p:spTgt spid="42"/>
                                        </p:tgtEl>
                                        <p:attrNameLst>
                                          <p:attrName>ppt_w</p:attrName>
                                        </p:attrNameLst>
                                      </p:cBhvr>
                                      <p:tavLst>
                                        <p:tav tm="0">
                                          <p:val>
                                            <p:fltVal val="0"/>
                                          </p:val>
                                        </p:tav>
                                        <p:tav tm="100000">
                                          <p:val>
                                            <p:strVal val="#ppt_w"/>
                                          </p:val>
                                        </p:tav>
                                      </p:tavLst>
                                    </p:anim>
                                    <p:anim calcmode="lin" valueType="num">
                                      <p:cBhvr>
                                        <p:cTn id="121" dur="1000" fill="hold"/>
                                        <p:tgtEl>
                                          <p:spTgt spid="42"/>
                                        </p:tgtEl>
                                        <p:attrNameLst>
                                          <p:attrName>ppt_h</p:attrName>
                                        </p:attrNameLst>
                                      </p:cBhvr>
                                      <p:tavLst>
                                        <p:tav tm="0">
                                          <p:val>
                                            <p:fltVal val="0"/>
                                          </p:val>
                                        </p:tav>
                                        <p:tav tm="100000">
                                          <p:val>
                                            <p:strVal val="#ppt_h"/>
                                          </p:val>
                                        </p:tav>
                                      </p:tavLst>
                                    </p:anim>
                                    <p:anim calcmode="lin" valueType="num">
                                      <p:cBhvr>
                                        <p:cTn id="122" dur="1000" fill="hold"/>
                                        <p:tgtEl>
                                          <p:spTgt spid="42"/>
                                        </p:tgtEl>
                                        <p:attrNameLst>
                                          <p:attrName>style.rotation</p:attrName>
                                        </p:attrNameLst>
                                      </p:cBhvr>
                                      <p:tavLst>
                                        <p:tav tm="0">
                                          <p:val>
                                            <p:fltVal val="90"/>
                                          </p:val>
                                        </p:tav>
                                        <p:tav tm="100000">
                                          <p:val>
                                            <p:fltVal val="0"/>
                                          </p:val>
                                        </p:tav>
                                      </p:tavLst>
                                    </p:anim>
                                    <p:animEffect transition="in" filter="fade">
                                      <p:cBhvr>
                                        <p:cTn id="123" dur="1000"/>
                                        <p:tgtEl>
                                          <p:spTgt spid="42"/>
                                        </p:tgtEl>
                                      </p:cBhvr>
                                    </p:animEffect>
                                  </p:childTnLst>
                                </p:cTn>
                              </p:par>
                            </p:childTnLst>
                          </p:cTn>
                        </p:par>
                        <p:par>
                          <p:cTn id="124" fill="hold">
                            <p:stCondLst>
                              <p:cond delay="9750"/>
                            </p:stCondLst>
                            <p:childTnLst>
                              <p:par>
                                <p:cTn id="125" presetID="2" presetClass="entr" presetSubtype="8" fill="hold" nodeType="after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500" fill="hold"/>
                                        <p:tgtEl>
                                          <p:spTgt spid="44"/>
                                        </p:tgtEl>
                                        <p:attrNameLst>
                                          <p:attrName>ppt_x</p:attrName>
                                        </p:attrNameLst>
                                      </p:cBhvr>
                                      <p:tavLst>
                                        <p:tav tm="0">
                                          <p:val>
                                            <p:strVal val="0-#ppt_w/2"/>
                                          </p:val>
                                        </p:tav>
                                        <p:tav tm="100000">
                                          <p:val>
                                            <p:strVal val="#ppt_x"/>
                                          </p:val>
                                        </p:tav>
                                      </p:tavLst>
                                    </p:anim>
                                    <p:anim calcmode="lin" valueType="num">
                                      <p:cBhvr additive="base">
                                        <p:cTn id="128" dur="500" fill="hold"/>
                                        <p:tgtEl>
                                          <p:spTgt spid="44"/>
                                        </p:tgtEl>
                                        <p:attrNameLst>
                                          <p:attrName>ppt_y</p:attrName>
                                        </p:attrNameLst>
                                      </p:cBhvr>
                                      <p:tavLst>
                                        <p:tav tm="0">
                                          <p:val>
                                            <p:strVal val="#ppt_y"/>
                                          </p:val>
                                        </p:tav>
                                        <p:tav tm="100000">
                                          <p:val>
                                            <p:strVal val="#ppt_y"/>
                                          </p:val>
                                        </p:tav>
                                      </p:tavLst>
                                    </p:anim>
                                  </p:childTnLst>
                                </p:cTn>
                              </p:par>
                            </p:childTnLst>
                          </p:cTn>
                        </p:par>
                        <p:par>
                          <p:cTn id="129" fill="hold">
                            <p:stCondLst>
                              <p:cond delay="10250"/>
                            </p:stCondLst>
                            <p:childTnLst>
                              <p:par>
                                <p:cTn id="130" presetID="42" presetClass="entr" presetSubtype="0" fill="hold" grpId="0" nodeType="afterEffect">
                                  <p:stCondLst>
                                    <p:cond delay="0"/>
                                  </p:stCondLst>
                                  <p:childTnLst>
                                    <p:set>
                                      <p:cBhvr>
                                        <p:cTn id="131" dur="1" fill="hold">
                                          <p:stCondLst>
                                            <p:cond delay="0"/>
                                          </p:stCondLst>
                                        </p:cTn>
                                        <p:tgtEl>
                                          <p:spTgt spid="74"/>
                                        </p:tgtEl>
                                        <p:attrNameLst>
                                          <p:attrName>style.visibility</p:attrName>
                                        </p:attrNameLst>
                                      </p:cBhvr>
                                      <p:to>
                                        <p:strVal val="visible"/>
                                      </p:to>
                                    </p:set>
                                    <p:animEffect transition="in" filter="fade">
                                      <p:cBhvr>
                                        <p:cTn id="132" dur="1000"/>
                                        <p:tgtEl>
                                          <p:spTgt spid="74"/>
                                        </p:tgtEl>
                                      </p:cBhvr>
                                    </p:animEffect>
                                    <p:anim calcmode="lin" valueType="num">
                                      <p:cBhvr>
                                        <p:cTn id="133" dur="1000" fill="hold"/>
                                        <p:tgtEl>
                                          <p:spTgt spid="74"/>
                                        </p:tgtEl>
                                        <p:attrNameLst>
                                          <p:attrName>ppt_x</p:attrName>
                                        </p:attrNameLst>
                                      </p:cBhvr>
                                      <p:tavLst>
                                        <p:tav tm="0">
                                          <p:val>
                                            <p:strVal val="#ppt_x"/>
                                          </p:val>
                                        </p:tav>
                                        <p:tav tm="100000">
                                          <p:val>
                                            <p:strVal val="#ppt_x"/>
                                          </p:val>
                                        </p:tav>
                                      </p:tavLst>
                                    </p:anim>
                                    <p:anim calcmode="lin" valueType="num">
                                      <p:cBhvr>
                                        <p:cTn id="134" dur="1000" fill="hold"/>
                                        <p:tgtEl>
                                          <p:spTgt spid="74"/>
                                        </p:tgtEl>
                                        <p:attrNameLst>
                                          <p:attrName>ppt_y</p:attrName>
                                        </p:attrNameLst>
                                      </p:cBhvr>
                                      <p:tavLst>
                                        <p:tav tm="0">
                                          <p:val>
                                            <p:strVal val="#ppt_y+.1"/>
                                          </p:val>
                                        </p:tav>
                                        <p:tav tm="100000">
                                          <p:val>
                                            <p:strVal val="#ppt_y"/>
                                          </p:val>
                                        </p:tav>
                                      </p:tavLst>
                                    </p:anim>
                                  </p:childTnLst>
                                </p:cTn>
                              </p:par>
                            </p:childTnLst>
                          </p:cTn>
                        </p:par>
                        <p:par>
                          <p:cTn id="135" fill="hold">
                            <p:stCondLst>
                              <p:cond delay="11250"/>
                            </p:stCondLst>
                            <p:childTnLst>
                              <p:par>
                                <p:cTn id="136" presetID="31" presetClass="entr" presetSubtype="0" fill="hold" grpId="0" nodeType="afterEffect">
                                  <p:stCondLst>
                                    <p:cond delay="0"/>
                                  </p:stCondLst>
                                  <p:childTnLst>
                                    <p:set>
                                      <p:cBhvr>
                                        <p:cTn id="137" dur="1" fill="hold">
                                          <p:stCondLst>
                                            <p:cond delay="0"/>
                                          </p:stCondLst>
                                        </p:cTn>
                                        <p:tgtEl>
                                          <p:spTgt spid="75"/>
                                        </p:tgtEl>
                                        <p:attrNameLst>
                                          <p:attrName>style.visibility</p:attrName>
                                        </p:attrNameLst>
                                      </p:cBhvr>
                                      <p:to>
                                        <p:strVal val="visible"/>
                                      </p:to>
                                    </p:set>
                                    <p:anim calcmode="lin" valueType="num">
                                      <p:cBhvr>
                                        <p:cTn id="138" dur="1000" fill="hold"/>
                                        <p:tgtEl>
                                          <p:spTgt spid="75"/>
                                        </p:tgtEl>
                                        <p:attrNameLst>
                                          <p:attrName>ppt_w</p:attrName>
                                        </p:attrNameLst>
                                      </p:cBhvr>
                                      <p:tavLst>
                                        <p:tav tm="0">
                                          <p:val>
                                            <p:fltVal val="0"/>
                                          </p:val>
                                        </p:tav>
                                        <p:tav tm="100000">
                                          <p:val>
                                            <p:strVal val="#ppt_w"/>
                                          </p:val>
                                        </p:tav>
                                      </p:tavLst>
                                    </p:anim>
                                    <p:anim calcmode="lin" valueType="num">
                                      <p:cBhvr>
                                        <p:cTn id="139" dur="1000" fill="hold"/>
                                        <p:tgtEl>
                                          <p:spTgt spid="75"/>
                                        </p:tgtEl>
                                        <p:attrNameLst>
                                          <p:attrName>ppt_h</p:attrName>
                                        </p:attrNameLst>
                                      </p:cBhvr>
                                      <p:tavLst>
                                        <p:tav tm="0">
                                          <p:val>
                                            <p:fltVal val="0"/>
                                          </p:val>
                                        </p:tav>
                                        <p:tav tm="100000">
                                          <p:val>
                                            <p:strVal val="#ppt_h"/>
                                          </p:val>
                                        </p:tav>
                                      </p:tavLst>
                                    </p:anim>
                                    <p:anim calcmode="lin" valueType="num">
                                      <p:cBhvr>
                                        <p:cTn id="140" dur="1000" fill="hold"/>
                                        <p:tgtEl>
                                          <p:spTgt spid="75"/>
                                        </p:tgtEl>
                                        <p:attrNameLst>
                                          <p:attrName>style.rotation</p:attrName>
                                        </p:attrNameLst>
                                      </p:cBhvr>
                                      <p:tavLst>
                                        <p:tav tm="0">
                                          <p:val>
                                            <p:fltVal val="90"/>
                                          </p:val>
                                        </p:tav>
                                        <p:tav tm="100000">
                                          <p:val>
                                            <p:fltVal val="0"/>
                                          </p:val>
                                        </p:tav>
                                      </p:tavLst>
                                    </p:anim>
                                    <p:animEffect transition="in" filter="fade">
                                      <p:cBhvr>
                                        <p:cTn id="141"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32" grpId="0"/>
      <p:bldP spid="33" grpId="0"/>
      <p:bldGraphic spid="42" grpId="0">
        <p:bldAsOne/>
      </p:bldGraphic>
      <p:bldGraphic spid="43" grpId="0">
        <p:bldAsOne/>
      </p:bldGraphic>
      <p:bldP spid="74" grpId="0"/>
      <p:bldGraphic spid="7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2019-07-14T22:07:12Z</dcterms:modified>
</cp:coreProperties>
</file>