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351-469C-A847-DA1173D5521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351-469C-A847-DA1173D5521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351-469C-A847-DA1173D5521C}"/>
              </c:ext>
            </c:extLst>
          </c:dPt>
          <c:dPt>
            <c:idx val="3"/>
            <c:bubble3D val="0"/>
            <c:extLst>
              <c:ext xmlns:c16="http://schemas.microsoft.com/office/drawing/2014/chart" uri="{C3380CC4-5D6E-409C-BE32-E72D297353CC}">
                <c16:uniqueId val="{00000006-F351-469C-A847-DA1173D5521C}"/>
              </c:ext>
            </c:extLst>
          </c:dPt>
          <c:dPt>
            <c:idx val="4"/>
            <c:bubble3D val="0"/>
            <c:extLst>
              <c:ext xmlns:c16="http://schemas.microsoft.com/office/drawing/2014/chart" uri="{C3380CC4-5D6E-409C-BE32-E72D297353CC}">
                <c16:uniqueId val="{00000007-F351-469C-A847-DA1173D5521C}"/>
              </c:ext>
            </c:extLst>
          </c:dPt>
          <c:dPt>
            <c:idx val="5"/>
            <c:bubble3D val="0"/>
            <c:extLst>
              <c:ext xmlns:c16="http://schemas.microsoft.com/office/drawing/2014/chart" uri="{C3380CC4-5D6E-409C-BE32-E72D297353CC}">
                <c16:uniqueId val="{00000008-F351-469C-A847-DA1173D5521C}"/>
              </c:ext>
            </c:extLst>
          </c:dPt>
          <c:dPt>
            <c:idx val="6"/>
            <c:bubble3D val="0"/>
            <c:extLst>
              <c:ext xmlns:c16="http://schemas.microsoft.com/office/drawing/2014/chart" uri="{C3380CC4-5D6E-409C-BE32-E72D297353CC}">
                <c16:uniqueId val="{00000009-F351-469C-A847-DA1173D5521C}"/>
              </c:ext>
            </c:extLst>
          </c:dPt>
          <c:dPt>
            <c:idx val="7"/>
            <c:bubble3D val="0"/>
            <c:extLst>
              <c:ext xmlns:c16="http://schemas.microsoft.com/office/drawing/2014/chart" uri="{C3380CC4-5D6E-409C-BE32-E72D297353CC}">
                <c16:uniqueId val="{0000000A-F351-469C-A847-DA1173D5521C}"/>
              </c:ext>
            </c:extLst>
          </c:dPt>
          <c:dPt>
            <c:idx val="8"/>
            <c:bubble3D val="0"/>
            <c:extLst>
              <c:ext xmlns:c16="http://schemas.microsoft.com/office/drawing/2014/chart" uri="{C3380CC4-5D6E-409C-BE32-E72D297353CC}">
                <c16:uniqueId val="{0000000B-F351-469C-A847-DA1173D5521C}"/>
              </c:ext>
            </c:extLst>
          </c:dPt>
          <c:dPt>
            <c:idx val="9"/>
            <c:bubble3D val="0"/>
            <c:extLst>
              <c:ext xmlns:c16="http://schemas.microsoft.com/office/drawing/2014/chart" uri="{C3380CC4-5D6E-409C-BE32-E72D297353CC}">
                <c16:uniqueId val="{0000000C-F351-469C-A847-DA1173D5521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351-469C-A847-DA1173D5521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F00-4E83-B00C-21512C7AC5F1}"/>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F00-4E83-B00C-21512C7AC5F1}"/>
              </c:ext>
            </c:extLst>
          </c:dPt>
          <c:dPt>
            <c:idx val="2"/>
            <c:bubble3D val="0"/>
            <c:extLst>
              <c:ext xmlns:c16="http://schemas.microsoft.com/office/drawing/2014/chart" uri="{C3380CC4-5D6E-409C-BE32-E72D297353CC}">
                <c16:uniqueId val="{00000004-EF00-4E83-B00C-21512C7AC5F1}"/>
              </c:ext>
            </c:extLst>
          </c:dPt>
          <c:dPt>
            <c:idx val="3"/>
            <c:bubble3D val="0"/>
            <c:extLst>
              <c:ext xmlns:c16="http://schemas.microsoft.com/office/drawing/2014/chart" uri="{C3380CC4-5D6E-409C-BE32-E72D297353CC}">
                <c16:uniqueId val="{00000005-EF00-4E83-B00C-21512C7AC5F1}"/>
              </c:ext>
            </c:extLst>
          </c:dPt>
          <c:dPt>
            <c:idx val="4"/>
            <c:bubble3D val="0"/>
            <c:extLst>
              <c:ext xmlns:c16="http://schemas.microsoft.com/office/drawing/2014/chart" uri="{C3380CC4-5D6E-409C-BE32-E72D297353CC}">
                <c16:uniqueId val="{00000006-EF00-4E83-B00C-21512C7AC5F1}"/>
              </c:ext>
            </c:extLst>
          </c:dPt>
          <c:dPt>
            <c:idx val="5"/>
            <c:bubble3D val="0"/>
            <c:extLst>
              <c:ext xmlns:c16="http://schemas.microsoft.com/office/drawing/2014/chart" uri="{C3380CC4-5D6E-409C-BE32-E72D297353CC}">
                <c16:uniqueId val="{00000007-EF00-4E83-B00C-21512C7AC5F1}"/>
              </c:ext>
            </c:extLst>
          </c:dPt>
          <c:dPt>
            <c:idx val="6"/>
            <c:bubble3D val="0"/>
            <c:extLst>
              <c:ext xmlns:c16="http://schemas.microsoft.com/office/drawing/2014/chart" uri="{C3380CC4-5D6E-409C-BE32-E72D297353CC}">
                <c16:uniqueId val="{00000008-EF00-4E83-B00C-21512C7AC5F1}"/>
              </c:ext>
            </c:extLst>
          </c:dPt>
          <c:dPt>
            <c:idx val="7"/>
            <c:bubble3D val="0"/>
            <c:extLst>
              <c:ext xmlns:c16="http://schemas.microsoft.com/office/drawing/2014/chart" uri="{C3380CC4-5D6E-409C-BE32-E72D297353CC}">
                <c16:uniqueId val="{00000009-EF00-4E83-B00C-21512C7AC5F1}"/>
              </c:ext>
            </c:extLst>
          </c:dPt>
          <c:dPt>
            <c:idx val="8"/>
            <c:bubble3D val="0"/>
            <c:extLst>
              <c:ext xmlns:c16="http://schemas.microsoft.com/office/drawing/2014/chart" uri="{C3380CC4-5D6E-409C-BE32-E72D297353CC}">
                <c16:uniqueId val="{0000000A-EF00-4E83-B00C-21512C7AC5F1}"/>
              </c:ext>
            </c:extLst>
          </c:dPt>
          <c:dPt>
            <c:idx val="9"/>
            <c:bubble3D val="0"/>
            <c:extLst>
              <c:ext xmlns:c16="http://schemas.microsoft.com/office/drawing/2014/chart" uri="{C3380CC4-5D6E-409C-BE32-E72D297353CC}">
                <c16:uniqueId val="{0000000B-EF00-4E83-B00C-21512C7AC5F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EF00-4E83-B00C-21512C7AC5F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A22-4E62-91C4-8F2DE77C35A0}"/>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A22-4E62-91C4-8F2DE77C35A0}"/>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A22-4E62-91C4-8F2DE77C35A0}"/>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A22-4E62-91C4-8F2DE77C35A0}"/>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A22-4E62-91C4-8F2DE77C35A0}"/>
              </c:ext>
            </c:extLst>
          </c:dPt>
          <c:dPt>
            <c:idx val="5"/>
            <c:bubble3D val="0"/>
            <c:extLst>
              <c:ext xmlns:c16="http://schemas.microsoft.com/office/drawing/2014/chart" uri="{C3380CC4-5D6E-409C-BE32-E72D297353CC}">
                <c16:uniqueId val="{0000000A-7A22-4E62-91C4-8F2DE77C35A0}"/>
              </c:ext>
            </c:extLst>
          </c:dPt>
          <c:dPt>
            <c:idx val="6"/>
            <c:bubble3D val="0"/>
            <c:extLst>
              <c:ext xmlns:c16="http://schemas.microsoft.com/office/drawing/2014/chart" uri="{C3380CC4-5D6E-409C-BE32-E72D297353CC}">
                <c16:uniqueId val="{0000000B-7A22-4E62-91C4-8F2DE77C35A0}"/>
              </c:ext>
            </c:extLst>
          </c:dPt>
          <c:dPt>
            <c:idx val="7"/>
            <c:bubble3D val="0"/>
            <c:extLst>
              <c:ext xmlns:c16="http://schemas.microsoft.com/office/drawing/2014/chart" uri="{C3380CC4-5D6E-409C-BE32-E72D297353CC}">
                <c16:uniqueId val="{0000000C-7A22-4E62-91C4-8F2DE77C35A0}"/>
              </c:ext>
            </c:extLst>
          </c:dPt>
          <c:dPt>
            <c:idx val="8"/>
            <c:bubble3D val="0"/>
            <c:extLst>
              <c:ext xmlns:c16="http://schemas.microsoft.com/office/drawing/2014/chart" uri="{C3380CC4-5D6E-409C-BE32-E72D297353CC}">
                <c16:uniqueId val="{0000000D-7A22-4E62-91C4-8F2DE77C35A0}"/>
              </c:ext>
            </c:extLst>
          </c:dPt>
          <c:dPt>
            <c:idx val="9"/>
            <c:bubble3D val="0"/>
            <c:extLst>
              <c:ext xmlns:c16="http://schemas.microsoft.com/office/drawing/2014/chart" uri="{C3380CC4-5D6E-409C-BE32-E72D297353CC}">
                <c16:uniqueId val="{0000000E-7A22-4E62-91C4-8F2DE77C35A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7A22-4E62-91C4-8F2DE77C35A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4677"/>
          <p:cNvSpPr/>
          <p:nvPr/>
        </p:nvSpPr>
        <p:spPr>
          <a:xfrm>
            <a:off x="6449820" y="4372596"/>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7552534" y="653527"/>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6060698" y="818503"/>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2801394" y="5072160"/>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2833111" y="4811469"/>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3517532" y="3659779"/>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4702572" y="3593348"/>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4830330" y="3284672"/>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5584415" y="2605197"/>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5227863" y="3050879"/>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5209003" y="3800176"/>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5352068" y="4282291"/>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6417463" y="4320959"/>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6849608" y="4054231"/>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5807840" y="3983270"/>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6220622" y="3659076"/>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6528647" y="3070696"/>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6962140" y="3889629"/>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7607766" y="2811456"/>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7618257" y="2553324"/>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7955044" y="2303687"/>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2640105" y="2980489"/>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3009149" y="3001144"/>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3093471" y="2485113"/>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3224615" y="2461710"/>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3759550" y="2375141"/>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3809625" y="2343885"/>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4025603" y="2112806"/>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9402377" y="6089610"/>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8019366" y="6089241"/>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7402601" y="5133924"/>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6541883" y="6028890"/>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5591801" y="4934250"/>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6017449" y="2863344"/>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6895727" y="2671274"/>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6621502" y="2995003"/>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7159735" y="2555419"/>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7384947" y="2181173"/>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7760714" y="2390819"/>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4664882" y="5422265"/>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4903160" y="5399024"/>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4485636" y="5554335"/>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8258516" y="5402214"/>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8383232" y="5505035"/>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8385192" y="5630921"/>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8202970" y="5720809"/>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8256053" y="5849710"/>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8141586" y="5906354"/>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8128818" y="5775979"/>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8154485" y="5814635"/>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8475516" y="5755991"/>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8412719" y="5771640"/>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8522751" y="5819132"/>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8660808" y="5974138"/>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8438106" y="5939834"/>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8579667" y="6060155"/>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7920754" y="5981914"/>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7516686" y="5653323"/>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7556066" y="5735755"/>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3453458" y="2924863"/>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3544969" y="3133834"/>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7650627" y="3963251"/>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7922512" y="4713158"/>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EUROPE MAP</a:t>
            </a:r>
          </a:p>
          <a:p>
            <a:r>
              <a:rPr lang="en-US" dirty="0">
                <a:solidFill>
                  <a:schemeClr val="bg1"/>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DD6C65CD-F579-465D-85BA-9AAD0080D31C}"/>
              </a:ext>
            </a:extLst>
          </p:cNvPr>
          <p:cNvGrpSpPr/>
          <p:nvPr/>
        </p:nvGrpSpPr>
        <p:grpSpPr>
          <a:xfrm>
            <a:off x="665705" y="1578711"/>
            <a:ext cx="3594912" cy="1375905"/>
            <a:chOff x="2243731" y="2891162"/>
            <a:chExt cx="3594912" cy="1375905"/>
          </a:xfrm>
        </p:grpSpPr>
        <p:grpSp>
          <p:nvGrpSpPr>
            <p:cNvPr id="67" name="Group 66">
              <a:extLst>
                <a:ext uri="{FF2B5EF4-FFF2-40B4-BE49-F238E27FC236}">
                  <a16:creationId xmlns:a16="http://schemas.microsoft.com/office/drawing/2014/main" id="{A5F3465F-3207-4B5B-B359-E5D90D789609}"/>
                </a:ext>
              </a:extLst>
            </p:cNvPr>
            <p:cNvGrpSpPr/>
            <p:nvPr/>
          </p:nvGrpSpPr>
          <p:grpSpPr>
            <a:xfrm>
              <a:off x="2243731" y="3192308"/>
              <a:ext cx="2743200" cy="508758"/>
              <a:chOff x="1066801" y="2238247"/>
              <a:chExt cx="2743200" cy="508758"/>
            </a:xfrm>
          </p:grpSpPr>
          <p:sp>
            <p:nvSpPr>
              <p:cNvPr id="75" name="Freeform: Shape 74">
                <a:extLst>
                  <a:ext uri="{FF2B5EF4-FFF2-40B4-BE49-F238E27FC236}">
                    <a16:creationId xmlns:a16="http://schemas.microsoft.com/office/drawing/2014/main" id="{557C5E0B-63CB-4B0A-9E12-73FB7D1B479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 Box 10">
                <a:extLst>
                  <a:ext uri="{FF2B5EF4-FFF2-40B4-BE49-F238E27FC236}">
                    <a16:creationId xmlns:a16="http://schemas.microsoft.com/office/drawing/2014/main" id="{76E69EDC-620F-404C-9938-E24A1A36BD9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8" name="Group 67">
              <a:extLst>
                <a:ext uri="{FF2B5EF4-FFF2-40B4-BE49-F238E27FC236}">
                  <a16:creationId xmlns:a16="http://schemas.microsoft.com/office/drawing/2014/main" id="{522ECA8D-CF34-4D7E-95EA-1B7EA07E4F7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9" name="Freeform: Shape 68">
                <a:extLst>
                  <a:ext uri="{FF2B5EF4-FFF2-40B4-BE49-F238E27FC236}">
                    <a16:creationId xmlns:a16="http://schemas.microsoft.com/office/drawing/2014/main" id="{036F4BA1-9A8E-4344-8D3B-B90EF17BD9B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F77AE74-1611-4A40-A96B-044273A85FC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1" name="Graphic 26" descr="Hike">
                <a:extLst>
                  <a:ext uri="{FF2B5EF4-FFF2-40B4-BE49-F238E27FC236}">
                    <a16:creationId xmlns:a16="http://schemas.microsoft.com/office/drawing/2014/main" id="{3D61494E-DD5E-499A-9F13-E3E6368919EB}"/>
                  </a:ext>
                </a:extLst>
              </p:cNvPr>
              <p:cNvGrpSpPr>
                <a:grpSpLocks noChangeAspect="1"/>
              </p:cNvGrpSpPr>
              <p:nvPr/>
            </p:nvGrpSpPr>
            <p:grpSpPr>
              <a:xfrm>
                <a:off x="3835579" y="2208930"/>
                <a:ext cx="548640" cy="548640"/>
                <a:chOff x="5638800" y="2971800"/>
                <a:chExt cx="914400" cy="914400"/>
              </a:xfrm>
              <a:solidFill>
                <a:srgbClr val="4D4D4D"/>
              </a:solidFill>
            </p:grpSpPr>
            <p:sp>
              <p:nvSpPr>
                <p:cNvPr id="72" name="Freeform: Shape 71">
                  <a:extLst>
                    <a:ext uri="{FF2B5EF4-FFF2-40B4-BE49-F238E27FC236}">
                      <a16:creationId xmlns:a16="http://schemas.microsoft.com/office/drawing/2014/main" id="{4B16D1CC-BE63-4D69-A1B5-08C06EA5AF1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997C35FB-5CCF-4DAF-B02C-51C2211F735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F849E1B4-1F4D-4615-A776-13A6E3D0025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7" name="TextBox 76">
            <a:extLst>
              <a:ext uri="{FF2B5EF4-FFF2-40B4-BE49-F238E27FC236}">
                <a16:creationId xmlns:a16="http://schemas.microsoft.com/office/drawing/2014/main" id="{C7148EAD-4596-49BA-8D77-75AA5EB91E58}"/>
              </a:ext>
            </a:extLst>
          </p:cNvPr>
          <p:cNvSpPr txBox="1"/>
          <p:nvPr/>
        </p:nvSpPr>
        <p:spPr>
          <a:xfrm>
            <a:off x="9130623" y="1860754"/>
            <a:ext cx="29152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3E8D245B-6331-4C3A-B21C-B89C77589052}"/>
              </a:ext>
            </a:extLst>
          </p:cNvPr>
          <p:cNvSpPr txBox="1"/>
          <p:nvPr/>
        </p:nvSpPr>
        <p:spPr>
          <a:xfrm>
            <a:off x="61141" y="2662726"/>
            <a:ext cx="2601226"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9" name="Group 78">
            <a:extLst>
              <a:ext uri="{FF2B5EF4-FFF2-40B4-BE49-F238E27FC236}">
                <a16:creationId xmlns:a16="http://schemas.microsoft.com/office/drawing/2014/main" id="{23667E48-97F4-417F-BFB7-C8A4B62E4F46}"/>
              </a:ext>
            </a:extLst>
          </p:cNvPr>
          <p:cNvGrpSpPr/>
          <p:nvPr/>
        </p:nvGrpSpPr>
        <p:grpSpPr>
          <a:xfrm>
            <a:off x="7378457" y="411763"/>
            <a:ext cx="3509383" cy="1375905"/>
            <a:chOff x="6025615" y="1230029"/>
            <a:chExt cx="3509383" cy="1375905"/>
          </a:xfrm>
        </p:grpSpPr>
        <p:grpSp>
          <p:nvGrpSpPr>
            <p:cNvPr id="80" name="Group 79">
              <a:extLst>
                <a:ext uri="{FF2B5EF4-FFF2-40B4-BE49-F238E27FC236}">
                  <a16:creationId xmlns:a16="http://schemas.microsoft.com/office/drawing/2014/main" id="{F30E5F15-4F82-440E-96D8-711223BCCC54}"/>
                </a:ext>
              </a:extLst>
            </p:cNvPr>
            <p:cNvGrpSpPr/>
            <p:nvPr/>
          </p:nvGrpSpPr>
          <p:grpSpPr>
            <a:xfrm>
              <a:off x="6791798" y="1528954"/>
              <a:ext cx="2743200" cy="508758"/>
              <a:chOff x="7772400" y="675620"/>
              <a:chExt cx="2743200" cy="508758"/>
            </a:xfrm>
          </p:grpSpPr>
          <p:sp>
            <p:nvSpPr>
              <p:cNvPr id="85" name="Freeform: Shape 84">
                <a:extLst>
                  <a:ext uri="{FF2B5EF4-FFF2-40B4-BE49-F238E27FC236}">
                    <a16:creationId xmlns:a16="http://schemas.microsoft.com/office/drawing/2014/main" id="{52D36110-108E-473C-9434-EC8DCD45579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B88682DE-1BD2-4231-981D-3A6EE2839EE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1" name="Group 80">
              <a:extLst>
                <a:ext uri="{FF2B5EF4-FFF2-40B4-BE49-F238E27FC236}">
                  <a16:creationId xmlns:a16="http://schemas.microsoft.com/office/drawing/2014/main" id="{CF7EAEA4-36BF-4AD7-9844-9A4CC1501D7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2" name="Freeform: Shape 81">
                <a:extLst>
                  <a:ext uri="{FF2B5EF4-FFF2-40B4-BE49-F238E27FC236}">
                    <a16:creationId xmlns:a16="http://schemas.microsoft.com/office/drawing/2014/main" id="{A9CA7A65-088F-4426-BE30-0CEFA950319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FCADC29A-CDAD-423D-81F4-7D77D8317B8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4" name="Graphic 83" descr="Tent">
                <a:extLst>
                  <a:ext uri="{FF2B5EF4-FFF2-40B4-BE49-F238E27FC236}">
                    <a16:creationId xmlns:a16="http://schemas.microsoft.com/office/drawing/2014/main" id="{4289DC10-D6AD-4D7A-9827-A1D2802E3D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7" name="Chart 86">
            <a:extLst>
              <a:ext uri="{FF2B5EF4-FFF2-40B4-BE49-F238E27FC236}">
                <a16:creationId xmlns:a16="http://schemas.microsoft.com/office/drawing/2014/main" id="{6182F21F-9DB0-4343-A135-1D8285CE9580}"/>
              </a:ext>
            </a:extLst>
          </p:cNvPr>
          <p:cNvGraphicFramePr>
            <a:graphicFrameLocks noChangeAspect="1"/>
          </p:cNvGraphicFramePr>
          <p:nvPr>
            <p:extLst/>
          </p:nvPr>
        </p:nvGraphicFramePr>
        <p:xfrm>
          <a:off x="7191132" y="19353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8" name="Chart 87">
            <a:extLst>
              <a:ext uri="{FF2B5EF4-FFF2-40B4-BE49-F238E27FC236}">
                <a16:creationId xmlns:a16="http://schemas.microsoft.com/office/drawing/2014/main" id="{0233CC9A-584B-467D-8B81-4E249E30E78F}"/>
              </a:ext>
            </a:extLst>
          </p:cNvPr>
          <p:cNvGraphicFramePr>
            <a:graphicFrameLocks noChangeAspect="1"/>
          </p:cNvGraphicFramePr>
          <p:nvPr>
            <p:extLst/>
          </p:nvPr>
        </p:nvGraphicFramePr>
        <p:xfrm>
          <a:off x="2975698" y="136645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9" name="Group 88">
            <a:extLst>
              <a:ext uri="{FF2B5EF4-FFF2-40B4-BE49-F238E27FC236}">
                <a16:creationId xmlns:a16="http://schemas.microsoft.com/office/drawing/2014/main" id="{B0669ECD-0B23-44C0-9B6D-1B1DE6A00E0E}"/>
              </a:ext>
            </a:extLst>
          </p:cNvPr>
          <p:cNvGrpSpPr/>
          <p:nvPr/>
        </p:nvGrpSpPr>
        <p:grpSpPr>
          <a:xfrm>
            <a:off x="873051" y="4221973"/>
            <a:ext cx="3594912" cy="1375905"/>
            <a:chOff x="2243731" y="2891162"/>
            <a:chExt cx="3594912" cy="1375905"/>
          </a:xfrm>
        </p:grpSpPr>
        <p:grpSp>
          <p:nvGrpSpPr>
            <p:cNvPr id="90" name="Group 89">
              <a:extLst>
                <a:ext uri="{FF2B5EF4-FFF2-40B4-BE49-F238E27FC236}">
                  <a16:creationId xmlns:a16="http://schemas.microsoft.com/office/drawing/2014/main" id="{E7FF6FEE-983F-4A46-B979-C0EF9286F8FA}"/>
                </a:ext>
              </a:extLst>
            </p:cNvPr>
            <p:cNvGrpSpPr/>
            <p:nvPr/>
          </p:nvGrpSpPr>
          <p:grpSpPr>
            <a:xfrm>
              <a:off x="2243731" y="3192308"/>
              <a:ext cx="2743200" cy="508758"/>
              <a:chOff x="1066801" y="2238247"/>
              <a:chExt cx="2743200" cy="508758"/>
            </a:xfrm>
          </p:grpSpPr>
          <p:sp>
            <p:nvSpPr>
              <p:cNvPr id="98" name="Freeform: Shape 97">
                <a:extLst>
                  <a:ext uri="{FF2B5EF4-FFF2-40B4-BE49-F238E27FC236}">
                    <a16:creationId xmlns:a16="http://schemas.microsoft.com/office/drawing/2014/main" id="{0EB684CF-2D29-40FD-8420-4B863700D1A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ECEAE933-2CF4-4413-8F26-35E01B05A66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14E5B51B-64CE-40BD-8020-4478B2A4FF9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2" name="Freeform: Shape 91">
                <a:extLst>
                  <a:ext uri="{FF2B5EF4-FFF2-40B4-BE49-F238E27FC236}">
                    <a16:creationId xmlns:a16="http://schemas.microsoft.com/office/drawing/2014/main" id="{587A0288-14B6-46B7-82CA-17576F74FE9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D036E334-D527-4285-88F9-7764CB906F8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aphic 26" descr="Hike">
                <a:extLst>
                  <a:ext uri="{FF2B5EF4-FFF2-40B4-BE49-F238E27FC236}">
                    <a16:creationId xmlns:a16="http://schemas.microsoft.com/office/drawing/2014/main" id="{9BA714BD-6D79-42B8-8492-762C358725B3}"/>
                  </a:ext>
                </a:extLst>
              </p:cNvPr>
              <p:cNvGrpSpPr>
                <a:grpSpLocks noChangeAspect="1"/>
              </p:cNvGrpSpPr>
              <p:nvPr/>
            </p:nvGrpSpPr>
            <p:grpSpPr>
              <a:xfrm>
                <a:off x="3835579" y="2208930"/>
                <a:ext cx="548640" cy="548640"/>
                <a:chOff x="5638800" y="2971800"/>
                <a:chExt cx="914400" cy="914400"/>
              </a:xfrm>
              <a:solidFill>
                <a:srgbClr val="4D4D4D"/>
              </a:solidFill>
            </p:grpSpPr>
            <p:sp>
              <p:nvSpPr>
                <p:cNvPr id="95" name="Freeform: Shape 94">
                  <a:extLst>
                    <a:ext uri="{FF2B5EF4-FFF2-40B4-BE49-F238E27FC236}">
                      <a16:creationId xmlns:a16="http://schemas.microsoft.com/office/drawing/2014/main" id="{2549E3F9-35D5-4E9B-81A4-66F43E84407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0ED4A67E-4F40-40BF-94E9-63A99D26012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B4E91045-78C3-4702-9D16-2F483C4F4F0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0" name="TextBox 99">
            <a:extLst>
              <a:ext uri="{FF2B5EF4-FFF2-40B4-BE49-F238E27FC236}">
                <a16:creationId xmlns:a16="http://schemas.microsoft.com/office/drawing/2014/main" id="{6024E812-CE2A-4B3A-92D5-8C7C14A60C5C}"/>
              </a:ext>
            </a:extLst>
          </p:cNvPr>
          <p:cNvSpPr txBox="1"/>
          <p:nvPr/>
        </p:nvSpPr>
        <p:spPr>
          <a:xfrm>
            <a:off x="20903" y="5168721"/>
            <a:ext cx="2947341"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1" name="Chart 100">
            <a:extLst>
              <a:ext uri="{FF2B5EF4-FFF2-40B4-BE49-F238E27FC236}">
                <a16:creationId xmlns:a16="http://schemas.microsoft.com/office/drawing/2014/main" id="{318A11C2-7E9A-45D7-8D34-EC025776F97C}"/>
              </a:ext>
            </a:extLst>
          </p:cNvPr>
          <p:cNvGraphicFramePr>
            <a:graphicFrameLocks noChangeAspect="1"/>
          </p:cNvGraphicFramePr>
          <p:nvPr>
            <p:extLst/>
          </p:nvPr>
        </p:nvGraphicFramePr>
        <p:xfrm>
          <a:off x="3183044" y="400228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2" name="Picture 101">
            <a:hlinkClick r:id="rId7"/>
            <a:extLst>
              <a:ext uri="{FF2B5EF4-FFF2-40B4-BE49-F238E27FC236}">
                <a16:creationId xmlns:a16="http://schemas.microsoft.com/office/drawing/2014/main" id="{60AC7159-BF1B-4AB2-BEC6-883446B6150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152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1"/>
                                        </p:tgtEl>
                                        <p:attrNameLst>
                                          <p:attrName>style.visibility</p:attrName>
                                        </p:attrNameLst>
                                      </p:cBhvr>
                                      <p:to>
                                        <p:strVal val="visible"/>
                                      </p:to>
                                    </p:set>
                                    <p:anim calcmode="lin" valueType="num">
                                      <p:cBhvr additive="base">
                                        <p:cTn id="11" dur="2000" fill="hold"/>
                                        <p:tgtEl>
                                          <p:spTgt spid="161"/>
                                        </p:tgtEl>
                                        <p:attrNameLst>
                                          <p:attrName>ppt_x</p:attrName>
                                        </p:attrNameLst>
                                      </p:cBhvr>
                                      <p:tavLst>
                                        <p:tav tm="0">
                                          <p:val>
                                            <p:strVal val="#ppt_x"/>
                                          </p:val>
                                        </p:tav>
                                        <p:tav tm="100000">
                                          <p:val>
                                            <p:strVal val="#ppt_x"/>
                                          </p:val>
                                        </p:tav>
                                      </p:tavLst>
                                    </p:anim>
                                    <p:anim calcmode="lin" valueType="num">
                                      <p:cBhvr additive="base">
                                        <p:cTn id="12" dur="2000" fill="hold"/>
                                        <p:tgtEl>
                                          <p:spTgt spid="1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2000" fill="hold"/>
                                        <p:tgtEl>
                                          <p:spTgt spid="162"/>
                                        </p:tgtEl>
                                        <p:attrNameLst>
                                          <p:attrName>ppt_x</p:attrName>
                                        </p:attrNameLst>
                                      </p:cBhvr>
                                      <p:tavLst>
                                        <p:tav tm="0">
                                          <p:val>
                                            <p:strVal val="#ppt_x"/>
                                          </p:val>
                                        </p:tav>
                                        <p:tav tm="100000">
                                          <p:val>
                                            <p:strVal val="#ppt_x"/>
                                          </p:val>
                                        </p:tav>
                                      </p:tavLst>
                                    </p:anim>
                                    <p:anim calcmode="lin" valueType="num">
                                      <p:cBhvr additive="base">
                                        <p:cTn id="16" dur="2000" fill="hold"/>
                                        <p:tgtEl>
                                          <p:spTgt spid="1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anim calcmode="lin" valueType="num">
                                      <p:cBhvr additive="base">
                                        <p:cTn id="19" dur="2000" fill="hold"/>
                                        <p:tgtEl>
                                          <p:spTgt spid="163"/>
                                        </p:tgtEl>
                                        <p:attrNameLst>
                                          <p:attrName>ppt_x</p:attrName>
                                        </p:attrNameLst>
                                      </p:cBhvr>
                                      <p:tavLst>
                                        <p:tav tm="0">
                                          <p:val>
                                            <p:strVal val="#ppt_x"/>
                                          </p:val>
                                        </p:tav>
                                        <p:tav tm="100000">
                                          <p:val>
                                            <p:strVal val="#ppt_x"/>
                                          </p:val>
                                        </p:tav>
                                      </p:tavLst>
                                    </p:anim>
                                    <p:anim calcmode="lin" valueType="num">
                                      <p:cBhvr additive="base">
                                        <p:cTn id="20" dur="2000" fill="hold"/>
                                        <p:tgtEl>
                                          <p:spTgt spid="1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additive="base">
                                        <p:cTn id="23" dur="2000" fill="hold"/>
                                        <p:tgtEl>
                                          <p:spTgt spid="164"/>
                                        </p:tgtEl>
                                        <p:attrNameLst>
                                          <p:attrName>ppt_x</p:attrName>
                                        </p:attrNameLst>
                                      </p:cBhvr>
                                      <p:tavLst>
                                        <p:tav tm="0">
                                          <p:val>
                                            <p:strVal val="#ppt_x"/>
                                          </p:val>
                                        </p:tav>
                                        <p:tav tm="100000">
                                          <p:val>
                                            <p:strVal val="#ppt_x"/>
                                          </p:val>
                                        </p:tav>
                                      </p:tavLst>
                                    </p:anim>
                                    <p:anim calcmode="lin" valueType="num">
                                      <p:cBhvr additive="base">
                                        <p:cTn id="24" dur="2000" fill="hold"/>
                                        <p:tgtEl>
                                          <p:spTgt spid="16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5"/>
                                        </p:tgtEl>
                                        <p:attrNameLst>
                                          <p:attrName>style.visibility</p:attrName>
                                        </p:attrNameLst>
                                      </p:cBhvr>
                                      <p:to>
                                        <p:strVal val="visible"/>
                                      </p:to>
                                    </p:set>
                                    <p:anim calcmode="lin" valueType="num">
                                      <p:cBhvr additive="base">
                                        <p:cTn id="27" dur="2000" fill="hold"/>
                                        <p:tgtEl>
                                          <p:spTgt spid="165"/>
                                        </p:tgtEl>
                                        <p:attrNameLst>
                                          <p:attrName>ppt_x</p:attrName>
                                        </p:attrNameLst>
                                      </p:cBhvr>
                                      <p:tavLst>
                                        <p:tav tm="0">
                                          <p:val>
                                            <p:strVal val="#ppt_x"/>
                                          </p:val>
                                        </p:tav>
                                        <p:tav tm="100000">
                                          <p:val>
                                            <p:strVal val="#ppt_x"/>
                                          </p:val>
                                        </p:tav>
                                      </p:tavLst>
                                    </p:anim>
                                    <p:anim calcmode="lin" valueType="num">
                                      <p:cBhvr additive="base">
                                        <p:cTn id="28" dur="2000" fill="hold"/>
                                        <p:tgtEl>
                                          <p:spTgt spid="1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 calcmode="lin" valueType="num">
                                      <p:cBhvr additive="base">
                                        <p:cTn id="31" dur="2000" fill="hold"/>
                                        <p:tgtEl>
                                          <p:spTgt spid="166"/>
                                        </p:tgtEl>
                                        <p:attrNameLst>
                                          <p:attrName>ppt_x</p:attrName>
                                        </p:attrNameLst>
                                      </p:cBhvr>
                                      <p:tavLst>
                                        <p:tav tm="0">
                                          <p:val>
                                            <p:strVal val="#ppt_x"/>
                                          </p:val>
                                        </p:tav>
                                        <p:tav tm="100000">
                                          <p:val>
                                            <p:strVal val="#ppt_x"/>
                                          </p:val>
                                        </p:tav>
                                      </p:tavLst>
                                    </p:anim>
                                    <p:anim calcmode="lin" valueType="num">
                                      <p:cBhvr additive="base">
                                        <p:cTn id="32" dur="2000" fill="hold"/>
                                        <p:tgtEl>
                                          <p:spTgt spid="16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anim calcmode="lin" valueType="num">
                                      <p:cBhvr additive="base">
                                        <p:cTn id="35" dur="2000" fill="hold"/>
                                        <p:tgtEl>
                                          <p:spTgt spid="167"/>
                                        </p:tgtEl>
                                        <p:attrNameLst>
                                          <p:attrName>ppt_x</p:attrName>
                                        </p:attrNameLst>
                                      </p:cBhvr>
                                      <p:tavLst>
                                        <p:tav tm="0">
                                          <p:val>
                                            <p:strVal val="#ppt_x"/>
                                          </p:val>
                                        </p:tav>
                                        <p:tav tm="100000">
                                          <p:val>
                                            <p:strVal val="#ppt_x"/>
                                          </p:val>
                                        </p:tav>
                                      </p:tavLst>
                                    </p:anim>
                                    <p:anim calcmode="lin" valueType="num">
                                      <p:cBhvr additive="base">
                                        <p:cTn id="36" dur="2000" fill="hold"/>
                                        <p:tgtEl>
                                          <p:spTgt spid="1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8"/>
                                        </p:tgtEl>
                                        <p:attrNameLst>
                                          <p:attrName>style.visibility</p:attrName>
                                        </p:attrNameLst>
                                      </p:cBhvr>
                                      <p:to>
                                        <p:strVal val="visible"/>
                                      </p:to>
                                    </p:set>
                                    <p:anim calcmode="lin" valueType="num">
                                      <p:cBhvr additive="base">
                                        <p:cTn id="39" dur="2000" fill="hold"/>
                                        <p:tgtEl>
                                          <p:spTgt spid="168"/>
                                        </p:tgtEl>
                                        <p:attrNameLst>
                                          <p:attrName>ppt_x</p:attrName>
                                        </p:attrNameLst>
                                      </p:cBhvr>
                                      <p:tavLst>
                                        <p:tav tm="0">
                                          <p:val>
                                            <p:strVal val="#ppt_x"/>
                                          </p:val>
                                        </p:tav>
                                        <p:tav tm="100000">
                                          <p:val>
                                            <p:strVal val="#ppt_x"/>
                                          </p:val>
                                        </p:tav>
                                      </p:tavLst>
                                    </p:anim>
                                    <p:anim calcmode="lin" valueType="num">
                                      <p:cBhvr additive="base">
                                        <p:cTn id="40" dur="2000" fill="hold"/>
                                        <p:tgtEl>
                                          <p:spTgt spid="1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9"/>
                                        </p:tgtEl>
                                        <p:attrNameLst>
                                          <p:attrName>style.visibility</p:attrName>
                                        </p:attrNameLst>
                                      </p:cBhvr>
                                      <p:to>
                                        <p:strVal val="visible"/>
                                      </p:to>
                                    </p:set>
                                    <p:anim calcmode="lin" valueType="num">
                                      <p:cBhvr additive="base">
                                        <p:cTn id="43" dur="2000" fill="hold"/>
                                        <p:tgtEl>
                                          <p:spTgt spid="169"/>
                                        </p:tgtEl>
                                        <p:attrNameLst>
                                          <p:attrName>ppt_x</p:attrName>
                                        </p:attrNameLst>
                                      </p:cBhvr>
                                      <p:tavLst>
                                        <p:tav tm="0">
                                          <p:val>
                                            <p:strVal val="#ppt_x"/>
                                          </p:val>
                                        </p:tav>
                                        <p:tav tm="100000">
                                          <p:val>
                                            <p:strVal val="#ppt_x"/>
                                          </p:val>
                                        </p:tav>
                                      </p:tavLst>
                                    </p:anim>
                                    <p:anim calcmode="lin" valueType="num">
                                      <p:cBhvr additive="base">
                                        <p:cTn id="44" dur="2000" fill="hold"/>
                                        <p:tgtEl>
                                          <p:spTgt spid="16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0"/>
                                        </p:tgtEl>
                                        <p:attrNameLst>
                                          <p:attrName>style.visibility</p:attrName>
                                        </p:attrNameLst>
                                      </p:cBhvr>
                                      <p:to>
                                        <p:strVal val="visible"/>
                                      </p:to>
                                    </p:set>
                                    <p:anim calcmode="lin" valueType="num">
                                      <p:cBhvr additive="base">
                                        <p:cTn id="47" dur="2000" fill="hold"/>
                                        <p:tgtEl>
                                          <p:spTgt spid="170"/>
                                        </p:tgtEl>
                                        <p:attrNameLst>
                                          <p:attrName>ppt_x</p:attrName>
                                        </p:attrNameLst>
                                      </p:cBhvr>
                                      <p:tavLst>
                                        <p:tav tm="0">
                                          <p:val>
                                            <p:strVal val="#ppt_x"/>
                                          </p:val>
                                        </p:tav>
                                        <p:tav tm="100000">
                                          <p:val>
                                            <p:strVal val="#ppt_x"/>
                                          </p:val>
                                        </p:tav>
                                      </p:tavLst>
                                    </p:anim>
                                    <p:anim calcmode="lin" valueType="num">
                                      <p:cBhvr additive="base">
                                        <p:cTn id="48" dur="2000" fill="hold"/>
                                        <p:tgtEl>
                                          <p:spTgt spid="17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anim calcmode="lin" valueType="num">
                                      <p:cBhvr additive="base">
                                        <p:cTn id="51" dur="2000" fill="hold"/>
                                        <p:tgtEl>
                                          <p:spTgt spid="171"/>
                                        </p:tgtEl>
                                        <p:attrNameLst>
                                          <p:attrName>ppt_x</p:attrName>
                                        </p:attrNameLst>
                                      </p:cBhvr>
                                      <p:tavLst>
                                        <p:tav tm="0">
                                          <p:val>
                                            <p:strVal val="#ppt_x"/>
                                          </p:val>
                                        </p:tav>
                                        <p:tav tm="100000">
                                          <p:val>
                                            <p:strVal val="#ppt_x"/>
                                          </p:val>
                                        </p:tav>
                                      </p:tavLst>
                                    </p:anim>
                                    <p:anim calcmode="lin" valueType="num">
                                      <p:cBhvr additive="base">
                                        <p:cTn id="52" dur="2000" fill="hold"/>
                                        <p:tgtEl>
                                          <p:spTgt spid="17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anim calcmode="lin" valueType="num">
                                      <p:cBhvr additive="base">
                                        <p:cTn id="55" dur="2000" fill="hold"/>
                                        <p:tgtEl>
                                          <p:spTgt spid="172"/>
                                        </p:tgtEl>
                                        <p:attrNameLst>
                                          <p:attrName>ppt_x</p:attrName>
                                        </p:attrNameLst>
                                      </p:cBhvr>
                                      <p:tavLst>
                                        <p:tav tm="0">
                                          <p:val>
                                            <p:strVal val="#ppt_x"/>
                                          </p:val>
                                        </p:tav>
                                        <p:tav tm="100000">
                                          <p:val>
                                            <p:strVal val="#ppt_x"/>
                                          </p:val>
                                        </p:tav>
                                      </p:tavLst>
                                    </p:anim>
                                    <p:anim calcmode="lin" valueType="num">
                                      <p:cBhvr additive="base">
                                        <p:cTn id="56" dur="2000" fill="hold"/>
                                        <p:tgtEl>
                                          <p:spTgt spid="17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anim calcmode="lin" valueType="num">
                                      <p:cBhvr additive="base">
                                        <p:cTn id="59" dur="2000" fill="hold"/>
                                        <p:tgtEl>
                                          <p:spTgt spid="173"/>
                                        </p:tgtEl>
                                        <p:attrNameLst>
                                          <p:attrName>ppt_x</p:attrName>
                                        </p:attrNameLst>
                                      </p:cBhvr>
                                      <p:tavLst>
                                        <p:tav tm="0">
                                          <p:val>
                                            <p:strVal val="#ppt_x"/>
                                          </p:val>
                                        </p:tav>
                                        <p:tav tm="100000">
                                          <p:val>
                                            <p:strVal val="#ppt_x"/>
                                          </p:val>
                                        </p:tav>
                                      </p:tavLst>
                                    </p:anim>
                                    <p:anim calcmode="lin" valueType="num">
                                      <p:cBhvr additive="base">
                                        <p:cTn id="60" dur="2000" fill="hold"/>
                                        <p:tgtEl>
                                          <p:spTgt spid="17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anim calcmode="lin" valueType="num">
                                      <p:cBhvr additive="base">
                                        <p:cTn id="63" dur="2000" fill="hold"/>
                                        <p:tgtEl>
                                          <p:spTgt spid="174"/>
                                        </p:tgtEl>
                                        <p:attrNameLst>
                                          <p:attrName>ppt_x</p:attrName>
                                        </p:attrNameLst>
                                      </p:cBhvr>
                                      <p:tavLst>
                                        <p:tav tm="0">
                                          <p:val>
                                            <p:strVal val="#ppt_x"/>
                                          </p:val>
                                        </p:tav>
                                        <p:tav tm="100000">
                                          <p:val>
                                            <p:strVal val="#ppt_x"/>
                                          </p:val>
                                        </p:tav>
                                      </p:tavLst>
                                    </p:anim>
                                    <p:anim calcmode="lin" valueType="num">
                                      <p:cBhvr additive="base">
                                        <p:cTn id="64" dur="2000" fill="hold"/>
                                        <p:tgtEl>
                                          <p:spTgt spid="17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5"/>
                                        </p:tgtEl>
                                        <p:attrNameLst>
                                          <p:attrName>style.visibility</p:attrName>
                                        </p:attrNameLst>
                                      </p:cBhvr>
                                      <p:to>
                                        <p:strVal val="visible"/>
                                      </p:to>
                                    </p:set>
                                    <p:anim calcmode="lin" valueType="num">
                                      <p:cBhvr additive="base">
                                        <p:cTn id="67" dur="2000" fill="hold"/>
                                        <p:tgtEl>
                                          <p:spTgt spid="175"/>
                                        </p:tgtEl>
                                        <p:attrNameLst>
                                          <p:attrName>ppt_x</p:attrName>
                                        </p:attrNameLst>
                                      </p:cBhvr>
                                      <p:tavLst>
                                        <p:tav tm="0">
                                          <p:val>
                                            <p:strVal val="#ppt_x"/>
                                          </p:val>
                                        </p:tav>
                                        <p:tav tm="100000">
                                          <p:val>
                                            <p:strVal val="#ppt_x"/>
                                          </p:val>
                                        </p:tav>
                                      </p:tavLst>
                                    </p:anim>
                                    <p:anim calcmode="lin" valueType="num">
                                      <p:cBhvr additive="base">
                                        <p:cTn id="68" dur="2000" fill="hold"/>
                                        <p:tgtEl>
                                          <p:spTgt spid="17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6"/>
                                        </p:tgtEl>
                                        <p:attrNameLst>
                                          <p:attrName>style.visibility</p:attrName>
                                        </p:attrNameLst>
                                      </p:cBhvr>
                                      <p:to>
                                        <p:strVal val="visible"/>
                                      </p:to>
                                    </p:set>
                                    <p:anim calcmode="lin" valueType="num">
                                      <p:cBhvr additive="base">
                                        <p:cTn id="71" dur="2000" fill="hold"/>
                                        <p:tgtEl>
                                          <p:spTgt spid="176"/>
                                        </p:tgtEl>
                                        <p:attrNameLst>
                                          <p:attrName>ppt_x</p:attrName>
                                        </p:attrNameLst>
                                      </p:cBhvr>
                                      <p:tavLst>
                                        <p:tav tm="0">
                                          <p:val>
                                            <p:strVal val="#ppt_x"/>
                                          </p:val>
                                        </p:tav>
                                        <p:tav tm="100000">
                                          <p:val>
                                            <p:strVal val="#ppt_x"/>
                                          </p:val>
                                        </p:tav>
                                      </p:tavLst>
                                    </p:anim>
                                    <p:anim calcmode="lin" valueType="num">
                                      <p:cBhvr additive="base">
                                        <p:cTn id="72" dur="2000" fill="hold"/>
                                        <p:tgtEl>
                                          <p:spTgt spid="17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additive="base">
                                        <p:cTn id="75" dur="2000" fill="hold"/>
                                        <p:tgtEl>
                                          <p:spTgt spid="177"/>
                                        </p:tgtEl>
                                        <p:attrNameLst>
                                          <p:attrName>ppt_x</p:attrName>
                                        </p:attrNameLst>
                                      </p:cBhvr>
                                      <p:tavLst>
                                        <p:tav tm="0">
                                          <p:val>
                                            <p:strVal val="#ppt_x"/>
                                          </p:val>
                                        </p:tav>
                                        <p:tav tm="100000">
                                          <p:val>
                                            <p:strVal val="#ppt_x"/>
                                          </p:val>
                                        </p:tav>
                                      </p:tavLst>
                                    </p:anim>
                                    <p:anim calcmode="lin" valueType="num">
                                      <p:cBhvr additive="base">
                                        <p:cTn id="76" dur="2000" fill="hold"/>
                                        <p:tgtEl>
                                          <p:spTgt spid="17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8"/>
                                        </p:tgtEl>
                                        <p:attrNameLst>
                                          <p:attrName>style.visibility</p:attrName>
                                        </p:attrNameLst>
                                      </p:cBhvr>
                                      <p:to>
                                        <p:strVal val="visible"/>
                                      </p:to>
                                    </p:set>
                                    <p:anim calcmode="lin" valueType="num">
                                      <p:cBhvr additive="base">
                                        <p:cTn id="79" dur="2000" fill="hold"/>
                                        <p:tgtEl>
                                          <p:spTgt spid="178"/>
                                        </p:tgtEl>
                                        <p:attrNameLst>
                                          <p:attrName>ppt_x</p:attrName>
                                        </p:attrNameLst>
                                      </p:cBhvr>
                                      <p:tavLst>
                                        <p:tav tm="0">
                                          <p:val>
                                            <p:strVal val="#ppt_x"/>
                                          </p:val>
                                        </p:tav>
                                        <p:tav tm="100000">
                                          <p:val>
                                            <p:strVal val="#ppt_x"/>
                                          </p:val>
                                        </p:tav>
                                      </p:tavLst>
                                    </p:anim>
                                    <p:anim calcmode="lin" valueType="num">
                                      <p:cBhvr additive="base">
                                        <p:cTn id="80" dur="2000" fill="hold"/>
                                        <p:tgtEl>
                                          <p:spTgt spid="17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9"/>
                                        </p:tgtEl>
                                        <p:attrNameLst>
                                          <p:attrName>style.visibility</p:attrName>
                                        </p:attrNameLst>
                                      </p:cBhvr>
                                      <p:to>
                                        <p:strVal val="visible"/>
                                      </p:to>
                                    </p:set>
                                    <p:anim calcmode="lin" valueType="num">
                                      <p:cBhvr additive="base">
                                        <p:cTn id="83" dur="2000" fill="hold"/>
                                        <p:tgtEl>
                                          <p:spTgt spid="179"/>
                                        </p:tgtEl>
                                        <p:attrNameLst>
                                          <p:attrName>ppt_x</p:attrName>
                                        </p:attrNameLst>
                                      </p:cBhvr>
                                      <p:tavLst>
                                        <p:tav tm="0">
                                          <p:val>
                                            <p:strVal val="#ppt_x"/>
                                          </p:val>
                                        </p:tav>
                                        <p:tav tm="100000">
                                          <p:val>
                                            <p:strVal val="#ppt_x"/>
                                          </p:val>
                                        </p:tav>
                                      </p:tavLst>
                                    </p:anim>
                                    <p:anim calcmode="lin" valueType="num">
                                      <p:cBhvr additive="base">
                                        <p:cTn id="84" dur="2000" fill="hold"/>
                                        <p:tgtEl>
                                          <p:spTgt spid="17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anim calcmode="lin" valueType="num">
                                      <p:cBhvr additive="base">
                                        <p:cTn id="87" dur="2000" fill="hold"/>
                                        <p:tgtEl>
                                          <p:spTgt spid="180"/>
                                        </p:tgtEl>
                                        <p:attrNameLst>
                                          <p:attrName>ppt_x</p:attrName>
                                        </p:attrNameLst>
                                      </p:cBhvr>
                                      <p:tavLst>
                                        <p:tav tm="0">
                                          <p:val>
                                            <p:strVal val="#ppt_x"/>
                                          </p:val>
                                        </p:tav>
                                        <p:tav tm="100000">
                                          <p:val>
                                            <p:strVal val="#ppt_x"/>
                                          </p:val>
                                        </p:tav>
                                      </p:tavLst>
                                    </p:anim>
                                    <p:anim calcmode="lin" valueType="num">
                                      <p:cBhvr additive="base">
                                        <p:cTn id="88" dur="2000" fill="hold"/>
                                        <p:tgtEl>
                                          <p:spTgt spid="18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anim calcmode="lin" valueType="num">
                                      <p:cBhvr additive="base">
                                        <p:cTn id="91" dur="2000" fill="hold"/>
                                        <p:tgtEl>
                                          <p:spTgt spid="181"/>
                                        </p:tgtEl>
                                        <p:attrNameLst>
                                          <p:attrName>ppt_x</p:attrName>
                                        </p:attrNameLst>
                                      </p:cBhvr>
                                      <p:tavLst>
                                        <p:tav tm="0">
                                          <p:val>
                                            <p:strVal val="#ppt_x"/>
                                          </p:val>
                                        </p:tav>
                                        <p:tav tm="100000">
                                          <p:val>
                                            <p:strVal val="#ppt_x"/>
                                          </p:val>
                                        </p:tav>
                                      </p:tavLst>
                                    </p:anim>
                                    <p:anim calcmode="lin" valueType="num">
                                      <p:cBhvr additive="base">
                                        <p:cTn id="92" dur="2000" fill="hold"/>
                                        <p:tgtEl>
                                          <p:spTgt spid="18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2"/>
                                        </p:tgtEl>
                                        <p:attrNameLst>
                                          <p:attrName>style.visibility</p:attrName>
                                        </p:attrNameLst>
                                      </p:cBhvr>
                                      <p:to>
                                        <p:strVal val="visible"/>
                                      </p:to>
                                    </p:set>
                                    <p:anim calcmode="lin" valueType="num">
                                      <p:cBhvr additive="base">
                                        <p:cTn id="95" dur="2000" fill="hold"/>
                                        <p:tgtEl>
                                          <p:spTgt spid="182"/>
                                        </p:tgtEl>
                                        <p:attrNameLst>
                                          <p:attrName>ppt_x</p:attrName>
                                        </p:attrNameLst>
                                      </p:cBhvr>
                                      <p:tavLst>
                                        <p:tav tm="0">
                                          <p:val>
                                            <p:strVal val="#ppt_x"/>
                                          </p:val>
                                        </p:tav>
                                        <p:tav tm="100000">
                                          <p:val>
                                            <p:strVal val="#ppt_x"/>
                                          </p:val>
                                        </p:tav>
                                      </p:tavLst>
                                    </p:anim>
                                    <p:anim calcmode="lin" valueType="num">
                                      <p:cBhvr additive="base">
                                        <p:cTn id="96" dur="2000" fill="hold"/>
                                        <p:tgtEl>
                                          <p:spTgt spid="18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3"/>
                                        </p:tgtEl>
                                        <p:attrNameLst>
                                          <p:attrName>style.visibility</p:attrName>
                                        </p:attrNameLst>
                                      </p:cBhvr>
                                      <p:to>
                                        <p:strVal val="visible"/>
                                      </p:to>
                                    </p:set>
                                    <p:anim calcmode="lin" valueType="num">
                                      <p:cBhvr additive="base">
                                        <p:cTn id="99" dur="2000" fill="hold"/>
                                        <p:tgtEl>
                                          <p:spTgt spid="183"/>
                                        </p:tgtEl>
                                        <p:attrNameLst>
                                          <p:attrName>ppt_x</p:attrName>
                                        </p:attrNameLst>
                                      </p:cBhvr>
                                      <p:tavLst>
                                        <p:tav tm="0">
                                          <p:val>
                                            <p:strVal val="#ppt_x"/>
                                          </p:val>
                                        </p:tav>
                                        <p:tav tm="100000">
                                          <p:val>
                                            <p:strVal val="#ppt_x"/>
                                          </p:val>
                                        </p:tav>
                                      </p:tavLst>
                                    </p:anim>
                                    <p:anim calcmode="lin" valueType="num">
                                      <p:cBhvr additive="base">
                                        <p:cTn id="100" dur="2000" fill="hold"/>
                                        <p:tgtEl>
                                          <p:spTgt spid="18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4"/>
                                        </p:tgtEl>
                                        <p:attrNameLst>
                                          <p:attrName>style.visibility</p:attrName>
                                        </p:attrNameLst>
                                      </p:cBhvr>
                                      <p:to>
                                        <p:strVal val="visible"/>
                                      </p:to>
                                    </p:set>
                                    <p:anim calcmode="lin" valueType="num">
                                      <p:cBhvr additive="base">
                                        <p:cTn id="103" dur="2000" fill="hold"/>
                                        <p:tgtEl>
                                          <p:spTgt spid="184"/>
                                        </p:tgtEl>
                                        <p:attrNameLst>
                                          <p:attrName>ppt_x</p:attrName>
                                        </p:attrNameLst>
                                      </p:cBhvr>
                                      <p:tavLst>
                                        <p:tav tm="0">
                                          <p:val>
                                            <p:strVal val="#ppt_x"/>
                                          </p:val>
                                        </p:tav>
                                        <p:tav tm="100000">
                                          <p:val>
                                            <p:strVal val="#ppt_x"/>
                                          </p:val>
                                        </p:tav>
                                      </p:tavLst>
                                    </p:anim>
                                    <p:anim calcmode="lin" valueType="num">
                                      <p:cBhvr additive="base">
                                        <p:cTn id="104" dur="2000" fill="hold"/>
                                        <p:tgtEl>
                                          <p:spTgt spid="18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85"/>
                                        </p:tgtEl>
                                        <p:attrNameLst>
                                          <p:attrName>style.visibility</p:attrName>
                                        </p:attrNameLst>
                                      </p:cBhvr>
                                      <p:to>
                                        <p:strVal val="visible"/>
                                      </p:to>
                                    </p:set>
                                    <p:anim calcmode="lin" valueType="num">
                                      <p:cBhvr additive="base">
                                        <p:cTn id="107" dur="2000" fill="hold"/>
                                        <p:tgtEl>
                                          <p:spTgt spid="185"/>
                                        </p:tgtEl>
                                        <p:attrNameLst>
                                          <p:attrName>ppt_x</p:attrName>
                                        </p:attrNameLst>
                                      </p:cBhvr>
                                      <p:tavLst>
                                        <p:tav tm="0">
                                          <p:val>
                                            <p:strVal val="#ppt_x"/>
                                          </p:val>
                                        </p:tav>
                                        <p:tav tm="100000">
                                          <p:val>
                                            <p:strVal val="#ppt_x"/>
                                          </p:val>
                                        </p:tav>
                                      </p:tavLst>
                                    </p:anim>
                                    <p:anim calcmode="lin" valueType="num">
                                      <p:cBhvr additive="base">
                                        <p:cTn id="108" dur="2000" fill="hold"/>
                                        <p:tgtEl>
                                          <p:spTgt spid="18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6"/>
                                        </p:tgtEl>
                                        <p:attrNameLst>
                                          <p:attrName>style.visibility</p:attrName>
                                        </p:attrNameLst>
                                      </p:cBhvr>
                                      <p:to>
                                        <p:strVal val="visible"/>
                                      </p:to>
                                    </p:set>
                                    <p:anim calcmode="lin" valueType="num">
                                      <p:cBhvr additive="base">
                                        <p:cTn id="111" dur="2000" fill="hold"/>
                                        <p:tgtEl>
                                          <p:spTgt spid="186"/>
                                        </p:tgtEl>
                                        <p:attrNameLst>
                                          <p:attrName>ppt_x</p:attrName>
                                        </p:attrNameLst>
                                      </p:cBhvr>
                                      <p:tavLst>
                                        <p:tav tm="0">
                                          <p:val>
                                            <p:strVal val="#ppt_x"/>
                                          </p:val>
                                        </p:tav>
                                        <p:tav tm="100000">
                                          <p:val>
                                            <p:strVal val="#ppt_x"/>
                                          </p:val>
                                        </p:tav>
                                      </p:tavLst>
                                    </p:anim>
                                    <p:anim calcmode="lin" valueType="num">
                                      <p:cBhvr additive="base">
                                        <p:cTn id="112" dur="2000" fill="hold"/>
                                        <p:tgtEl>
                                          <p:spTgt spid="18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87"/>
                                        </p:tgtEl>
                                        <p:attrNameLst>
                                          <p:attrName>style.visibility</p:attrName>
                                        </p:attrNameLst>
                                      </p:cBhvr>
                                      <p:to>
                                        <p:strVal val="visible"/>
                                      </p:to>
                                    </p:set>
                                    <p:anim calcmode="lin" valueType="num">
                                      <p:cBhvr additive="base">
                                        <p:cTn id="115" dur="2000" fill="hold"/>
                                        <p:tgtEl>
                                          <p:spTgt spid="187"/>
                                        </p:tgtEl>
                                        <p:attrNameLst>
                                          <p:attrName>ppt_x</p:attrName>
                                        </p:attrNameLst>
                                      </p:cBhvr>
                                      <p:tavLst>
                                        <p:tav tm="0">
                                          <p:val>
                                            <p:strVal val="#ppt_x"/>
                                          </p:val>
                                        </p:tav>
                                        <p:tav tm="100000">
                                          <p:val>
                                            <p:strVal val="#ppt_x"/>
                                          </p:val>
                                        </p:tav>
                                      </p:tavLst>
                                    </p:anim>
                                    <p:anim calcmode="lin" valueType="num">
                                      <p:cBhvr additive="base">
                                        <p:cTn id="116" dur="2000" fill="hold"/>
                                        <p:tgtEl>
                                          <p:spTgt spid="1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88"/>
                                        </p:tgtEl>
                                        <p:attrNameLst>
                                          <p:attrName>style.visibility</p:attrName>
                                        </p:attrNameLst>
                                      </p:cBhvr>
                                      <p:to>
                                        <p:strVal val="visible"/>
                                      </p:to>
                                    </p:set>
                                    <p:anim calcmode="lin" valueType="num">
                                      <p:cBhvr additive="base">
                                        <p:cTn id="119" dur="2000" fill="hold"/>
                                        <p:tgtEl>
                                          <p:spTgt spid="188"/>
                                        </p:tgtEl>
                                        <p:attrNameLst>
                                          <p:attrName>ppt_x</p:attrName>
                                        </p:attrNameLst>
                                      </p:cBhvr>
                                      <p:tavLst>
                                        <p:tav tm="0">
                                          <p:val>
                                            <p:strVal val="#ppt_x"/>
                                          </p:val>
                                        </p:tav>
                                        <p:tav tm="100000">
                                          <p:val>
                                            <p:strVal val="#ppt_x"/>
                                          </p:val>
                                        </p:tav>
                                      </p:tavLst>
                                    </p:anim>
                                    <p:anim calcmode="lin" valueType="num">
                                      <p:cBhvr additive="base">
                                        <p:cTn id="120" dur="2000" fill="hold"/>
                                        <p:tgtEl>
                                          <p:spTgt spid="18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89"/>
                                        </p:tgtEl>
                                        <p:attrNameLst>
                                          <p:attrName>style.visibility</p:attrName>
                                        </p:attrNameLst>
                                      </p:cBhvr>
                                      <p:to>
                                        <p:strVal val="visible"/>
                                      </p:to>
                                    </p:set>
                                    <p:anim calcmode="lin" valueType="num">
                                      <p:cBhvr additive="base">
                                        <p:cTn id="123" dur="2000" fill="hold"/>
                                        <p:tgtEl>
                                          <p:spTgt spid="189"/>
                                        </p:tgtEl>
                                        <p:attrNameLst>
                                          <p:attrName>ppt_x</p:attrName>
                                        </p:attrNameLst>
                                      </p:cBhvr>
                                      <p:tavLst>
                                        <p:tav tm="0">
                                          <p:val>
                                            <p:strVal val="#ppt_x"/>
                                          </p:val>
                                        </p:tav>
                                        <p:tav tm="100000">
                                          <p:val>
                                            <p:strVal val="#ppt_x"/>
                                          </p:val>
                                        </p:tav>
                                      </p:tavLst>
                                    </p:anim>
                                    <p:anim calcmode="lin" valueType="num">
                                      <p:cBhvr additive="base">
                                        <p:cTn id="124" dur="2000" fill="hold"/>
                                        <p:tgtEl>
                                          <p:spTgt spid="18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0"/>
                                        </p:tgtEl>
                                        <p:attrNameLst>
                                          <p:attrName>style.visibility</p:attrName>
                                        </p:attrNameLst>
                                      </p:cBhvr>
                                      <p:to>
                                        <p:strVal val="visible"/>
                                      </p:to>
                                    </p:set>
                                    <p:anim calcmode="lin" valueType="num">
                                      <p:cBhvr additive="base">
                                        <p:cTn id="127" dur="2000" fill="hold"/>
                                        <p:tgtEl>
                                          <p:spTgt spid="190"/>
                                        </p:tgtEl>
                                        <p:attrNameLst>
                                          <p:attrName>ppt_x</p:attrName>
                                        </p:attrNameLst>
                                      </p:cBhvr>
                                      <p:tavLst>
                                        <p:tav tm="0">
                                          <p:val>
                                            <p:strVal val="#ppt_x"/>
                                          </p:val>
                                        </p:tav>
                                        <p:tav tm="100000">
                                          <p:val>
                                            <p:strVal val="#ppt_x"/>
                                          </p:val>
                                        </p:tav>
                                      </p:tavLst>
                                    </p:anim>
                                    <p:anim calcmode="lin" valueType="num">
                                      <p:cBhvr additive="base">
                                        <p:cTn id="128" dur="2000" fill="hold"/>
                                        <p:tgtEl>
                                          <p:spTgt spid="19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1"/>
                                        </p:tgtEl>
                                        <p:attrNameLst>
                                          <p:attrName>style.visibility</p:attrName>
                                        </p:attrNameLst>
                                      </p:cBhvr>
                                      <p:to>
                                        <p:strVal val="visible"/>
                                      </p:to>
                                    </p:set>
                                    <p:anim calcmode="lin" valueType="num">
                                      <p:cBhvr additive="base">
                                        <p:cTn id="131" dur="2000" fill="hold"/>
                                        <p:tgtEl>
                                          <p:spTgt spid="191"/>
                                        </p:tgtEl>
                                        <p:attrNameLst>
                                          <p:attrName>ppt_x</p:attrName>
                                        </p:attrNameLst>
                                      </p:cBhvr>
                                      <p:tavLst>
                                        <p:tav tm="0">
                                          <p:val>
                                            <p:strVal val="#ppt_x"/>
                                          </p:val>
                                        </p:tav>
                                        <p:tav tm="100000">
                                          <p:val>
                                            <p:strVal val="#ppt_x"/>
                                          </p:val>
                                        </p:tav>
                                      </p:tavLst>
                                    </p:anim>
                                    <p:anim calcmode="lin" valueType="num">
                                      <p:cBhvr additive="base">
                                        <p:cTn id="132" dur="2000" fill="hold"/>
                                        <p:tgtEl>
                                          <p:spTgt spid="19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2"/>
                                        </p:tgtEl>
                                        <p:attrNameLst>
                                          <p:attrName>style.visibility</p:attrName>
                                        </p:attrNameLst>
                                      </p:cBhvr>
                                      <p:to>
                                        <p:strVal val="visible"/>
                                      </p:to>
                                    </p:set>
                                    <p:anim calcmode="lin" valueType="num">
                                      <p:cBhvr additive="base">
                                        <p:cTn id="135" dur="2000" fill="hold"/>
                                        <p:tgtEl>
                                          <p:spTgt spid="192"/>
                                        </p:tgtEl>
                                        <p:attrNameLst>
                                          <p:attrName>ppt_x</p:attrName>
                                        </p:attrNameLst>
                                      </p:cBhvr>
                                      <p:tavLst>
                                        <p:tav tm="0">
                                          <p:val>
                                            <p:strVal val="#ppt_x"/>
                                          </p:val>
                                        </p:tav>
                                        <p:tav tm="100000">
                                          <p:val>
                                            <p:strVal val="#ppt_x"/>
                                          </p:val>
                                        </p:tav>
                                      </p:tavLst>
                                    </p:anim>
                                    <p:anim calcmode="lin" valueType="num">
                                      <p:cBhvr additive="base">
                                        <p:cTn id="136" dur="2000" fill="hold"/>
                                        <p:tgtEl>
                                          <p:spTgt spid="19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3"/>
                                        </p:tgtEl>
                                        <p:attrNameLst>
                                          <p:attrName>style.visibility</p:attrName>
                                        </p:attrNameLst>
                                      </p:cBhvr>
                                      <p:to>
                                        <p:strVal val="visible"/>
                                      </p:to>
                                    </p:set>
                                    <p:anim calcmode="lin" valueType="num">
                                      <p:cBhvr additive="base">
                                        <p:cTn id="139" dur="2000" fill="hold"/>
                                        <p:tgtEl>
                                          <p:spTgt spid="193"/>
                                        </p:tgtEl>
                                        <p:attrNameLst>
                                          <p:attrName>ppt_x</p:attrName>
                                        </p:attrNameLst>
                                      </p:cBhvr>
                                      <p:tavLst>
                                        <p:tav tm="0">
                                          <p:val>
                                            <p:strVal val="#ppt_x"/>
                                          </p:val>
                                        </p:tav>
                                        <p:tav tm="100000">
                                          <p:val>
                                            <p:strVal val="#ppt_x"/>
                                          </p:val>
                                        </p:tav>
                                      </p:tavLst>
                                    </p:anim>
                                    <p:anim calcmode="lin" valueType="num">
                                      <p:cBhvr additive="base">
                                        <p:cTn id="140" dur="2000" fill="hold"/>
                                        <p:tgtEl>
                                          <p:spTgt spid="19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4"/>
                                        </p:tgtEl>
                                        <p:attrNameLst>
                                          <p:attrName>style.visibility</p:attrName>
                                        </p:attrNameLst>
                                      </p:cBhvr>
                                      <p:to>
                                        <p:strVal val="visible"/>
                                      </p:to>
                                    </p:set>
                                    <p:anim calcmode="lin" valueType="num">
                                      <p:cBhvr additive="base">
                                        <p:cTn id="143" dur="2000" fill="hold"/>
                                        <p:tgtEl>
                                          <p:spTgt spid="194"/>
                                        </p:tgtEl>
                                        <p:attrNameLst>
                                          <p:attrName>ppt_x</p:attrName>
                                        </p:attrNameLst>
                                      </p:cBhvr>
                                      <p:tavLst>
                                        <p:tav tm="0">
                                          <p:val>
                                            <p:strVal val="#ppt_x"/>
                                          </p:val>
                                        </p:tav>
                                        <p:tav tm="100000">
                                          <p:val>
                                            <p:strVal val="#ppt_x"/>
                                          </p:val>
                                        </p:tav>
                                      </p:tavLst>
                                    </p:anim>
                                    <p:anim calcmode="lin" valueType="num">
                                      <p:cBhvr additive="base">
                                        <p:cTn id="144" dur="2000" fill="hold"/>
                                        <p:tgtEl>
                                          <p:spTgt spid="19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95"/>
                                        </p:tgtEl>
                                        <p:attrNameLst>
                                          <p:attrName>style.visibility</p:attrName>
                                        </p:attrNameLst>
                                      </p:cBhvr>
                                      <p:to>
                                        <p:strVal val="visible"/>
                                      </p:to>
                                    </p:set>
                                    <p:anim calcmode="lin" valueType="num">
                                      <p:cBhvr additive="base">
                                        <p:cTn id="147" dur="2000" fill="hold"/>
                                        <p:tgtEl>
                                          <p:spTgt spid="195"/>
                                        </p:tgtEl>
                                        <p:attrNameLst>
                                          <p:attrName>ppt_x</p:attrName>
                                        </p:attrNameLst>
                                      </p:cBhvr>
                                      <p:tavLst>
                                        <p:tav tm="0">
                                          <p:val>
                                            <p:strVal val="#ppt_x"/>
                                          </p:val>
                                        </p:tav>
                                        <p:tav tm="100000">
                                          <p:val>
                                            <p:strVal val="#ppt_x"/>
                                          </p:val>
                                        </p:tav>
                                      </p:tavLst>
                                    </p:anim>
                                    <p:anim calcmode="lin" valueType="num">
                                      <p:cBhvr additive="base">
                                        <p:cTn id="148" dur="2000" fill="hold"/>
                                        <p:tgtEl>
                                          <p:spTgt spid="19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96"/>
                                        </p:tgtEl>
                                        <p:attrNameLst>
                                          <p:attrName>style.visibility</p:attrName>
                                        </p:attrNameLst>
                                      </p:cBhvr>
                                      <p:to>
                                        <p:strVal val="visible"/>
                                      </p:to>
                                    </p:set>
                                    <p:anim calcmode="lin" valueType="num">
                                      <p:cBhvr additive="base">
                                        <p:cTn id="151" dur="2000" fill="hold"/>
                                        <p:tgtEl>
                                          <p:spTgt spid="196"/>
                                        </p:tgtEl>
                                        <p:attrNameLst>
                                          <p:attrName>ppt_x</p:attrName>
                                        </p:attrNameLst>
                                      </p:cBhvr>
                                      <p:tavLst>
                                        <p:tav tm="0">
                                          <p:val>
                                            <p:strVal val="#ppt_x"/>
                                          </p:val>
                                        </p:tav>
                                        <p:tav tm="100000">
                                          <p:val>
                                            <p:strVal val="#ppt_x"/>
                                          </p:val>
                                        </p:tav>
                                      </p:tavLst>
                                    </p:anim>
                                    <p:anim calcmode="lin" valueType="num">
                                      <p:cBhvr additive="base">
                                        <p:cTn id="152" dur="2000" fill="hold"/>
                                        <p:tgtEl>
                                          <p:spTgt spid="19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97"/>
                                        </p:tgtEl>
                                        <p:attrNameLst>
                                          <p:attrName>style.visibility</p:attrName>
                                        </p:attrNameLst>
                                      </p:cBhvr>
                                      <p:to>
                                        <p:strVal val="visible"/>
                                      </p:to>
                                    </p:set>
                                    <p:anim calcmode="lin" valueType="num">
                                      <p:cBhvr additive="base">
                                        <p:cTn id="155" dur="2000" fill="hold"/>
                                        <p:tgtEl>
                                          <p:spTgt spid="197"/>
                                        </p:tgtEl>
                                        <p:attrNameLst>
                                          <p:attrName>ppt_x</p:attrName>
                                        </p:attrNameLst>
                                      </p:cBhvr>
                                      <p:tavLst>
                                        <p:tav tm="0">
                                          <p:val>
                                            <p:strVal val="#ppt_x"/>
                                          </p:val>
                                        </p:tav>
                                        <p:tav tm="100000">
                                          <p:val>
                                            <p:strVal val="#ppt_x"/>
                                          </p:val>
                                        </p:tav>
                                      </p:tavLst>
                                    </p:anim>
                                    <p:anim calcmode="lin" valueType="num">
                                      <p:cBhvr additive="base">
                                        <p:cTn id="156" dur="2000" fill="hold"/>
                                        <p:tgtEl>
                                          <p:spTgt spid="19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98"/>
                                        </p:tgtEl>
                                        <p:attrNameLst>
                                          <p:attrName>style.visibility</p:attrName>
                                        </p:attrNameLst>
                                      </p:cBhvr>
                                      <p:to>
                                        <p:strVal val="visible"/>
                                      </p:to>
                                    </p:set>
                                    <p:anim calcmode="lin" valueType="num">
                                      <p:cBhvr additive="base">
                                        <p:cTn id="159" dur="2000" fill="hold"/>
                                        <p:tgtEl>
                                          <p:spTgt spid="198"/>
                                        </p:tgtEl>
                                        <p:attrNameLst>
                                          <p:attrName>ppt_x</p:attrName>
                                        </p:attrNameLst>
                                      </p:cBhvr>
                                      <p:tavLst>
                                        <p:tav tm="0">
                                          <p:val>
                                            <p:strVal val="#ppt_x"/>
                                          </p:val>
                                        </p:tav>
                                        <p:tav tm="100000">
                                          <p:val>
                                            <p:strVal val="#ppt_x"/>
                                          </p:val>
                                        </p:tav>
                                      </p:tavLst>
                                    </p:anim>
                                    <p:anim calcmode="lin" valueType="num">
                                      <p:cBhvr additive="base">
                                        <p:cTn id="160" dur="2000" fill="hold"/>
                                        <p:tgtEl>
                                          <p:spTgt spid="19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99"/>
                                        </p:tgtEl>
                                        <p:attrNameLst>
                                          <p:attrName>style.visibility</p:attrName>
                                        </p:attrNameLst>
                                      </p:cBhvr>
                                      <p:to>
                                        <p:strVal val="visible"/>
                                      </p:to>
                                    </p:set>
                                    <p:anim calcmode="lin" valueType="num">
                                      <p:cBhvr additive="base">
                                        <p:cTn id="163" dur="2000" fill="hold"/>
                                        <p:tgtEl>
                                          <p:spTgt spid="199"/>
                                        </p:tgtEl>
                                        <p:attrNameLst>
                                          <p:attrName>ppt_x</p:attrName>
                                        </p:attrNameLst>
                                      </p:cBhvr>
                                      <p:tavLst>
                                        <p:tav tm="0">
                                          <p:val>
                                            <p:strVal val="#ppt_x"/>
                                          </p:val>
                                        </p:tav>
                                        <p:tav tm="100000">
                                          <p:val>
                                            <p:strVal val="#ppt_x"/>
                                          </p:val>
                                        </p:tav>
                                      </p:tavLst>
                                    </p:anim>
                                    <p:anim calcmode="lin" valueType="num">
                                      <p:cBhvr additive="base">
                                        <p:cTn id="164" dur="2000" fill="hold"/>
                                        <p:tgtEl>
                                          <p:spTgt spid="19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anim calcmode="lin" valueType="num">
                                      <p:cBhvr additive="base">
                                        <p:cTn id="167" dur="2000" fill="hold"/>
                                        <p:tgtEl>
                                          <p:spTgt spid="200"/>
                                        </p:tgtEl>
                                        <p:attrNameLst>
                                          <p:attrName>ppt_x</p:attrName>
                                        </p:attrNameLst>
                                      </p:cBhvr>
                                      <p:tavLst>
                                        <p:tav tm="0">
                                          <p:val>
                                            <p:strVal val="#ppt_x"/>
                                          </p:val>
                                        </p:tav>
                                        <p:tav tm="100000">
                                          <p:val>
                                            <p:strVal val="#ppt_x"/>
                                          </p:val>
                                        </p:tav>
                                      </p:tavLst>
                                    </p:anim>
                                    <p:anim calcmode="lin" valueType="num">
                                      <p:cBhvr additive="base">
                                        <p:cTn id="168" dur="2000" fill="hold"/>
                                        <p:tgtEl>
                                          <p:spTgt spid="20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1"/>
                                        </p:tgtEl>
                                        <p:attrNameLst>
                                          <p:attrName>style.visibility</p:attrName>
                                        </p:attrNameLst>
                                      </p:cBhvr>
                                      <p:to>
                                        <p:strVal val="visible"/>
                                      </p:to>
                                    </p:set>
                                    <p:anim calcmode="lin" valueType="num">
                                      <p:cBhvr additive="base">
                                        <p:cTn id="171" dur="2000" fill="hold"/>
                                        <p:tgtEl>
                                          <p:spTgt spid="201"/>
                                        </p:tgtEl>
                                        <p:attrNameLst>
                                          <p:attrName>ppt_x</p:attrName>
                                        </p:attrNameLst>
                                      </p:cBhvr>
                                      <p:tavLst>
                                        <p:tav tm="0">
                                          <p:val>
                                            <p:strVal val="#ppt_x"/>
                                          </p:val>
                                        </p:tav>
                                        <p:tav tm="100000">
                                          <p:val>
                                            <p:strVal val="#ppt_x"/>
                                          </p:val>
                                        </p:tav>
                                      </p:tavLst>
                                    </p:anim>
                                    <p:anim calcmode="lin" valueType="num">
                                      <p:cBhvr additive="base">
                                        <p:cTn id="172" dur="2000" fill="hold"/>
                                        <p:tgtEl>
                                          <p:spTgt spid="20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2"/>
                                        </p:tgtEl>
                                        <p:attrNameLst>
                                          <p:attrName>style.visibility</p:attrName>
                                        </p:attrNameLst>
                                      </p:cBhvr>
                                      <p:to>
                                        <p:strVal val="visible"/>
                                      </p:to>
                                    </p:set>
                                    <p:anim calcmode="lin" valueType="num">
                                      <p:cBhvr additive="base">
                                        <p:cTn id="175" dur="2000" fill="hold"/>
                                        <p:tgtEl>
                                          <p:spTgt spid="202"/>
                                        </p:tgtEl>
                                        <p:attrNameLst>
                                          <p:attrName>ppt_x</p:attrName>
                                        </p:attrNameLst>
                                      </p:cBhvr>
                                      <p:tavLst>
                                        <p:tav tm="0">
                                          <p:val>
                                            <p:strVal val="#ppt_x"/>
                                          </p:val>
                                        </p:tav>
                                        <p:tav tm="100000">
                                          <p:val>
                                            <p:strVal val="#ppt_x"/>
                                          </p:val>
                                        </p:tav>
                                      </p:tavLst>
                                    </p:anim>
                                    <p:anim calcmode="lin" valueType="num">
                                      <p:cBhvr additive="base">
                                        <p:cTn id="176" dur="2000" fill="hold"/>
                                        <p:tgtEl>
                                          <p:spTgt spid="20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3"/>
                                        </p:tgtEl>
                                        <p:attrNameLst>
                                          <p:attrName>style.visibility</p:attrName>
                                        </p:attrNameLst>
                                      </p:cBhvr>
                                      <p:to>
                                        <p:strVal val="visible"/>
                                      </p:to>
                                    </p:set>
                                    <p:anim calcmode="lin" valueType="num">
                                      <p:cBhvr additive="base">
                                        <p:cTn id="179" dur="2000" fill="hold"/>
                                        <p:tgtEl>
                                          <p:spTgt spid="203"/>
                                        </p:tgtEl>
                                        <p:attrNameLst>
                                          <p:attrName>ppt_x</p:attrName>
                                        </p:attrNameLst>
                                      </p:cBhvr>
                                      <p:tavLst>
                                        <p:tav tm="0">
                                          <p:val>
                                            <p:strVal val="#ppt_x"/>
                                          </p:val>
                                        </p:tav>
                                        <p:tav tm="100000">
                                          <p:val>
                                            <p:strVal val="#ppt_x"/>
                                          </p:val>
                                        </p:tav>
                                      </p:tavLst>
                                    </p:anim>
                                    <p:anim calcmode="lin" valueType="num">
                                      <p:cBhvr additive="base">
                                        <p:cTn id="180" dur="2000" fill="hold"/>
                                        <p:tgtEl>
                                          <p:spTgt spid="20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4"/>
                                        </p:tgtEl>
                                        <p:attrNameLst>
                                          <p:attrName>style.visibility</p:attrName>
                                        </p:attrNameLst>
                                      </p:cBhvr>
                                      <p:to>
                                        <p:strVal val="visible"/>
                                      </p:to>
                                    </p:set>
                                    <p:anim calcmode="lin" valueType="num">
                                      <p:cBhvr additive="base">
                                        <p:cTn id="183" dur="2000" fill="hold"/>
                                        <p:tgtEl>
                                          <p:spTgt spid="204"/>
                                        </p:tgtEl>
                                        <p:attrNameLst>
                                          <p:attrName>ppt_x</p:attrName>
                                        </p:attrNameLst>
                                      </p:cBhvr>
                                      <p:tavLst>
                                        <p:tav tm="0">
                                          <p:val>
                                            <p:strVal val="#ppt_x"/>
                                          </p:val>
                                        </p:tav>
                                        <p:tav tm="100000">
                                          <p:val>
                                            <p:strVal val="#ppt_x"/>
                                          </p:val>
                                        </p:tav>
                                      </p:tavLst>
                                    </p:anim>
                                    <p:anim calcmode="lin" valueType="num">
                                      <p:cBhvr additive="base">
                                        <p:cTn id="184" dur="2000" fill="hold"/>
                                        <p:tgtEl>
                                          <p:spTgt spid="20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05"/>
                                        </p:tgtEl>
                                        <p:attrNameLst>
                                          <p:attrName>style.visibility</p:attrName>
                                        </p:attrNameLst>
                                      </p:cBhvr>
                                      <p:to>
                                        <p:strVal val="visible"/>
                                      </p:to>
                                    </p:set>
                                    <p:anim calcmode="lin" valueType="num">
                                      <p:cBhvr additive="base">
                                        <p:cTn id="187" dur="2000" fill="hold"/>
                                        <p:tgtEl>
                                          <p:spTgt spid="205"/>
                                        </p:tgtEl>
                                        <p:attrNameLst>
                                          <p:attrName>ppt_x</p:attrName>
                                        </p:attrNameLst>
                                      </p:cBhvr>
                                      <p:tavLst>
                                        <p:tav tm="0">
                                          <p:val>
                                            <p:strVal val="#ppt_x"/>
                                          </p:val>
                                        </p:tav>
                                        <p:tav tm="100000">
                                          <p:val>
                                            <p:strVal val="#ppt_x"/>
                                          </p:val>
                                        </p:tav>
                                      </p:tavLst>
                                    </p:anim>
                                    <p:anim calcmode="lin" valueType="num">
                                      <p:cBhvr additive="base">
                                        <p:cTn id="188" dur="2000" fill="hold"/>
                                        <p:tgtEl>
                                          <p:spTgt spid="20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06"/>
                                        </p:tgtEl>
                                        <p:attrNameLst>
                                          <p:attrName>style.visibility</p:attrName>
                                        </p:attrNameLst>
                                      </p:cBhvr>
                                      <p:to>
                                        <p:strVal val="visible"/>
                                      </p:to>
                                    </p:set>
                                    <p:anim calcmode="lin" valueType="num">
                                      <p:cBhvr additive="base">
                                        <p:cTn id="191" dur="2000" fill="hold"/>
                                        <p:tgtEl>
                                          <p:spTgt spid="206"/>
                                        </p:tgtEl>
                                        <p:attrNameLst>
                                          <p:attrName>ppt_x</p:attrName>
                                        </p:attrNameLst>
                                      </p:cBhvr>
                                      <p:tavLst>
                                        <p:tav tm="0">
                                          <p:val>
                                            <p:strVal val="#ppt_x"/>
                                          </p:val>
                                        </p:tav>
                                        <p:tav tm="100000">
                                          <p:val>
                                            <p:strVal val="#ppt_x"/>
                                          </p:val>
                                        </p:tav>
                                      </p:tavLst>
                                    </p:anim>
                                    <p:anim calcmode="lin" valueType="num">
                                      <p:cBhvr additive="base">
                                        <p:cTn id="192" dur="2000" fill="hold"/>
                                        <p:tgtEl>
                                          <p:spTgt spid="20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07"/>
                                        </p:tgtEl>
                                        <p:attrNameLst>
                                          <p:attrName>style.visibility</p:attrName>
                                        </p:attrNameLst>
                                      </p:cBhvr>
                                      <p:to>
                                        <p:strVal val="visible"/>
                                      </p:to>
                                    </p:set>
                                    <p:anim calcmode="lin" valueType="num">
                                      <p:cBhvr additive="base">
                                        <p:cTn id="195" dur="2000" fill="hold"/>
                                        <p:tgtEl>
                                          <p:spTgt spid="207"/>
                                        </p:tgtEl>
                                        <p:attrNameLst>
                                          <p:attrName>ppt_x</p:attrName>
                                        </p:attrNameLst>
                                      </p:cBhvr>
                                      <p:tavLst>
                                        <p:tav tm="0">
                                          <p:val>
                                            <p:strVal val="#ppt_x"/>
                                          </p:val>
                                        </p:tav>
                                        <p:tav tm="100000">
                                          <p:val>
                                            <p:strVal val="#ppt_x"/>
                                          </p:val>
                                        </p:tav>
                                      </p:tavLst>
                                    </p:anim>
                                    <p:anim calcmode="lin" valueType="num">
                                      <p:cBhvr additive="base">
                                        <p:cTn id="196" dur="2000" fill="hold"/>
                                        <p:tgtEl>
                                          <p:spTgt spid="20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08"/>
                                        </p:tgtEl>
                                        <p:attrNameLst>
                                          <p:attrName>style.visibility</p:attrName>
                                        </p:attrNameLst>
                                      </p:cBhvr>
                                      <p:to>
                                        <p:strVal val="visible"/>
                                      </p:to>
                                    </p:set>
                                    <p:anim calcmode="lin" valueType="num">
                                      <p:cBhvr additive="base">
                                        <p:cTn id="199" dur="2000" fill="hold"/>
                                        <p:tgtEl>
                                          <p:spTgt spid="208"/>
                                        </p:tgtEl>
                                        <p:attrNameLst>
                                          <p:attrName>ppt_x</p:attrName>
                                        </p:attrNameLst>
                                      </p:cBhvr>
                                      <p:tavLst>
                                        <p:tav tm="0">
                                          <p:val>
                                            <p:strVal val="#ppt_x"/>
                                          </p:val>
                                        </p:tav>
                                        <p:tav tm="100000">
                                          <p:val>
                                            <p:strVal val="#ppt_x"/>
                                          </p:val>
                                        </p:tav>
                                      </p:tavLst>
                                    </p:anim>
                                    <p:anim calcmode="lin" valueType="num">
                                      <p:cBhvr additive="base">
                                        <p:cTn id="200" dur="2000" fill="hold"/>
                                        <p:tgtEl>
                                          <p:spTgt spid="20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09"/>
                                        </p:tgtEl>
                                        <p:attrNameLst>
                                          <p:attrName>style.visibility</p:attrName>
                                        </p:attrNameLst>
                                      </p:cBhvr>
                                      <p:to>
                                        <p:strVal val="visible"/>
                                      </p:to>
                                    </p:set>
                                    <p:anim calcmode="lin" valueType="num">
                                      <p:cBhvr additive="base">
                                        <p:cTn id="203" dur="2000" fill="hold"/>
                                        <p:tgtEl>
                                          <p:spTgt spid="209"/>
                                        </p:tgtEl>
                                        <p:attrNameLst>
                                          <p:attrName>ppt_x</p:attrName>
                                        </p:attrNameLst>
                                      </p:cBhvr>
                                      <p:tavLst>
                                        <p:tav tm="0">
                                          <p:val>
                                            <p:strVal val="#ppt_x"/>
                                          </p:val>
                                        </p:tav>
                                        <p:tav tm="100000">
                                          <p:val>
                                            <p:strVal val="#ppt_x"/>
                                          </p:val>
                                        </p:tav>
                                      </p:tavLst>
                                    </p:anim>
                                    <p:anim calcmode="lin" valueType="num">
                                      <p:cBhvr additive="base">
                                        <p:cTn id="204" dur="2000" fill="hold"/>
                                        <p:tgtEl>
                                          <p:spTgt spid="20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0"/>
                                        </p:tgtEl>
                                        <p:attrNameLst>
                                          <p:attrName>style.visibility</p:attrName>
                                        </p:attrNameLst>
                                      </p:cBhvr>
                                      <p:to>
                                        <p:strVal val="visible"/>
                                      </p:to>
                                    </p:set>
                                    <p:anim calcmode="lin" valueType="num">
                                      <p:cBhvr additive="base">
                                        <p:cTn id="207" dur="2000" fill="hold"/>
                                        <p:tgtEl>
                                          <p:spTgt spid="210"/>
                                        </p:tgtEl>
                                        <p:attrNameLst>
                                          <p:attrName>ppt_x</p:attrName>
                                        </p:attrNameLst>
                                      </p:cBhvr>
                                      <p:tavLst>
                                        <p:tav tm="0">
                                          <p:val>
                                            <p:strVal val="#ppt_x"/>
                                          </p:val>
                                        </p:tav>
                                        <p:tav tm="100000">
                                          <p:val>
                                            <p:strVal val="#ppt_x"/>
                                          </p:val>
                                        </p:tav>
                                      </p:tavLst>
                                    </p:anim>
                                    <p:anim calcmode="lin" valueType="num">
                                      <p:cBhvr additive="base">
                                        <p:cTn id="208" dur="2000" fill="hold"/>
                                        <p:tgtEl>
                                          <p:spTgt spid="21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1"/>
                                        </p:tgtEl>
                                        <p:attrNameLst>
                                          <p:attrName>style.visibility</p:attrName>
                                        </p:attrNameLst>
                                      </p:cBhvr>
                                      <p:to>
                                        <p:strVal val="visible"/>
                                      </p:to>
                                    </p:set>
                                    <p:anim calcmode="lin" valueType="num">
                                      <p:cBhvr additive="base">
                                        <p:cTn id="211" dur="2000" fill="hold"/>
                                        <p:tgtEl>
                                          <p:spTgt spid="211"/>
                                        </p:tgtEl>
                                        <p:attrNameLst>
                                          <p:attrName>ppt_x</p:attrName>
                                        </p:attrNameLst>
                                      </p:cBhvr>
                                      <p:tavLst>
                                        <p:tav tm="0">
                                          <p:val>
                                            <p:strVal val="#ppt_x"/>
                                          </p:val>
                                        </p:tav>
                                        <p:tav tm="100000">
                                          <p:val>
                                            <p:strVal val="#ppt_x"/>
                                          </p:val>
                                        </p:tav>
                                      </p:tavLst>
                                    </p:anim>
                                    <p:anim calcmode="lin" valueType="num">
                                      <p:cBhvr additive="base">
                                        <p:cTn id="212" dur="2000" fill="hold"/>
                                        <p:tgtEl>
                                          <p:spTgt spid="21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2"/>
                                        </p:tgtEl>
                                        <p:attrNameLst>
                                          <p:attrName>style.visibility</p:attrName>
                                        </p:attrNameLst>
                                      </p:cBhvr>
                                      <p:to>
                                        <p:strVal val="visible"/>
                                      </p:to>
                                    </p:set>
                                    <p:anim calcmode="lin" valueType="num">
                                      <p:cBhvr additive="base">
                                        <p:cTn id="215" dur="2000" fill="hold"/>
                                        <p:tgtEl>
                                          <p:spTgt spid="212"/>
                                        </p:tgtEl>
                                        <p:attrNameLst>
                                          <p:attrName>ppt_x</p:attrName>
                                        </p:attrNameLst>
                                      </p:cBhvr>
                                      <p:tavLst>
                                        <p:tav tm="0">
                                          <p:val>
                                            <p:strVal val="#ppt_x"/>
                                          </p:val>
                                        </p:tav>
                                        <p:tav tm="100000">
                                          <p:val>
                                            <p:strVal val="#ppt_x"/>
                                          </p:val>
                                        </p:tav>
                                      </p:tavLst>
                                    </p:anim>
                                    <p:anim calcmode="lin" valueType="num">
                                      <p:cBhvr additive="base">
                                        <p:cTn id="216" dur="2000" fill="hold"/>
                                        <p:tgtEl>
                                          <p:spTgt spid="21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3"/>
                                        </p:tgtEl>
                                        <p:attrNameLst>
                                          <p:attrName>style.visibility</p:attrName>
                                        </p:attrNameLst>
                                      </p:cBhvr>
                                      <p:to>
                                        <p:strVal val="visible"/>
                                      </p:to>
                                    </p:set>
                                    <p:anim calcmode="lin" valueType="num">
                                      <p:cBhvr additive="base">
                                        <p:cTn id="219" dur="2000" fill="hold"/>
                                        <p:tgtEl>
                                          <p:spTgt spid="213"/>
                                        </p:tgtEl>
                                        <p:attrNameLst>
                                          <p:attrName>ppt_x</p:attrName>
                                        </p:attrNameLst>
                                      </p:cBhvr>
                                      <p:tavLst>
                                        <p:tav tm="0">
                                          <p:val>
                                            <p:strVal val="#ppt_x"/>
                                          </p:val>
                                        </p:tav>
                                        <p:tav tm="100000">
                                          <p:val>
                                            <p:strVal val="#ppt_x"/>
                                          </p:val>
                                        </p:tav>
                                      </p:tavLst>
                                    </p:anim>
                                    <p:anim calcmode="lin" valueType="num">
                                      <p:cBhvr additive="base">
                                        <p:cTn id="220" dur="2000" fill="hold"/>
                                        <p:tgtEl>
                                          <p:spTgt spid="21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4"/>
                                        </p:tgtEl>
                                        <p:attrNameLst>
                                          <p:attrName>style.visibility</p:attrName>
                                        </p:attrNameLst>
                                      </p:cBhvr>
                                      <p:to>
                                        <p:strVal val="visible"/>
                                      </p:to>
                                    </p:set>
                                    <p:anim calcmode="lin" valueType="num">
                                      <p:cBhvr additive="base">
                                        <p:cTn id="223" dur="2000" fill="hold"/>
                                        <p:tgtEl>
                                          <p:spTgt spid="214"/>
                                        </p:tgtEl>
                                        <p:attrNameLst>
                                          <p:attrName>ppt_x</p:attrName>
                                        </p:attrNameLst>
                                      </p:cBhvr>
                                      <p:tavLst>
                                        <p:tav tm="0">
                                          <p:val>
                                            <p:strVal val="#ppt_x"/>
                                          </p:val>
                                        </p:tav>
                                        <p:tav tm="100000">
                                          <p:val>
                                            <p:strVal val="#ppt_x"/>
                                          </p:val>
                                        </p:tav>
                                      </p:tavLst>
                                    </p:anim>
                                    <p:anim calcmode="lin" valueType="num">
                                      <p:cBhvr additive="base">
                                        <p:cTn id="224" dur="2000" fill="hold"/>
                                        <p:tgtEl>
                                          <p:spTgt spid="21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15"/>
                                        </p:tgtEl>
                                        <p:attrNameLst>
                                          <p:attrName>style.visibility</p:attrName>
                                        </p:attrNameLst>
                                      </p:cBhvr>
                                      <p:to>
                                        <p:strVal val="visible"/>
                                      </p:to>
                                    </p:set>
                                    <p:anim calcmode="lin" valueType="num">
                                      <p:cBhvr additive="base">
                                        <p:cTn id="227" dur="2000" fill="hold"/>
                                        <p:tgtEl>
                                          <p:spTgt spid="215"/>
                                        </p:tgtEl>
                                        <p:attrNameLst>
                                          <p:attrName>ppt_x</p:attrName>
                                        </p:attrNameLst>
                                      </p:cBhvr>
                                      <p:tavLst>
                                        <p:tav tm="0">
                                          <p:val>
                                            <p:strVal val="#ppt_x"/>
                                          </p:val>
                                        </p:tav>
                                        <p:tav tm="100000">
                                          <p:val>
                                            <p:strVal val="#ppt_x"/>
                                          </p:val>
                                        </p:tav>
                                      </p:tavLst>
                                    </p:anim>
                                    <p:anim calcmode="lin" valueType="num">
                                      <p:cBhvr additive="base">
                                        <p:cTn id="228" dur="2000" fill="hold"/>
                                        <p:tgtEl>
                                          <p:spTgt spid="21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16"/>
                                        </p:tgtEl>
                                        <p:attrNameLst>
                                          <p:attrName>style.visibility</p:attrName>
                                        </p:attrNameLst>
                                      </p:cBhvr>
                                      <p:to>
                                        <p:strVal val="visible"/>
                                      </p:to>
                                    </p:set>
                                    <p:anim calcmode="lin" valueType="num">
                                      <p:cBhvr additive="base">
                                        <p:cTn id="231" dur="2000" fill="hold"/>
                                        <p:tgtEl>
                                          <p:spTgt spid="216"/>
                                        </p:tgtEl>
                                        <p:attrNameLst>
                                          <p:attrName>ppt_x</p:attrName>
                                        </p:attrNameLst>
                                      </p:cBhvr>
                                      <p:tavLst>
                                        <p:tav tm="0">
                                          <p:val>
                                            <p:strVal val="#ppt_x"/>
                                          </p:val>
                                        </p:tav>
                                        <p:tav tm="100000">
                                          <p:val>
                                            <p:strVal val="#ppt_x"/>
                                          </p:val>
                                        </p:tav>
                                      </p:tavLst>
                                    </p:anim>
                                    <p:anim calcmode="lin" valueType="num">
                                      <p:cBhvr additive="base">
                                        <p:cTn id="232" dur="2000" fill="hold"/>
                                        <p:tgtEl>
                                          <p:spTgt spid="21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17"/>
                                        </p:tgtEl>
                                        <p:attrNameLst>
                                          <p:attrName>style.visibility</p:attrName>
                                        </p:attrNameLst>
                                      </p:cBhvr>
                                      <p:to>
                                        <p:strVal val="visible"/>
                                      </p:to>
                                    </p:set>
                                    <p:anim calcmode="lin" valueType="num">
                                      <p:cBhvr additive="base">
                                        <p:cTn id="235" dur="2000" fill="hold"/>
                                        <p:tgtEl>
                                          <p:spTgt spid="217"/>
                                        </p:tgtEl>
                                        <p:attrNameLst>
                                          <p:attrName>ppt_x</p:attrName>
                                        </p:attrNameLst>
                                      </p:cBhvr>
                                      <p:tavLst>
                                        <p:tav tm="0">
                                          <p:val>
                                            <p:strVal val="#ppt_x"/>
                                          </p:val>
                                        </p:tav>
                                        <p:tav tm="100000">
                                          <p:val>
                                            <p:strVal val="#ppt_x"/>
                                          </p:val>
                                        </p:tav>
                                      </p:tavLst>
                                    </p:anim>
                                    <p:anim calcmode="lin" valueType="num">
                                      <p:cBhvr additive="base">
                                        <p:cTn id="236" dur="2000" fill="hold"/>
                                        <p:tgtEl>
                                          <p:spTgt spid="21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18"/>
                                        </p:tgtEl>
                                        <p:attrNameLst>
                                          <p:attrName>style.visibility</p:attrName>
                                        </p:attrNameLst>
                                      </p:cBhvr>
                                      <p:to>
                                        <p:strVal val="visible"/>
                                      </p:to>
                                    </p:set>
                                    <p:anim calcmode="lin" valueType="num">
                                      <p:cBhvr additive="base">
                                        <p:cTn id="239" dur="2000" fill="hold"/>
                                        <p:tgtEl>
                                          <p:spTgt spid="218"/>
                                        </p:tgtEl>
                                        <p:attrNameLst>
                                          <p:attrName>ppt_x</p:attrName>
                                        </p:attrNameLst>
                                      </p:cBhvr>
                                      <p:tavLst>
                                        <p:tav tm="0">
                                          <p:val>
                                            <p:strVal val="#ppt_x"/>
                                          </p:val>
                                        </p:tav>
                                        <p:tav tm="100000">
                                          <p:val>
                                            <p:strVal val="#ppt_x"/>
                                          </p:val>
                                        </p:tav>
                                      </p:tavLst>
                                    </p:anim>
                                    <p:anim calcmode="lin" valueType="num">
                                      <p:cBhvr additive="base">
                                        <p:cTn id="240" dur="2000" fill="hold"/>
                                        <p:tgtEl>
                                          <p:spTgt spid="21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19"/>
                                        </p:tgtEl>
                                        <p:attrNameLst>
                                          <p:attrName>style.visibility</p:attrName>
                                        </p:attrNameLst>
                                      </p:cBhvr>
                                      <p:to>
                                        <p:strVal val="visible"/>
                                      </p:to>
                                    </p:set>
                                    <p:anim calcmode="lin" valueType="num">
                                      <p:cBhvr additive="base">
                                        <p:cTn id="243" dur="2000" fill="hold"/>
                                        <p:tgtEl>
                                          <p:spTgt spid="219"/>
                                        </p:tgtEl>
                                        <p:attrNameLst>
                                          <p:attrName>ppt_x</p:attrName>
                                        </p:attrNameLst>
                                      </p:cBhvr>
                                      <p:tavLst>
                                        <p:tav tm="0">
                                          <p:val>
                                            <p:strVal val="#ppt_x"/>
                                          </p:val>
                                        </p:tav>
                                        <p:tav tm="100000">
                                          <p:val>
                                            <p:strVal val="#ppt_x"/>
                                          </p:val>
                                        </p:tav>
                                      </p:tavLst>
                                    </p:anim>
                                    <p:anim calcmode="lin" valueType="num">
                                      <p:cBhvr additive="base">
                                        <p:cTn id="244" dur="2000" fill="hold"/>
                                        <p:tgtEl>
                                          <p:spTgt spid="21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0"/>
                                        </p:tgtEl>
                                        <p:attrNameLst>
                                          <p:attrName>style.visibility</p:attrName>
                                        </p:attrNameLst>
                                      </p:cBhvr>
                                      <p:to>
                                        <p:strVal val="visible"/>
                                      </p:to>
                                    </p:set>
                                    <p:anim calcmode="lin" valueType="num">
                                      <p:cBhvr additive="base">
                                        <p:cTn id="247" dur="2000" fill="hold"/>
                                        <p:tgtEl>
                                          <p:spTgt spid="220"/>
                                        </p:tgtEl>
                                        <p:attrNameLst>
                                          <p:attrName>ppt_x</p:attrName>
                                        </p:attrNameLst>
                                      </p:cBhvr>
                                      <p:tavLst>
                                        <p:tav tm="0">
                                          <p:val>
                                            <p:strVal val="#ppt_x"/>
                                          </p:val>
                                        </p:tav>
                                        <p:tav tm="100000">
                                          <p:val>
                                            <p:strVal val="#ppt_x"/>
                                          </p:val>
                                        </p:tav>
                                      </p:tavLst>
                                    </p:anim>
                                    <p:anim calcmode="lin" valueType="num">
                                      <p:cBhvr additive="base">
                                        <p:cTn id="248" dur="2000" fill="hold"/>
                                        <p:tgtEl>
                                          <p:spTgt spid="22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1"/>
                                        </p:tgtEl>
                                        <p:attrNameLst>
                                          <p:attrName>style.visibility</p:attrName>
                                        </p:attrNameLst>
                                      </p:cBhvr>
                                      <p:to>
                                        <p:strVal val="visible"/>
                                      </p:to>
                                    </p:set>
                                    <p:anim calcmode="lin" valueType="num">
                                      <p:cBhvr additive="base">
                                        <p:cTn id="251" dur="2000" fill="hold"/>
                                        <p:tgtEl>
                                          <p:spTgt spid="221"/>
                                        </p:tgtEl>
                                        <p:attrNameLst>
                                          <p:attrName>ppt_x</p:attrName>
                                        </p:attrNameLst>
                                      </p:cBhvr>
                                      <p:tavLst>
                                        <p:tav tm="0">
                                          <p:val>
                                            <p:strVal val="#ppt_x"/>
                                          </p:val>
                                        </p:tav>
                                        <p:tav tm="100000">
                                          <p:val>
                                            <p:strVal val="#ppt_x"/>
                                          </p:val>
                                        </p:tav>
                                      </p:tavLst>
                                    </p:anim>
                                    <p:anim calcmode="lin" valueType="num">
                                      <p:cBhvr additive="base">
                                        <p:cTn id="252" dur="2000" fill="hold"/>
                                        <p:tgtEl>
                                          <p:spTgt spid="22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2"/>
                                        </p:tgtEl>
                                        <p:attrNameLst>
                                          <p:attrName>style.visibility</p:attrName>
                                        </p:attrNameLst>
                                      </p:cBhvr>
                                      <p:to>
                                        <p:strVal val="visible"/>
                                      </p:to>
                                    </p:set>
                                    <p:anim calcmode="lin" valueType="num">
                                      <p:cBhvr additive="base">
                                        <p:cTn id="255" dur="2000" fill="hold"/>
                                        <p:tgtEl>
                                          <p:spTgt spid="222"/>
                                        </p:tgtEl>
                                        <p:attrNameLst>
                                          <p:attrName>ppt_x</p:attrName>
                                        </p:attrNameLst>
                                      </p:cBhvr>
                                      <p:tavLst>
                                        <p:tav tm="0">
                                          <p:val>
                                            <p:strVal val="#ppt_x"/>
                                          </p:val>
                                        </p:tav>
                                        <p:tav tm="100000">
                                          <p:val>
                                            <p:strVal val="#ppt_x"/>
                                          </p:val>
                                        </p:tav>
                                      </p:tavLst>
                                    </p:anim>
                                    <p:anim calcmode="lin" valueType="num">
                                      <p:cBhvr additive="base">
                                        <p:cTn id="256" dur="2000" fill="hold"/>
                                        <p:tgtEl>
                                          <p:spTgt spid="22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3"/>
                                        </p:tgtEl>
                                        <p:attrNameLst>
                                          <p:attrName>style.visibility</p:attrName>
                                        </p:attrNameLst>
                                      </p:cBhvr>
                                      <p:to>
                                        <p:strVal val="visible"/>
                                      </p:to>
                                    </p:set>
                                    <p:anim calcmode="lin" valueType="num">
                                      <p:cBhvr additive="base">
                                        <p:cTn id="259" dur="2000" fill="hold"/>
                                        <p:tgtEl>
                                          <p:spTgt spid="223"/>
                                        </p:tgtEl>
                                        <p:attrNameLst>
                                          <p:attrName>ppt_x</p:attrName>
                                        </p:attrNameLst>
                                      </p:cBhvr>
                                      <p:tavLst>
                                        <p:tav tm="0">
                                          <p:val>
                                            <p:strVal val="#ppt_x"/>
                                          </p:val>
                                        </p:tav>
                                        <p:tav tm="100000">
                                          <p:val>
                                            <p:strVal val="#ppt_x"/>
                                          </p:val>
                                        </p:tav>
                                      </p:tavLst>
                                    </p:anim>
                                    <p:anim calcmode="lin" valueType="num">
                                      <p:cBhvr additive="base">
                                        <p:cTn id="260" dur="2000" fill="hold"/>
                                        <p:tgtEl>
                                          <p:spTgt spid="223"/>
                                        </p:tgtEl>
                                        <p:attrNameLst>
                                          <p:attrName>ppt_y</p:attrName>
                                        </p:attrNameLst>
                                      </p:cBhvr>
                                      <p:tavLst>
                                        <p:tav tm="0">
                                          <p:val>
                                            <p:strVal val="1+#ppt_h/2"/>
                                          </p:val>
                                        </p:tav>
                                        <p:tav tm="100000">
                                          <p:val>
                                            <p:strVal val="#ppt_y"/>
                                          </p:val>
                                        </p:tav>
                                      </p:tavLst>
                                    </p:anim>
                                  </p:childTnLst>
                                </p:cTn>
                              </p:par>
                            </p:childTnLst>
                          </p:cTn>
                        </p:par>
                        <p:par>
                          <p:cTn id="261" fill="hold">
                            <p:stCondLst>
                              <p:cond delay="3000"/>
                            </p:stCondLst>
                            <p:childTnLst>
                              <p:par>
                                <p:cTn id="262" presetID="2" presetClass="entr" presetSubtype="8" fill="hold" nodeType="afterEffect">
                                  <p:stCondLst>
                                    <p:cond delay="0"/>
                                  </p:stCondLst>
                                  <p:childTnLst>
                                    <p:set>
                                      <p:cBhvr>
                                        <p:cTn id="263" dur="1" fill="hold">
                                          <p:stCondLst>
                                            <p:cond delay="0"/>
                                          </p:stCondLst>
                                        </p:cTn>
                                        <p:tgtEl>
                                          <p:spTgt spid="66"/>
                                        </p:tgtEl>
                                        <p:attrNameLst>
                                          <p:attrName>style.visibility</p:attrName>
                                        </p:attrNameLst>
                                      </p:cBhvr>
                                      <p:to>
                                        <p:strVal val="visible"/>
                                      </p:to>
                                    </p:set>
                                    <p:anim calcmode="lin" valueType="num">
                                      <p:cBhvr additive="base">
                                        <p:cTn id="264" dur="500" fill="hold"/>
                                        <p:tgtEl>
                                          <p:spTgt spid="66"/>
                                        </p:tgtEl>
                                        <p:attrNameLst>
                                          <p:attrName>ppt_x</p:attrName>
                                        </p:attrNameLst>
                                      </p:cBhvr>
                                      <p:tavLst>
                                        <p:tav tm="0">
                                          <p:val>
                                            <p:strVal val="0-#ppt_w/2"/>
                                          </p:val>
                                        </p:tav>
                                        <p:tav tm="100000">
                                          <p:val>
                                            <p:strVal val="#ppt_x"/>
                                          </p:val>
                                        </p:tav>
                                      </p:tavLst>
                                    </p:anim>
                                    <p:anim calcmode="lin" valueType="num">
                                      <p:cBhvr additive="base">
                                        <p:cTn id="265" dur="500" fill="hold"/>
                                        <p:tgtEl>
                                          <p:spTgt spid="66"/>
                                        </p:tgtEl>
                                        <p:attrNameLst>
                                          <p:attrName>ppt_y</p:attrName>
                                        </p:attrNameLst>
                                      </p:cBhvr>
                                      <p:tavLst>
                                        <p:tav tm="0">
                                          <p:val>
                                            <p:strVal val="#ppt_y"/>
                                          </p:val>
                                        </p:tav>
                                        <p:tav tm="100000">
                                          <p:val>
                                            <p:strVal val="#ppt_y"/>
                                          </p:val>
                                        </p:tav>
                                      </p:tavLst>
                                    </p:anim>
                                  </p:childTnLst>
                                </p:cTn>
                              </p:par>
                            </p:childTnLst>
                          </p:cTn>
                        </p:par>
                        <p:par>
                          <p:cTn id="266" fill="hold">
                            <p:stCondLst>
                              <p:cond delay="3500"/>
                            </p:stCondLst>
                            <p:childTnLst>
                              <p:par>
                                <p:cTn id="267" presetID="42" presetClass="entr" presetSubtype="0" fill="hold" grpId="0" nodeType="afterEffect">
                                  <p:stCondLst>
                                    <p:cond delay="0"/>
                                  </p:stCondLst>
                                  <p:childTnLst>
                                    <p:set>
                                      <p:cBhvr>
                                        <p:cTn id="268" dur="1" fill="hold">
                                          <p:stCondLst>
                                            <p:cond delay="0"/>
                                          </p:stCondLst>
                                        </p:cTn>
                                        <p:tgtEl>
                                          <p:spTgt spid="78"/>
                                        </p:tgtEl>
                                        <p:attrNameLst>
                                          <p:attrName>style.visibility</p:attrName>
                                        </p:attrNameLst>
                                      </p:cBhvr>
                                      <p:to>
                                        <p:strVal val="visible"/>
                                      </p:to>
                                    </p:set>
                                    <p:animEffect transition="in" filter="fade">
                                      <p:cBhvr>
                                        <p:cTn id="269" dur="1000"/>
                                        <p:tgtEl>
                                          <p:spTgt spid="78"/>
                                        </p:tgtEl>
                                      </p:cBhvr>
                                    </p:animEffect>
                                    <p:anim calcmode="lin" valueType="num">
                                      <p:cBhvr>
                                        <p:cTn id="270" dur="1000" fill="hold"/>
                                        <p:tgtEl>
                                          <p:spTgt spid="78"/>
                                        </p:tgtEl>
                                        <p:attrNameLst>
                                          <p:attrName>ppt_x</p:attrName>
                                        </p:attrNameLst>
                                      </p:cBhvr>
                                      <p:tavLst>
                                        <p:tav tm="0">
                                          <p:val>
                                            <p:strVal val="#ppt_x"/>
                                          </p:val>
                                        </p:tav>
                                        <p:tav tm="100000">
                                          <p:val>
                                            <p:strVal val="#ppt_x"/>
                                          </p:val>
                                        </p:tav>
                                      </p:tavLst>
                                    </p:anim>
                                    <p:anim calcmode="lin" valueType="num">
                                      <p:cBhvr>
                                        <p:cTn id="271" dur="1000" fill="hold"/>
                                        <p:tgtEl>
                                          <p:spTgt spid="78"/>
                                        </p:tgtEl>
                                        <p:attrNameLst>
                                          <p:attrName>ppt_y</p:attrName>
                                        </p:attrNameLst>
                                      </p:cBhvr>
                                      <p:tavLst>
                                        <p:tav tm="0">
                                          <p:val>
                                            <p:strVal val="#ppt_y+.1"/>
                                          </p:val>
                                        </p:tav>
                                        <p:tav tm="100000">
                                          <p:val>
                                            <p:strVal val="#ppt_y"/>
                                          </p:val>
                                        </p:tav>
                                      </p:tavLst>
                                    </p:anim>
                                  </p:childTnLst>
                                </p:cTn>
                              </p:par>
                            </p:childTnLst>
                          </p:cTn>
                        </p:par>
                        <p:par>
                          <p:cTn id="272" fill="hold">
                            <p:stCondLst>
                              <p:cond delay="4500"/>
                            </p:stCondLst>
                            <p:childTnLst>
                              <p:par>
                                <p:cTn id="273" presetID="31" presetClass="entr" presetSubtype="0" fill="hold" grpId="0" nodeType="afterEffect">
                                  <p:stCondLst>
                                    <p:cond delay="0"/>
                                  </p:stCondLst>
                                  <p:childTnLst>
                                    <p:set>
                                      <p:cBhvr>
                                        <p:cTn id="274" dur="1" fill="hold">
                                          <p:stCondLst>
                                            <p:cond delay="0"/>
                                          </p:stCondLst>
                                        </p:cTn>
                                        <p:tgtEl>
                                          <p:spTgt spid="88"/>
                                        </p:tgtEl>
                                        <p:attrNameLst>
                                          <p:attrName>style.visibility</p:attrName>
                                        </p:attrNameLst>
                                      </p:cBhvr>
                                      <p:to>
                                        <p:strVal val="visible"/>
                                      </p:to>
                                    </p:set>
                                    <p:anim calcmode="lin" valueType="num">
                                      <p:cBhvr>
                                        <p:cTn id="275" dur="1000" fill="hold"/>
                                        <p:tgtEl>
                                          <p:spTgt spid="88"/>
                                        </p:tgtEl>
                                        <p:attrNameLst>
                                          <p:attrName>ppt_w</p:attrName>
                                        </p:attrNameLst>
                                      </p:cBhvr>
                                      <p:tavLst>
                                        <p:tav tm="0">
                                          <p:val>
                                            <p:fltVal val="0"/>
                                          </p:val>
                                        </p:tav>
                                        <p:tav tm="100000">
                                          <p:val>
                                            <p:strVal val="#ppt_w"/>
                                          </p:val>
                                        </p:tav>
                                      </p:tavLst>
                                    </p:anim>
                                    <p:anim calcmode="lin" valueType="num">
                                      <p:cBhvr>
                                        <p:cTn id="276" dur="1000" fill="hold"/>
                                        <p:tgtEl>
                                          <p:spTgt spid="88"/>
                                        </p:tgtEl>
                                        <p:attrNameLst>
                                          <p:attrName>ppt_h</p:attrName>
                                        </p:attrNameLst>
                                      </p:cBhvr>
                                      <p:tavLst>
                                        <p:tav tm="0">
                                          <p:val>
                                            <p:fltVal val="0"/>
                                          </p:val>
                                        </p:tav>
                                        <p:tav tm="100000">
                                          <p:val>
                                            <p:strVal val="#ppt_h"/>
                                          </p:val>
                                        </p:tav>
                                      </p:tavLst>
                                    </p:anim>
                                    <p:anim calcmode="lin" valueType="num">
                                      <p:cBhvr>
                                        <p:cTn id="277" dur="1000" fill="hold"/>
                                        <p:tgtEl>
                                          <p:spTgt spid="88"/>
                                        </p:tgtEl>
                                        <p:attrNameLst>
                                          <p:attrName>style.rotation</p:attrName>
                                        </p:attrNameLst>
                                      </p:cBhvr>
                                      <p:tavLst>
                                        <p:tav tm="0">
                                          <p:val>
                                            <p:fltVal val="90"/>
                                          </p:val>
                                        </p:tav>
                                        <p:tav tm="100000">
                                          <p:val>
                                            <p:fltVal val="0"/>
                                          </p:val>
                                        </p:tav>
                                      </p:tavLst>
                                    </p:anim>
                                    <p:animEffect transition="in" filter="fade">
                                      <p:cBhvr>
                                        <p:cTn id="278" dur="1000"/>
                                        <p:tgtEl>
                                          <p:spTgt spid="88"/>
                                        </p:tgtEl>
                                      </p:cBhvr>
                                    </p:animEffect>
                                  </p:childTnLst>
                                </p:cTn>
                              </p:par>
                            </p:childTnLst>
                          </p:cTn>
                        </p:par>
                        <p:par>
                          <p:cTn id="279" fill="hold">
                            <p:stCondLst>
                              <p:cond delay="5500"/>
                            </p:stCondLst>
                            <p:childTnLst>
                              <p:par>
                                <p:cTn id="280" presetID="2" presetClass="entr" presetSubtype="2" fill="hold" nodeType="afterEffect">
                                  <p:stCondLst>
                                    <p:cond delay="0"/>
                                  </p:stCondLst>
                                  <p:childTnLst>
                                    <p:set>
                                      <p:cBhvr>
                                        <p:cTn id="281" dur="1" fill="hold">
                                          <p:stCondLst>
                                            <p:cond delay="0"/>
                                          </p:stCondLst>
                                        </p:cTn>
                                        <p:tgtEl>
                                          <p:spTgt spid="79"/>
                                        </p:tgtEl>
                                        <p:attrNameLst>
                                          <p:attrName>style.visibility</p:attrName>
                                        </p:attrNameLst>
                                      </p:cBhvr>
                                      <p:to>
                                        <p:strVal val="visible"/>
                                      </p:to>
                                    </p:set>
                                    <p:anim calcmode="lin" valueType="num">
                                      <p:cBhvr additive="base">
                                        <p:cTn id="282" dur="500" fill="hold"/>
                                        <p:tgtEl>
                                          <p:spTgt spid="79"/>
                                        </p:tgtEl>
                                        <p:attrNameLst>
                                          <p:attrName>ppt_x</p:attrName>
                                        </p:attrNameLst>
                                      </p:cBhvr>
                                      <p:tavLst>
                                        <p:tav tm="0">
                                          <p:val>
                                            <p:strVal val="1+#ppt_w/2"/>
                                          </p:val>
                                        </p:tav>
                                        <p:tav tm="100000">
                                          <p:val>
                                            <p:strVal val="#ppt_x"/>
                                          </p:val>
                                        </p:tav>
                                      </p:tavLst>
                                    </p:anim>
                                    <p:anim calcmode="lin" valueType="num">
                                      <p:cBhvr additive="base">
                                        <p:cTn id="283" dur="500" fill="hold"/>
                                        <p:tgtEl>
                                          <p:spTgt spid="79"/>
                                        </p:tgtEl>
                                        <p:attrNameLst>
                                          <p:attrName>ppt_y</p:attrName>
                                        </p:attrNameLst>
                                      </p:cBhvr>
                                      <p:tavLst>
                                        <p:tav tm="0">
                                          <p:val>
                                            <p:strVal val="#ppt_y"/>
                                          </p:val>
                                        </p:tav>
                                        <p:tav tm="100000">
                                          <p:val>
                                            <p:strVal val="#ppt_y"/>
                                          </p:val>
                                        </p:tav>
                                      </p:tavLst>
                                    </p:anim>
                                  </p:childTnLst>
                                </p:cTn>
                              </p:par>
                            </p:childTnLst>
                          </p:cTn>
                        </p:par>
                        <p:par>
                          <p:cTn id="284" fill="hold">
                            <p:stCondLst>
                              <p:cond delay="6000"/>
                            </p:stCondLst>
                            <p:childTnLst>
                              <p:par>
                                <p:cTn id="285" presetID="42" presetClass="entr" presetSubtype="0" fill="hold" grpId="0" nodeType="afterEffect">
                                  <p:stCondLst>
                                    <p:cond delay="0"/>
                                  </p:stCondLst>
                                  <p:childTnLst>
                                    <p:set>
                                      <p:cBhvr>
                                        <p:cTn id="286" dur="1" fill="hold">
                                          <p:stCondLst>
                                            <p:cond delay="0"/>
                                          </p:stCondLst>
                                        </p:cTn>
                                        <p:tgtEl>
                                          <p:spTgt spid="77"/>
                                        </p:tgtEl>
                                        <p:attrNameLst>
                                          <p:attrName>style.visibility</p:attrName>
                                        </p:attrNameLst>
                                      </p:cBhvr>
                                      <p:to>
                                        <p:strVal val="visible"/>
                                      </p:to>
                                    </p:set>
                                    <p:animEffect transition="in" filter="fade">
                                      <p:cBhvr>
                                        <p:cTn id="287" dur="1000"/>
                                        <p:tgtEl>
                                          <p:spTgt spid="77"/>
                                        </p:tgtEl>
                                      </p:cBhvr>
                                    </p:animEffect>
                                    <p:anim calcmode="lin" valueType="num">
                                      <p:cBhvr>
                                        <p:cTn id="288" dur="1000" fill="hold"/>
                                        <p:tgtEl>
                                          <p:spTgt spid="77"/>
                                        </p:tgtEl>
                                        <p:attrNameLst>
                                          <p:attrName>ppt_x</p:attrName>
                                        </p:attrNameLst>
                                      </p:cBhvr>
                                      <p:tavLst>
                                        <p:tav tm="0">
                                          <p:val>
                                            <p:strVal val="#ppt_x"/>
                                          </p:val>
                                        </p:tav>
                                        <p:tav tm="100000">
                                          <p:val>
                                            <p:strVal val="#ppt_x"/>
                                          </p:val>
                                        </p:tav>
                                      </p:tavLst>
                                    </p:anim>
                                    <p:anim calcmode="lin" valueType="num">
                                      <p:cBhvr>
                                        <p:cTn id="289" dur="1000" fill="hold"/>
                                        <p:tgtEl>
                                          <p:spTgt spid="77"/>
                                        </p:tgtEl>
                                        <p:attrNameLst>
                                          <p:attrName>ppt_y</p:attrName>
                                        </p:attrNameLst>
                                      </p:cBhvr>
                                      <p:tavLst>
                                        <p:tav tm="0">
                                          <p:val>
                                            <p:strVal val="#ppt_y+.1"/>
                                          </p:val>
                                        </p:tav>
                                        <p:tav tm="100000">
                                          <p:val>
                                            <p:strVal val="#ppt_y"/>
                                          </p:val>
                                        </p:tav>
                                      </p:tavLst>
                                    </p:anim>
                                  </p:childTnLst>
                                </p:cTn>
                              </p:par>
                            </p:childTnLst>
                          </p:cTn>
                        </p:par>
                        <p:par>
                          <p:cTn id="290" fill="hold">
                            <p:stCondLst>
                              <p:cond delay="7000"/>
                            </p:stCondLst>
                            <p:childTnLst>
                              <p:par>
                                <p:cTn id="291" presetID="31" presetClass="entr" presetSubtype="0" fill="hold" grpId="0" nodeType="afterEffect">
                                  <p:stCondLst>
                                    <p:cond delay="0"/>
                                  </p:stCondLst>
                                  <p:childTnLst>
                                    <p:set>
                                      <p:cBhvr>
                                        <p:cTn id="292" dur="1" fill="hold">
                                          <p:stCondLst>
                                            <p:cond delay="0"/>
                                          </p:stCondLst>
                                        </p:cTn>
                                        <p:tgtEl>
                                          <p:spTgt spid="87"/>
                                        </p:tgtEl>
                                        <p:attrNameLst>
                                          <p:attrName>style.visibility</p:attrName>
                                        </p:attrNameLst>
                                      </p:cBhvr>
                                      <p:to>
                                        <p:strVal val="visible"/>
                                      </p:to>
                                    </p:set>
                                    <p:anim calcmode="lin" valueType="num">
                                      <p:cBhvr>
                                        <p:cTn id="293" dur="1000" fill="hold"/>
                                        <p:tgtEl>
                                          <p:spTgt spid="87"/>
                                        </p:tgtEl>
                                        <p:attrNameLst>
                                          <p:attrName>ppt_w</p:attrName>
                                        </p:attrNameLst>
                                      </p:cBhvr>
                                      <p:tavLst>
                                        <p:tav tm="0">
                                          <p:val>
                                            <p:fltVal val="0"/>
                                          </p:val>
                                        </p:tav>
                                        <p:tav tm="100000">
                                          <p:val>
                                            <p:strVal val="#ppt_w"/>
                                          </p:val>
                                        </p:tav>
                                      </p:tavLst>
                                    </p:anim>
                                    <p:anim calcmode="lin" valueType="num">
                                      <p:cBhvr>
                                        <p:cTn id="294" dur="1000" fill="hold"/>
                                        <p:tgtEl>
                                          <p:spTgt spid="87"/>
                                        </p:tgtEl>
                                        <p:attrNameLst>
                                          <p:attrName>ppt_h</p:attrName>
                                        </p:attrNameLst>
                                      </p:cBhvr>
                                      <p:tavLst>
                                        <p:tav tm="0">
                                          <p:val>
                                            <p:fltVal val="0"/>
                                          </p:val>
                                        </p:tav>
                                        <p:tav tm="100000">
                                          <p:val>
                                            <p:strVal val="#ppt_h"/>
                                          </p:val>
                                        </p:tav>
                                      </p:tavLst>
                                    </p:anim>
                                    <p:anim calcmode="lin" valueType="num">
                                      <p:cBhvr>
                                        <p:cTn id="295" dur="1000" fill="hold"/>
                                        <p:tgtEl>
                                          <p:spTgt spid="87"/>
                                        </p:tgtEl>
                                        <p:attrNameLst>
                                          <p:attrName>style.rotation</p:attrName>
                                        </p:attrNameLst>
                                      </p:cBhvr>
                                      <p:tavLst>
                                        <p:tav tm="0">
                                          <p:val>
                                            <p:fltVal val="90"/>
                                          </p:val>
                                        </p:tav>
                                        <p:tav tm="100000">
                                          <p:val>
                                            <p:fltVal val="0"/>
                                          </p:val>
                                        </p:tav>
                                      </p:tavLst>
                                    </p:anim>
                                    <p:animEffect transition="in" filter="fade">
                                      <p:cBhvr>
                                        <p:cTn id="296" dur="1000"/>
                                        <p:tgtEl>
                                          <p:spTgt spid="87"/>
                                        </p:tgtEl>
                                      </p:cBhvr>
                                    </p:animEffect>
                                  </p:childTnLst>
                                </p:cTn>
                              </p:par>
                            </p:childTnLst>
                          </p:cTn>
                        </p:par>
                        <p:par>
                          <p:cTn id="297" fill="hold">
                            <p:stCondLst>
                              <p:cond delay="8000"/>
                            </p:stCondLst>
                            <p:childTnLst>
                              <p:par>
                                <p:cTn id="298" presetID="2" presetClass="entr" presetSubtype="8" fill="hold" nodeType="afterEffect">
                                  <p:stCondLst>
                                    <p:cond delay="0"/>
                                  </p:stCondLst>
                                  <p:childTnLst>
                                    <p:set>
                                      <p:cBhvr>
                                        <p:cTn id="299" dur="1" fill="hold">
                                          <p:stCondLst>
                                            <p:cond delay="0"/>
                                          </p:stCondLst>
                                        </p:cTn>
                                        <p:tgtEl>
                                          <p:spTgt spid="89"/>
                                        </p:tgtEl>
                                        <p:attrNameLst>
                                          <p:attrName>style.visibility</p:attrName>
                                        </p:attrNameLst>
                                      </p:cBhvr>
                                      <p:to>
                                        <p:strVal val="visible"/>
                                      </p:to>
                                    </p:set>
                                    <p:anim calcmode="lin" valueType="num">
                                      <p:cBhvr additive="base">
                                        <p:cTn id="300" dur="500" fill="hold"/>
                                        <p:tgtEl>
                                          <p:spTgt spid="89"/>
                                        </p:tgtEl>
                                        <p:attrNameLst>
                                          <p:attrName>ppt_x</p:attrName>
                                        </p:attrNameLst>
                                      </p:cBhvr>
                                      <p:tavLst>
                                        <p:tav tm="0">
                                          <p:val>
                                            <p:strVal val="0-#ppt_w/2"/>
                                          </p:val>
                                        </p:tav>
                                        <p:tav tm="100000">
                                          <p:val>
                                            <p:strVal val="#ppt_x"/>
                                          </p:val>
                                        </p:tav>
                                      </p:tavLst>
                                    </p:anim>
                                    <p:anim calcmode="lin" valueType="num">
                                      <p:cBhvr additive="base">
                                        <p:cTn id="301" dur="500" fill="hold"/>
                                        <p:tgtEl>
                                          <p:spTgt spid="89"/>
                                        </p:tgtEl>
                                        <p:attrNameLst>
                                          <p:attrName>ppt_y</p:attrName>
                                        </p:attrNameLst>
                                      </p:cBhvr>
                                      <p:tavLst>
                                        <p:tav tm="0">
                                          <p:val>
                                            <p:strVal val="#ppt_y"/>
                                          </p:val>
                                        </p:tav>
                                        <p:tav tm="100000">
                                          <p:val>
                                            <p:strVal val="#ppt_y"/>
                                          </p:val>
                                        </p:tav>
                                      </p:tavLst>
                                    </p:anim>
                                  </p:childTnLst>
                                </p:cTn>
                              </p:par>
                            </p:childTnLst>
                          </p:cTn>
                        </p:par>
                        <p:par>
                          <p:cTn id="302" fill="hold">
                            <p:stCondLst>
                              <p:cond delay="8500"/>
                            </p:stCondLst>
                            <p:childTnLst>
                              <p:par>
                                <p:cTn id="303" presetID="42" presetClass="entr" presetSubtype="0" fill="hold" grpId="0" nodeType="afterEffect">
                                  <p:stCondLst>
                                    <p:cond delay="0"/>
                                  </p:stCondLst>
                                  <p:childTnLst>
                                    <p:set>
                                      <p:cBhvr>
                                        <p:cTn id="304" dur="1" fill="hold">
                                          <p:stCondLst>
                                            <p:cond delay="0"/>
                                          </p:stCondLst>
                                        </p:cTn>
                                        <p:tgtEl>
                                          <p:spTgt spid="100"/>
                                        </p:tgtEl>
                                        <p:attrNameLst>
                                          <p:attrName>style.visibility</p:attrName>
                                        </p:attrNameLst>
                                      </p:cBhvr>
                                      <p:to>
                                        <p:strVal val="visible"/>
                                      </p:to>
                                    </p:set>
                                    <p:animEffect transition="in" filter="fade">
                                      <p:cBhvr>
                                        <p:cTn id="305" dur="1000"/>
                                        <p:tgtEl>
                                          <p:spTgt spid="100"/>
                                        </p:tgtEl>
                                      </p:cBhvr>
                                    </p:animEffect>
                                    <p:anim calcmode="lin" valueType="num">
                                      <p:cBhvr>
                                        <p:cTn id="306" dur="1000" fill="hold"/>
                                        <p:tgtEl>
                                          <p:spTgt spid="100"/>
                                        </p:tgtEl>
                                        <p:attrNameLst>
                                          <p:attrName>ppt_x</p:attrName>
                                        </p:attrNameLst>
                                      </p:cBhvr>
                                      <p:tavLst>
                                        <p:tav tm="0">
                                          <p:val>
                                            <p:strVal val="#ppt_x"/>
                                          </p:val>
                                        </p:tav>
                                        <p:tav tm="100000">
                                          <p:val>
                                            <p:strVal val="#ppt_x"/>
                                          </p:val>
                                        </p:tav>
                                      </p:tavLst>
                                    </p:anim>
                                    <p:anim calcmode="lin" valueType="num">
                                      <p:cBhvr>
                                        <p:cTn id="307" dur="1000" fill="hold"/>
                                        <p:tgtEl>
                                          <p:spTgt spid="100"/>
                                        </p:tgtEl>
                                        <p:attrNameLst>
                                          <p:attrName>ppt_y</p:attrName>
                                        </p:attrNameLst>
                                      </p:cBhvr>
                                      <p:tavLst>
                                        <p:tav tm="0">
                                          <p:val>
                                            <p:strVal val="#ppt_y+.1"/>
                                          </p:val>
                                        </p:tav>
                                        <p:tav tm="100000">
                                          <p:val>
                                            <p:strVal val="#ppt_y"/>
                                          </p:val>
                                        </p:tav>
                                      </p:tavLst>
                                    </p:anim>
                                  </p:childTnLst>
                                </p:cTn>
                              </p:par>
                            </p:childTnLst>
                          </p:cTn>
                        </p:par>
                        <p:par>
                          <p:cTn id="308" fill="hold">
                            <p:stCondLst>
                              <p:cond delay="9500"/>
                            </p:stCondLst>
                            <p:childTnLst>
                              <p:par>
                                <p:cTn id="309" presetID="31" presetClass="entr" presetSubtype="0" fill="hold" grpId="0" nodeType="afterEffect">
                                  <p:stCondLst>
                                    <p:cond delay="0"/>
                                  </p:stCondLst>
                                  <p:childTnLst>
                                    <p:set>
                                      <p:cBhvr>
                                        <p:cTn id="310" dur="1" fill="hold">
                                          <p:stCondLst>
                                            <p:cond delay="0"/>
                                          </p:stCondLst>
                                        </p:cTn>
                                        <p:tgtEl>
                                          <p:spTgt spid="101"/>
                                        </p:tgtEl>
                                        <p:attrNameLst>
                                          <p:attrName>style.visibility</p:attrName>
                                        </p:attrNameLst>
                                      </p:cBhvr>
                                      <p:to>
                                        <p:strVal val="visible"/>
                                      </p:to>
                                    </p:set>
                                    <p:anim calcmode="lin" valueType="num">
                                      <p:cBhvr>
                                        <p:cTn id="311" dur="1000" fill="hold"/>
                                        <p:tgtEl>
                                          <p:spTgt spid="101"/>
                                        </p:tgtEl>
                                        <p:attrNameLst>
                                          <p:attrName>ppt_w</p:attrName>
                                        </p:attrNameLst>
                                      </p:cBhvr>
                                      <p:tavLst>
                                        <p:tav tm="0">
                                          <p:val>
                                            <p:fltVal val="0"/>
                                          </p:val>
                                        </p:tav>
                                        <p:tav tm="100000">
                                          <p:val>
                                            <p:strVal val="#ppt_w"/>
                                          </p:val>
                                        </p:tav>
                                      </p:tavLst>
                                    </p:anim>
                                    <p:anim calcmode="lin" valueType="num">
                                      <p:cBhvr>
                                        <p:cTn id="312" dur="1000" fill="hold"/>
                                        <p:tgtEl>
                                          <p:spTgt spid="101"/>
                                        </p:tgtEl>
                                        <p:attrNameLst>
                                          <p:attrName>ppt_h</p:attrName>
                                        </p:attrNameLst>
                                      </p:cBhvr>
                                      <p:tavLst>
                                        <p:tav tm="0">
                                          <p:val>
                                            <p:fltVal val="0"/>
                                          </p:val>
                                        </p:tav>
                                        <p:tav tm="100000">
                                          <p:val>
                                            <p:strVal val="#ppt_h"/>
                                          </p:val>
                                        </p:tav>
                                      </p:tavLst>
                                    </p:anim>
                                    <p:anim calcmode="lin" valueType="num">
                                      <p:cBhvr>
                                        <p:cTn id="313" dur="1000" fill="hold"/>
                                        <p:tgtEl>
                                          <p:spTgt spid="101"/>
                                        </p:tgtEl>
                                        <p:attrNameLst>
                                          <p:attrName>style.rotation</p:attrName>
                                        </p:attrNameLst>
                                      </p:cBhvr>
                                      <p:tavLst>
                                        <p:tav tm="0">
                                          <p:val>
                                            <p:fltVal val="90"/>
                                          </p:val>
                                        </p:tav>
                                        <p:tav tm="100000">
                                          <p:val>
                                            <p:fltVal val="0"/>
                                          </p:val>
                                        </p:tav>
                                      </p:tavLst>
                                    </p:anim>
                                    <p:animEffect transition="in" filter="fade">
                                      <p:cBhvr>
                                        <p:cTn id="314" dur="1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91" grpId="0"/>
      <p:bldP spid="77" grpId="0"/>
      <p:bldP spid="78" grpId="0"/>
      <p:bldGraphic spid="87" grpId="0">
        <p:bldAsOne/>
      </p:bldGraphic>
      <p:bldGraphic spid="88" grpId="0">
        <p:bldAsOne/>
      </p:bldGraphic>
      <p:bldP spid="100" grpId="0"/>
      <p:bldGraphic spid="10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Roboto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2019-07-14T22:05:55Z</dcterms:modified>
</cp:coreProperties>
</file>