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005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a:effectLst>
            <a:outerShdw blurRad="63500" sx="102000" sy="102000" algn="ctr" rotWithShape="0">
              <a:prstClr val="black">
                <a:alpha val="40000"/>
              </a:prstClr>
            </a:outerShdw>
          </a:effectLst>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a:effectLst>
            <a:outerShdw blurRad="63500" sx="102000" sy="102000" algn="ctr" rotWithShape="0">
              <a:prstClr val="black">
                <a:alpha val="40000"/>
              </a:prstClr>
            </a:outerShdw>
          </a:effectLst>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a:effectLst>
            <a:outerShdw blurRad="63500" sx="102000" sy="102000" algn="ctr" rotWithShape="0">
              <a:prstClr val="black">
                <a:alpha val="40000"/>
              </a:prstClr>
            </a:outerShdw>
          </a:effectLst>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a:effectLst>
            <a:outerShdw blurRad="63500" sx="102000" sy="102000" algn="ctr" rotWithShape="0">
              <a:prstClr val="black">
                <a:alpha val="40000"/>
              </a:prstClr>
            </a:outerShdw>
          </a:effectLst>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a:effectLst>
            <a:outerShdw blurRad="63500" sx="102000" sy="102000" algn="ctr" rotWithShape="0">
              <a:prstClr val="black">
                <a:alpha val="40000"/>
              </a:prstClr>
            </a:outerShdw>
          </a:effectLst>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a:effectLst>
            <a:outerShdw blurRad="63500" sx="102000" sy="102000" algn="ctr" rotWithShape="0">
              <a:prstClr val="black">
                <a:alpha val="40000"/>
              </a:prstClr>
            </a:outerShdw>
          </a:effectLst>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63500" sx="102000" sy="102000" algn="c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63500" sx="102000" sy="102000" algn="ct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63500" sx="102000" sy="102000" algn="c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4365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a:effectLst>
            <a:outerShdw blurRad="63500" sx="102000" sy="102000" algn="ctr" rotWithShape="0">
              <a:prstClr val="black">
                <a:alpha val="40000"/>
              </a:prstClr>
            </a:outerShdw>
          </a:effectLst>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a:effectLst>
            <a:outerShdw blurRad="63500" sx="102000" sy="102000" algn="ctr" rotWithShape="0">
              <a:prstClr val="black">
                <a:alpha val="40000"/>
              </a:prstClr>
            </a:outerShdw>
          </a:effectLst>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63500" sx="102000" sy="102000" algn="c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9B79DE40-4886-4181-9F4B-2C8975E81C4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6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2018-02-19T21:09:20Z</dcterms:modified>
</cp:coreProperties>
</file>