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28F-4ABC-918F-E0596018D00D}"/>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28F-4ABC-918F-E0596018D00D}"/>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28F-4ABC-918F-E0596018D00D}"/>
              </c:ext>
            </c:extLst>
          </c:dPt>
          <c:dPt>
            <c:idx val="3"/>
            <c:bubble3D val="0"/>
            <c:extLst>
              <c:ext xmlns:c16="http://schemas.microsoft.com/office/drawing/2014/chart" uri="{C3380CC4-5D6E-409C-BE32-E72D297353CC}">
                <c16:uniqueId val="{00000006-828F-4ABC-918F-E0596018D00D}"/>
              </c:ext>
            </c:extLst>
          </c:dPt>
          <c:dPt>
            <c:idx val="4"/>
            <c:bubble3D val="0"/>
            <c:extLst>
              <c:ext xmlns:c16="http://schemas.microsoft.com/office/drawing/2014/chart" uri="{C3380CC4-5D6E-409C-BE32-E72D297353CC}">
                <c16:uniqueId val="{00000007-828F-4ABC-918F-E0596018D00D}"/>
              </c:ext>
            </c:extLst>
          </c:dPt>
          <c:dPt>
            <c:idx val="5"/>
            <c:bubble3D val="0"/>
            <c:extLst>
              <c:ext xmlns:c16="http://schemas.microsoft.com/office/drawing/2014/chart" uri="{C3380CC4-5D6E-409C-BE32-E72D297353CC}">
                <c16:uniqueId val="{00000008-828F-4ABC-918F-E0596018D00D}"/>
              </c:ext>
            </c:extLst>
          </c:dPt>
          <c:dPt>
            <c:idx val="6"/>
            <c:bubble3D val="0"/>
            <c:extLst>
              <c:ext xmlns:c16="http://schemas.microsoft.com/office/drawing/2014/chart" uri="{C3380CC4-5D6E-409C-BE32-E72D297353CC}">
                <c16:uniqueId val="{00000009-828F-4ABC-918F-E0596018D00D}"/>
              </c:ext>
            </c:extLst>
          </c:dPt>
          <c:dPt>
            <c:idx val="7"/>
            <c:bubble3D val="0"/>
            <c:extLst>
              <c:ext xmlns:c16="http://schemas.microsoft.com/office/drawing/2014/chart" uri="{C3380CC4-5D6E-409C-BE32-E72D297353CC}">
                <c16:uniqueId val="{0000000A-828F-4ABC-918F-E0596018D00D}"/>
              </c:ext>
            </c:extLst>
          </c:dPt>
          <c:dPt>
            <c:idx val="8"/>
            <c:bubble3D val="0"/>
            <c:extLst>
              <c:ext xmlns:c16="http://schemas.microsoft.com/office/drawing/2014/chart" uri="{C3380CC4-5D6E-409C-BE32-E72D297353CC}">
                <c16:uniqueId val="{0000000B-828F-4ABC-918F-E0596018D00D}"/>
              </c:ext>
            </c:extLst>
          </c:dPt>
          <c:dPt>
            <c:idx val="9"/>
            <c:bubble3D val="0"/>
            <c:extLst>
              <c:ext xmlns:c16="http://schemas.microsoft.com/office/drawing/2014/chart" uri="{C3380CC4-5D6E-409C-BE32-E72D297353CC}">
                <c16:uniqueId val="{0000000C-828F-4ABC-918F-E0596018D00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28F-4ABC-918F-E0596018D00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789-47FE-819E-FF1035344309}"/>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789-47FE-819E-FF1035344309}"/>
              </c:ext>
            </c:extLst>
          </c:dPt>
          <c:dPt>
            <c:idx val="2"/>
            <c:bubble3D val="0"/>
            <c:extLst>
              <c:ext xmlns:c16="http://schemas.microsoft.com/office/drawing/2014/chart" uri="{C3380CC4-5D6E-409C-BE32-E72D297353CC}">
                <c16:uniqueId val="{00000004-A789-47FE-819E-FF1035344309}"/>
              </c:ext>
            </c:extLst>
          </c:dPt>
          <c:dPt>
            <c:idx val="3"/>
            <c:bubble3D val="0"/>
            <c:extLst>
              <c:ext xmlns:c16="http://schemas.microsoft.com/office/drawing/2014/chart" uri="{C3380CC4-5D6E-409C-BE32-E72D297353CC}">
                <c16:uniqueId val="{00000005-A789-47FE-819E-FF1035344309}"/>
              </c:ext>
            </c:extLst>
          </c:dPt>
          <c:dPt>
            <c:idx val="4"/>
            <c:bubble3D val="0"/>
            <c:extLst>
              <c:ext xmlns:c16="http://schemas.microsoft.com/office/drawing/2014/chart" uri="{C3380CC4-5D6E-409C-BE32-E72D297353CC}">
                <c16:uniqueId val="{00000006-A789-47FE-819E-FF1035344309}"/>
              </c:ext>
            </c:extLst>
          </c:dPt>
          <c:dPt>
            <c:idx val="5"/>
            <c:bubble3D val="0"/>
            <c:extLst>
              <c:ext xmlns:c16="http://schemas.microsoft.com/office/drawing/2014/chart" uri="{C3380CC4-5D6E-409C-BE32-E72D297353CC}">
                <c16:uniqueId val="{00000007-A789-47FE-819E-FF1035344309}"/>
              </c:ext>
            </c:extLst>
          </c:dPt>
          <c:dPt>
            <c:idx val="6"/>
            <c:bubble3D val="0"/>
            <c:extLst>
              <c:ext xmlns:c16="http://schemas.microsoft.com/office/drawing/2014/chart" uri="{C3380CC4-5D6E-409C-BE32-E72D297353CC}">
                <c16:uniqueId val="{00000008-A789-47FE-819E-FF1035344309}"/>
              </c:ext>
            </c:extLst>
          </c:dPt>
          <c:dPt>
            <c:idx val="7"/>
            <c:bubble3D val="0"/>
            <c:extLst>
              <c:ext xmlns:c16="http://schemas.microsoft.com/office/drawing/2014/chart" uri="{C3380CC4-5D6E-409C-BE32-E72D297353CC}">
                <c16:uniqueId val="{00000009-A789-47FE-819E-FF1035344309}"/>
              </c:ext>
            </c:extLst>
          </c:dPt>
          <c:dPt>
            <c:idx val="8"/>
            <c:bubble3D val="0"/>
            <c:extLst>
              <c:ext xmlns:c16="http://schemas.microsoft.com/office/drawing/2014/chart" uri="{C3380CC4-5D6E-409C-BE32-E72D297353CC}">
                <c16:uniqueId val="{0000000A-A789-47FE-819E-FF1035344309}"/>
              </c:ext>
            </c:extLst>
          </c:dPt>
          <c:dPt>
            <c:idx val="9"/>
            <c:bubble3D val="0"/>
            <c:extLst>
              <c:ext xmlns:c16="http://schemas.microsoft.com/office/drawing/2014/chart" uri="{C3380CC4-5D6E-409C-BE32-E72D297353CC}">
                <c16:uniqueId val="{0000000B-A789-47FE-819E-FF103534430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A789-47FE-819E-FF103534430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E88-4E24-9603-937A85980553}"/>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E88-4E24-9603-937A85980553}"/>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E88-4E24-9603-937A85980553}"/>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E88-4E24-9603-937A85980553}"/>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E88-4E24-9603-937A85980553}"/>
              </c:ext>
            </c:extLst>
          </c:dPt>
          <c:dPt>
            <c:idx val="5"/>
            <c:bubble3D val="0"/>
            <c:extLst>
              <c:ext xmlns:c16="http://schemas.microsoft.com/office/drawing/2014/chart" uri="{C3380CC4-5D6E-409C-BE32-E72D297353CC}">
                <c16:uniqueId val="{0000000A-1E88-4E24-9603-937A85980553}"/>
              </c:ext>
            </c:extLst>
          </c:dPt>
          <c:dPt>
            <c:idx val="6"/>
            <c:bubble3D val="0"/>
            <c:extLst>
              <c:ext xmlns:c16="http://schemas.microsoft.com/office/drawing/2014/chart" uri="{C3380CC4-5D6E-409C-BE32-E72D297353CC}">
                <c16:uniqueId val="{0000000B-1E88-4E24-9603-937A85980553}"/>
              </c:ext>
            </c:extLst>
          </c:dPt>
          <c:dPt>
            <c:idx val="7"/>
            <c:bubble3D val="0"/>
            <c:extLst>
              <c:ext xmlns:c16="http://schemas.microsoft.com/office/drawing/2014/chart" uri="{C3380CC4-5D6E-409C-BE32-E72D297353CC}">
                <c16:uniqueId val="{0000000C-1E88-4E24-9603-937A85980553}"/>
              </c:ext>
            </c:extLst>
          </c:dPt>
          <c:dPt>
            <c:idx val="8"/>
            <c:bubble3D val="0"/>
            <c:extLst>
              <c:ext xmlns:c16="http://schemas.microsoft.com/office/drawing/2014/chart" uri="{C3380CC4-5D6E-409C-BE32-E72D297353CC}">
                <c16:uniqueId val="{0000000D-1E88-4E24-9603-937A85980553}"/>
              </c:ext>
            </c:extLst>
          </c:dPt>
          <c:dPt>
            <c:idx val="9"/>
            <c:bubble3D val="0"/>
            <c:extLst>
              <c:ext xmlns:c16="http://schemas.microsoft.com/office/drawing/2014/chart" uri="{C3380CC4-5D6E-409C-BE32-E72D297353CC}">
                <c16:uniqueId val="{0000000E-1E88-4E24-9603-937A8598055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E88-4E24-9603-937A8598055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3584116" y="5593145"/>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4348907" y="5049372"/>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4387496" y="4944125"/>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4008609" y="3733788"/>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5362781" y="4768714"/>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3173653" y="3382966"/>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5352257" y="2786569"/>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4264710" y="2018270"/>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5555734" y="1713054"/>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7211613" y="632522"/>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8393881" y="1088591"/>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NORTH KOREA MAP</a:t>
            </a:r>
          </a:p>
          <a:p>
            <a:r>
              <a:rPr lang="en-US" dirty="0">
                <a:solidFill>
                  <a:schemeClr val="bg1"/>
                </a:solidFill>
                <a:latin typeface="Candara" panose="020E0502030303020204" pitchFamily="34" charset="0"/>
              </a:rPr>
              <a:t>Your Subtitle</a:t>
            </a:r>
          </a:p>
        </p:txBody>
      </p:sp>
      <p:grpSp>
        <p:nvGrpSpPr>
          <p:cNvPr id="14" name="Group 13">
            <a:extLst>
              <a:ext uri="{FF2B5EF4-FFF2-40B4-BE49-F238E27FC236}">
                <a16:creationId xmlns:a16="http://schemas.microsoft.com/office/drawing/2014/main" id="{F38F8EF7-461D-41A9-9001-B332B7711A9C}"/>
              </a:ext>
            </a:extLst>
          </p:cNvPr>
          <p:cNvGrpSpPr/>
          <p:nvPr/>
        </p:nvGrpSpPr>
        <p:grpSpPr>
          <a:xfrm>
            <a:off x="3376584" y="2148596"/>
            <a:ext cx="3594912" cy="1375905"/>
            <a:chOff x="2243731" y="2891162"/>
            <a:chExt cx="3594912" cy="1375905"/>
          </a:xfrm>
        </p:grpSpPr>
        <p:grpSp>
          <p:nvGrpSpPr>
            <p:cNvPr id="15" name="Group 14">
              <a:extLst>
                <a:ext uri="{FF2B5EF4-FFF2-40B4-BE49-F238E27FC236}">
                  <a16:creationId xmlns:a16="http://schemas.microsoft.com/office/drawing/2014/main" id="{AD62B2E1-4116-421F-BA7E-6D61B3A48A65}"/>
                </a:ext>
              </a:extLst>
            </p:cNvPr>
            <p:cNvGrpSpPr/>
            <p:nvPr/>
          </p:nvGrpSpPr>
          <p:grpSpPr>
            <a:xfrm>
              <a:off x="2243731" y="3192308"/>
              <a:ext cx="2743200" cy="508758"/>
              <a:chOff x="1066801" y="2238247"/>
              <a:chExt cx="2743200" cy="508758"/>
            </a:xfrm>
          </p:grpSpPr>
          <p:sp>
            <p:nvSpPr>
              <p:cNvPr id="23" name="Freeform: Shape 22">
                <a:extLst>
                  <a:ext uri="{FF2B5EF4-FFF2-40B4-BE49-F238E27FC236}">
                    <a16:creationId xmlns:a16="http://schemas.microsoft.com/office/drawing/2014/main" id="{C7028571-10F8-46DF-8DAA-6F38485C9C3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6576ABE3-DC8B-41CF-9796-4B2328C157E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 name="Group 15">
              <a:extLst>
                <a:ext uri="{FF2B5EF4-FFF2-40B4-BE49-F238E27FC236}">
                  <a16:creationId xmlns:a16="http://schemas.microsoft.com/office/drawing/2014/main" id="{A84FFEF1-F6EA-4094-A356-ABCF8D56EA3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 name="Freeform: Shape 16">
                <a:extLst>
                  <a:ext uri="{FF2B5EF4-FFF2-40B4-BE49-F238E27FC236}">
                    <a16:creationId xmlns:a16="http://schemas.microsoft.com/office/drawing/2014/main" id="{E7929FFC-AA59-4C66-AC54-42ADABBD313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38F1988-4558-4C3B-B68A-2DB2945BAC2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aphic 26" descr="Hike">
                <a:extLst>
                  <a:ext uri="{FF2B5EF4-FFF2-40B4-BE49-F238E27FC236}">
                    <a16:creationId xmlns:a16="http://schemas.microsoft.com/office/drawing/2014/main" id="{4645B522-13B4-49C8-9022-5B203CEF1ADC}"/>
                  </a:ext>
                </a:extLst>
              </p:cNvPr>
              <p:cNvGrpSpPr>
                <a:grpSpLocks noChangeAspect="1"/>
              </p:cNvGrpSpPr>
              <p:nvPr/>
            </p:nvGrpSpPr>
            <p:grpSpPr>
              <a:xfrm>
                <a:off x="3835579" y="2208930"/>
                <a:ext cx="548640" cy="548640"/>
                <a:chOff x="5638800" y="2971800"/>
                <a:chExt cx="914400" cy="914400"/>
              </a:xfrm>
              <a:solidFill>
                <a:srgbClr val="4D4D4D"/>
              </a:solidFill>
            </p:grpSpPr>
            <p:sp>
              <p:nvSpPr>
                <p:cNvPr id="20" name="Freeform: Shape 19">
                  <a:extLst>
                    <a:ext uri="{FF2B5EF4-FFF2-40B4-BE49-F238E27FC236}">
                      <a16:creationId xmlns:a16="http://schemas.microsoft.com/office/drawing/2014/main" id="{B240F491-49DE-4AB5-9E68-AEAC1D959F4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949EF1E7-2D96-42A9-963C-4878D034CB6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5C1AA395-68E2-4230-A5C3-86EF2FDD978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5" name="TextBox 24">
            <a:extLst>
              <a:ext uri="{FF2B5EF4-FFF2-40B4-BE49-F238E27FC236}">
                <a16:creationId xmlns:a16="http://schemas.microsoft.com/office/drawing/2014/main" id="{21F30256-3EEC-4375-806F-4AE9846B82AF}"/>
              </a:ext>
            </a:extLst>
          </p:cNvPr>
          <p:cNvSpPr txBox="1"/>
          <p:nvPr/>
        </p:nvSpPr>
        <p:spPr>
          <a:xfrm>
            <a:off x="9009232" y="1942374"/>
            <a:ext cx="3059931"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FCD63766-7EAB-4B55-B75C-BE0103A6AFF3}"/>
              </a:ext>
            </a:extLst>
          </p:cNvPr>
          <p:cNvSpPr txBox="1"/>
          <p:nvPr/>
        </p:nvSpPr>
        <p:spPr>
          <a:xfrm>
            <a:off x="0" y="3043805"/>
            <a:ext cx="3211093"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C94D1EEA-3C29-4285-BE26-38A36571721F}"/>
              </a:ext>
            </a:extLst>
          </p:cNvPr>
          <p:cNvGrpSpPr/>
          <p:nvPr/>
        </p:nvGrpSpPr>
        <p:grpSpPr>
          <a:xfrm>
            <a:off x="7235235" y="729472"/>
            <a:ext cx="3509383" cy="1375905"/>
            <a:chOff x="6025615" y="1230029"/>
            <a:chExt cx="3509383" cy="1375905"/>
          </a:xfrm>
        </p:grpSpPr>
        <p:grpSp>
          <p:nvGrpSpPr>
            <p:cNvPr id="28" name="Group 27">
              <a:extLst>
                <a:ext uri="{FF2B5EF4-FFF2-40B4-BE49-F238E27FC236}">
                  <a16:creationId xmlns:a16="http://schemas.microsoft.com/office/drawing/2014/main" id="{25B30227-C64D-43B7-AC5E-B0A27944851D}"/>
                </a:ext>
              </a:extLst>
            </p:cNvPr>
            <p:cNvGrpSpPr/>
            <p:nvPr/>
          </p:nvGrpSpPr>
          <p:grpSpPr>
            <a:xfrm>
              <a:off x="6791798" y="1528954"/>
              <a:ext cx="2743200" cy="508758"/>
              <a:chOff x="7772400" y="675620"/>
              <a:chExt cx="2743200" cy="508758"/>
            </a:xfrm>
          </p:grpSpPr>
          <p:sp>
            <p:nvSpPr>
              <p:cNvPr id="33" name="Freeform: Shape 32">
                <a:extLst>
                  <a:ext uri="{FF2B5EF4-FFF2-40B4-BE49-F238E27FC236}">
                    <a16:creationId xmlns:a16="http://schemas.microsoft.com/office/drawing/2014/main" id="{6F4D8F91-3429-49DD-A6F4-D766C0ADCE2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7CBBFFE7-5A53-4E43-A6FF-D0F8C6877DF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 name="Group 28">
              <a:extLst>
                <a:ext uri="{FF2B5EF4-FFF2-40B4-BE49-F238E27FC236}">
                  <a16:creationId xmlns:a16="http://schemas.microsoft.com/office/drawing/2014/main" id="{9DE21D17-4A49-4D25-B979-AD717525C07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0" name="Freeform: Shape 29">
                <a:extLst>
                  <a:ext uri="{FF2B5EF4-FFF2-40B4-BE49-F238E27FC236}">
                    <a16:creationId xmlns:a16="http://schemas.microsoft.com/office/drawing/2014/main" id="{117729C9-D0AE-4C33-AAB6-E748F4858085}"/>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469D3C1-2393-4608-B772-FE498376816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 name="Graphic 31" descr="Tent">
                <a:extLst>
                  <a:ext uri="{FF2B5EF4-FFF2-40B4-BE49-F238E27FC236}">
                    <a16:creationId xmlns:a16="http://schemas.microsoft.com/office/drawing/2014/main" id="{8C936DB5-FBF0-45B5-BDCD-FEF19AD6E1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35" name="Chart 34">
            <a:extLst>
              <a:ext uri="{FF2B5EF4-FFF2-40B4-BE49-F238E27FC236}">
                <a16:creationId xmlns:a16="http://schemas.microsoft.com/office/drawing/2014/main" id="{D97AEA9E-E6DD-4C81-86ED-E9CDA7B809F2}"/>
              </a:ext>
            </a:extLst>
          </p:cNvPr>
          <p:cNvGraphicFramePr>
            <a:graphicFrameLocks noChangeAspect="1"/>
          </p:cNvGraphicFramePr>
          <p:nvPr>
            <p:extLst/>
          </p:nvPr>
        </p:nvGraphicFramePr>
        <p:xfrm>
          <a:off x="7047910" y="51124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6" name="Chart 35">
            <a:extLst>
              <a:ext uri="{FF2B5EF4-FFF2-40B4-BE49-F238E27FC236}">
                <a16:creationId xmlns:a16="http://schemas.microsoft.com/office/drawing/2014/main" id="{5F523154-AD98-4A3C-BB09-A086C141DE52}"/>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37" name="Group 36">
            <a:extLst>
              <a:ext uri="{FF2B5EF4-FFF2-40B4-BE49-F238E27FC236}">
                <a16:creationId xmlns:a16="http://schemas.microsoft.com/office/drawing/2014/main" id="{A99DB4D4-412B-41AF-A8C2-FB1218F4740F}"/>
              </a:ext>
            </a:extLst>
          </p:cNvPr>
          <p:cNvGrpSpPr/>
          <p:nvPr/>
        </p:nvGrpSpPr>
        <p:grpSpPr>
          <a:xfrm>
            <a:off x="3423836" y="4237490"/>
            <a:ext cx="3594912" cy="1375905"/>
            <a:chOff x="2243731" y="2891162"/>
            <a:chExt cx="3594912" cy="1375905"/>
          </a:xfrm>
        </p:grpSpPr>
        <p:grpSp>
          <p:nvGrpSpPr>
            <p:cNvPr id="38" name="Group 37">
              <a:extLst>
                <a:ext uri="{FF2B5EF4-FFF2-40B4-BE49-F238E27FC236}">
                  <a16:creationId xmlns:a16="http://schemas.microsoft.com/office/drawing/2014/main" id="{A6874E28-A7A7-408D-A566-9834CD07E035}"/>
                </a:ext>
              </a:extLst>
            </p:cNvPr>
            <p:cNvGrpSpPr/>
            <p:nvPr/>
          </p:nvGrpSpPr>
          <p:grpSpPr>
            <a:xfrm>
              <a:off x="2243731" y="3192308"/>
              <a:ext cx="2743200" cy="508758"/>
              <a:chOff x="1066801" y="2238247"/>
              <a:chExt cx="2743200" cy="508758"/>
            </a:xfrm>
          </p:grpSpPr>
          <p:sp>
            <p:nvSpPr>
              <p:cNvPr id="46" name="Freeform: Shape 45">
                <a:extLst>
                  <a:ext uri="{FF2B5EF4-FFF2-40B4-BE49-F238E27FC236}">
                    <a16:creationId xmlns:a16="http://schemas.microsoft.com/office/drawing/2014/main" id="{9EA56575-EF66-4AF3-89DC-52D53E85D8D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90F5173-5586-40DF-9B75-8E35867FA43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9" name="Group 38">
              <a:extLst>
                <a:ext uri="{FF2B5EF4-FFF2-40B4-BE49-F238E27FC236}">
                  <a16:creationId xmlns:a16="http://schemas.microsoft.com/office/drawing/2014/main" id="{2636FA5A-6A5D-4D5E-AEAE-A04A1683F27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0" name="Freeform: Shape 39">
                <a:extLst>
                  <a:ext uri="{FF2B5EF4-FFF2-40B4-BE49-F238E27FC236}">
                    <a16:creationId xmlns:a16="http://schemas.microsoft.com/office/drawing/2014/main" id="{7A7D926A-FEF1-4A65-99A4-EF032508858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FABC1D10-0E16-4795-94C2-3AB3AA1C921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aphic 26" descr="Hike">
                <a:extLst>
                  <a:ext uri="{FF2B5EF4-FFF2-40B4-BE49-F238E27FC236}">
                    <a16:creationId xmlns:a16="http://schemas.microsoft.com/office/drawing/2014/main" id="{77DD33B8-31D6-47E9-BC0A-9D26D4E52701}"/>
                  </a:ext>
                </a:extLst>
              </p:cNvPr>
              <p:cNvGrpSpPr>
                <a:grpSpLocks noChangeAspect="1"/>
              </p:cNvGrpSpPr>
              <p:nvPr/>
            </p:nvGrpSpPr>
            <p:grpSpPr>
              <a:xfrm>
                <a:off x="3835579" y="2208930"/>
                <a:ext cx="548640" cy="548640"/>
                <a:chOff x="5638800" y="2971800"/>
                <a:chExt cx="914400" cy="914400"/>
              </a:xfrm>
              <a:solidFill>
                <a:srgbClr val="4D4D4D"/>
              </a:solidFill>
            </p:grpSpPr>
            <p:sp>
              <p:nvSpPr>
                <p:cNvPr id="43" name="Freeform: Shape 42">
                  <a:extLst>
                    <a:ext uri="{FF2B5EF4-FFF2-40B4-BE49-F238E27FC236}">
                      <a16:creationId xmlns:a16="http://schemas.microsoft.com/office/drawing/2014/main" id="{0F41587D-A9B4-427C-842F-FA610643D85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37D2E04F-A815-4AA2-8DC5-AC50261040F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C43DCA1D-6CB3-4C32-82B9-823DFA192F5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 name="TextBox 47">
            <a:extLst>
              <a:ext uri="{FF2B5EF4-FFF2-40B4-BE49-F238E27FC236}">
                <a16:creationId xmlns:a16="http://schemas.microsoft.com/office/drawing/2014/main" id="{03C58360-812A-4C02-9545-BED7C5EBAD3C}"/>
              </a:ext>
            </a:extLst>
          </p:cNvPr>
          <p:cNvSpPr txBox="1"/>
          <p:nvPr/>
        </p:nvSpPr>
        <p:spPr>
          <a:xfrm>
            <a:off x="7149617" y="5086905"/>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9" name="Chart 48">
            <a:extLst>
              <a:ext uri="{FF2B5EF4-FFF2-40B4-BE49-F238E27FC236}">
                <a16:creationId xmlns:a16="http://schemas.microsoft.com/office/drawing/2014/main" id="{B7F32A7C-C9E7-48C5-9595-FB2956635D89}"/>
              </a:ext>
            </a:extLst>
          </p:cNvPr>
          <p:cNvGraphicFramePr>
            <a:graphicFrameLocks noChangeAspect="1"/>
          </p:cNvGraphicFramePr>
          <p:nvPr>
            <p:extLst/>
          </p:nvPr>
        </p:nvGraphicFramePr>
        <p:xfrm>
          <a:off x="5733829" y="401780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50" name="Picture 49">
            <a:hlinkClick r:id="rId7"/>
            <a:extLst>
              <a:ext uri="{FF2B5EF4-FFF2-40B4-BE49-F238E27FC236}">
                <a16:creationId xmlns:a16="http://schemas.microsoft.com/office/drawing/2014/main" id="{73270CC7-41B9-452F-B9DA-9DE219102DB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307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2" presetClass="entr" presetSubtype="8" fill="hold"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0-#ppt_w/2"/>
                                          </p:val>
                                        </p:tav>
                                        <p:tav tm="100000">
                                          <p:val>
                                            <p:strVal val="#ppt_x"/>
                                          </p:val>
                                        </p:tav>
                                      </p:tavLst>
                                    </p:anim>
                                    <p:anim calcmode="lin" valueType="num">
                                      <p:cBhvr additive="base">
                                        <p:cTn id="57" dur="500" fill="hold"/>
                                        <p:tgtEl>
                                          <p:spTgt spid="14"/>
                                        </p:tgtEl>
                                        <p:attrNameLst>
                                          <p:attrName>ppt_y</p:attrName>
                                        </p:attrNameLst>
                                      </p:cBhvr>
                                      <p:tavLst>
                                        <p:tav tm="0">
                                          <p:val>
                                            <p:strVal val="#ppt_y"/>
                                          </p:val>
                                        </p:tav>
                                        <p:tav tm="100000">
                                          <p:val>
                                            <p:strVal val="#ppt_y"/>
                                          </p:val>
                                        </p:tav>
                                      </p:tavLst>
                                    </p:anim>
                                  </p:childTnLst>
                                </p:cTn>
                              </p:par>
                            </p:childTnLst>
                          </p:cTn>
                        </p:par>
                        <p:par>
                          <p:cTn id="58" fill="hold">
                            <p:stCondLst>
                              <p:cond delay="20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31" presetClass="entr" presetSubtype="0" fill="hold" grpId="0" nodeType="after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p:cTn id="67" dur="1000" fill="hold"/>
                                        <p:tgtEl>
                                          <p:spTgt spid="36"/>
                                        </p:tgtEl>
                                        <p:attrNameLst>
                                          <p:attrName>ppt_w</p:attrName>
                                        </p:attrNameLst>
                                      </p:cBhvr>
                                      <p:tavLst>
                                        <p:tav tm="0">
                                          <p:val>
                                            <p:fltVal val="0"/>
                                          </p:val>
                                        </p:tav>
                                        <p:tav tm="100000">
                                          <p:val>
                                            <p:strVal val="#ppt_w"/>
                                          </p:val>
                                        </p:tav>
                                      </p:tavLst>
                                    </p:anim>
                                    <p:anim calcmode="lin" valueType="num">
                                      <p:cBhvr>
                                        <p:cTn id="68" dur="1000" fill="hold"/>
                                        <p:tgtEl>
                                          <p:spTgt spid="36"/>
                                        </p:tgtEl>
                                        <p:attrNameLst>
                                          <p:attrName>ppt_h</p:attrName>
                                        </p:attrNameLst>
                                      </p:cBhvr>
                                      <p:tavLst>
                                        <p:tav tm="0">
                                          <p:val>
                                            <p:fltVal val="0"/>
                                          </p:val>
                                        </p:tav>
                                        <p:tav tm="100000">
                                          <p:val>
                                            <p:strVal val="#ppt_h"/>
                                          </p:val>
                                        </p:tav>
                                      </p:tavLst>
                                    </p:anim>
                                    <p:anim calcmode="lin" valueType="num">
                                      <p:cBhvr>
                                        <p:cTn id="69" dur="1000" fill="hold"/>
                                        <p:tgtEl>
                                          <p:spTgt spid="36"/>
                                        </p:tgtEl>
                                        <p:attrNameLst>
                                          <p:attrName>style.rotation</p:attrName>
                                        </p:attrNameLst>
                                      </p:cBhvr>
                                      <p:tavLst>
                                        <p:tav tm="0">
                                          <p:val>
                                            <p:fltVal val="90"/>
                                          </p:val>
                                        </p:tav>
                                        <p:tav tm="100000">
                                          <p:val>
                                            <p:fltVal val="0"/>
                                          </p:val>
                                        </p:tav>
                                      </p:tavLst>
                                    </p:anim>
                                    <p:animEffect transition="in" filter="fade">
                                      <p:cBhvr>
                                        <p:cTn id="70" dur="1000"/>
                                        <p:tgtEl>
                                          <p:spTgt spid="36"/>
                                        </p:tgtEl>
                                      </p:cBhvr>
                                    </p:animEffect>
                                  </p:childTnLst>
                                </p:cTn>
                              </p:par>
                            </p:childTnLst>
                          </p:cTn>
                        </p:par>
                        <p:par>
                          <p:cTn id="71" fill="hold">
                            <p:stCondLst>
                              <p:cond delay="4000"/>
                            </p:stCondLst>
                            <p:childTnLst>
                              <p:par>
                                <p:cTn id="72" presetID="2" presetClass="entr" presetSubtype="2" fill="hold"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additive="base">
                                        <p:cTn id="74" dur="500" fill="hold"/>
                                        <p:tgtEl>
                                          <p:spTgt spid="27"/>
                                        </p:tgtEl>
                                        <p:attrNameLst>
                                          <p:attrName>ppt_x</p:attrName>
                                        </p:attrNameLst>
                                      </p:cBhvr>
                                      <p:tavLst>
                                        <p:tav tm="0">
                                          <p:val>
                                            <p:strVal val="1+#ppt_w/2"/>
                                          </p:val>
                                        </p:tav>
                                        <p:tav tm="100000">
                                          <p:val>
                                            <p:strVal val="#ppt_x"/>
                                          </p:val>
                                        </p:tav>
                                      </p:tavLst>
                                    </p:anim>
                                    <p:anim calcmode="lin" valueType="num">
                                      <p:cBhvr additive="base">
                                        <p:cTn id="75" dur="500" fill="hold"/>
                                        <p:tgtEl>
                                          <p:spTgt spid="27"/>
                                        </p:tgtEl>
                                        <p:attrNameLst>
                                          <p:attrName>ppt_y</p:attrName>
                                        </p:attrNameLst>
                                      </p:cBhvr>
                                      <p:tavLst>
                                        <p:tav tm="0">
                                          <p:val>
                                            <p:strVal val="#ppt_y"/>
                                          </p:val>
                                        </p:tav>
                                        <p:tav tm="100000">
                                          <p:val>
                                            <p:strVal val="#ppt_y"/>
                                          </p:val>
                                        </p:tav>
                                      </p:tavLst>
                                    </p:anim>
                                  </p:childTnLst>
                                </p:cTn>
                              </p:par>
                            </p:childTnLst>
                          </p:cTn>
                        </p:par>
                        <p:par>
                          <p:cTn id="76" fill="hold">
                            <p:stCondLst>
                              <p:cond delay="4500"/>
                            </p:stCondLst>
                            <p:childTnLst>
                              <p:par>
                                <p:cTn id="77" presetID="42"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strVal val="#ppt_x"/>
                                          </p:val>
                                        </p:tav>
                                        <p:tav tm="100000">
                                          <p:val>
                                            <p:strVal val="#ppt_x"/>
                                          </p:val>
                                        </p:tav>
                                      </p:tavLst>
                                    </p:anim>
                                    <p:anim calcmode="lin" valueType="num">
                                      <p:cBhvr>
                                        <p:cTn id="81" dur="1000" fill="hold"/>
                                        <p:tgtEl>
                                          <p:spTgt spid="25"/>
                                        </p:tgtEl>
                                        <p:attrNameLst>
                                          <p:attrName>ppt_y</p:attrName>
                                        </p:attrNameLst>
                                      </p:cBhvr>
                                      <p:tavLst>
                                        <p:tav tm="0">
                                          <p:val>
                                            <p:strVal val="#ppt_y+.1"/>
                                          </p:val>
                                        </p:tav>
                                        <p:tav tm="100000">
                                          <p:val>
                                            <p:strVal val="#ppt_y"/>
                                          </p:val>
                                        </p:tav>
                                      </p:tavLst>
                                    </p:anim>
                                  </p:childTnLst>
                                </p:cTn>
                              </p:par>
                            </p:childTnLst>
                          </p:cTn>
                        </p:par>
                        <p:par>
                          <p:cTn id="82" fill="hold">
                            <p:stCondLst>
                              <p:cond delay="5500"/>
                            </p:stCondLst>
                            <p:childTnLst>
                              <p:par>
                                <p:cTn id="83" presetID="31" presetClass="entr" presetSubtype="0" fill="hold" grpId="0" nodeType="after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p:cTn id="85" dur="1000" fill="hold"/>
                                        <p:tgtEl>
                                          <p:spTgt spid="35"/>
                                        </p:tgtEl>
                                        <p:attrNameLst>
                                          <p:attrName>ppt_w</p:attrName>
                                        </p:attrNameLst>
                                      </p:cBhvr>
                                      <p:tavLst>
                                        <p:tav tm="0">
                                          <p:val>
                                            <p:fltVal val="0"/>
                                          </p:val>
                                        </p:tav>
                                        <p:tav tm="100000">
                                          <p:val>
                                            <p:strVal val="#ppt_w"/>
                                          </p:val>
                                        </p:tav>
                                      </p:tavLst>
                                    </p:anim>
                                    <p:anim calcmode="lin" valueType="num">
                                      <p:cBhvr>
                                        <p:cTn id="86" dur="1000" fill="hold"/>
                                        <p:tgtEl>
                                          <p:spTgt spid="35"/>
                                        </p:tgtEl>
                                        <p:attrNameLst>
                                          <p:attrName>ppt_h</p:attrName>
                                        </p:attrNameLst>
                                      </p:cBhvr>
                                      <p:tavLst>
                                        <p:tav tm="0">
                                          <p:val>
                                            <p:fltVal val="0"/>
                                          </p:val>
                                        </p:tav>
                                        <p:tav tm="100000">
                                          <p:val>
                                            <p:strVal val="#ppt_h"/>
                                          </p:val>
                                        </p:tav>
                                      </p:tavLst>
                                    </p:anim>
                                    <p:anim calcmode="lin" valueType="num">
                                      <p:cBhvr>
                                        <p:cTn id="87" dur="1000" fill="hold"/>
                                        <p:tgtEl>
                                          <p:spTgt spid="35"/>
                                        </p:tgtEl>
                                        <p:attrNameLst>
                                          <p:attrName>style.rotation</p:attrName>
                                        </p:attrNameLst>
                                      </p:cBhvr>
                                      <p:tavLst>
                                        <p:tav tm="0">
                                          <p:val>
                                            <p:fltVal val="90"/>
                                          </p:val>
                                        </p:tav>
                                        <p:tav tm="100000">
                                          <p:val>
                                            <p:fltVal val="0"/>
                                          </p:val>
                                        </p:tav>
                                      </p:tavLst>
                                    </p:anim>
                                    <p:animEffect transition="in" filter="fade">
                                      <p:cBhvr>
                                        <p:cTn id="88" dur="1000"/>
                                        <p:tgtEl>
                                          <p:spTgt spid="35"/>
                                        </p:tgtEl>
                                      </p:cBhvr>
                                    </p:animEffect>
                                  </p:childTnLst>
                                </p:cTn>
                              </p:par>
                            </p:childTnLst>
                          </p:cTn>
                        </p:par>
                        <p:par>
                          <p:cTn id="89" fill="hold">
                            <p:stCondLst>
                              <p:cond delay="6500"/>
                            </p:stCondLst>
                            <p:childTnLst>
                              <p:par>
                                <p:cTn id="90" presetID="2" presetClass="entr" presetSubtype="8" fill="hold"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additive="base">
                                        <p:cTn id="92" dur="500" fill="hold"/>
                                        <p:tgtEl>
                                          <p:spTgt spid="37"/>
                                        </p:tgtEl>
                                        <p:attrNameLst>
                                          <p:attrName>ppt_x</p:attrName>
                                        </p:attrNameLst>
                                      </p:cBhvr>
                                      <p:tavLst>
                                        <p:tav tm="0">
                                          <p:val>
                                            <p:strVal val="0-#ppt_w/2"/>
                                          </p:val>
                                        </p:tav>
                                        <p:tav tm="100000">
                                          <p:val>
                                            <p:strVal val="#ppt_x"/>
                                          </p:val>
                                        </p:tav>
                                      </p:tavLst>
                                    </p:anim>
                                    <p:anim calcmode="lin" valueType="num">
                                      <p:cBhvr additive="base">
                                        <p:cTn id="93" dur="500" fill="hold"/>
                                        <p:tgtEl>
                                          <p:spTgt spid="37"/>
                                        </p:tgtEl>
                                        <p:attrNameLst>
                                          <p:attrName>ppt_y</p:attrName>
                                        </p:attrNameLst>
                                      </p:cBhvr>
                                      <p:tavLst>
                                        <p:tav tm="0">
                                          <p:val>
                                            <p:strVal val="#ppt_y"/>
                                          </p:val>
                                        </p:tav>
                                        <p:tav tm="100000">
                                          <p:val>
                                            <p:strVal val="#ppt_y"/>
                                          </p:val>
                                        </p:tav>
                                      </p:tavLst>
                                    </p:anim>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1000"/>
                                        <p:tgtEl>
                                          <p:spTgt spid="48"/>
                                        </p:tgtEl>
                                      </p:cBhvr>
                                    </p:animEffect>
                                    <p:anim calcmode="lin" valueType="num">
                                      <p:cBhvr>
                                        <p:cTn id="98" dur="1000" fill="hold"/>
                                        <p:tgtEl>
                                          <p:spTgt spid="48"/>
                                        </p:tgtEl>
                                        <p:attrNameLst>
                                          <p:attrName>ppt_x</p:attrName>
                                        </p:attrNameLst>
                                      </p:cBhvr>
                                      <p:tavLst>
                                        <p:tav tm="0">
                                          <p:val>
                                            <p:strVal val="#ppt_x"/>
                                          </p:val>
                                        </p:tav>
                                        <p:tav tm="100000">
                                          <p:val>
                                            <p:strVal val="#ppt_x"/>
                                          </p:val>
                                        </p:tav>
                                      </p:tavLst>
                                    </p:anim>
                                    <p:anim calcmode="lin" valueType="num">
                                      <p:cBhvr>
                                        <p:cTn id="99" dur="1000" fill="hold"/>
                                        <p:tgtEl>
                                          <p:spTgt spid="48"/>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31" presetClass="entr" presetSubtype="0"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 calcmode="lin" valueType="num">
                                      <p:cBhvr>
                                        <p:cTn id="103" dur="1000" fill="hold"/>
                                        <p:tgtEl>
                                          <p:spTgt spid="49"/>
                                        </p:tgtEl>
                                        <p:attrNameLst>
                                          <p:attrName>ppt_w</p:attrName>
                                        </p:attrNameLst>
                                      </p:cBhvr>
                                      <p:tavLst>
                                        <p:tav tm="0">
                                          <p:val>
                                            <p:fltVal val="0"/>
                                          </p:val>
                                        </p:tav>
                                        <p:tav tm="100000">
                                          <p:val>
                                            <p:strVal val="#ppt_w"/>
                                          </p:val>
                                        </p:tav>
                                      </p:tavLst>
                                    </p:anim>
                                    <p:anim calcmode="lin" valueType="num">
                                      <p:cBhvr>
                                        <p:cTn id="104" dur="1000" fill="hold"/>
                                        <p:tgtEl>
                                          <p:spTgt spid="49"/>
                                        </p:tgtEl>
                                        <p:attrNameLst>
                                          <p:attrName>ppt_h</p:attrName>
                                        </p:attrNameLst>
                                      </p:cBhvr>
                                      <p:tavLst>
                                        <p:tav tm="0">
                                          <p:val>
                                            <p:fltVal val="0"/>
                                          </p:val>
                                        </p:tav>
                                        <p:tav tm="100000">
                                          <p:val>
                                            <p:strVal val="#ppt_h"/>
                                          </p:val>
                                        </p:tav>
                                      </p:tavLst>
                                    </p:anim>
                                    <p:anim calcmode="lin" valueType="num">
                                      <p:cBhvr>
                                        <p:cTn id="105" dur="1000" fill="hold"/>
                                        <p:tgtEl>
                                          <p:spTgt spid="49"/>
                                        </p:tgtEl>
                                        <p:attrNameLst>
                                          <p:attrName>style.rotation</p:attrName>
                                        </p:attrNameLst>
                                      </p:cBhvr>
                                      <p:tavLst>
                                        <p:tav tm="0">
                                          <p:val>
                                            <p:fltVal val="90"/>
                                          </p:val>
                                        </p:tav>
                                        <p:tav tm="100000">
                                          <p:val>
                                            <p:fltVal val="0"/>
                                          </p:val>
                                        </p:tav>
                                      </p:tavLst>
                                    </p:anim>
                                    <p:animEffect transition="in" filter="fade">
                                      <p:cBhvr>
                                        <p:cTn id="106"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91" grpId="0"/>
      <p:bldP spid="25" grpId="0"/>
      <p:bldP spid="26" grpId="0"/>
      <p:bldGraphic spid="35" grpId="0">
        <p:bldAsOne/>
      </p:bldGraphic>
      <p:bldGraphic spid="36" grpId="0">
        <p:bldAsOne/>
      </p:bldGraphic>
      <p:bldP spid="48" grpId="0"/>
      <p:bldGraphic spid="4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1866</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2019-07-14T22:03:17Z</dcterms:modified>
</cp:coreProperties>
</file>