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017-4E2A-98EE-A48300FB1F75}"/>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017-4E2A-98EE-A48300FB1F75}"/>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017-4E2A-98EE-A48300FB1F75}"/>
              </c:ext>
            </c:extLst>
          </c:dPt>
          <c:dPt>
            <c:idx val="3"/>
            <c:bubble3D val="0"/>
            <c:extLst>
              <c:ext xmlns:c16="http://schemas.microsoft.com/office/drawing/2014/chart" uri="{C3380CC4-5D6E-409C-BE32-E72D297353CC}">
                <c16:uniqueId val="{00000006-6017-4E2A-98EE-A48300FB1F75}"/>
              </c:ext>
            </c:extLst>
          </c:dPt>
          <c:dPt>
            <c:idx val="4"/>
            <c:bubble3D val="0"/>
            <c:extLst>
              <c:ext xmlns:c16="http://schemas.microsoft.com/office/drawing/2014/chart" uri="{C3380CC4-5D6E-409C-BE32-E72D297353CC}">
                <c16:uniqueId val="{00000007-6017-4E2A-98EE-A48300FB1F75}"/>
              </c:ext>
            </c:extLst>
          </c:dPt>
          <c:dPt>
            <c:idx val="5"/>
            <c:bubble3D val="0"/>
            <c:extLst>
              <c:ext xmlns:c16="http://schemas.microsoft.com/office/drawing/2014/chart" uri="{C3380CC4-5D6E-409C-BE32-E72D297353CC}">
                <c16:uniqueId val="{00000008-6017-4E2A-98EE-A48300FB1F75}"/>
              </c:ext>
            </c:extLst>
          </c:dPt>
          <c:dPt>
            <c:idx val="6"/>
            <c:bubble3D val="0"/>
            <c:extLst>
              <c:ext xmlns:c16="http://schemas.microsoft.com/office/drawing/2014/chart" uri="{C3380CC4-5D6E-409C-BE32-E72D297353CC}">
                <c16:uniqueId val="{00000009-6017-4E2A-98EE-A48300FB1F75}"/>
              </c:ext>
            </c:extLst>
          </c:dPt>
          <c:dPt>
            <c:idx val="7"/>
            <c:bubble3D val="0"/>
            <c:extLst>
              <c:ext xmlns:c16="http://schemas.microsoft.com/office/drawing/2014/chart" uri="{C3380CC4-5D6E-409C-BE32-E72D297353CC}">
                <c16:uniqueId val="{0000000A-6017-4E2A-98EE-A48300FB1F75}"/>
              </c:ext>
            </c:extLst>
          </c:dPt>
          <c:dPt>
            <c:idx val="8"/>
            <c:bubble3D val="0"/>
            <c:extLst>
              <c:ext xmlns:c16="http://schemas.microsoft.com/office/drawing/2014/chart" uri="{C3380CC4-5D6E-409C-BE32-E72D297353CC}">
                <c16:uniqueId val="{0000000B-6017-4E2A-98EE-A48300FB1F75}"/>
              </c:ext>
            </c:extLst>
          </c:dPt>
          <c:dPt>
            <c:idx val="9"/>
            <c:bubble3D val="0"/>
            <c:extLst>
              <c:ext xmlns:c16="http://schemas.microsoft.com/office/drawing/2014/chart" uri="{C3380CC4-5D6E-409C-BE32-E72D297353CC}">
                <c16:uniqueId val="{0000000C-6017-4E2A-98EE-A48300FB1F7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017-4E2A-98EE-A48300FB1F7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300-4038-97AE-24ED38BDC42D}"/>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300-4038-97AE-24ED38BDC42D}"/>
              </c:ext>
            </c:extLst>
          </c:dPt>
          <c:dPt>
            <c:idx val="2"/>
            <c:bubble3D val="0"/>
            <c:extLst>
              <c:ext xmlns:c16="http://schemas.microsoft.com/office/drawing/2014/chart" uri="{C3380CC4-5D6E-409C-BE32-E72D297353CC}">
                <c16:uniqueId val="{00000004-7300-4038-97AE-24ED38BDC42D}"/>
              </c:ext>
            </c:extLst>
          </c:dPt>
          <c:dPt>
            <c:idx val="3"/>
            <c:bubble3D val="0"/>
            <c:extLst>
              <c:ext xmlns:c16="http://schemas.microsoft.com/office/drawing/2014/chart" uri="{C3380CC4-5D6E-409C-BE32-E72D297353CC}">
                <c16:uniqueId val="{00000005-7300-4038-97AE-24ED38BDC42D}"/>
              </c:ext>
            </c:extLst>
          </c:dPt>
          <c:dPt>
            <c:idx val="4"/>
            <c:bubble3D val="0"/>
            <c:extLst>
              <c:ext xmlns:c16="http://schemas.microsoft.com/office/drawing/2014/chart" uri="{C3380CC4-5D6E-409C-BE32-E72D297353CC}">
                <c16:uniqueId val="{00000006-7300-4038-97AE-24ED38BDC42D}"/>
              </c:ext>
            </c:extLst>
          </c:dPt>
          <c:dPt>
            <c:idx val="5"/>
            <c:bubble3D val="0"/>
            <c:extLst>
              <c:ext xmlns:c16="http://schemas.microsoft.com/office/drawing/2014/chart" uri="{C3380CC4-5D6E-409C-BE32-E72D297353CC}">
                <c16:uniqueId val="{00000007-7300-4038-97AE-24ED38BDC42D}"/>
              </c:ext>
            </c:extLst>
          </c:dPt>
          <c:dPt>
            <c:idx val="6"/>
            <c:bubble3D val="0"/>
            <c:extLst>
              <c:ext xmlns:c16="http://schemas.microsoft.com/office/drawing/2014/chart" uri="{C3380CC4-5D6E-409C-BE32-E72D297353CC}">
                <c16:uniqueId val="{00000008-7300-4038-97AE-24ED38BDC42D}"/>
              </c:ext>
            </c:extLst>
          </c:dPt>
          <c:dPt>
            <c:idx val="7"/>
            <c:bubble3D val="0"/>
            <c:extLst>
              <c:ext xmlns:c16="http://schemas.microsoft.com/office/drawing/2014/chart" uri="{C3380CC4-5D6E-409C-BE32-E72D297353CC}">
                <c16:uniqueId val="{00000009-7300-4038-97AE-24ED38BDC42D}"/>
              </c:ext>
            </c:extLst>
          </c:dPt>
          <c:dPt>
            <c:idx val="8"/>
            <c:bubble3D val="0"/>
            <c:extLst>
              <c:ext xmlns:c16="http://schemas.microsoft.com/office/drawing/2014/chart" uri="{C3380CC4-5D6E-409C-BE32-E72D297353CC}">
                <c16:uniqueId val="{0000000A-7300-4038-97AE-24ED38BDC42D}"/>
              </c:ext>
            </c:extLst>
          </c:dPt>
          <c:dPt>
            <c:idx val="9"/>
            <c:bubble3D val="0"/>
            <c:extLst>
              <c:ext xmlns:c16="http://schemas.microsoft.com/office/drawing/2014/chart" uri="{C3380CC4-5D6E-409C-BE32-E72D297353CC}">
                <c16:uniqueId val="{0000000B-7300-4038-97AE-24ED38BDC42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7300-4038-97AE-24ED38BDC42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0AC-4C8C-A47D-7E386AFC5AAB}"/>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0AC-4C8C-A47D-7E386AFC5AAB}"/>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0AC-4C8C-A47D-7E386AFC5AAB}"/>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0AC-4C8C-A47D-7E386AFC5AAB}"/>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0AC-4C8C-A47D-7E386AFC5AAB}"/>
              </c:ext>
            </c:extLst>
          </c:dPt>
          <c:dPt>
            <c:idx val="5"/>
            <c:bubble3D val="0"/>
            <c:extLst>
              <c:ext xmlns:c16="http://schemas.microsoft.com/office/drawing/2014/chart" uri="{C3380CC4-5D6E-409C-BE32-E72D297353CC}">
                <c16:uniqueId val="{0000000A-90AC-4C8C-A47D-7E386AFC5AAB}"/>
              </c:ext>
            </c:extLst>
          </c:dPt>
          <c:dPt>
            <c:idx val="6"/>
            <c:bubble3D val="0"/>
            <c:extLst>
              <c:ext xmlns:c16="http://schemas.microsoft.com/office/drawing/2014/chart" uri="{C3380CC4-5D6E-409C-BE32-E72D297353CC}">
                <c16:uniqueId val="{0000000B-90AC-4C8C-A47D-7E386AFC5AAB}"/>
              </c:ext>
            </c:extLst>
          </c:dPt>
          <c:dPt>
            <c:idx val="7"/>
            <c:bubble3D val="0"/>
            <c:extLst>
              <c:ext xmlns:c16="http://schemas.microsoft.com/office/drawing/2014/chart" uri="{C3380CC4-5D6E-409C-BE32-E72D297353CC}">
                <c16:uniqueId val="{0000000C-90AC-4C8C-A47D-7E386AFC5AAB}"/>
              </c:ext>
            </c:extLst>
          </c:dPt>
          <c:dPt>
            <c:idx val="8"/>
            <c:bubble3D val="0"/>
            <c:extLst>
              <c:ext xmlns:c16="http://schemas.microsoft.com/office/drawing/2014/chart" uri="{C3380CC4-5D6E-409C-BE32-E72D297353CC}">
                <c16:uniqueId val="{0000000D-90AC-4C8C-A47D-7E386AFC5AAB}"/>
              </c:ext>
            </c:extLst>
          </c:dPt>
          <c:dPt>
            <c:idx val="9"/>
            <c:bubble3D val="0"/>
            <c:extLst>
              <c:ext xmlns:c16="http://schemas.microsoft.com/office/drawing/2014/chart" uri="{C3380CC4-5D6E-409C-BE32-E72D297353CC}">
                <c16:uniqueId val="{0000000E-90AC-4C8C-A47D-7E386AFC5AA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0AC-4C8C-A47D-7E386AFC5AA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3216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GREECE MAP</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55" name="Group 154">
            <a:extLst>
              <a:ext uri="{FF2B5EF4-FFF2-40B4-BE49-F238E27FC236}">
                <a16:creationId xmlns:a16="http://schemas.microsoft.com/office/drawing/2014/main" id="{DDB120F6-E386-444A-8D4A-8DA851438D5B}"/>
              </a:ext>
            </a:extLst>
          </p:cNvPr>
          <p:cNvGrpSpPr/>
          <p:nvPr/>
        </p:nvGrpSpPr>
        <p:grpSpPr>
          <a:xfrm>
            <a:off x="1721465" y="1684672"/>
            <a:ext cx="3594912" cy="1375905"/>
            <a:chOff x="2243731" y="2891162"/>
            <a:chExt cx="3594912" cy="1375905"/>
          </a:xfrm>
        </p:grpSpPr>
        <p:grpSp>
          <p:nvGrpSpPr>
            <p:cNvPr id="156" name="Group 155">
              <a:extLst>
                <a:ext uri="{FF2B5EF4-FFF2-40B4-BE49-F238E27FC236}">
                  <a16:creationId xmlns:a16="http://schemas.microsoft.com/office/drawing/2014/main" id="{3F9675E0-51F4-4F96-9DCE-ABFBE590BB89}"/>
                </a:ext>
              </a:extLst>
            </p:cNvPr>
            <p:cNvGrpSpPr/>
            <p:nvPr/>
          </p:nvGrpSpPr>
          <p:grpSpPr>
            <a:xfrm>
              <a:off x="2243731" y="3192308"/>
              <a:ext cx="2743200" cy="508758"/>
              <a:chOff x="1066801" y="2238247"/>
              <a:chExt cx="2743200" cy="508758"/>
            </a:xfrm>
          </p:grpSpPr>
          <p:sp>
            <p:nvSpPr>
              <p:cNvPr id="164" name="Freeform: Shape 163">
                <a:extLst>
                  <a:ext uri="{FF2B5EF4-FFF2-40B4-BE49-F238E27FC236}">
                    <a16:creationId xmlns:a16="http://schemas.microsoft.com/office/drawing/2014/main" id="{F5598537-D332-4FD7-9D8E-050341C9E6F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 Box 10">
                <a:extLst>
                  <a:ext uri="{FF2B5EF4-FFF2-40B4-BE49-F238E27FC236}">
                    <a16:creationId xmlns:a16="http://schemas.microsoft.com/office/drawing/2014/main" id="{B0A7AAE0-53FA-4069-9F33-5E885453136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7" name="Group 156">
              <a:extLst>
                <a:ext uri="{FF2B5EF4-FFF2-40B4-BE49-F238E27FC236}">
                  <a16:creationId xmlns:a16="http://schemas.microsoft.com/office/drawing/2014/main" id="{DDA61E25-4839-403C-889D-11A15E4DBDE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8" name="Freeform: Shape 157">
                <a:extLst>
                  <a:ext uri="{FF2B5EF4-FFF2-40B4-BE49-F238E27FC236}">
                    <a16:creationId xmlns:a16="http://schemas.microsoft.com/office/drawing/2014/main" id="{D767DCC7-3D10-4945-9577-BC9C7790EBC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862B8B59-294E-42D0-9494-68C6C7366BF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0" name="Graphic 26" descr="Hike">
                <a:extLst>
                  <a:ext uri="{FF2B5EF4-FFF2-40B4-BE49-F238E27FC236}">
                    <a16:creationId xmlns:a16="http://schemas.microsoft.com/office/drawing/2014/main" id="{D19D4E23-3657-458F-BC71-383AB46841E4}"/>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1" name="Freeform: Shape 160">
                  <a:extLst>
                    <a:ext uri="{FF2B5EF4-FFF2-40B4-BE49-F238E27FC236}">
                      <a16:creationId xmlns:a16="http://schemas.microsoft.com/office/drawing/2014/main" id="{27DE3651-2115-4EED-9223-7D6D4E59164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E989BCAC-3B49-479F-926B-60518605F92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A5F3AFE3-9503-47CA-A23D-F4BA48703BA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6" name="TextBox 165">
            <a:extLst>
              <a:ext uri="{FF2B5EF4-FFF2-40B4-BE49-F238E27FC236}">
                <a16:creationId xmlns:a16="http://schemas.microsoft.com/office/drawing/2014/main" id="{1B424E14-B497-48E6-907A-6DA283070F21}"/>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7" name="TextBox 166">
            <a:extLst>
              <a:ext uri="{FF2B5EF4-FFF2-40B4-BE49-F238E27FC236}">
                <a16:creationId xmlns:a16="http://schemas.microsoft.com/office/drawing/2014/main" id="{AFD2A487-EAEC-47F6-A656-A450D3ECFFAC}"/>
              </a:ext>
            </a:extLst>
          </p:cNvPr>
          <p:cNvSpPr txBox="1"/>
          <p:nvPr/>
        </p:nvSpPr>
        <p:spPr>
          <a:xfrm>
            <a:off x="396788" y="2591144"/>
            <a:ext cx="295923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8" name="Group 167">
            <a:extLst>
              <a:ext uri="{FF2B5EF4-FFF2-40B4-BE49-F238E27FC236}">
                <a16:creationId xmlns:a16="http://schemas.microsoft.com/office/drawing/2014/main" id="{D48EAF4D-2821-4D5B-B55E-9DD3BDABCDC3}"/>
              </a:ext>
            </a:extLst>
          </p:cNvPr>
          <p:cNvGrpSpPr/>
          <p:nvPr/>
        </p:nvGrpSpPr>
        <p:grpSpPr>
          <a:xfrm>
            <a:off x="6409275" y="389339"/>
            <a:ext cx="3509383" cy="1375905"/>
            <a:chOff x="6025615" y="1230029"/>
            <a:chExt cx="3509383" cy="1375905"/>
          </a:xfrm>
        </p:grpSpPr>
        <p:grpSp>
          <p:nvGrpSpPr>
            <p:cNvPr id="169" name="Group 168">
              <a:extLst>
                <a:ext uri="{FF2B5EF4-FFF2-40B4-BE49-F238E27FC236}">
                  <a16:creationId xmlns:a16="http://schemas.microsoft.com/office/drawing/2014/main" id="{DF2A6E25-CE19-47CD-A610-A7600B1D6CE2}"/>
                </a:ext>
              </a:extLst>
            </p:cNvPr>
            <p:cNvGrpSpPr/>
            <p:nvPr/>
          </p:nvGrpSpPr>
          <p:grpSpPr>
            <a:xfrm>
              <a:off x="6791798" y="1528954"/>
              <a:ext cx="2743200" cy="508758"/>
              <a:chOff x="7772400" y="675620"/>
              <a:chExt cx="2743200" cy="508758"/>
            </a:xfrm>
          </p:grpSpPr>
          <p:sp>
            <p:nvSpPr>
              <p:cNvPr id="174" name="Freeform: Shape 173">
                <a:extLst>
                  <a:ext uri="{FF2B5EF4-FFF2-40B4-BE49-F238E27FC236}">
                    <a16:creationId xmlns:a16="http://schemas.microsoft.com/office/drawing/2014/main" id="{FEDDD455-442D-4E42-AFD8-A1C6384597E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 Box 10">
                <a:extLst>
                  <a:ext uri="{FF2B5EF4-FFF2-40B4-BE49-F238E27FC236}">
                    <a16:creationId xmlns:a16="http://schemas.microsoft.com/office/drawing/2014/main" id="{7D20973D-FBC3-4F22-83A7-EB599D5B408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0" name="Group 169">
              <a:extLst>
                <a:ext uri="{FF2B5EF4-FFF2-40B4-BE49-F238E27FC236}">
                  <a16:creationId xmlns:a16="http://schemas.microsoft.com/office/drawing/2014/main" id="{511CCBF4-6CF2-46BC-B113-B7F37C65401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71" name="Freeform: Shape 170">
                <a:extLst>
                  <a:ext uri="{FF2B5EF4-FFF2-40B4-BE49-F238E27FC236}">
                    <a16:creationId xmlns:a16="http://schemas.microsoft.com/office/drawing/2014/main" id="{34C29082-097D-44C6-9DA8-EFAC963D95C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C6E40EB9-44C7-4368-9A63-EBE5614198B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3" name="Graphic 172" descr="Tent">
                <a:extLst>
                  <a:ext uri="{FF2B5EF4-FFF2-40B4-BE49-F238E27FC236}">
                    <a16:creationId xmlns:a16="http://schemas.microsoft.com/office/drawing/2014/main" id="{FB4A0E7C-35E2-4F0E-8B2D-AB1174E6EE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76" name="Chart 175">
            <a:extLst>
              <a:ext uri="{FF2B5EF4-FFF2-40B4-BE49-F238E27FC236}">
                <a16:creationId xmlns:a16="http://schemas.microsoft.com/office/drawing/2014/main" id="{93D38751-6905-4845-92B6-01BE7D2301B0}"/>
              </a:ext>
            </a:extLst>
          </p:cNvPr>
          <p:cNvGraphicFramePr>
            <a:graphicFrameLocks noChangeAspect="1"/>
          </p:cNvGraphicFramePr>
          <p:nvPr>
            <p:extLst/>
          </p:nvPr>
        </p:nvGraphicFramePr>
        <p:xfrm>
          <a:off x="6221950" y="1711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7" name="Chart 176">
            <a:extLst>
              <a:ext uri="{FF2B5EF4-FFF2-40B4-BE49-F238E27FC236}">
                <a16:creationId xmlns:a16="http://schemas.microsoft.com/office/drawing/2014/main" id="{93A2E18A-1A69-4C75-B976-737368D3F9D2}"/>
              </a:ext>
            </a:extLst>
          </p:cNvPr>
          <p:cNvGraphicFramePr>
            <a:graphicFrameLocks noChangeAspect="1"/>
          </p:cNvGraphicFramePr>
          <p:nvPr>
            <p:extLst/>
          </p:nvPr>
        </p:nvGraphicFramePr>
        <p:xfrm>
          <a:off x="4031458" y="1472415"/>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78" name="Group 177">
            <a:extLst>
              <a:ext uri="{FF2B5EF4-FFF2-40B4-BE49-F238E27FC236}">
                <a16:creationId xmlns:a16="http://schemas.microsoft.com/office/drawing/2014/main" id="{122892A5-B26F-444E-9C5A-BF4C5BC1D2B4}"/>
              </a:ext>
            </a:extLst>
          </p:cNvPr>
          <p:cNvGrpSpPr/>
          <p:nvPr/>
        </p:nvGrpSpPr>
        <p:grpSpPr>
          <a:xfrm>
            <a:off x="2396543" y="4364552"/>
            <a:ext cx="3594912" cy="1375905"/>
            <a:chOff x="2243731" y="2891162"/>
            <a:chExt cx="3594912" cy="1375905"/>
          </a:xfrm>
        </p:grpSpPr>
        <p:grpSp>
          <p:nvGrpSpPr>
            <p:cNvPr id="179" name="Group 178">
              <a:extLst>
                <a:ext uri="{FF2B5EF4-FFF2-40B4-BE49-F238E27FC236}">
                  <a16:creationId xmlns:a16="http://schemas.microsoft.com/office/drawing/2014/main" id="{524EB13E-4FDB-42B1-9C15-892153185E40}"/>
                </a:ext>
              </a:extLst>
            </p:cNvPr>
            <p:cNvGrpSpPr/>
            <p:nvPr/>
          </p:nvGrpSpPr>
          <p:grpSpPr>
            <a:xfrm>
              <a:off x="2243731" y="3192308"/>
              <a:ext cx="2743200" cy="508758"/>
              <a:chOff x="1066801" y="2238247"/>
              <a:chExt cx="2743200" cy="508758"/>
            </a:xfrm>
          </p:grpSpPr>
          <p:sp>
            <p:nvSpPr>
              <p:cNvPr id="187" name="Freeform: Shape 186">
                <a:extLst>
                  <a:ext uri="{FF2B5EF4-FFF2-40B4-BE49-F238E27FC236}">
                    <a16:creationId xmlns:a16="http://schemas.microsoft.com/office/drawing/2014/main" id="{325DB20B-9429-4227-B3CF-9E3896785E1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Text Box 10">
                <a:extLst>
                  <a:ext uri="{FF2B5EF4-FFF2-40B4-BE49-F238E27FC236}">
                    <a16:creationId xmlns:a16="http://schemas.microsoft.com/office/drawing/2014/main" id="{469BD805-F80A-4592-B7BC-E8661A90CDD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0" name="Group 179">
              <a:extLst>
                <a:ext uri="{FF2B5EF4-FFF2-40B4-BE49-F238E27FC236}">
                  <a16:creationId xmlns:a16="http://schemas.microsoft.com/office/drawing/2014/main" id="{E55A4166-EBDD-47CC-A15D-6D43EFC5082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1" name="Freeform: Shape 180">
                <a:extLst>
                  <a:ext uri="{FF2B5EF4-FFF2-40B4-BE49-F238E27FC236}">
                    <a16:creationId xmlns:a16="http://schemas.microsoft.com/office/drawing/2014/main" id="{B5EC164D-8E30-4CFB-B4BE-C347D9518A2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F94C0A26-296B-4A19-9AAE-66314E87D8F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3" name="Graphic 26" descr="Hike">
                <a:extLst>
                  <a:ext uri="{FF2B5EF4-FFF2-40B4-BE49-F238E27FC236}">
                    <a16:creationId xmlns:a16="http://schemas.microsoft.com/office/drawing/2014/main" id="{5332F1D7-FD74-4001-8057-D893401A0B3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4" name="Freeform: Shape 183">
                  <a:extLst>
                    <a:ext uri="{FF2B5EF4-FFF2-40B4-BE49-F238E27FC236}">
                      <a16:creationId xmlns:a16="http://schemas.microsoft.com/office/drawing/2014/main" id="{A93393C6-0739-4FD9-976A-68322C46C7F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6BF6BCC7-8869-4BC2-AB80-29D6C71415A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4135F0A7-678E-463F-A442-D6E3E51DF17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9" name="TextBox 188">
            <a:extLst>
              <a:ext uri="{FF2B5EF4-FFF2-40B4-BE49-F238E27FC236}">
                <a16:creationId xmlns:a16="http://schemas.microsoft.com/office/drawing/2014/main" id="{D76757EC-8D7E-43F3-962F-4D4780E0675F}"/>
              </a:ext>
            </a:extLst>
          </p:cNvPr>
          <p:cNvSpPr txBox="1"/>
          <p:nvPr/>
        </p:nvSpPr>
        <p:spPr>
          <a:xfrm>
            <a:off x="851062" y="5326253"/>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90" name="Chart 189">
            <a:extLst>
              <a:ext uri="{FF2B5EF4-FFF2-40B4-BE49-F238E27FC236}">
                <a16:creationId xmlns:a16="http://schemas.microsoft.com/office/drawing/2014/main" id="{820E11EC-29F0-4309-8F61-0FE81F90FFAD}"/>
              </a:ext>
            </a:extLst>
          </p:cNvPr>
          <p:cNvGraphicFramePr>
            <a:graphicFrameLocks noChangeAspect="1"/>
          </p:cNvGraphicFramePr>
          <p:nvPr>
            <p:extLst/>
          </p:nvPr>
        </p:nvGraphicFramePr>
        <p:xfrm>
          <a:off x="4706536" y="414486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91" name="Picture 190">
            <a:hlinkClick r:id="rId7"/>
            <a:extLst>
              <a:ext uri="{FF2B5EF4-FFF2-40B4-BE49-F238E27FC236}">
                <a16:creationId xmlns:a16="http://schemas.microsoft.com/office/drawing/2014/main" id="{83D36C9D-79A5-41B6-A03A-14BA774816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750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55"/>
                                        </p:tgtEl>
                                        <p:attrNameLst>
                                          <p:attrName>style.visibility</p:attrName>
                                        </p:attrNameLst>
                                      </p:cBhvr>
                                      <p:to>
                                        <p:strVal val="visible"/>
                                      </p:to>
                                    </p:set>
                                    <p:anim calcmode="lin" valueType="num">
                                      <p:cBhvr additive="base">
                                        <p:cTn id="18" dur="500" fill="hold"/>
                                        <p:tgtEl>
                                          <p:spTgt spid="155"/>
                                        </p:tgtEl>
                                        <p:attrNameLst>
                                          <p:attrName>ppt_x</p:attrName>
                                        </p:attrNameLst>
                                      </p:cBhvr>
                                      <p:tavLst>
                                        <p:tav tm="0">
                                          <p:val>
                                            <p:strVal val="0-#ppt_w/2"/>
                                          </p:val>
                                        </p:tav>
                                        <p:tav tm="100000">
                                          <p:val>
                                            <p:strVal val="#ppt_x"/>
                                          </p:val>
                                        </p:tav>
                                      </p:tavLst>
                                    </p:anim>
                                    <p:anim calcmode="lin" valueType="num">
                                      <p:cBhvr additive="base">
                                        <p:cTn id="19" dur="500" fill="hold"/>
                                        <p:tgtEl>
                                          <p:spTgt spid="155"/>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67"/>
                                        </p:tgtEl>
                                        <p:attrNameLst>
                                          <p:attrName>style.visibility</p:attrName>
                                        </p:attrNameLst>
                                      </p:cBhvr>
                                      <p:to>
                                        <p:strVal val="visible"/>
                                      </p:to>
                                    </p:set>
                                    <p:animEffect transition="in" filter="fade">
                                      <p:cBhvr>
                                        <p:cTn id="23" dur="1000"/>
                                        <p:tgtEl>
                                          <p:spTgt spid="167"/>
                                        </p:tgtEl>
                                      </p:cBhvr>
                                    </p:animEffect>
                                    <p:anim calcmode="lin" valueType="num">
                                      <p:cBhvr>
                                        <p:cTn id="24" dur="1000" fill="hold"/>
                                        <p:tgtEl>
                                          <p:spTgt spid="167"/>
                                        </p:tgtEl>
                                        <p:attrNameLst>
                                          <p:attrName>ppt_x</p:attrName>
                                        </p:attrNameLst>
                                      </p:cBhvr>
                                      <p:tavLst>
                                        <p:tav tm="0">
                                          <p:val>
                                            <p:strVal val="#ppt_x"/>
                                          </p:val>
                                        </p:tav>
                                        <p:tav tm="100000">
                                          <p:val>
                                            <p:strVal val="#ppt_x"/>
                                          </p:val>
                                        </p:tav>
                                      </p:tavLst>
                                    </p:anim>
                                    <p:anim calcmode="lin" valueType="num">
                                      <p:cBhvr>
                                        <p:cTn id="25" dur="1000" fill="hold"/>
                                        <p:tgtEl>
                                          <p:spTgt spid="16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1" presetClass="entr" presetSubtype="0" fill="hold" grpId="0" nodeType="afterEffect">
                                  <p:stCondLst>
                                    <p:cond delay="0"/>
                                  </p:stCondLst>
                                  <p:childTnLst>
                                    <p:set>
                                      <p:cBhvr>
                                        <p:cTn id="28" dur="1" fill="hold">
                                          <p:stCondLst>
                                            <p:cond delay="0"/>
                                          </p:stCondLst>
                                        </p:cTn>
                                        <p:tgtEl>
                                          <p:spTgt spid="177"/>
                                        </p:tgtEl>
                                        <p:attrNameLst>
                                          <p:attrName>style.visibility</p:attrName>
                                        </p:attrNameLst>
                                      </p:cBhvr>
                                      <p:to>
                                        <p:strVal val="visible"/>
                                      </p:to>
                                    </p:set>
                                    <p:anim calcmode="lin" valueType="num">
                                      <p:cBhvr>
                                        <p:cTn id="29" dur="1000" fill="hold"/>
                                        <p:tgtEl>
                                          <p:spTgt spid="177"/>
                                        </p:tgtEl>
                                        <p:attrNameLst>
                                          <p:attrName>ppt_w</p:attrName>
                                        </p:attrNameLst>
                                      </p:cBhvr>
                                      <p:tavLst>
                                        <p:tav tm="0">
                                          <p:val>
                                            <p:fltVal val="0"/>
                                          </p:val>
                                        </p:tav>
                                        <p:tav tm="100000">
                                          <p:val>
                                            <p:strVal val="#ppt_w"/>
                                          </p:val>
                                        </p:tav>
                                      </p:tavLst>
                                    </p:anim>
                                    <p:anim calcmode="lin" valueType="num">
                                      <p:cBhvr>
                                        <p:cTn id="30" dur="1000" fill="hold"/>
                                        <p:tgtEl>
                                          <p:spTgt spid="177"/>
                                        </p:tgtEl>
                                        <p:attrNameLst>
                                          <p:attrName>ppt_h</p:attrName>
                                        </p:attrNameLst>
                                      </p:cBhvr>
                                      <p:tavLst>
                                        <p:tav tm="0">
                                          <p:val>
                                            <p:fltVal val="0"/>
                                          </p:val>
                                        </p:tav>
                                        <p:tav tm="100000">
                                          <p:val>
                                            <p:strVal val="#ppt_h"/>
                                          </p:val>
                                        </p:tav>
                                      </p:tavLst>
                                    </p:anim>
                                    <p:anim calcmode="lin" valueType="num">
                                      <p:cBhvr>
                                        <p:cTn id="31" dur="1000" fill="hold"/>
                                        <p:tgtEl>
                                          <p:spTgt spid="177"/>
                                        </p:tgtEl>
                                        <p:attrNameLst>
                                          <p:attrName>style.rotation</p:attrName>
                                        </p:attrNameLst>
                                      </p:cBhvr>
                                      <p:tavLst>
                                        <p:tav tm="0">
                                          <p:val>
                                            <p:fltVal val="90"/>
                                          </p:val>
                                        </p:tav>
                                        <p:tav tm="100000">
                                          <p:val>
                                            <p:fltVal val="0"/>
                                          </p:val>
                                        </p:tav>
                                      </p:tavLst>
                                    </p:anim>
                                    <p:animEffect transition="in" filter="fade">
                                      <p:cBhvr>
                                        <p:cTn id="32" dur="1000"/>
                                        <p:tgtEl>
                                          <p:spTgt spid="177"/>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168"/>
                                        </p:tgtEl>
                                        <p:attrNameLst>
                                          <p:attrName>style.visibility</p:attrName>
                                        </p:attrNameLst>
                                      </p:cBhvr>
                                      <p:to>
                                        <p:strVal val="visible"/>
                                      </p:to>
                                    </p:set>
                                    <p:anim calcmode="lin" valueType="num">
                                      <p:cBhvr additive="base">
                                        <p:cTn id="36" dur="500" fill="hold"/>
                                        <p:tgtEl>
                                          <p:spTgt spid="168"/>
                                        </p:tgtEl>
                                        <p:attrNameLst>
                                          <p:attrName>ppt_x</p:attrName>
                                        </p:attrNameLst>
                                      </p:cBhvr>
                                      <p:tavLst>
                                        <p:tav tm="0">
                                          <p:val>
                                            <p:strVal val="1+#ppt_w/2"/>
                                          </p:val>
                                        </p:tav>
                                        <p:tav tm="100000">
                                          <p:val>
                                            <p:strVal val="#ppt_x"/>
                                          </p:val>
                                        </p:tav>
                                      </p:tavLst>
                                    </p:anim>
                                    <p:anim calcmode="lin" valueType="num">
                                      <p:cBhvr additive="base">
                                        <p:cTn id="37" dur="500" fill="hold"/>
                                        <p:tgtEl>
                                          <p:spTgt spid="168"/>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66"/>
                                        </p:tgtEl>
                                        <p:attrNameLst>
                                          <p:attrName>style.visibility</p:attrName>
                                        </p:attrNameLst>
                                      </p:cBhvr>
                                      <p:to>
                                        <p:strVal val="visible"/>
                                      </p:to>
                                    </p:set>
                                    <p:animEffect transition="in" filter="fade">
                                      <p:cBhvr>
                                        <p:cTn id="41" dur="1000"/>
                                        <p:tgtEl>
                                          <p:spTgt spid="166"/>
                                        </p:tgtEl>
                                      </p:cBhvr>
                                    </p:animEffect>
                                    <p:anim calcmode="lin" valueType="num">
                                      <p:cBhvr>
                                        <p:cTn id="42" dur="1000" fill="hold"/>
                                        <p:tgtEl>
                                          <p:spTgt spid="166"/>
                                        </p:tgtEl>
                                        <p:attrNameLst>
                                          <p:attrName>ppt_x</p:attrName>
                                        </p:attrNameLst>
                                      </p:cBhvr>
                                      <p:tavLst>
                                        <p:tav tm="0">
                                          <p:val>
                                            <p:strVal val="#ppt_x"/>
                                          </p:val>
                                        </p:tav>
                                        <p:tav tm="100000">
                                          <p:val>
                                            <p:strVal val="#ppt_x"/>
                                          </p:val>
                                        </p:tav>
                                      </p:tavLst>
                                    </p:anim>
                                    <p:anim calcmode="lin" valueType="num">
                                      <p:cBhvr>
                                        <p:cTn id="43" dur="1000" fill="hold"/>
                                        <p:tgtEl>
                                          <p:spTgt spid="166"/>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31" presetClass="entr" presetSubtype="0" fill="hold" grpId="0" nodeType="afterEffect">
                                  <p:stCondLst>
                                    <p:cond delay="0"/>
                                  </p:stCondLst>
                                  <p:childTnLst>
                                    <p:set>
                                      <p:cBhvr>
                                        <p:cTn id="46" dur="1" fill="hold">
                                          <p:stCondLst>
                                            <p:cond delay="0"/>
                                          </p:stCondLst>
                                        </p:cTn>
                                        <p:tgtEl>
                                          <p:spTgt spid="176"/>
                                        </p:tgtEl>
                                        <p:attrNameLst>
                                          <p:attrName>style.visibility</p:attrName>
                                        </p:attrNameLst>
                                      </p:cBhvr>
                                      <p:to>
                                        <p:strVal val="visible"/>
                                      </p:to>
                                    </p:set>
                                    <p:anim calcmode="lin" valueType="num">
                                      <p:cBhvr>
                                        <p:cTn id="47" dur="1000" fill="hold"/>
                                        <p:tgtEl>
                                          <p:spTgt spid="176"/>
                                        </p:tgtEl>
                                        <p:attrNameLst>
                                          <p:attrName>ppt_w</p:attrName>
                                        </p:attrNameLst>
                                      </p:cBhvr>
                                      <p:tavLst>
                                        <p:tav tm="0">
                                          <p:val>
                                            <p:fltVal val="0"/>
                                          </p:val>
                                        </p:tav>
                                        <p:tav tm="100000">
                                          <p:val>
                                            <p:strVal val="#ppt_w"/>
                                          </p:val>
                                        </p:tav>
                                      </p:tavLst>
                                    </p:anim>
                                    <p:anim calcmode="lin" valueType="num">
                                      <p:cBhvr>
                                        <p:cTn id="48" dur="1000" fill="hold"/>
                                        <p:tgtEl>
                                          <p:spTgt spid="176"/>
                                        </p:tgtEl>
                                        <p:attrNameLst>
                                          <p:attrName>ppt_h</p:attrName>
                                        </p:attrNameLst>
                                      </p:cBhvr>
                                      <p:tavLst>
                                        <p:tav tm="0">
                                          <p:val>
                                            <p:fltVal val="0"/>
                                          </p:val>
                                        </p:tav>
                                        <p:tav tm="100000">
                                          <p:val>
                                            <p:strVal val="#ppt_h"/>
                                          </p:val>
                                        </p:tav>
                                      </p:tavLst>
                                    </p:anim>
                                    <p:anim calcmode="lin" valueType="num">
                                      <p:cBhvr>
                                        <p:cTn id="49" dur="1000" fill="hold"/>
                                        <p:tgtEl>
                                          <p:spTgt spid="176"/>
                                        </p:tgtEl>
                                        <p:attrNameLst>
                                          <p:attrName>style.rotation</p:attrName>
                                        </p:attrNameLst>
                                      </p:cBhvr>
                                      <p:tavLst>
                                        <p:tav tm="0">
                                          <p:val>
                                            <p:fltVal val="90"/>
                                          </p:val>
                                        </p:tav>
                                        <p:tav tm="100000">
                                          <p:val>
                                            <p:fltVal val="0"/>
                                          </p:val>
                                        </p:tav>
                                      </p:tavLst>
                                    </p:anim>
                                    <p:animEffect transition="in" filter="fade">
                                      <p:cBhvr>
                                        <p:cTn id="50" dur="1000"/>
                                        <p:tgtEl>
                                          <p:spTgt spid="176"/>
                                        </p:tgtEl>
                                      </p:cBhvr>
                                    </p:animEffect>
                                  </p:childTnLst>
                                </p:cTn>
                              </p:par>
                            </p:childTnLst>
                          </p:cTn>
                        </p:par>
                        <p:par>
                          <p:cTn id="51" fill="hold">
                            <p:stCondLst>
                              <p:cond delay="7000"/>
                            </p:stCondLst>
                            <p:childTnLst>
                              <p:par>
                                <p:cTn id="52" presetID="2" presetClass="entr" presetSubtype="8" fill="hold" nodeType="afterEffect">
                                  <p:stCondLst>
                                    <p:cond delay="0"/>
                                  </p:stCondLst>
                                  <p:childTnLst>
                                    <p:set>
                                      <p:cBhvr>
                                        <p:cTn id="53" dur="1" fill="hold">
                                          <p:stCondLst>
                                            <p:cond delay="0"/>
                                          </p:stCondLst>
                                        </p:cTn>
                                        <p:tgtEl>
                                          <p:spTgt spid="178"/>
                                        </p:tgtEl>
                                        <p:attrNameLst>
                                          <p:attrName>style.visibility</p:attrName>
                                        </p:attrNameLst>
                                      </p:cBhvr>
                                      <p:to>
                                        <p:strVal val="visible"/>
                                      </p:to>
                                    </p:set>
                                    <p:anim calcmode="lin" valueType="num">
                                      <p:cBhvr additive="base">
                                        <p:cTn id="54" dur="500" fill="hold"/>
                                        <p:tgtEl>
                                          <p:spTgt spid="178"/>
                                        </p:tgtEl>
                                        <p:attrNameLst>
                                          <p:attrName>ppt_x</p:attrName>
                                        </p:attrNameLst>
                                      </p:cBhvr>
                                      <p:tavLst>
                                        <p:tav tm="0">
                                          <p:val>
                                            <p:strVal val="0-#ppt_w/2"/>
                                          </p:val>
                                        </p:tav>
                                        <p:tav tm="100000">
                                          <p:val>
                                            <p:strVal val="#ppt_x"/>
                                          </p:val>
                                        </p:tav>
                                      </p:tavLst>
                                    </p:anim>
                                    <p:anim calcmode="lin" valueType="num">
                                      <p:cBhvr additive="base">
                                        <p:cTn id="55" dur="500" fill="hold"/>
                                        <p:tgtEl>
                                          <p:spTgt spid="178"/>
                                        </p:tgtEl>
                                        <p:attrNameLst>
                                          <p:attrName>ppt_y</p:attrName>
                                        </p:attrNameLst>
                                      </p:cBhvr>
                                      <p:tavLst>
                                        <p:tav tm="0">
                                          <p:val>
                                            <p:strVal val="#ppt_y"/>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189"/>
                                        </p:tgtEl>
                                        <p:attrNameLst>
                                          <p:attrName>style.visibility</p:attrName>
                                        </p:attrNameLst>
                                      </p:cBhvr>
                                      <p:to>
                                        <p:strVal val="visible"/>
                                      </p:to>
                                    </p:set>
                                    <p:animEffect transition="in" filter="fade">
                                      <p:cBhvr>
                                        <p:cTn id="59" dur="1000"/>
                                        <p:tgtEl>
                                          <p:spTgt spid="189"/>
                                        </p:tgtEl>
                                      </p:cBhvr>
                                    </p:animEffect>
                                    <p:anim calcmode="lin" valueType="num">
                                      <p:cBhvr>
                                        <p:cTn id="60" dur="1000" fill="hold"/>
                                        <p:tgtEl>
                                          <p:spTgt spid="189"/>
                                        </p:tgtEl>
                                        <p:attrNameLst>
                                          <p:attrName>ppt_x</p:attrName>
                                        </p:attrNameLst>
                                      </p:cBhvr>
                                      <p:tavLst>
                                        <p:tav tm="0">
                                          <p:val>
                                            <p:strVal val="#ppt_x"/>
                                          </p:val>
                                        </p:tav>
                                        <p:tav tm="100000">
                                          <p:val>
                                            <p:strVal val="#ppt_x"/>
                                          </p:val>
                                        </p:tav>
                                      </p:tavLst>
                                    </p:anim>
                                    <p:anim calcmode="lin" valueType="num">
                                      <p:cBhvr>
                                        <p:cTn id="61" dur="1000" fill="hold"/>
                                        <p:tgtEl>
                                          <p:spTgt spid="18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31" presetClass="entr" presetSubtype="0" fill="hold" grpId="0" nodeType="afterEffect">
                                  <p:stCondLst>
                                    <p:cond delay="0"/>
                                  </p:stCondLst>
                                  <p:childTnLst>
                                    <p:set>
                                      <p:cBhvr>
                                        <p:cTn id="64" dur="1" fill="hold">
                                          <p:stCondLst>
                                            <p:cond delay="0"/>
                                          </p:stCondLst>
                                        </p:cTn>
                                        <p:tgtEl>
                                          <p:spTgt spid="190"/>
                                        </p:tgtEl>
                                        <p:attrNameLst>
                                          <p:attrName>style.visibility</p:attrName>
                                        </p:attrNameLst>
                                      </p:cBhvr>
                                      <p:to>
                                        <p:strVal val="visible"/>
                                      </p:to>
                                    </p:set>
                                    <p:anim calcmode="lin" valueType="num">
                                      <p:cBhvr>
                                        <p:cTn id="65" dur="1000" fill="hold"/>
                                        <p:tgtEl>
                                          <p:spTgt spid="190"/>
                                        </p:tgtEl>
                                        <p:attrNameLst>
                                          <p:attrName>ppt_w</p:attrName>
                                        </p:attrNameLst>
                                      </p:cBhvr>
                                      <p:tavLst>
                                        <p:tav tm="0">
                                          <p:val>
                                            <p:fltVal val="0"/>
                                          </p:val>
                                        </p:tav>
                                        <p:tav tm="100000">
                                          <p:val>
                                            <p:strVal val="#ppt_w"/>
                                          </p:val>
                                        </p:tav>
                                      </p:tavLst>
                                    </p:anim>
                                    <p:anim calcmode="lin" valueType="num">
                                      <p:cBhvr>
                                        <p:cTn id="66" dur="1000" fill="hold"/>
                                        <p:tgtEl>
                                          <p:spTgt spid="190"/>
                                        </p:tgtEl>
                                        <p:attrNameLst>
                                          <p:attrName>ppt_h</p:attrName>
                                        </p:attrNameLst>
                                      </p:cBhvr>
                                      <p:tavLst>
                                        <p:tav tm="0">
                                          <p:val>
                                            <p:fltVal val="0"/>
                                          </p:val>
                                        </p:tav>
                                        <p:tav tm="100000">
                                          <p:val>
                                            <p:strVal val="#ppt_h"/>
                                          </p:val>
                                        </p:tav>
                                      </p:tavLst>
                                    </p:anim>
                                    <p:anim calcmode="lin" valueType="num">
                                      <p:cBhvr>
                                        <p:cTn id="67" dur="1000" fill="hold"/>
                                        <p:tgtEl>
                                          <p:spTgt spid="190"/>
                                        </p:tgtEl>
                                        <p:attrNameLst>
                                          <p:attrName>style.rotation</p:attrName>
                                        </p:attrNameLst>
                                      </p:cBhvr>
                                      <p:tavLst>
                                        <p:tav tm="0">
                                          <p:val>
                                            <p:fltVal val="90"/>
                                          </p:val>
                                        </p:tav>
                                        <p:tav tm="100000">
                                          <p:val>
                                            <p:fltVal val="0"/>
                                          </p:val>
                                        </p:tav>
                                      </p:tavLst>
                                    </p:anim>
                                    <p:animEffect transition="in" filter="fade">
                                      <p:cBhvr>
                                        <p:cTn id="68" dur="10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66" grpId="0"/>
      <p:bldP spid="167" grpId="0"/>
      <p:bldGraphic spid="176" grpId="0">
        <p:bldAsOne/>
      </p:bldGraphic>
      <p:bldGraphic spid="177" grpId="0">
        <p:bldAsOne/>
      </p:bldGraphic>
      <p:bldP spid="189" grpId="0"/>
      <p:bldGraphic spid="19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2019-07-14T22:02:14Z</dcterms:modified>
</cp:coreProperties>
</file>