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12E-4FC8-9E1A-D9E1787E8DB4}"/>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12E-4FC8-9E1A-D9E1787E8DB4}"/>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12E-4FC8-9E1A-D9E1787E8DB4}"/>
              </c:ext>
            </c:extLst>
          </c:dPt>
          <c:dPt>
            <c:idx val="3"/>
            <c:bubble3D val="0"/>
            <c:extLst>
              <c:ext xmlns:c16="http://schemas.microsoft.com/office/drawing/2014/chart" uri="{C3380CC4-5D6E-409C-BE32-E72D297353CC}">
                <c16:uniqueId val="{00000006-212E-4FC8-9E1A-D9E1787E8DB4}"/>
              </c:ext>
            </c:extLst>
          </c:dPt>
          <c:dPt>
            <c:idx val="4"/>
            <c:bubble3D val="0"/>
            <c:extLst>
              <c:ext xmlns:c16="http://schemas.microsoft.com/office/drawing/2014/chart" uri="{C3380CC4-5D6E-409C-BE32-E72D297353CC}">
                <c16:uniqueId val="{00000007-212E-4FC8-9E1A-D9E1787E8DB4}"/>
              </c:ext>
            </c:extLst>
          </c:dPt>
          <c:dPt>
            <c:idx val="5"/>
            <c:bubble3D val="0"/>
            <c:extLst>
              <c:ext xmlns:c16="http://schemas.microsoft.com/office/drawing/2014/chart" uri="{C3380CC4-5D6E-409C-BE32-E72D297353CC}">
                <c16:uniqueId val="{00000008-212E-4FC8-9E1A-D9E1787E8DB4}"/>
              </c:ext>
            </c:extLst>
          </c:dPt>
          <c:dPt>
            <c:idx val="6"/>
            <c:bubble3D val="0"/>
            <c:extLst>
              <c:ext xmlns:c16="http://schemas.microsoft.com/office/drawing/2014/chart" uri="{C3380CC4-5D6E-409C-BE32-E72D297353CC}">
                <c16:uniqueId val="{00000009-212E-4FC8-9E1A-D9E1787E8DB4}"/>
              </c:ext>
            </c:extLst>
          </c:dPt>
          <c:dPt>
            <c:idx val="7"/>
            <c:bubble3D val="0"/>
            <c:extLst>
              <c:ext xmlns:c16="http://schemas.microsoft.com/office/drawing/2014/chart" uri="{C3380CC4-5D6E-409C-BE32-E72D297353CC}">
                <c16:uniqueId val="{0000000A-212E-4FC8-9E1A-D9E1787E8DB4}"/>
              </c:ext>
            </c:extLst>
          </c:dPt>
          <c:dPt>
            <c:idx val="8"/>
            <c:bubble3D val="0"/>
            <c:extLst>
              <c:ext xmlns:c16="http://schemas.microsoft.com/office/drawing/2014/chart" uri="{C3380CC4-5D6E-409C-BE32-E72D297353CC}">
                <c16:uniqueId val="{0000000B-212E-4FC8-9E1A-D9E1787E8DB4}"/>
              </c:ext>
            </c:extLst>
          </c:dPt>
          <c:dPt>
            <c:idx val="9"/>
            <c:bubble3D val="0"/>
            <c:extLst>
              <c:ext xmlns:c16="http://schemas.microsoft.com/office/drawing/2014/chart" uri="{C3380CC4-5D6E-409C-BE32-E72D297353CC}">
                <c16:uniqueId val="{0000000C-212E-4FC8-9E1A-D9E1787E8DB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12E-4FC8-9E1A-D9E1787E8DB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A59-48B1-BF5E-65D94CBB4D1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A59-48B1-BF5E-65D94CBB4D12}"/>
              </c:ext>
            </c:extLst>
          </c:dPt>
          <c:dPt>
            <c:idx val="2"/>
            <c:bubble3D val="0"/>
            <c:extLst>
              <c:ext xmlns:c16="http://schemas.microsoft.com/office/drawing/2014/chart" uri="{C3380CC4-5D6E-409C-BE32-E72D297353CC}">
                <c16:uniqueId val="{00000004-6A59-48B1-BF5E-65D94CBB4D12}"/>
              </c:ext>
            </c:extLst>
          </c:dPt>
          <c:dPt>
            <c:idx val="3"/>
            <c:bubble3D val="0"/>
            <c:extLst>
              <c:ext xmlns:c16="http://schemas.microsoft.com/office/drawing/2014/chart" uri="{C3380CC4-5D6E-409C-BE32-E72D297353CC}">
                <c16:uniqueId val="{00000005-6A59-48B1-BF5E-65D94CBB4D12}"/>
              </c:ext>
            </c:extLst>
          </c:dPt>
          <c:dPt>
            <c:idx val="4"/>
            <c:bubble3D val="0"/>
            <c:extLst>
              <c:ext xmlns:c16="http://schemas.microsoft.com/office/drawing/2014/chart" uri="{C3380CC4-5D6E-409C-BE32-E72D297353CC}">
                <c16:uniqueId val="{00000006-6A59-48B1-BF5E-65D94CBB4D12}"/>
              </c:ext>
            </c:extLst>
          </c:dPt>
          <c:dPt>
            <c:idx val="5"/>
            <c:bubble3D val="0"/>
            <c:extLst>
              <c:ext xmlns:c16="http://schemas.microsoft.com/office/drawing/2014/chart" uri="{C3380CC4-5D6E-409C-BE32-E72D297353CC}">
                <c16:uniqueId val="{00000007-6A59-48B1-BF5E-65D94CBB4D12}"/>
              </c:ext>
            </c:extLst>
          </c:dPt>
          <c:dPt>
            <c:idx val="6"/>
            <c:bubble3D val="0"/>
            <c:extLst>
              <c:ext xmlns:c16="http://schemas.microsoft.com/office/drawing/2014/chart" uri="{C3380CC4-5D6E-409C-BE32-E72D297353CC}">
                <c16:uniqueId val="{00000008-6A59-48B1-BF5E-65D94CBB4D12}"/>
              </c:ext>
            </c:extLst>
          </c:dPt>
          <c:dPt>
            <c:idx val="7"/>
            <c:bubble3D val="0"/>
            <c:extLst>
              <c:ext xmlns:c16="http://schemas.microsoft.com/office/drawing/2014/chart" uri="{C3380CC4-5D6E-409C-BE32-E72D297353CC}">
                <c16:uniqueId val="{00000009-6A59-48B1-BF5E-65D94CBB4D12}"/>
              </c:ext>
            </c:extLst>
          </c:dPt>
          <c:dPt>
            <c:idx val="8"/>
            <c:bubble3D val="0"/>
            <c:extLst>
              <c:ext xmlns:c16="http://schemas.microsoft.com/office/drawing/2014/chart" uri="{C3380CC4-5D6E-409C-BE32-E72D297353CC}">
                <c16:uniqueId val="{0000000A-6A59-48B1-BF5E-65D94CBB4D12}"/>
              </c:ext>
            </c:extLst>
          </c:dPt>
          <c:dPt>
            <c:idx val="9"/>
            <c:bubble3D val="0"/>
            <c:extLst>
              <c:ext xmlns:c16="http://schemas.microsoft.com/office/drawing/2014/chart" uri="{C3380CC4-5D6E-409C-BE32-E72D297353CC}">
                <c16:uniqueId val="{0000000B-6A59-48B1-BF5E-65D94CBB4D1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6A59-48B1-BF5E-65D94CBB4D1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AF2-44CB-B5F0-E2727F3F7373}"/>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AF2-44CB-B5F0-E2727F3F7373}"/>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AF2-44CB-B5F0-E2727F3F7373}"/>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AF2-44CB-B5F0-E2727F3F7373}"/>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AF2-44CB-B5F0-E2727F3F7373}"/>
              </c:ext>
            </c:extLst>
          </c:dPt>
          <c:dPt>
            <c:idx val="5"/>
            <c:bubble3D val="0"/>
            <c:extLst>
              <c:ext xmlns:c16="http://schemas.microsoft.com/office/drawing/2014/chart" uri="{C3380CC4-5D6E-409C-BE32-E72D297353CC}">
                <c16:uniqueId val="{0000000A-9AF2-44CB-B5F0-E2727F3F7373}"/>
              </c:ext>
            </c:extLst>
          </c:dPt>
          <c:dPt>
            <c:idx val="6"/>
            <c:bubble3D val="0"/>
            <c:extLst>
              <c:ext xmlns:c16="http://schemas.microsoft.com/office/drawing/2014/chart" uri="{C3380CC4-5D6E-409C-BE32-E72D297353CC}">
                <c16:uniqueId val="{0000000B-9AF2-44CB-B5F0-E2727F3F7373}"/>
              </c:ext>
            </c:extLst>
          </c:dPt>
          <c:dPt>
            <c:idx val="7"/>
            <c:bubble3D val="0"/>
            <c:extLst>
              <c:ext xmlns:c16="http://schemas.microsoft.com/office/drawing/2014/chart" uri="{C3380CC4-5D6E-409C-BE32-E72D297353CC}">
                <c16:uniqueId val="{0000000C-9AF2-44CB-B5F0-E2727F3F7373}"/>
              </c:ext>
            </c:extLst>
          </c:dPt>
          <c:dPt>
            <c:idx val="8"/>
            <c:bubble3D val="0"/>
            <c:extLst>
              <c:ext xmlns:c16="http://schemas.microsoft.com/office/drawing/2014/chart" uri="{C3380CC4-5D6E-409C-BE32-E72D297353CC}">
                <c16:uniqueId val="{0000000D-9AF2-44CB-B5F0-E2727F3F7373}"/>
              </c:ext>
            </c:extLst>
          </c:dPt>
          <c:dPt>
            <c:idx val="9"/>
            <c:bubble3D val="0"/>
            <c:extLst>
              <c:ext xmlns:c16="http://schemas.microsoft.com/office/drawing/2014/chart" uri="{C3380CC4-5D6E-409C-BE32-E72D297353CC}">
                <c16:uniqueId val="{0000000E-9AF2-44CB-B5F0-E2727F3F737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AF2-44CB-B5F0-E2727F3F737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28516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AUSTRIA MAP</a:t>
            </a:r>
          </a:p>
          <a:p>
            <a:r>
              <a:rPr lang="en-US" dirty="0">
                <a:solidFill>
                  <a:schemeClr val="bg1"/>
                </a:solidFill>
                <a:latin typeface="Candara" panose="020E0502030303020204" pitchFamily="34" charset="0"/>
              </a:rPr>
              <a:t>Your Subtitle</a:t>
            </a:r>
          </a:p>
        </p:txBody>
      </p:sp>
      <p:grpSp>
        <p:nvGrpSpPr>
          <p:cNvPr id="13" name="Group 12">
            <a:extLst>
              <a:ext uri="{FF2B5EF4-FFF2-40B4-BE49-F238E27FC236}">
                <a16:creationId xmlns:a16="http://schemas.microsoft.com/office/drawing/2014/main" id="{4D4405BC-399F-4842-8EA5-0754D51AB3D5}"/>
              </a:ext>
            </a:extLst>
          </p:cNvPr>
          <p:cNvGrpSpPr/>
          <p:nvPr/>
        </p:nvGrpSpPr>
        <p:grpSpPr>
          <a:xfrm>
            <a:off x="3376584" y="2148596"/>
            <a:ext cx="3594912" cy="1375905"/>
            <a:chOff x="2243731" y="2891162"/>
            <a:chExt cx="3594912" cy="1375905"/>
          </a:xfrm>
        </p:grpSpPr>
        <p:grpSp>
          <p:nvGrpSpPr>
            <p:cNvPr id="14" name="Group 13">
              <a:extLst>
                <a:ext uri="{FF2B5EF4-FFF2-40B4-BE49-F238E27FC236}">
                  <a16:creationId xmlns:a16="http://schemas.microsoft.com/office/drawing/2014/main" id="{458BFACE-0744-4362-9284-0ACA29FED591}"/>
                </a:ext>
              </a:extLst>
            </p:cNvPr>
            <p:cNvGrpSpPr/>
            <p:nvPr/>
          </p:nvGrpSpPr>
          <p:grpSpPr>
            <a:xfrm>
              <a:off x="2243731" y="3192308"/>
              <a:ext cx="2743200" cy="508758"/>
              <a:chOff x="1066801" y="2238247"/>
              <a:chExt cx="2743200" cy="508758"/>
            </a:xfrm>
          </p:grpSpPr>
          <p:sp>
            <p:nvSpPr>
              <p:cNvPr id="22" name="Freeform: Shape 21">
                <a:extLst>
                  <a:ext uri="{FF2B5EF4-FFF2-40B4-BE49-F238E27FC236}">
                    <a16:creationId xmlns:a16="http://schemas.microsoft.com/office/drawing/2014/main" id="{01CC57CD-9C80-48C7-8243-3B988C52B4C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A9B5DCCF-4AF5-4E81-8FDF-E919E9C494C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 name="Group 14">
              <a:extLst>
                <a:ext uri="{FF2B5EF4-FFF2-40B4-BE49-F238E27FC236}">
                  <a16:creationId xmlns:a16="http://schemas.microsoft.com/office/drawing/2014/main" id="{1F02429A-23C3-4E6E-ADCD-F7CF551C7FB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 name="Freeform: Shape 15">
                <a:extLst>
                  <a:ext uri="{FF2B5EF4-FFF2-40B4-BE49-F238E27FC236}">
                    <a16:creationId xmlns:a16="http://schemas.microsoft.com/office/drawing/2014/main" id="{190FF76C-0246-48E0-9E11-95B06A3616D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7ACD634-45B9-4C89-8467-88117BBAA60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aphic 26" descr="Hike">
                <a:extLst>
                  <a:ext uri="{FF2B5EF4-FFF2-40B4-BE49-F238E27FC236}">
                    <a16:creationId xmlns:a16="http://schemas.microsoft.com/office/drawing/2014/main" id="{591D0A79-9AC8-4430-A6A3-A5D4AF0F300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 name="Freeform: Shape 18">
                  <a:extLst>
                    <a:ext uri="{FF2B5EF4-FFF2-40B4-BE49-F238E27FC236}">
                      <a16:creationId xmlns:a16="http://schemas.microsoft.com/office/drawing/2014/main" id="{546677A9-2052-4906-8CB7-C79915CA462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1DD4B279-0D42-4FEE-91EA-88F09408FE9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397F24D3-1D37-4CCE-A564-3EC38CF239E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4" name="TextBox 23">
            <a:extLst>
              <a:ext uri="{FF2B5EF4-FFF2-40B4-BE49-F238E27FC236}">
                <a16:creationId xmlns:a16="http://schemas.microsoft.com/office/drawing/2014/main" id="{9DB0AF46-D206-4C15-9E2E-F45510059B2A}"/>
              </a:ext>
            </a:extLst>
          </p:cNvPr>
          <p:cNvSpPr txBox="1"/>
          <p:nvPr/>
        </p:nvSpPr>
        <p:spPr>
          <a:xfrm>
            <a:off x="9501855" y="1224911"/>
            <a:ext cx="2696117"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A8905037-9AA0-4244-AE9F-0B85F606BEAB}"/>
              </a:ext>
            </a:extLst>
          </p:cNvPr>
          <p:cNvSpPr txBox="1"/>
          <p:nvPr/>
        </p:nvSpPr>
        <p:spPr>
          <a:xfrm>
            <a:off x="-196955" y="2948460"/>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6" name="Group 25">
            <a:extLst>
              <a:ext uri="{FF2B5EF4-FFF2-40B4-BE49-F238E27FC236}">
                <a16:creationId xmlns:a16="http://schemas.microsoft.com/office/drawing/2014/main" id="{26FE6964-40F7-4928-919C-7F29377B366B}"/>
              </a:ext>
            </a:extLst>
          </p:cNvPr>
          <p:cNvGrpSpPr/>
          <p:nvPr/>
        </p:nvGrpSpPr>
        <p:grpSpPr>
          <a:xfrm>
            <a:off x="7454773" y="228508"/>
            <a:ext cx="3509383" cy="1375905"/>
            <a:chOff x="6025615" y="1230029"/>
            <a:chExt cx="3509383" cy="1375905"/>
          </a:xfrm>
        </p:grpSpPr>
        <p:grpSp>
          <p:nvGrpSpPr>
            <p:cNvPr id="27" name="Group 26">
              <a:extLst>
                <a:ext uri="{FF2B5EF4-FFF2-40B4-BE49-F238E27FC236}">
                  <a16:creationId xmlns:a16="http://schemas.microsoft.com/office/drawing/2014/main" id="{51B27676-B775-45CB-95B9-85707009E04E}"/>
                </a:ext>
              </a:extLst>
            </p:cNvPr>
            <p:cNvGrpSpPr/>
            <p:nvPr/>
          </p:nvGrpSpPr>
          <p:grpSpPr>
            <a:xfrm>
              <a:off x="6791798" y="1528954"/>
              <a:ext cx="2743200" cy="508758"/>
              <a:chOff x="7772400" y="675620"/>
              <a:chExt cx="2743200" cy="508758"/>
            </a:xfrm>
          </p:grpSpPr>
          <p:sp>
            <p:nvSpPr>
              <p:cNvPr id="32" name="Freeform: Shape 31">
                <a:extLst>
                  <a:ext uri="{FF2B5EF4-FFF2-40B4-BE49-F238E27FC236}">
                    <a16:creationId xmlns:a16="http://schemas.microsoft.com/office/drawing/2014/main" id="{E7F038DA-1B14-4A11-91AF-37BF9D38476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E0C20CFD-4F3D-4329-82D7-1BC49F6C3B7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 name="Group 27">
              <a:extLst>
                <a:ext uri="{FF2B5EF4-FFF2-40B4-BE49-F238E27FC236}">
                  <a16:creationId xmlns:a16="http://schemas.microsoft.com/office/drawing/2014/main" id="{BBC1606E-1A1D-40BE-9B83-802DAAE4A7F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9" name="Freeform: Shape 28">
                <a:extLst>
                  <a:ext uri="{FF2B5EF4-FFF2-40B4-BE49-F238E27FC236}">
                    <a16:creationId xmlns:a16="http://schemas.microsoft.com/office/drawing/2014/main" id="{09ADF313-7058-4AAF-B386-34E9BC573F2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CAFA5A3-F9DD-435E-9F75-564DE66233C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30" descr="Tent">
                <a:extLst>
                  <a:ext uri="{FF2B5EF4-FFF2-40B4-BE49-F238E27FC236}">
                    <a16:creationId xmlns:a16="http://schemas.microsoft.com/office/drawing/2014/main" id="{BFD3CA03-5245-49A4-BFD6-5D2794AC12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34" name="Chart 33">
            <a:extLst>
              <a:ext uri="{FF2B5EF4-FFF2-40B4-BE49-F238E27FC236}">
                <a16:creationId xmlns:a16="http://schemas.microsoft.com/office/drawing/2014/main" id="{7F4967FF-57E3-49CA-8A76-659DC91848FB}"/>
              </a:ext>
            </a:extLst>
          </p:cNvPr>
          <p:cNvGraphicFramePr>
            <a:graphicFrameLocks noChangeAspect="1"/>
          </p:cNvGraphicFramePr>
          <p:nvPr>
            <p:extLst/>
          </p:nvPr>
        </p:nvGraphicFramePr>
        <p:xfrm>
          <a:off x="7267448" y="102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Chart 34">
            <a:extLst>
              <a:ext uri="{FF2B5EF4-FFF2-40B4-BE49-F238E27FC236}">
                <a16:creationId xmlns:a16="http://schemas.microsoft.com/office/drawing/2014/main" id="{992E1F6E-64D8-4B20-B7C1-3BDA72FBED1C}"/>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36" name="Group 35">
            <a:extLst>
              <a:ext uri="{FF2B5EF4-FFF2-40B4-BE49-F238E27FC236}">
                <a16:creationId xmlns:a16="http://schemas.microsoft.com/office/drawing/2014/main" id="{F66D65EB-D918-4FDE-90BB-C9D71C6067BA}"/>
              </a:ext>
            </a:extLst>
          </p:cNvPr>
          <p:cNvGrpSpPr/>
          <p:nvPr/>
        </p:nvGrpSpPr>
        <p:grpSpPr>
          <a:xfrm>
            <a:off x="5436432" y="3396650"/>
            <a:ext cx="3594912" cy="1375905"/>
            <a:chOff x="2243731" y="2891162"/>
            <a:chExt cx="3594912" cy="1375905"/>
          </a:xfrm>
        </p:grpSpPr>
        <p:grpSp>
          <p:nvGrpSpPr>
            <p:cNvPr id="37" name="Group 36">
              <a:extLst>
                <a:ext uri="{FF2B5EF4-FFF2-40B4-BE49-F238E27FC236}">
                  <a16:creationId xmlns:a16="http://schemas.microsoft.com/office/drawing/2014/main" id="{DFC56C08-713C-470B-9C9B-37A3A3756997}"/>
                </a:ext>
              </a:extLst>
            </p:cNvPr>
            <p:cNvGrpSpPr/>
            <p:nvPr/>
          </p:nvGrpSpPr>
          <p:grpSpPr>
            <a:xfrm>
              <a:off x="2243731" y="3192308"/>
              <a:ext cx="2743200" cy="508758"/>
              <a:chOff x="1066801" y="2238247"/>
              <a:chExt cx="2743200" cy="508758"/>
            </a:xfrm>
          </p:grpSpPr>
          <p:sp>
            <p:nvSpPr>
              <p:cNvPr id="45" name="Freeform: Shape 44">
                <a:extLst>
                  <a:ext uri="{FF2B5EF4-FFF2-40B4-BE49-F238E27FC236}">
                    <a16:creationId xmlns:a16="http://schemas.microsoft.com/office/drawing/2014/main" id="{A76C4BC1-7E05-4BF8-8931-739B8C7301C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01B09D2C-F637-443A-8E0A-0C8C0A3EA87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8" name="Group 37">
              <a:extLst>
                <a:ext uri="{FF2B5EF4-FFF2-40B4-BE49-F238E27FC236}">
                  <a16:creationId xmlns:a16="http://schemas.microsoft.com/office/drawing/2014/main" id="{E2EEA4A2-BCC5-47B8-AB24-6199F7B17BB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9" name="Freeform: Shape 38">
                <a:extLst>
                  <a:ext uri="{FF2B5EF4-FFF2-40B4-BE49-F238E27FC236}">
                    <a16:creationId xmlns:a16="http://schemas.microsoft.com/office/drawing/2014/main" id="{A2797013-DC7D-40CA-92DE-119ED066F67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88E2146-730F-412C-9865-7A3F82E8021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aphic 26" descr="Hike">
                <a:extLst>
                  <a:ext uri="{FF2B5EF4-FFF2-40B4-BE49-F238E27FC236}">
                    <a16:creationId xmlns:a16="http://schemas.microsoft.com/office/drawing/2014/main" id="{EFFA420D-7DF0-4D76-84A6-A809C2B6158B}"/>
                  </a:ext>
                </a:extLst>
              </p:cNvPr>
              <p:cNvGrpSpPr>
                <a:grpSpLocks noChangeAspect="1"/>
              </p:cNvGrpSpPr>
              <p:nvPr/>
            </p:nvGrpSpPr>
            <p:grpSpPr>
              <a:xfrm>
                <a:off x="3835579" y="2208930"/>
                <a:ext cx="548640" cy="548640"/>
                <a:chOff x="5638800" y="2971800"/>
                <a:chExt cx="914400" cy="914400"/>
              </a:xfrm>
              <a:solidFill>
                <a:srgbClr val="4D4D4D"/>
              </a:solidFill>
            </p:grpSpPr>
            <p:sp>
              <p:nvSpPr>
                <p:cNvPr id="42" name="Freeform: Shape 41">
                  <a:extLst>
                    <a:ext uri="{FF2B5EF4-FFF2-40B4-BE49-F238E27FC236}">
                      <a16:creationId xmlns:a16="http://schemas.microsoft.com/office/drawing/2014/main" id="{8D3C0A95-DB8A-4501-81DC-B611FAEEB31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5DD0787D-9461-4B6D-92DE-5493C7A1870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F3650F49-21D8-4C77-B0F8-A65575A0C6F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7" name="TextBox 46">
            <a:extLst>
              <a:ext uri="{FF2B5EF4-FFF2-40B4-BE49-F238E27FC236}">
                <a16:creationId xmlns:a16="http://schemas.microsoft.com/office/drawing/2014/main" id="{814E2BD8-CBE2-49BB-A8C5-157B441F93EB}"/>
              </a:ext>
            </a:extLst>
          </p:cNvPr>
          <p:cNvSpPr txBox="1"/>
          <p:nvPr/>
        </p:nvSpPr>
        <p:spPr>
          <a:xfrm>
            <a:off x="7746425" y="5198491"/>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8" name="Chart 47">
            <a:extLst>
              <a:ext uri="{FF2B5EF4-FFF2-40B4-BE49-F238E27FC236}">
                <a16:creationId xmlns:a16="http://schemas.microsoft.com/office/drawing/2014/main" id="{0FF6ECD1-EE8F-45C7-AF3B-72083EA0D13D}"/>
              </a:ext>
            </a:extLst>
          </p:cNvPr>
          <p:cNvGraphicFramePr>
            <a:graphicFrameLocks noChangeAspect="1"/>
          </p:cNvGraphicFramePr>
          <p:nvPr>
            <p:extLst/>
          </p:nvPr>
        </p:nvGraphicFramePr>
        <p:xfrm>
          <a:off x="7746425" y="317696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9" name="Picture 48">
            <a:hlinkClick r:id="rId7"/>
            <a:extLst>
              <a:ext uri="{FF2B5EF4-FFF2-40B4-BE49-F238E27FC236}">
                <a16:creationId xmlns:a16="http://schemas.microsoft.com/office/drawing/2014/main" id="{46F02880-C35B-40E3-8A4A-516E908C7FE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5561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0-#ppt_w/2"/>
                                          </p:val>
                                        </p:tav>
                                        <p:tav tm="100000">
                                          <p:val>
                                            <p:strVal val="#ppt_x"/>
                                          </p:val>
                                        </p:tav>
                                      </p:tavLst>
                                    </p:anim>
                                    <p:anim calcmode="lin" valueType="num">
                                      <p:cBhvr additive="base">
                                        <p:cTn id="53" dur="500" fill="hold"/>
                                        <p:tgtEl>
                                          <p:spTgt spid="13"/>
                                        </p:tgtEl>
                                        <p:attrNameLst>
                                          <p:attrName>ppt_y</p:attrName>
                                        </p:attrNameLst>
                                      </p:cBhvr>
                                      <p:tavLst>
                                        <p:tav tm="0">
                                          <p:val>
                                            <p:strVal val="#ppt_y"/>
                                          </p:val>
                                        </p:tav>
                                        <p:tav tm="100000">
                                          <p:val>
                                            <p:strVal val="#ppt_y"/>
                                          </p:val>
                                        </p:tav>
                                      </p:tavLst>
                                    </p:anim>
                                  </p:childTnLst>
                                </p:cTn>
                              </p:par>
                            </p:childTnLst>
                          </p:cTn>
                        </p:par>
                        <p:par>
                          <p:cTn id="54" fill="hold">
                            <p:stCondLst>
                              <p:cond delay="2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3500"/>
                            </p:stCondLst>
                            <p:childTnLst>
                              <p:par>
                                <p:cTn id="61" presetID="31" presetClass="entr" presetSubtype="0"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1000" fill="hold"/>
                                        <p:tgtEl>
                                          <p:spTgt spid="35"/>
                                        </p:tgtEl>
                                        <p:attrNameLst>
                                          <p:attrName>ppt_w</p:attrName>
                                        </p:attrNameLst>
                                      </p:cBhvr>
                                      <p:tavLst>
                                        <p:tav tm="0">
                                          <p:val>
                                            <p:fltVal val="0"/>
                                          </p:val>
                                        </p:tav>
                                        <p:tav tm="100000">
                                          <p:val>
                                            <p:strVal val="#ppt_w"/>
                                          </p:val>
                                        </p:tav>
                                      </p:tavLst>
                                    </p:anim>
                                    <p:anim calcmode="lin" valueType="num">
                                      <p:cBhvr>
                                        <p:cTn id="64" dur="1000" fill="hold"/>
                                        <p:tgtEl>
                                          <p:spTgt spid="35"/>
                                        </p:tgtEl>
                                        <p:attrNameLst>
                                          <p:attrName>ppt_h</p:attrName>
                                        </p:attrNameLst>
                                      </p:cBhvr>
                                      <p:tavLst>
                                        <p:tav tm="0">
                                          <p:val>
                                            <p:fltVal val="0"/>
                                          </p:val>
                                        </p:tav>
                                        <p:tav tm="100000">
                                          <p:val>
                                            <p:strVal val="#ppt_h"/>
                                          </p:val>
                                        </p:tav>
                                      </p:tavLst>
                                    </p:anim>
                                    <p:anim calcmode="lin" valueType="num">
                                      <p:cBhvr>
                                        <p:cTn id="65" dur="1000" fill="hold"/>
                                        <p:tgtEl>
                                          <p:spTgt spid="35"/>
                                        </p:tgtEl>
                                        <p:attrNameLst>
                                          <p:attrName>style.rotation</p:attrName>
                                        </p:attrNameLst>
                                      </p:cBhvr>
                                      <p:tavLst>
                                        <p:tav tm="0">
                                          <p:val>
                                            <p:fltVal val="90"/>
                                          </p:val>
                                        </p:tav>
                                        <p:tav tm="100000">
                                          <p:val>
                                            <p:fltVal val="0"/>
                                          </p:val>
                                        </p:tav>
                                      </p:tavLst>
                                    </p:anim>
                                    <p:animEffect transition="in" filter="fade">
                                      <p:cBhvr>
                                        <p:cTn id="66" dur="1000"/>
                                        <p:tgtEl>
                                          <p:spTgt spid="35"/>
                                        </p:tgtEl>
                                      </p:cBhvr>
                                    </p:animEffect>
                                  </p:childTnLst>
                                </p:cTn>
                              </p:par>
                            </p:childTnLst>
                          </p:cTn>
                        </p:par>
                        <p:par>
                          <p:cTn id="67" fill="hold">
                            <p:stCondLst>
                              <p:cond delay="4500"/>
                            </p:stCondLst>
                            <p:childTnLst>
                              <p:par>
                                <p:cTn id="68" presetID="2" presetClass="entr" presetSubtype="2" fill="hold"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additive="base">
                                        <p:cTn id="70" dur="500" fill="hold"/>
                                        <p:tgtEl>
                                          <p:spTgt spid="26"/>
                                        </p:tgtEl>
                                        <p:attrNameLst>
                                          <p:attrName>ppt_x</p:attrName>
                                        </p:attrNameLst>
                                      </p:cBhvr>
                                      <p:tavLst>
                                        <p:tav tm="0">
                                          <p:val>
                                            <p:strVal val="1+#ppt_w/2"/>
                                          </p:val>
                                        </p:tav>
                                        <p:tav tm="100000">
                                          <p:val>
                                            <p:strVal val="#ppt_x"/>
                                          </p:val>
                                        </p:tav>
                                      </p:tavLst>
                                    </p:anim>
                                    <p:anim calcmode="lin" valueType="num">
                                      <p:cBhvr additive="base">
                                        <p:cTn id="71" dur="500" fill="hold"/>
                                        <p:tgtEl>
                                          <p:spTgt spid="26"/>
                                        </p:tgtEl>
                                        <p:attrNameLst>
                                          <p:attrName>ppt_y</p:attrName>
                                        </p:attrNameLst>
                                      </p:cBhvr>
                                      <p:tavLst>
                                        <p:tav tm="0">
                                          <p:val>
                                            <p:strVal val="#ppt_y"/>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1000" fill="hold"/>
                                        <p:tgtEl>
                                          <p:spTgt spid="2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1000" fill="hold"/>
                                        <p:tgtEl>
                                          <p:spTgt spid="34"/>
                                        </p:tgtEl>
                                        <p:attrNameLst>
                                          <p:attrName>ppt_w</p:attrName>
                                        </p:attrNameLst>
                                      </p:cBhvr>
                                      <p:tavLst>
                                        <p:tav tm="0">
                                          <p:val>
                                            <p:fltVal val="0"/>
                                          </p:val>
                                        </p:tav>
                                        <p:tav tm="100000">
                                          <p:val>
                                            <p:strVal val="#ppt_w"/>
                                          </p:val>
                                        </p:tav>
                                      </p:tavLst>
                                    </p:anim>
                                    <p:anim calcmode="lin" valueType="num">
                                      <p:cBhvr>
                                        <p:cTn id="82" dur="1000" fill="hold"/>
                                        <p:tgtEl>
                                          <p:spTgt spid="34"/>
                                        </p:tgtEl>
                                        <p:attrNameLst>
                                          <p:attrName>ppt_h</p:attrName>
                                        </p:attrNameLst>
                                      </p:cBhvr>
                                      <p:tavLst>
                                        <p:tav tm="0">
                                          <p:val>
                                            <p:fltVal val="0"/>
                                          </p:val>
                                        </p:tav>
                                        <p:tav tm="100000">
                                          <p:val>
                                            <p:strVal val="#ppt_h"/>
                                          </p:val>
                                        </p:tav>
                                      </p:tavLst>
                                    </p:anim>
                                    <p:anim calcmode="lin" valueType="num">
                                      <p:cBhvr>
                                        <p:cTn id="83" dur="1000" fill="hold"/>
                                        <p:tgtEl>
                                          <p:spTgt spid="34"/>
                                        </p:tgtEl>
                                        <p:attrNameLst>
                                          <p:attrName>style.rotation</p:attrName>
                                        </p:attrNameLst>
                                      </p:cBhvr>
                                      <p:tavLst>
                                        <p:tav tm="0">
                                          <p:val>
                                            <p:fltVal val="90"/>
                                          </p:val>
                                        </p:tav>
                                        <p:tav tm="100000">
                                          <p:val>
                                            <p:fltVal val="0"/>
                                          </p:val>
                                        </p:tav>
                                      </p:tavLst>
                                    </p:anim>
                                    <p:animEffect transition="in" filter="fade">
                                      <p:cBhvr>
                                        <p:cTn id="84" dur="1000"/>
                                        <p:tgtEl>
                                          <p:spTgt spid="34"/>
                                        </p:tgtEl>
                                      </p:cBhvr>
                                    </p:animEffect>
                                  </p:childTnLst>
                                </p:cTn>
                              </p:par>
                            </p:childTnLst>
                          </p:cTn>
                        </p:par>
                        <p:par>
                          <p:cTn id="85" fill="hold">
                            <p:stCondLst>
                              <p:cond delay="7000"/>
                            </p:stCondLst>
                            <p:childTnLst>
                              <p:par>
                                <p:cTn id="86" presetID="2" presetClass="entr" presetSubtype="8" fill="hold" nodeType="afterEffect">
                                  <p:stCondLst>
                                    <p:cond delay="0"/>
                                  </p:stCondLst>
                                  <p:childTnLst>
                                    <p:set>
                                      <p:cBhvr>
                                        <p:cTn id="87" dur="1" fill="hold">
                                          <p:stCondLst>
                                            <p:cond delay="0"/>
                                          </p:stCondLst>
                                        </p:cTn>
                                        <p:tgtEl>
                                          <p:spTgt spid="36"/>
                                        </p:tgtEl>
                                        <p:attrNameLst>
                                          <p:attrName>style.visibility</p:attrName>
                                        </p:attrNameLst>
                                      </p:cBhvr>
                                      <p:to>
                                        <p:strVal val="visible"/>
                                      </p:to>
                                    </p:set>
                                    <p:anim calcmode="lin" valueType="num">
                                      <p:cBhvr additive="base">
                                        <p:cTn id="88" dur="500" fill="hold"/>
                                        <p:tgtEl>
                                          <p:spTgt spid="36"/>
                                        </p:tgtEl>
                                        <p:attrNameLst>
                                          <p:attrName>ppt_x</p:attrName>
                                        </p:attrNameLst>
                                      </p:cBhvr>
                                      <p:tavLst>
                                        <p:tav tm="0">
                                          <p:val>
                                            <p:strVal val="0-#ppt_w/2"/>
                                          </p:val>
                                        </p:tav>
                                        <p:tav tm="100000">
                                          <p:val>
                                            <p:strVal val="#ppt_x"/>
                                          </p:val>
                                        </p:tav>
                                      </p:tavLst>
                                    </p:anim>
                                    <p:anim calcmode="lin" valueType="num">
                                      <p:cBhvr additive="base">
                                        <p:cTn id="89" dur="500" fill="hold"/>
                                        <p:tgtEl>
                                          <p:spTgt spid="36"/>
                                        </p:tgtEl>
                                        <p:attrNameLst>
                                          <p:attrName>ppt_y</p:attrName>
                                        </p:attrNameLst>
                                      </p:cBhvr>
                                      <p:tavLst>
                                        <p:tav tm="0">
                                          <p:val>
                                            <p:strVal val="#ppt_y"/>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1000"/>
                                        <p:tgtEl>
                                          <p:spTgt spid="47"/>
                                        </p:tgtEl>
                                      </p:cBhvr>
                                    </p:animEffect>
                                    <p:anim calcmode="lin" valueType="num">
                                      <p:cBhvr>
                                        <p:cTn id="94" dur="1000" fill="hold"/>
                                        <p:tgtEl>
                                          <p:spTgt spid="47"/>
                                        </p:tgtEl>
                                        <p:attrNameLst>
                                          <p:attrName>ppt_x</p:attrName>
                                        </p:attrNameLst>
                                      </p:cBhvr>
                                      <p:tavLst>
                                        <p:tav tm="0">
                                          <p:val>
                                            <p:strVal val="#ppt_x"/>
                                          </p:val>
                                        </p:tav>
                                        <p:tav tm="100000">
                                          <p:val>
                                            <p:strVal val="#ppt_x"/>
                                          </p:val>
                                        </p:tav>
                                      </p:tavLst>
                                    </p:anim>
                                    <p:anim calcmode="lin" valueType="num">
                                      <p:cBhvr>
                                        <p:cTn id="95" dur="1000" fill="hold"/>
                                        <p:tgtEl>
                                          <p:spTgt spid="4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31" presetClass="entr" presetSubtype="0" fill="hold" grpId="0" nodeType="afterEffect">
                                  <p:stCondLst>
                                    <p:cond delay="0"/>
                                  </p:stCondLst>
                                  <p:childTnLst>
                                    <p:set>
                                      <p:cBhvr>
                                        <p:cTn id="98" dur="1" fill="hold">
                                          <p:stCondLst>
                                            <p:cond delay="0"/>
                                          </p:stCondLst>
                                        </p:cTn>
                                        <p:tgtEl>
                                          <p:spTgt spid="48"/>
                                        </p:tgtEl>
                                        <p:attrNameLst>
                                          <p:attrName>style.visibility</p:attrName>
                                        </p:attrNameLst>
                                      </p:cBhvr>
                                      <p:to>
                                        <p:strVal val="visible"/>
                                      </p:to>
                                    </p:set>
                                    <p:anim calcmode="lin" valueType="num">
                                      <p:cBhvr>
                                        <p:cTn id="99" dur="1000" fill="hold"/>
                                        <p:tgtEl>
                                          <p:spTgt spid="48"/>
                                        </p:tgtEl>
                                        <p:attrNameLst>
                                          <p:attrName>ppt_w</p:attrName>
                                        </p:attrNameLst>
                                      </p:cBhvr>
                                      <p:tavLst>
                                        <p:tav tm="0">
                                          <p:val>
                                            <p:fltVal val="0"/>
                                          </p:val>
                                        </p:tav>
                                        <p:tav tm="100000">
                                          <p:val>
                                            <p:strVal val="#ppt_w"/>
                                          </p:val>
                                        </p:tav>
                                      </p:tavLst>
                                    </p:anim>
                                    <p:anim calcmode="lin" valueType="num">
                                      <p:cBhvr>
                                        <p:cTn id="100" dur="1000" fill="hold"/>
                                        <p:tgtEl>
                                          <p:spTgt spid="48"/>
                                        </p:tgtEl>
                                        <p:attrNameLst>
                                          <p:attrName>ppt_h</p:attrName>
                                        </p:attrNameLst>
                                      </p:cBhvr>
                                      <p:tavLst>
                                        <p:tav tm="0">
                                          <p:val>
                                            <p:fltVal val="0"/>
                                          </p:val>
                                        </p:tav>
                                        <p:tav tm="100000">
                                          <p:val>
                                            <p:strVal val="#ppt_h"/>
                                          </p:val>
                                        </p:tav>
                                      </p:tavLst>
                                    </p:anim>
                                    <p:anim calcmode="lin" valueType="num">
                                      <p:cBhvr>
                                        <p:cTn id="101" dur="1000" fill="hold"/>
                                        <p:tgtEl>
                                          <p:spTgt spid="48"/>
                                        </p:tgtEl>
                                        <p:attrNameLst>
                                          <p:attrName>style.rotation</p:attrName>
                                        </p:attrNameLst>
                                      </p:cBhvr>
                                      <p:tavLst>
                                        <p:tav tm="0">
                                          <p:val>
                                            <p:fltVal val="90"/>
                                          </p:val>
                                        </p:tav>
                                        <p:tav tm="100000">
                                          <p:val>
                                            <p:fltVal val="0"/>
                                          </p:val>
                                        </p:tav>
                                      </p:tavLst>
                                    </p:anim>
                                    <p:animEffect transition="in" filter="fade">
                                      <p:cBhvr>
                                        <p:cTn id="102"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24" grpId="0"/>
      <p:bldP spid="25" grpId="0"/>
      <p:bldGraphic spid="34" grpId="0">
        <p:bldAsOne/>
      </p:bldGraphic>
      <p:bldGraphic spid="35" grpId="0">
        <p:bldAsOne/>
      </p:bldGraphic>
      <p:bldP spid="47" grpId="0"/>
      <p:bldGraphic spid="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2019-07-14T22:01:04Z</dcterms:modified>
</cp:coreProperties>
</file>