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60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90BF3B12-3B36-47C6-A6D7-30BA8D3B9E9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1862</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2019-07-14T21:58:35Z</dcterms:modified>
</cp:coreProperties>
</file>