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29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A6975B5-F344-4A1C-AE03-6FAEBFC843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FE4A1E"/>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5C9AD3"/>
            </a:solidFill>
            <a:ln>
              <a:noFill/>
            </a:ln>
            <a:effectLst>
              <a:outerShdw blurRad="1270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44546B"/>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a:p>
            <a:pPr algn="ctr"/>
            <a:r>
              <a:rPr lang="en-US" sz="1200" dirty="0">
                <a:solidFill>
                  <a:schemeClr val="bg1"/>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7A7A7A"/>
            </a:solidFill>
            <a:ln>
              <a:noFill/>
            </a:ln>
            <a:effectLst>
              <a:outerShdw blurRad="1270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05</a:t>
            </a:r>
          </a:p>
          <a:p>
            <a:pPr algn="ctr"/>
            <a:r>
              <a:rPr lang="en-US" sz="1200" dirty="0">
                <a:solidFill>
                  <a:schemeClr val="bg1"/>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939393"/>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FEB38A6C-9FEF-4C25-841C-AFBD32A269C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1861</TotalTime>
  <Words>1552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2019-07-14T21:57:45Z</dcterms:modified>
</cp:coreProperties>
</file>