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968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5C9AD3"/>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FE4A1E"/>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BFBF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84C2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84C2F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1B599AC4-D6E1-46D2-BBB7-43C65B20862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2019-07-14T21:56:45Z</dcterms:modified>
</cp:coreProperties>
</file>