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7950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1)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2)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3) 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dirty="0">
                  <a:solidFill>
                    <a:srgbClr val="4D4D4D"/>
                  </a:solidFill>
                  <a:latin typeface="Bernard MT Condensed" panose="02050806060905020404" pitchFamily="18" charset="0"/>
                </a:rPr>
                <a:t>LOREM IPSUM</a:t>
              </a: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solidFill>
              <a:srgbClr val="FE4A1E"/>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5C9AD3"/>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44546B"/>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248F5A02-C2FF-4A5F-A180-D85A0BAF4E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1859</TotalTime>
  <Words>1470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2019-07-14T21:55:46Z</dcterms:modified>
</cp:coreProperties>
</file>