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624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2" name="Picture 31">
            <a:hlinkClick r:id="rId10"/>
            <a:extLst>
              <a:ext uri="{FF2B5EF4-FFF2-40B4-BE49-F238E27FC236}">
                <a16:creationId xmlns:a16="http://schemas.microsoft.com/office/drawing/2014/main" id="{B5FFBCCB-CD76-41D1-BD23-D6389B459A8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1857</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2019-07-14T21:53:58Z</dcterms:modified>
</cp:coreProperties>
</file>