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603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D3678AA-A498-4604-AC5B-D03EA473552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8EE6705D-AC22-4041-A8CD-67383C88602F}"/>
              </a:ext>
            </a:extLst>
          </p:cNvPr>
          <p:cNvSpPr/>
          <p:nvPr/>
        </p:nvSpPr>
        <p:spPr>
          <a:xfrm>
            <a:off x="558800" y="1828799"/>
            <a:ext cx="3535680" cy="4518837"/>
          </a:xfrm>
          <a:prstGeom prst="rect">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3535681" cy="461665"/>
          </a:xfrm>
          <a:prstGeom prst="rect">
            <a:avLst/>
          </a:prstGeom>
          <a:noFill/>
        </p:spPr>
        <p:txBody>
          <a:bodyPr wrap="square" rtlCol="0">
            <a:spAutoFit/>
          </a:bodyPr>
          <a:lstStyle/>
          <a:p>
            <a:pPr algn="ctr"/>
            <a:r>
              <a:rPr lang="en-US" sz="2400" b="1" dirty="0">
                <a:solidFill>
                  <a:srgbClr val="34738D"/>
                </a:solidFill>
                <a:latin typeface="Candara" panose="020E0502030303020204" pitchFamily="34" charset="0"/>
              </a:rPr>
              <a:t>LOREM IPSUM</a:t>
            </a:r>
            <a:endParaRPr lang="en-US" sz="2400" dirty="0">
              <a:solidFill>
                <a:srgbClr val="34738D"/>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3535681" cy="283154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Rectangle 10">
            <a:extLst>
              <a:ext uri="{FF2B5EF4-FFF2-40B4-BE49-F238E27FC236}">
                <a16:creationId xmlns:a16="http://schemas.microsoft.com/office/drawing/2014/main" id="{0B948C9D-FD2D-49EB-BEFA-CE2DA9AAA25A}"/>
              </a:ext>
            </a:extLst>
          </p:cNvPr>
          <p:cNvSpPr/>
          <p:nvPr/>
        </p:nvSpPr>
        <p:spPr>
          <a:xfrm>
            <a:off x="4326269" y="1828800"/>
            <a:ext cx="3535680" cy="4518836"/>
          </a:xfrm>
          <a:prstGeom prst="rect">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D2FE59F-AE5E-436F-9CD2-E73961463606}"/>
              </a:ext>
            </a:extLst>
          </p:cNvPr>
          <p:cNvSpPr txBox="1"/>
          <p:nvPr/>
        </p:nvSpPr>
        <p:spPr>
          <a:xfrm>
            <a:off x="4326268" y="2087028"/>
            <a:ext cx="3535681" cy="461665"/>
          </a:xfrm>
          <a:prstGeom prst="rect">
            <a:avLst/>
          </a:prstGeom>
          <a:noFill/>
        </p:spPr>
        <p:txBody>
          <a:bodyPr wrap="square" rtlCol="0">
            <a:spAutoFit/>
          </a:bodyPr>
          <a:lstStyle/>
          <a:p>
            <a:pPr algn="ctr"/>
            <a:r>
              <a:rPr lang="en-US" sz="2400" b="1" dirty="0">
                <a:solidFill>
                  <a:srgbClr val="189A80"/>
                </a:solidFill>
                <a:latin typeface="Candara" panose="020E0502030303020204" pitchFamily="34" charset="0"/>
              </a:rPr>
              <a:t>LOREM IPSUM</a:t>
            </a:r>
            <a:endParaRPr lang="en-US" sz="2400" dirty="0">
              <a:solidFill>
                <a:srgbClr val="189A80"/>
              </a:solidFill>
              <a:latin typeface="Candara" panose="020E0502030303020204" pitchFamily="34" charset="0"/>
            </a:endParaRPr>
          </a:p>
        </p:txBody>
      </p:sp>
      <p:sp>
        <p:nvSpPr>
          <p:cNvPr id="13" name="TextBox 12">
            <a:extLst>
              <a:ext uri="{FF2B5EF4-FFF2-40B4-BE49-F238E27FC236}">
                <a16:creationId xmlns:a16="http://schemas.microsoft.com/office/drawing/2014/main" id="{AA385CCB-ACF8-417B-97B0-9DAF779C7DA9}"/>
              </a:ext>
            </a:extLst>
          </p:cNvPr>
          <p:cNvSpPr txBox="1"/>
          <p:nvPr/>
        </p:nvSpPr>
        <p:spPr>
          <a:xfrm>
            <a:off x="4326267" y="3284825"/>
            <a:ext cx="3535681" cy="2400657"/>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8093735" y="1828800"/>
            <a:ext cx="3535680" cy="4518836"/>
          </a:xfrm>
          <a:prstGeom prst="rect">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8093734" y="2087028"/>
            <a:ext cx="3535681" cy="461665"/>
          </a:xfrm>
          <a:prstGeom prst="rect">
            <a:avLst/>
          </a:prstGeom>
          <a:noFill/>
        </p:spPr>
        <p:txBody>
          <a:bodyPr wrap="square" rtlCol="0">
            <a:spAutoFit/>
          </a:bodyPr>
          <a:lstStyle/>
          <a:p>
            <a:pPr algn="ctr"/>
            <a:r>
              <a:rPr lang="en-US" sz="2400" b="1" dirty="0">
                <a:solidFill>
                  <a:srgbClr val="EF9D27"/>
                </a:solidFill>
                <a:latin typeface="Candara" panose="020E0502030303020204" pitchFamily="34" charset="0"/>
              </a:rPr>
              <a:t>LOREM IPSUM</a:t>
            </a:r>
            <a:endParaRPr lang="en-US" sz="2400" dirty="0">
              <a:solidFill>
                <a:srgbClr val="EF9D27"/>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8093733" y="3284825"/>
            <a:ext cx="3535681" cy="2616101"/>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grpSp>
        <p:nvGrpSpPr>
          <p:cNvPr id="17" name="Group 85">
            <a:extLst>
              <a:ext uri="{FF2B5EF4-FFF2-40B4-BE49-F238E27FC236}">
                <a16:creationId xmlns:a16="http://schemas.microsoft.com/office/drawing/2014/main" id="{E12AD716-A6AF-4DE1-BCF5-120250EDAEA7}"/>
              </a:ext>
            </a:extLst>
          </p:cNvPr>
          <p:cNvGrpSpPr>
            <a:grpSpLocks noChangeAspect="1"/>
          </p:cNvGrpSpPr>
          <p:nvPr/>
        </p:nvGrpSpPr>
        <p:grpSpPr>
          <a:xfrm>
            <a:off x="5809720" y="2807917"/>
            <a:ext cx="365760" cy="391386"/>
            <a:chOff x="3911601" y="3687763"/>
            <a:chExt cx="249238" cy="266700"/>
          </a:xfrm>
          <a:solidFill>
            <a:schemeClr val="bg1"/>
          </a:solidFill>
        </p:grpSpPr>
        <p:sp>
          <p:nvSpPr>
            <p:cNvPr id="18" name="Freeform 33">
              <a:extLst>
                <a:ext uri="{FF2B5EF4-FFF2-40B4-BE49-F238E27FC236}">
                  <a16:creationId xmlns:a16="http://schemas.microsoft.com/office/drawing/2014/main" id="{B5D4398E-F307-4AB4-98F3-9898FA9823A2}"/>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4">
              <a:extLst>
                <a:ext uri="{FF2B5EF4-FFF2-40B4-BE49-F238E27FC236}">
                  <a16:creationId xmlns:a16="http://schemas.microsoft.com/office/drawing/2014/main" id="{048624BE-4B21-4496-897E-3239EBD89572}"/>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5">
              <a:extLst>
                <a:ext uri="{FF2B5EF4-FFF2-40B4-BE49-F238E27FC236}">
                  <a16:creationId xmlns:a16="http://schemas.microsoft.com/office/drawing/2014/main" id="{CF4446CD-30CB-41FC-9A50-872C6F6FF8E2}"/>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6">
              <a:extLst>
                <a:ext uri="{FF2B5EF4-FFF2-40B4-BE49-F238E27FC236}">
                  <a16:creationId xmlns:a16="http://schemas.microsoft.com/office/drawing/2014/main" id="{F9D12E1F-E3EA-4733-9CC6-6F44144960C8}"/>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83">
            <a:extLst>
              <a:ext uri="{FF2B5EF4-FFF2-40B4-BE49-F238E27FC236}">
                <a16:creationId xmlns:a16="http://schemas.microsoft.com/office/drawing/2014/main" id="{B97D833C-5618-499A-B3B0-C4A5BECD8B8B}"/>
              </a:ext>
            </a:extLst>
          </p:cNvPr>
          <p:cNvGrpSpPr/>
          <p:nvPr/>
        </p:nvGrpSpPr>
        <p:grpSpPr>
          <a:xfrm>
            <a:off x="2047238" y="2740924"/>
            <a:ext cx="279400" cy="455719"/>
            <a:chOff x="3916363" y="1987550"/>
            <a:chExt cx="163513" cy="266700"/>
          </a:xfrm>
          <a:solidFill>
            <a:schemeClr val="bg1"/>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626623" y="2765584"/>
            <a:ext cx="469900" cy="436033"/>
            <a:chOff x="4581525" y="1828800"/>
            <a:chExt cx="352425" cy="327025"/>
          </a:xfrm>
          <a:solidFill>
            <a:schemeClr val="bg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03752044-38E3-4A0E-B03C-85FCC465CD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395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1000"/>
                                        <p:tgtEl>
                                          <p:spTgt spid="10">
                                            <p:txEl>
                                              <p:pRg st="2" end="2"/>
                                            </p:txEl>
                                          </p:spTgt>
                                        </p:tgtEl>
                                      </p:cBhvr>
                                    </p:animEffect>
                                    <p:anim calcmode="lin" valueType="num">
                                      <p:cBhvr>
                                        <p:cTn id="36"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13">
                                            <p:txEl>
                                              <p:pRg st="1" end="1"/>
                                            </p:txEl>
                                          </p:spTgt>
                                        </p:tgtEl>
                                        <p:attrNameLst>
                                          <p:attrName>style.visibility</p:attrName>
                                        </p:attrNameLst>
                                      </p:cBhvr>
                                      <p:to>
                                        <p:strVal val="visible"/>
                                      </p:to>
                                    </p:set>
                                    <p:animEffect transition="in" filter="fade">
                                      <p:cBhvr>
                                        <p:cTn id="65" dur="1000"/>
                                        <p:tgtEl>
                                          <p:spTgt spid="13">
                                            <p:txEl>
                                              <p:pRg st="1" end="1"/>
                                            </p:txEl>
                                          </p:spTgt>
                                        </p:tgtEl>
                                      </p:cBhvr>
                                    </p:animEffect>
                                    <p:anim calcmode="lin" valueType="num">
                                      <p:cBhvr>
                                        <p:cTn id="6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13">
                                            <p:txEl>
                                              <p:pRg st="2" end="2"/>
                                            </p:txEl>
                                          </p:spTgt>
                                        </p:tgtEl>
                                        <p:attrNameLst>
                                          <p:attrName>style.visibility</p:attrName>
                                        </p:attrNameLst>
                                      </p:cBhvr>
                                      <p:to>
                                        <p:strVal val="visible"/>
                                      </p:to>
                                    </p:set>
                                    <p:animEffect transition="in" filter="fade">
                                      <p:cBhvr>
                                        <p:cTn id="71" dur="1000"/>
                                        <p:tgtEl>
                                          <p:spTgt spid="13">
                                            <p:txEl>
                                              <p:pRg st="2" end="2"/>
                                            </p:txEl>
                                          </p:spTgt>
                                        </p:tgtEl>
                                      </p:cBhvr>
                                    </p:animEffect>
                                    <p:anim calcmode="lin" valueType="num">
                                      <p:cBhvr>
                                        <p:cTn id="7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childTnLst>
                          </p:cTn>
                        </p:par>
                        <p:par>
                          <p:cTn id="86" fill="hold">
                            <p:stCondLst>
                              <p:cond delay="11000"/>
                            </p:stCondLst>
                            <p:childTnLst>
                              <p:par>
                                <p:cTn id="87" presetID="42" presetClass="entr" presetSubtype="0" fill="hold" grpId="0" nodeType="after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1000"/>
                                        <p:tgtEl>
                                          <p:spTgt spid="16">
                                            <p:txEl>
                                              <p:pRg st="1" end="1"/>
                                            </p:txEl>
                                          </p:spTgt>
                                        </p:tgtEl>
                                      </p:cBhvr>
                                    </p:animEffect>
                                    <p:anim calcmode="lin" valueType="num">
                                      <p:cBhvr>
                                        <p:cTn id="9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6">
                                            <p:txEl>
                                              <p:pRg st="2" end="2"/>
                                            </p:txEl>
                                          </p:spTgt>
                                        </p:tgtEl>
                                        <p:attrNameLst>
                                          <p:attrName>style.visibility</p:attrName>
                                        </p:attrNameLst>
                                      </p:cBhvr>
                                      <p:to>
                                        <p:strVal val="visible"/>
                                      </p:to>
                                    </p:set>
                                    <p:animEffect transition="in" filter="fade">
                                      <p:cBhvr>
                                        <p:cTn id="95" dur="1000"/>
                                        <p:tgtEl>
                                          <p:spTgt spid="16">
                                            <p:txEl>
                                              <p:pRg st="2" end="2"/>
                                            </p:txEl>
                                          </p:spTgt>
                                        </p:tgtEl>
                                      </p:cBhvr>
                                    </p:animEffect>
                                    <p:anim calcmode="lin" valueType="num">
                                      <p:cBhvr>
                                        <p:cTn id="9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42" presetClass="entr" presetSubtype="0" fill="hold" grpId="0" nodeType="afterEffect">
                                  <p:stCondLst>
                                    <p:cond delay="0"/>
                                  </p:stCondLst>
                                  <p:childTnLst>
                                    <p:set>
                                      <p:cBhvr>
                                        <p:cTn id="100" dur="1" fill="hold">
                                          <p:stCondLst>
                                            <p:cond delay="0"/>
                                          </p:stCondLst>
                                        </p:cTn>
                                        <p:tgtEl>
                                          <p:spTgt spid="16">
                                            <p:txEl>
                                              <p:pRg st="3" end="3"/>
                                            </p:txEl>
                                          </p:spTgt>
                                        </p:tgtEl>
                                        <p:attrNameLst>
                                          <p:attrName>style.visibility</p:attrName>
                                        </p:attrNameLst>
                                      </p:cBhvr>
                                      <p:to>
                                        <p:strVal val="visible"/>
                                      </p:to>
                                    </p:set>
                                    <p:animEffect transition="in" filter="fade">
                                      <p:cBhvr>
                                        <p:cTn id="101" dur="1000"/>
                                        <p:tgtEl>
                                          <p:spTgt spid="16">
                                            <p:txEl>
                                              <p:pRg st="3" end="3"/>
                                            </p:txEl>
                                          </p:spTgt>
                                        </p:tgtEl>
                                      </p:cBhvr>
                                    </p:animEffect>
                                    <p:anim calcmode="lin" valueType="num">
                                      <p:cBhvr>
                                        <p:cTn id="10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0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p:bldP spid="10" grpId="0" build="p"/>
      <p:bldP spid="11" grpId="0" animBg="1"/>
      <p:bldP spid="12" grpId="0"/>
      <p:bldP spid="13" grpId="0" build="p"/>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1389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2018-02-19T21:08:30Z</dcterms:modified>
</cp:coreProperties>
</file>