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7F0-4428-973B-6B6A8CFDC315}"/>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7F0-4428-973B-6B6A8CFDC315}"/>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7F0-4428-973B-6B6A8CFDC315}"/>
              </c:ext>
            </c:extLst>
          </c:dPt>
          <c:dPt>
            <c:idx val="3"/>
            <c:bubble3D val="0"/>
            <c:extLst>
              <c:ext xmlns:c16="http://schemas.microsoft.com/office/drawing/2014/chart" uri="{C3380CC4-5D6E-409C-BE32-E72D297353CC}">
                <c16:uniqueId val="{00000006-67F0-4428-973B-6B6A8CFDC315}"/>
              </c:ext>
            </c:extLst>
          </c:dPt>
          <c:dPt>
            <c:idx val="4"/>
            <c:bubble3D val="0"/>
            <c:extLst>
              <c:ext xmlns:c16="http://schemas.microsoft.com/office/drawing/2014/chart" uri="{C3380CC4-5D6E-409C-BE32-E72D297353CC}">
                <c16:uniqueId val="{00000007-67F0-4428-973B-6B6A8CFDC315}"/>
              </c:ext>
            </c:extLst>
          </c:dPt>
          <c:dPt>
            <c:idx val="5"/>
            <c:bubble3D val="0"/>
            <c:extLst>
              <c:ext xmlns:c16="http://schemas.microsoft.com/office/drawing/2014/chart" uri="{C3380CC4-5D6E-409C-BE32-E72D297353CC}">
                <c16:uniqueId val="{00000008-67F0-4428-973B-6B6A8CFDC315}"/>
              </c:ext>
            </c:extLst>
          </c:dPt>
          <c:dPt>
            <c:idx val="6"/>
            <c:bubble3D val="0"/>
            <c:extLst>
              <c:ext xmlns:c16="http://schemas.microsoft.com/office/drawing/2014/chart" uri="{C3380CC4-5D6E-409C-BE32-E72D297353CC}">
                <c16:uniqueId val="{00000009-67F0-4428-973B-6B6A8CFDC315}"/>
              </c:ext>
            </c:extLst>
          </c:dPt>
          <c:dPt>
            <c:idx val="7"/>
            <c:bubble3D val="0"/>
            <c:extLst>
              <c:ext xmlns:c16="http://schemas.microsoft.com/office/drawing/2014/chart" uri="{C3380CC4-5D6E-409C-BE32-E72D297353CC}">
                <c16:uniqueId val="{0000000A-67F0-4428-973B-6B6A8CFDC315}"/>
              </c:ext>
            </c:extLst>
          </c:dPt>
          <c:dPt>
            <c:idx val="8"/>
            <c:bubble3D val="0"/>
            <c:extLst>
              <c:ext xmlns:c16="http://schemas.microsoft.com/office/drawing/2014/chart" uri="{C3380CC4-5D6E-409C-BE32-E72D297353CC}">
                <c16:uniqueId val="{0000000B-67F0-4428-973B-6B6A8CFDC315}"/>
              </c:ext>
            </c:extLst>
          </c:dPt>
          <c:dPt>
            <c:idx val="9"/>
            <c:bubble3D val="0"/>
            <c:extLst>
              <c:ext xmlns:c16="http://schemas.microsoft.com/office/drawing/2014/chart" uri="{C3380CC4-5D6E-409C-BE32-E72D297353CC}">
                <c16:uniqueId val="{0000000C-67F0-4428-973B-6B6A8CFDC31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7F0-4428-973B-6B6A8CFDC31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CBB-41CA-A0BA-1C3A9223CD2A}"/>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CBB-41CA-A0BA-1C3A9223CD2A}"/>
              </c:ext>
            </c:extLst>
          </c:dPt>
          <c:dPt>
            <c:idx val="2"/>
            <c:bubble3D val="0"/>
            <c:extLst>
              <c:ext xmlns:c16="http://schemas.microsoft.com/office/drawing/2014/chart" uri="{C3380CC4-5D6E-409C-BE32-E72D297353CC}">
                <c16:uniqueId val="{00000004-FCBB-41CA-A0BA-1C3A9223CD2A}"/>
              </c:ext>
            </c:extLst>
          </c:dPt>
          <c:dPt>
            <c:idx val="3"/>
            <c:bubble3D val="0"/>
            <c:extLst>
              <c:ext xmlns:c16="http://schemas.microsoft.com/office/drawing/2014/chart" uri="{C3380CC4-5D6E-409C-BE32-E72D297353CC}">
                <c16:uniqueId val="{00000005-FCBB-41CA-A0BA-1C3A9223CD2A}"/>
              </c:ext>
            </c:extLst>
          </c:dPt>
          <c:dPt>
            <c:idx val="4"/>
            <c:bubble3D val="0"/>
            <c:extLst>
              <c:ext xmlns:c16="http://schemas.microsoft.com/office/drawing/2014/chart" uri="{C3380CC4-5D6E-409C-BE32-E72D297353CC}">
                <c16:uniqueId val="{00000006-FCBB-41CA-A0BA-1C3A9223CD2A}"/>
              </c:ext>
            </c:extLst>
          </c:dPt>
          <c:dPt>
            <c:idx val="5"/>
            <c:bubble3D val="0"/>
            <c:extLst>
              <c:ext xmlns:c16="http://schemas.microsoft.com/office/drawing/2014/chart" uri="{C3380CC4-5D6E-409C-BE32-E72D297353CC}">
                <c16:uniqueId val="{00000007-FCBB-41CA-A0BA-1C3A9223CD2A}"/>
              </c:ext>
            </c:extLst>
          </c:dPt>
          <c:dPt>
            <c:idx val="6"/>
            <c:bubble3D val="0"/>
            <c:extLst>
              <c:ext xmlns:c16="http://schemas.microsoft.com/office/drawing/2014/chart" uri="{C3380CC4-5D6E-409C-BE32-E72D297353CC}">
                <c16:uniqueId val="{00000008-FCBB-41CA-A0BA-1C3A9223CD2A}"/>
              </c:ext>
            </c:extLst>
          </c:dPt>
          <c:dPt>
            <c:idx val="7"/>
            <c:bubble3D val="0"/>
            <c:extLst>
              <c:ext xmlns:c16="http://schemas.microsoft.com/office/drawing/2014/chart" uri="{C3380CC4-5D6E-409C-BE32-E72D297353CC}">
                <c16:uniqueId val="{00000009-FCBB-41CA-A0BA-1C3A9223CD2A}"/>
              </c:ext>
            </c:extLst>
          </c:dPt>
          <c:dPt>
            <c:idx val="8"/>
            <c:bubble3D val="0"/>
            <c:extLst>
              <c:ext xmlns:c16="http://schemas.microsoft.com/office/drawing/2014/chart" uri="{C3380CC4-5D6E-409C-BE32-E72D297353CC}">
                <c16:uniqueId val="{0000000A-FCBB-41CA-A0BA-1C3A9223CD2A}"/>
              </c:ext>
            </c:extLst>
          </c:dPt>
          <c:dPt>
            <c:idx val="9"/>
            <c:bubble3D val="0"/>
            <c:extLst>
              <c:ext xmlns:c16="http://schemas.microsoft.com/office/drawing/2014/chart" uri="{C3380CC4-5D6E-409C-BE32-E72D297353CC}">
                <c16:uniqueId val="{0000000B-FCBB-41CA-A0BA-1C3A9223CD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FCBB-41CA-A0BA-1C3A9223CD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AC-44DD-9051-C9D49A404147}"/>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AC-44DD-9051-C9D49A404147}"/>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AC-44DD-9051-C9D49A404147}"/>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BAC-44DD-9051-C9D49A404147}"/>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BAC-44DD-9051-C9D49A404147}"/>
              </c:ext>
            </c:extLst>
          </c:dPt>
          <c:dPt>
            <c:idx val="5"/>
            <c:bubble3D val="0"/>
            <c:extLst>
              <c:ext xmlns:c16="http://schemas.microsoft.com/office/drawing/2014/chart" uri="{C3380CC4-5D6E-409C-BE32-E72D297353CC}">
                <c16:uniqueId val="{0000000A-0BAC-44DD-9051-C9D49A404147}"/>
              </c:ext>
            </c:extLst>
          </c:dPt>
          <c:dPt>
            <c:idx val="6"/>
            <c:bubble3D val="0"/>
            <c:extLst>
              <c:ext xmlns:c16="http://schemas.microsoft.com/office/drawing/2014/chart" uri="{C3380CC4-5D6E-409C-BE32-E72D297353CC}">
                <c16:uniqueId val="{0000000B-0BAC-44DD-9051-C9D49A404147}"/>
              </c:ext>
            </c:extLst>
          </c:dPt>
          <c:dPt>
            <c:idx val="7"/>
            <c:bubble3D val="0"/>
            <c:extLst>
              <c:ext xmlns:c16="http://schemas.microsoft.com/office/drawing/2014/chart" uri="{C3380CC4-5D6E-409C-BE32-E72D297353CC}">
                <c16:uniqueId val="{0000000C-0BAC-44DD-9051-C9D49A404147}"/>
              </c:ext>
            </c:extLst>
          </c:dPt>
          <c:dPt>
            <c:idx val="8"/>
            <c:bubble3D val="0"/>
            <c:extLst>
              <c:ext xmlns:c16="http://schemas.microsoft.com/office/drawing/2014/chart" uri="{C3380CC4-5D6E-409C-BE32-E72D297353CC}">
                <c16:uniqueId val="{0000000D-0BAC-44DD-9051-C9D49A404147}"/>
              </c:ext>
            </c:extLst>
          </c:dPt>
          <c:dPt>
            <c:idx val="9"/>
            <c:bubble3D val="0"/>
            <c:extLst>
              <c:ext xmlns:c16="http://schemas.microsoft.com/office/drawing/2014/chart" uri="{C3380CC4-5D6E-409C-BE32-E72D297353CC}">
                <c16:uniqueId val="{0000000E-0BAC-44DD-9051-C9D49A40414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BAC-44DD-9051-C9D49A40414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2103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17085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5916823" y="786882"/>
            <a:ext cx="2834640" cy="5854941"/>
            <a:chOff x="0" y="0"/>
            <a:chExt cx="4798187" cy="9912064"/>
          </a:xfrm>
          <a:solidFill>
            <a:schemeClr val="bg1">
              <a:lumMod val="75000"/>
            </a:schemeClr>
          </a:solidFill>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PORTUGAL MAP</a:t>
            </a:r>
          </a:p>
          <a:p>
            <a:r>
              <a:rPr lang="en-US" dirty="0">
                <a:solidFill>
                  <a:schemeClr val="bg1"/>
                </a:solidFill>
                <a:latin typeface="Candara" panose="020E0502030303020204" pitchFamily="34" charset="0"/>
              </a:rPr>
              <a:t>Your Subtitle</a:t>
            </a:r>
          </a:p>
        </p:txBody>
      </p:sp>
      <p:grpSp>
        <p:nvGrpSpPr>
          <p:cNvPr id="69" name="Group 68">
            <a:extLst>
              <a:ext uri="{FF2B5EF4-FFF2-40B4-BE49-F238E27FC236}">
                <a16:creationId xmlns:a16="http://schemas.microsoft.com/office/drawing/2014/main" id="{47269CB9-001F-4346-AA66-7E97399AE990}"/>
              </a:ext>
            </a:extLst>
          </p:cNvPr>
          <p:cNvGrpSpPr/>
          <p:nvPr/>
        </p:nvGrpSpPr>
        <p:grpSpPr>
          <a:xfrm>
            <a:off x="3376584" y="2148596"/>
            <a:ext cx="3594912" cy="1375905"/>
            <a:chOff x="2243731" y="2891162"/>
            <a:chExt cx="3594912" cy="1375905"/>
          </a:xfrm>
        </p:grpSpPr>
        <p:grpSp>
          <p:nvGrpSpPr>
            <p:cNvPr id="70" name="Group 69">
              <a:extLst>
                <a:ext uri="{FF2B5EF4-FFF2-40B4-BE49-F238E27FC236}">
                  <a16:creationId xmlns:a16="http://schemas.microsoft.com/office/drawing/2014/main" id="{83A44A8A-B157-4107-A225-58E02EB87A2E}"/>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6B5724FF-D6A1-495E-A2F8-C8E444B62BF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6ECBDE64-19AC-4A16-B84C-341FDC89D2D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1" name="Group 70">
              <a:extLst>
                <a:ext uri="{FF2B5EF4-FFF2-40B4-BE49-F238E27FC236}">
                  <a16:creationId xmlns:a16="http://schemas.microsoft.com/office/drawing/2014/main" id="{E03CCD4D-4DF7-4693-954C-0B657FF3DC2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2" name="Freeform: Shape 71">
                <a:extLst>
                  <a:ext uri="{FF2B5EF4-FFF2-40B4-BE49-F238E27FC236}">
                    <a16:creationId xmlns:a16="http://schemas.microsoft.com/office/drawing/2014/main" id="{89A31CF9-FBF7-42F1-A1EB-84D773893B3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52FA0B4C-E9B7-49F7-AC83-B637936ADB2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23C4DCCE-6AE8-45EF-A545-16AEDB02D9F5}"/>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FDD1217-2B91-458C-AF57-58D76BD9F01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13B52A0C-2D22-41B3-92ED-D2B67F4DD82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5F2B99BE-F1DE-416E-885D-D586F013FA2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0" name="TextBox 79">
            <a:extLst>
              <a:ext uri="{FF2B5EF4-FFF2-40B4-BE49-F238E27FC236}">
                <a16:creationId xmlns:a16="http://schemas.microsoft.com/office/drawing/2014/main" id="{24CC4155-99DA-4FBE-91A5-E2C7429C0638}"/>
              </a:ext>
            </a:extLst>
          </p:cNvPr>
          <p:cNvSpPr txBox="1"/>
          <p:nvPr/>
        </p:nvSpPr>
        <p:spPr>
          <a:xfrm>
            <a:off x="8781928" y="1261680"/>
            <a:ext cx="347872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1" name="TextBox 80">
            <a:extLst>
              <a:ext uri="{FF2B5EF4-FFF2-40B4-BE49-F238E27FC236}">
                <a16:creationId xmlns:a16="http://schemas.microsoft.com/office/drawing/2014/main" id="{6E6FC94B-1930-4162-89DF-14DFEDD7289F}"/>
              </a:ext>
            </a:extLst>
          </p:cNvPr>
          <p:cNvSpPr txBox="1"/>
          <p:nvPr/>
        </p:nvSpPr>
        <p:spPr>
          <a:xfrm>
            <a:off x="1532917" y="3070538"/>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D0D7E4E4-DF53-461F-9912-A718B1E5D1E5}"/>
              </a:ext>
            </a:extLst>
          </p:cNvPr>
          <p:cNvGrpSpPr/>
          <p:nvPr/>
        </p:nvGrpSpPr>
        <p:grpSpPr>
          <a:xfrm>
            <a:off x="6409708" y="239191"/>
            <a:ext cx="3509383" cy="1375905"/>
            <a:chOff x="6025615" y="1230029"/>
            <a:chExt cx="3509383" cy="1375905"/>
          </a:xfrm>
        </p:grpSpPr>
        <p:grpSp>
          <p:nvGrpSpPr>
            <p:cNvPr id="83" name="Group 82">
              <a:extLst>
                <a:ext uri="{FF2B5EF4-FFF2-40B4-BE49-F238E27FC236}">
                  <a16:creationId xmlns:a16="http://schemas.microsoft.com/office/drawing/2014/main" id="{6F2B8951-FACD-4104-8873-D4A66253B902}"/>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2568BF0A-9840-492D-A531-88727910534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5A3E724B-1722-4F25-8233-76DDC89CB3E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20899D0C-AFFB-4B1F-A956-FA9C7EA8FE0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D3EE5DA3-87B7-4147-8499-3A6255F0F63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38B1A50F-68E8-4DDB-91AB-F89264E9778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69B877A4-F1F3-4344-BBF6-DC1C1588D8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7237E4C1-D3CE-42FE-814F-5A7B81858A55}"/>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1" name="Chart 90">
            <a:extLst>
              <a:ext uri="{FF2B5EF4-FFF2-40B4-BE49-F238E27FC236}">
                <a16:creationId xmlns:a16="http://schemas.microsoft.com/office/drawing/2014/main" id="{77CBB443-C781-4338-A871-B3247C4A8644}"/>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2" name="Group 91">
            <a:extLst>
              <a:ext uri="{FF2B5EF4-FFF2-40B4-BE49-F238E27FC236}">
                <a16:creationId xmlns:a16="http://schemas.microsoft.com/office/drawing/2014/main" id="{E17CAB1D-EEBC-442B-BE75-6D5867DA6A11}"/>
              </a:ext>
            </a:extLst>
          </p:cNvPr>
          <p:cNvGrpSpPr/>
          <p:nvPr/>
        </p:nvGrpSpPr>
        <p:grpSpPr>
          <a:xfrm>
            <a:off x="4580642" y="4557058"/>
            <a:ext cx="3594912" cy="1375905"/>
            <a:chOff x="2243731" y="2891162"/>
            <a:chExt cx="3594912" cy="1375905"/>
          </a:xfrm>
        </p:grpSpPr>
        <p:grpSp>
          <p:nvGrpSpPr>
            <p:cNvPr id="93" name="Group 92">
              <a:extLst>
                <a:ext uri="{FF2B5EF4-FFF2-40B4-BE49-F238E27FC236}">
                  <a16:creationId xmlns:a16="http://schemas.microsoft.com/office/drawing/2014/main" id="{1AEA9D51-F050-4795-977C-03DB1783F75A}"/>
                </a:ext>
              </a:extLst>
            </p:cNvPr>
            <p:cNvGrpSpPr/>
            <p:nvPr/>
          </p:nvGrpSpPr>
          <p:grpSpPr>
            <a:xfrm>
              <a:off x="2243731" y="3192308"/>
              <a:ext cx="2743200" cy="508758"/>
              <a:chOff x="1066801" y="2238247"/>
              <a:chExt cx="2743200" cy="508758"/>
            </a:xfrm>
          </p:grpSpPr>
          <p:sp>
            <p:nvSpPr>
              <p:cNvPr id="101" name="Freeform: Shape 100">
                <a:extLst>
                  <a:ext uri="{FF2B5EF4-FFF2-40B4-BE49-F238E27FC236}">
                    <a16:creationId xmlns:a16="http://schemas.microsoft.com/office/drawing/2014/main" id="{4942003F-14C0-4123-B218-CCB9FAB0022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96E677F9-1E90-4952-9A00-BD7C714DBFF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81399766-0092-480A-971C-5C61A946554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98922347-FF71-4B2F-AEB7-61A41A7DD14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A2395AA1-E5B5-4E9F-8832-065A014B784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4201472B-6BA6-4728-905D-3820D8762A12}"/>
                  </a:ext>
                </a:extLst>
              </p:cNvPr>
              <p:cNvGrpSpPr>
                <a:grpSpLocks noChangeAspect="1"/>
              </p:cNvGrpSpPr>
              <p:nvPr/>
            </p:nvGrpSpPr>
            <p:grpSpPr>
              <a:xfrm>
                <a:off x="3835579" y="2208930"/>
                <a:ext cx="548640" cy="548640"/>
                <a:chOff x="5638800" y="2971800"/>
                <a:chExt cx="914400" cy="914400"/>
              </a:xfrm>
              <a:solidFill>
                <a:srgbClr val="4D4D4D"/>
              </a:solidFill>
            </p:grpSpPr>
            <p:sp>
              <p:nvSpPr>
                <p:cNvPr id="98" name="Freeform: Shape 97">
                  <a:extLst>
                    <a:ext uri="{FF2B5EF4-FFF2-40B4-BE49-F238E27FC236}">
                      <a16:creationId xmlns:a16="http://schemas.microsoft.com/office/drawing/2014/main" id="{727BE877-9687-474C-B9E1-532ECD10EA9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645777FD-3C0D-4140-95E1-149F45315A7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3E5F907C-47FD-48EC-AB89-8765464423B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3" name="TextBox 102">
            <a:extLst>
              <a:ext uri="{FF2B5EF4-FFF2-40B4-BE49-F238E27FC236}">
                <a16:creationId xmlns:a16="http://schemas.microsoft.com/office/drawing/2014/main" id="{DF2CDCE7-15AB-468B-B690-1D1C9266C9ED}"/>
              </a:ext>
            </a:extLst>
          </p:cNvPr>
          <p:cNvSpPr txBox="1"/>
          <p:nvPr/>
        </p:nvSpPr>
        <p:spPr>
          <a:xfrm>
            <a:off x="1850856" y="5519632"/>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4" name="Chart 103">
            <a:extLst>
              <a:ext uri="{FF2B5EF4-FFF2-40B4-BE49-F238E27FC236}">
                <a16:creationId xmlns:a16="http://schemas.microsoft.com/office/drawing/2014/main" id="{BAC92B12-2DAD-4104-93D6-A257E53B0B58}"/>
              </a:ext>
            </a:extLst>
          </p:cNvPr>
          <p:cNvGraphicFramePr>
            <a:graphicFrameLocks noChangeAspect="1"/>
          </p:cNvGraphicFramePr>
          <p:nvPr>
            <p:extLst/>
          </p:nvPr>
        </p:nvGraphicFramePr>
        <p:xfrm>
          <a:off x="6890635" y="433736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5" name="Picture 104">
            <a:hlinkClick r:id="rId8"/>
            <a:extLst>
              <a:ext uri="{FF2B5EF4-FFF2-40B4-BE49-F238E27FC236}">
                <a16:creationId xmlns:a16="http://schemas.microsoft.com/office/drawing/2014/main" id="{D4778654-014D-4AD1-BE14-9605D528816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407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 calcmode="lin" valueType="num">
                                      <p:cBhvr additive="base">
                                        <p:cTn id="17" dur="500" fill="hold"/>
                                        <p:tgtEl>
                                          <p:spTgt spid="69"/>
                                        </p:tgtEl>
                                        <p:attrNameLst>
                                          <p:attrName>ppt_x</p:attrName>
                                        </p:attrNameLst>
                                      </p:cBhvr>
                                      <p:tavLst>
                                        <p:tav tm="0">
                                          <p:val>
                                            <p:strVal val="0-#ppt_w/2"/>
                                          </p:val>
                                        </p:tav>
                                        <p:tav tm="100000">
                                          <p:val>
                                            <p:strVal val="#ppt_x"/>
                                          </p:val>
                                        </p:tav>
                                      </p:tavLst>
                                    </p:anim>
                                    <p:anim calcmode="lin" valueType="num">
                                      <p:cBhvr additive="base">
                                        <p:cTn id="18" dur="500" fill="hold"/>
                                        <p:tgtEl>
                                          <p:spTgt spid="6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1000"/>
                                        <p:tgtEl>
                                          <p:spTgt spid="81"/>
                                        </p:tgtEl>
                                      </p:cBhvr>
                                    </p:animEffect>
                                    <p:anim calcmode="lin" valueType="num">
                                      <p:cBhvr>
                                        <p:cTn id="23" dur="1000" fill="hold"/>
                                        <p:tgtEl>
                                          <p:spTgt spid="81"/>
                                        </p:tgtEl>
                                        <p:attrNameLst>
                                          <p:attrName>ppt_x</p:attrName>
                                        </p:attrNameLst>
                                      </p:cBhvr>
                                      <p:tavLst>
                                        <p:tav tm="0">
                                          <p:val>
                                            <p:strVal val="#ppt_x"/>
                                          </p:val>
                                        </p:tav>
                                        <p:tav tm="100000">
                                          <p:val>
                                            <p:strVal val="#ppt_x"/>
                                          </p:val>
                                        </p:tav>
                                      </p:tavLst>
                                    </p:anim>
                                    <p:anim calcmode="lin" valueType="num">
                                      <p:cBhvr>
                                        <p:cTn id="24" dur="1000" fill="hold"/>
                                        <p:tgtEl>
                                          <p:spTgt spid="8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1000" fill="hold"/>
                                        <p:tgtEl>
                                          <p:spTgt spid="91"/>
                                        </p:tgtEl>
                                        <p:attrNameLst>
                                          <p:attrName>ppt_w</p:attrName>
                                        </p:attrNameLst>
                                      </p:cBhvr>
                                      <p:tavLst>
                                        <p:tav tm="0">
                                          <p:val>
                                            <p:fltVal val="0"/>
                                          </p:val>
                                        </p:tav>
                                        <p:tav tm="100000">
                                          <p:val>
                                            <p:strVal val="#ppt_w"/>
                                          </p:val>
                                        </p:tav>
                                      </p:tavLst>
                                    </p:anim>
                                    <p:anim calcmode="lin" valueType="num">
                                      <p:cBhvr>
                                        <p:cTn id="29" dur="1000" fill="hold"/>
                                        <p:tgtEl>
                                          <p:spTgt spid="91"/>
                                        </p:tgtEl>
                                        <p:attrNameLst>
                                          <p:attrName>ppt_h</p:attrName>
                                        </p:attrNameLst>
                                      </p:cBhvr>
                                      <p:tavLst>
                                        <p:tav tm="0">
                                          <p:val>
                                            <p:fltVal val="0"/>
                                          </p:val>
                                        </p:tav>
                                        <p:tav tm="100000">
                                          <p:val>
                                            <p:strVal val="#ppt_h"/>
                                          </p:val>
                                        </p:tav>
                                      </p:tavLst>
                                    </p:anim>
                                    <p:anim calcmode="lin" valueType="num">
                                      <p:cBhvr>
                                        <p:cTn id="30" dur="1000" fill="hold"/>
                                        <p:tgtEl>
                                          <p:spTgt spid="91"/>
                                        </p:tgtEl>
                                        <p:attrNameLst>
                                          <p:attrName>style.rotation</p:attrName>
                                        </p:attrNameLst>
                                      </p:cBhvr>
                                      <p:tavLst>
                                        <p:tav tm="0">
                                          <p:val>
                                            <p:fltVal val="90"/>
                                          </p:val>
                                        </p:tav>
                                        <p:tav tm="100000">
                                          <p:val>
                                            <p:fltVal val="0"/>
                                          </p:val>
                                        </p:tav>
                                      </p:tavLst>
                                    </p:anim>
                                    <p:animEffect transition="in" filter="fade">
                                      <p:cBhvr>
                                        <p:cTn id="31" dur="1000"/>
                                        <p:tgtEl>
                                          <p:spTgt spid="9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500" fill="hold"/>
                                        <p:tgtEl>
                                          <p:spTgt spid="82"/>
                                        </p:tgtEl>
                                        <p:attrNameLst>
                                          <p:attrName>ppt_x</p:attrName>
                                        </p:attrNameLst>
                                      </p:cBhvr>
                                      <p:tavLst>
                                        <p:tav tm="0">
                                          <p:val>
                                            <p:strVal val="1+#ppt_w/2"/>
                                          </p:val>
                                        </p:tav>
                                        <p:tav tm="100000">
                                          <p:val>
                                            <p:strVal val="#ppt_x"/>
                                          </p:val>
                                        </p:tav>
                                      </p:tavLst>
                                    </p:anim>
                                    <p:anim calcmode="lin" valueType="num">
                                      <p:cBhvr additive="base">
                                        <p:cTn id="36" dur="500" fill="hold"/>
                                        <p:tgtEl>
                                          <p:spTgt spid="8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fade">
                                      <p:cBhvr>
                                        <p:cTn id="40" dur="1000"/>
                                        <p:tgtEl>
                                          <p:spTgt spid="80"/>
                                        </p:tgtEl>
                                      </p:cBhvr>
                                    </p:animEffect>
                                    <p:anim calcmode="lin" valueType="num">
                                      <p:cBhvr>
                                        <p:cTn id="41" dur="1000" fill="hold"/>
                                        <p:tgtEl>
                                          <p:spTgt spid="80"/>
                                        </p:tgtEl>
                                        <p:attrNameLst>
                                          <p:attrName>ppt_x</p:attrName>
                                        </p:attrNameLst>
                                      </p:cBhvr>
                                      <p:tavLst>
                                        <p:tav tm="0">
                                          <p:val>
                                            <p:strVal val="#ppt_x"/>
                                          </p:val>
                                        </p:tav>
                                        <p:tav tm="100000">
                                          <p:val>
                                            <p:strVal val="#ppt_x"/>
                                          </p:val>
                                        </p:tav>
                                      </p:tavLst>
                                    </p:anim>
                                    <p:anim calcmode="lin" valueType="num">
                                      <p:cBhvr>
                                        <p:cTn id="42" dur="1000" fill="hold"/>
                                        <p:tgtEl>
                                          <p:spTgt spid="8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0"/>
                                        </p:tgtEl>
                                        <p:attrNameLst>
                                          <p:attrName>style.visibility</p:attrName>
                                        </p:attrNameLst>
                                      </p:cBhvr>
                                      <p:to>
                                        <p:strVal val="visible"/>
                                      </p:to>
                                    </p:set>
                                    <p:anim calcmode="lin" valueType="num">
                                      <p:cBhvr>
                                        <p:cTn id="46" dur="1000" fill="hold"/>
                                        <p:tgtEl>
                                          <p:spTgt spid="90"/>
                                        </p:tgtEl>
                                        <p:attrNameLst>
                                          <p:attrName>ppt_w</p:attrName>
                                        </p:attrNameLst>
                                      </p:cBhvr>
                                      <p:tavLst>
                                        <p:tav tm="0">
                                          <p:val>
                                            <p:fltVal val="0"/>
                                          </p:val>
                                        </p:tav>
                                        <p:tav tm="100000">
                                          <p:val>
                                            <p:strVal val="#ppt_w"/>
                                          </p:val>
                                        </p:tav>
                                      </p:tavLst>
                                    </p:anim>
                                    <p:anim calcmode="lin" valueType="num">
                                      <p:cBhvr>
                                        <p:cTn id="47" dur="1000" fill="hold"/>
                                        <p:tgtEl>
                                          <p:spTgt spid="90"/>
                                        </p:tgtEl>
                                        <p:attrNameLst>
                                          <p:attrName>ppt_h</p:attrName>
                                        </p:attrNameLst>
                                      </p:cBhvr>
                                      <p:tavLst>
                                        <p:tav tm="0">
                                          <p:val>
                                            <p:fltVal val="0"/>
                                          </p:val>
                                        </p:tav>
                                        <p:tav tm="100000">
                                          <p:val>
                                            <p:strVal val="#ppt_h"/>
                                          </p:val>
                                        </p:tav>
                                      </p:tavLst>
                                    </p:anim>
                                    <p:anim calcmode="lin" valueType="num">
                                      <p:cBhvr>
                                        <p:cTn id="48" dur="1000" fill="hold"/>
                                        <p:tgtEl>
                                          <p:spTgt spid="90"/>
                                        </p:tgtEl>
                                        <p:attrNameLst>
                                          <p:attrName>style.rotation</p:attrName>
                                        </p:attrNameLst>
                                      </p:cBhvr>
                                      <p:tavLst>
                                        <p:tav tm="0">
                                          <p:val>
                                            <p:fltVal val="90"/>
                                          </p:val>
                                        </p:tav>
                                        <p:tav tm="100000">
                                          <p:val>
                                            <p:fltVal val="0"/>
                                          </p:val>
                                        </p:tav>
                                      </p:tavLst>
                                    </p:anim>
                                    <p:animEffect transition="in" filter="fade">
                                      <p:cBhvr>
                                        <p:cTn id="49" dur="1000"/>
                                        <p:tgtEl>
                                          <p:spTgt spid="90"/>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92"/>
                                        </p:tgtEl>
                                        <p:attrNameLst>
                                          <p:attrName>style.visibility</p:attrName>
                                        </p:attrNameLst>
                                      </p:cBhvr>
                                      <p:to>
                                        <p:strVal val="visible"/>
                                      </p:to>
                                    </p:set>
                                    <p:anim calcmode="lin" valueType="num">
                                      <p:cBhvr additive="base">
                                        <p:cTn id="53" dur="500" fill="hold"/>
                                        <p:tgtEl>
                                          <p:spTgt spid="92"/>
                                        </p:tgtEl>
                                        <p:attrNameLst>
                                          <p:attrName>ppt_x</p:attrName>
                                        </p:attrNameLst>
                                      </p:cBhvr>
                                      <p:tavLst>
                                        <p:tav tm="0">
                                          <p:val>
                                            <p:strVal val="0-#ppt_w/2"/>
                                          </p:val>
                                        </p:tav>
                                        <p:tav tm="100000">
                                          <p:val>
                                            <p:strVal val="#ppt_x"/>
                                          </p:val>
                                        </p:tav>
                                      </p:tavLst>
                                    </p:anim>
                                    <p:anim calcmode="lin" valueType="num">
                                      <p:cBhvr additive="base">
                                        <p:cTn id="54" dur="500" fill="hold"/>
                                        <p:tgtEl>
                                          <p:spTgt spid="92"/>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1000" fill="hold"/>
                                        <p:tgtEl>
                                          <p:spTgt spid="1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04"/>
                                        </p:tgtEl>
                                        <p:attrNameLst>
                                          <p:attrName>style.visibility</p:attrName>
                                        </p:attrNameLst>
                                      </p:cBhvr>
                                      <p:to>
                                        <p:strVal val="visible"/>
                                      </p:to>
                                    </p:set>
                                    <p:anim calcmode="lin" valueType="num">
                                      <p:cBhvr>
                                        <p:cTn id="64" dur="1000" fill="hold"/>
                                        <p:tgtEl>
                                          <p:spTgt spid="104"/>
                                        </p:tgtEl>
                                        <p:attrNameLst>
                                          <p:attrName>ppt_w</p:attrName>
                                        </p:attrNameLst>
                                      </p:cBhvr>
                                      <p:tavLst>
                                        <p:tav tm="0">
                                          <p:val>
                                            <p:fltVal val="0"/>
                                          </p:val>
                                        </p:tav>
                                        <p:tav tm="100000">
                                          <p:val>
                                            <p:strVal val="#ppt_w"/>
                                          </p:val>
                                        </p:tav>
                                      </p:tavLst>
                                    </p:anim>
                                    <p:anim calcmode="lin" valueType="num">
                                      <p:cBhvr>
                                        <p:cTn id="65" dur="1000" fill="hold"/>
                                        <p:tgtEl>
                                          <p:spTgt spid="104"/>
                                        </p:tgtEl>
                                        <p:attrNameLst>
                                          <p:attrName>ppt_h</p:attrName>
                                        </p:attrNameLst>
                                      </p:cBhvr>
                                      <p:tavLst>
                                        <p:tav tm="0">
                                          <p:val>
                                            <p:fltVal val="0"/>
                                          </p:val>
                                        </p:tav>
                                        <p:tav tm="100000">
                                          <p:val>
                                            <p:strVal val="#ppt_h"/>
                                          </p:val>
                                        </p:tav>
                                      </p:tavLst>
                                    </p:anim>
                                    <p:anim calcmode="lin" valueType="num">
                                      <p:cBhvr>
                                        <p:cTn id="66" dur="1000" fill="hold"/>
                                        <p:tgtEl>
                                          <p:spTgt spid="104"/>
                                        </p:tgtEl>
                                        <p:attrNameLst>
                                          <p:attrName>style.rotation</p:attrName>
                                        </p:attrNameLst>
                                      </p:cBhvr>
                                      <p:tavLst>
                                        <p:tav tm="0">
                                          <p:val>
                                            <p:fltVal val="90"/>
                                          </p:val>
                                        </p:tav>
                                        <p:tav tm="100000">
                                          <p:val>
                                            <p:fltVal val="0"/>
                                          </p:val>
                                        </p:tav>
                                      </p:tavLst>
                                    </p:anim>
                                    <p:animEffect transition="in" filter="fade">
                                      <p:cBhvr>
                                        <p:cTn id="67"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80" grpId="0"/>
      <p:bldP spid="81" grpId="0"/>
      <p:bldGraphic spid="90" grpId="0">
        <p:bldAsOne/>
      </p:bldGraphic>
      <p:bldGraphic spid="91" grpId="0">
        <p:bldAsOne/>
      </p:bldGraphic>
      <p:bldP spid="103" grpId="0"/>
      <p:bldGraphic spid="1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2019-07-14T20:37:35Z</dcterms:modified>
</cp:coreProperties>
</file>