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6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26484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reeform: Shape 20">
            <a:extLst>
              <a:ext uri="{FF2B5EF4-FFF2-40B4-BE49-F238E27FC236}">
                <a16:creationId xmlns:a16="http://schemas.microsoft.com/office/drawing/2014/main" id="{224DCFEB-F465-4B61-9BBA-03E059529672}"/>
              </a:ext>
            </a:extLst>
          </p:cNvPr>
          <p:cNvSpPr>
            <a:spLocks/>
          </p:cNvSpPr>
          <p:nvPr/>
        </p:nvSpPr>
        <p:spPr>
          <a:xfrm rot="5400000">
            <a:off x="2489669" y="2911404"/>
            <a:ext cx="4242816" cy="2304288"/>
          </a:xfrm>
          <a:custGeom>
            <a:avLst/>
            <a:gdLst>
              <a:gd name="connsiteX0" fmla="*/ 0 w 4469495"/>
              <a:gd name="connsiteY0" fmla="*/ 1257300 h 2514600"/>
              <a:gd name="connsiteX1" fmla="*/ 32935 w 4469495"/>
              <a:gd name="connsiteY1" fmla="*/ 1108998 h 2514600"/>
              <a:gd name="connsiteX2" fmla="*/ 44530 w 4469495"/>
              <a:gd name="connsiteY2" fmla="*/ 1089577 h 2514600"/>
              <a:gd name="connsiteX3" fmla="*/ 43636 w 4469495"/>
              <a:gd name="connsiteY3" fmla="*/ 1086844 h 2514600"/>
              <a:gd name="connsiteX4" fmla="*/ 701190 w 4469495"/>
              <a:gd name="connsiteY4" fmla="*/ 151530 h 2514600"/>
              <a:gd name="connsiteX5" fmla="*/ 737437 w 4469495"/>
              <a:gd name="connsiteY5" fmla="*/ 111592 h 2514600"/>
              <a:gd name="connsiteX6" fmla="*/ 949322 w 4469495"/>
              <a:gd name="connsiteY6" fmla="*/ 7740 h 2514600"/>
              <a:gd name="connsiteX7" fmla="*/ 999352 w 4469495"/>
              <a:gd name="connsiteY7" fmla="*/ 3155 h 2514600"/>
              <a:gd name="connsiteX8" fmla="*/ 1001236 w 4469495"/>
              <a:gd name="connsiteY8" fmla="*/ 0 h 2514600"/>
              <a:gd name="connsiteX9" fmla="*/ 1802495 w 4469495"/>
              <a:gd name="connsiteY9" fmla="*/ 0 h 2514600"/>
              <a:gd name="connsiteX10" fmla="*/ 2667000 w 4469495"/>
              <a:gd name="connsiteY10" fmla="*/ 0 h 2514600"/>
              <a:gd name="connsiteX11" fmla="*/ 3453897 w 4469495"/>
              <a:gd name="connsiteY11" fmla="*/ 0 h 2514600"/>
              <a:gd name="connsiteX12" fmla="*/ 3454655 w 4469495"/>
              <a:gd name="connsiteY12" fmla="*/ 1270 h 2514600"/>
              <a:gd name="connsiteX13" fmla="*/ 3525258 w 4469495"/>
              <a:gd name="connsiteY13" fmla="*/ 7741 h 2514600"/>
              <a:gd name="connsiteX14" fmla="*/ 3737143 w 4469495"/>
              <a:gd name="connsiteY14" fmla="*/ 111593 h 2514600"/>
              <a:gd name="connsiteX15" fmla="*/ 3750830 w 4469495"/>
              <a:gd name="connsiteY15" fmla="*/ 126674 h 2514600"/>
              <a:gd name="connsiteX16" fmla="*/ 4436279 w 4469495"/>
              <a:gd name="connsiteY16" fmla="*/ 1101665 h 2514600"/>
              <a:gd name="connsiteX17" fmla="*/ 4434274 w 4469495"/>
              <a:gd name="connsiteY17" fmla="*/ 1105170 h 2514600"/>
              <a:gd name="connsiteX18" fmla="*/ 4436560 w 4469495"/>
              <a:gd name="connsiteY18" fmla="*/ 1108998 h 2514600"/>
              <a:gd name="connsiteX19" fmla="*/ 4469495 w 4469495"/>
              <a:gd name="connsiteY19" fmla="*/ 1257300 h 2514600"/>
              <a:gd name="connsiteX20" fmla="*/ 4436560 w 4469495"/>
              <a:gd name="connsiteY20" fmla="*/ 1405602 h 2514600"/>
              <a:gd name="connsiteX21" fmla="*/ 4424965 w 4469495"/>
              <a:gd name="connsiteY21" fmla="*/ 1425023 h 2514600"/>
              <a:gd name="connsiteX22" fmla="*/ 4425859 w 4469495"/>
              <a:gd name="connsiteY22" fmla="*/ 1427756 h 2514600"/>
              <a:gd name="connsiteX23" fmla="*/ 3768305 w 4469495"/>
              <a:gd name="connsiteY23" fmla="*/ 2363070 h 2514600"/>
              <a:gd name="connsiteX24" fmla="*/ 3732058 w 4469495"/>
              <a:gd name="connsiteY24" fmla="*/ 2403008 h 2514600"/>
              <a:gd name="connsiteX25" fmla="*/ 3520173 w 4469495"/>
              <a:gd name="connsiteY25" fmla="*/ 2506860 h 2514600"/>
              <a:gd name="connsiteX26" fmla="*/ 3470143 w 4469495"/>
              <a:gd name="connsiteY26" fmla="*/ 2511445 h 2514600"/>
              <a:gd name="connsiteX27" fmla="*/ 3468259 w 4469495"/>
              <a:gd name="connsiteY27" fmla="*/ 2514600 h 2514600"/>
              <a:gd name="connsiteX28" fmla="*/ 2667000 w 4469495"/>
              <a:gd name="connsiteY28" fmla="*/ 2514600 h 2514600"/>
              <a:gd name="connsiteX29" fmla="*/ 1802495 w 4469495"/>
              <a:gd name="connsiteY29" fmla="*/ 2514600 h 2514600"/>
              <a:gd name="connsiteX30" fmla="*/ 1015598 w 4469495"/>
              <a:gd name="connsiteY30" fmla="*/ 2514600 h 2514600"/>
              <a:gd name="connsiteX31" fmla="*/ 1014840 w 4469495"/>
              <a:gd name="connsiteY31" fmla="*/ 2513330 h 2514600"/>
              <a:gd name="connsiteX32" fmla="*/ 944237 w 4469495"/>
              <a:gd name="connsiteY32" fmla="*/ 2506859 h 2514600"/>
              <a:gd name="connsiteX33" fmla="*/ 732352 w 4469495"/>
              <a:gd name="connsiteY33" fmla="*/ 2403007 h 2514600"/>
              <a:gd name="connsiteX34" fmla="*/ 718665 w 4469495"/>
              <a:gd name="connsiteY34" fmla="*/ 2387926 h 2514600"/>
              <a:gd name="connsiteX35" fmla="*/ 33216 w 4469495"/>
              <a:gd name="connsiteY35" fmla="*/ 1412935 h 2514600"/>
              <a:gd name="connsiteX36" fmla="*/ 35221 w 4469495"/>
              <a:gd name="connsiteY36" fmla="*/ 1409430 h 2514600"/>
              <a:gd name="connsiteX37" fmla="*/ 32935 w 4469495"/>
              <a:gd name="connsiteY37" fmla="*/ 1405602 h 2514600"/>
              <a:gd name="connsiteX38" fmla="*/ 0 w 4469495"/>
              <a:gd name="connsiteY38" fmla="*/ 1257300 h 251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4469495" h="2514600">
                <a:moveTo>
                  <a:pt x="0" y="1257300"/>
                </a:moveTo>
                <a:cubicBezTo>
                  <a:pt x="0" y="1204695"/>
                  <a:pt x="11727" y="1154580"/>
                  <a:pt x="32935" y="1108998"/>
                </a:cubicBezTo>
                <a:lnTo>
                  <a:pt x="44530" y="1089577"/>
                </a:lnTo>
                <a:lnTo>
                  <a:pt x="43636" y="1086844"/>
                </a:lnTo>
                <a:lnTo>
                  <a:pt x="701190" y="151530"/>
                </a:lnTo>
                <a:lnTo>
                  <a:pt x="737437" y="111592"/>
                </a:lnTo>
                <a:cubicBezTo>
                  <a:pt x="794318" y="59882"/>
                  <a:pt x="867475" y="22966"/>
                  <a:pt x="949322" y="7740"/>
                </a:cubicBezTo>
                <a:lnTo>
                  <a:pt x="999352" y="3155"/>
                </a:lnTo>
                <a:lnTo>
                  <a:pt x="1001236" y="0"/>
                </a:lnTo>
                <a:lnTo>
                  <a:pt x="1802495" y="0"/>
                </a:lnTo>
                <a:lnTo>
                  <a:pt x="2667000" y="0"/>
                </a:lnTo>
                <a:lnTo>
                  <a:pt x="3453897" y="0"/>
                </a:lnTo>
                <a:lnTo>
                  <a:pt x="3454655" y="1270"/>
                </a:lnTo>
                <a:lnTo>
                  <a:pt x="3525258" y="7741"/>
                </a:lnTo>
                <a:cubicBezTo>
                  <a:pt x="3607106" y="22967"/>
                  <a:pt x="3680262" y="59882"/>
                  <a:pt x="3737143" y="111593"/>
                </a:cubicBezTo>
                <a:lnTo>
                  <a:pt x="3750830" y="126674"/>
                </a:lnTo>
                <a:lnTo>
                  <a:pt x="4436279" y="1101665"/>
                </a:lnTo>
                <a:lnTo>
                  <a:pt x="4434274" y="1105170"/>
                </a:lnTo>
                <a:lnTo>
                  <a:pt x="4436560" y="1108998"/>
                </a:lnTo>
                <a:cubicBezTo>
                  <a:pt x="4457768" y="1154580"/>
                  <a:pt x="4469495" y="1204695"/>
                  <a:pt x="4469495" y="1257300"/>
                </a:cubicBezTo>
                <a:cubicBezTo>
                  <a:pt x="4469495" y="1309905"/>
                  <a:pt x="4457768" y="1360020"/>
                  <a:pt x="4436560" y="1405602"/>
                </a:cubicBezTo>
                <a:lnTo>
                  <a:pt x="4424965" y="1425023"/>
                </a:lnTo>
                <a:lnTo>
                  <a:pt x="4425859" y="1427756"/>
                </a:lnTo>
                <a:lnTo>
                  <a:pt x="3768305" y="2363070"/>
                </a:lnTo>
                <a:lnTo>
                  <a:pt x="3732058" y="2403008"/>
                </a:lnTo>
                <a:cubicBezTo>
                  <a:pt x="3675177" y="2454718"/>
                  <a:pt x="3602020" y="2491634"/>
                  <a:pt x="3520173" y="2506860"/>
                </a:cubicBezTo>
                <a:lnTo>
                  <a:pt x="3470143" y="2511445"/>
                </a:lnTo>
                <a:lnTo>
                  <a:pt x="3468259" y="2514600"/>
                </a:lnTo>
                <a:lnTo>
                  <a:pt x="2667000" y="2514600"/>
                </a:lnTo>
                <a:lnTo>
                  <a:pt x="1802495" y="2514600"/>
                </a:lnTo>
                <a:lnTo>
                  <a:pt x="1015598" y="2514600"/>
                </a:lnTo>
                <a:lnTo>
                  <a:pt x="1014840" y="2513330"/>
                </a:lnTo>
                <a:lnTo>
                  <a:pt x="944237" y="2506859"/>
                </a:lnTo>
                <a:cubicBezTo>
                  <a:pt x="862389" y="2491633"/>
                  <a:pt x="789233" y="2454718"/>
                  <a:pt x="732352" y="2403007"/>
                </a:cubicBezTo>
                <a:lnTo>
                  <a:pt x="718665" y="2387926"/>
                </a:lnTo>
                <a:lnTo>
                  <a:pt x="33216" y="1412935"/>
                </a:lnTo>
                <a:lnTo>
                  <a:pt x="35221" y="1409430"/>
                </a:lnTo>
                <a:lnTo>
                  <a:pt x="32935" y="1405602"/>
                </a:lnTo>
                <a:cubicBezTo>
                  <a:pt x="11727" y="1360020"/>
                  <a:pt x="0" y="1309905"/>
                  <a:pt x="0" y="1257300"/>
                </a:cubicBezTo>
                <a:close/>
              </a:path>
            </a:pathLst>
          </a:custGeom>
          <a:solidFill>
            <a:srgbClr val="5C9AD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11980B8B-A0CA-4410-AC86-77222B73A594}"/>
              </a:ext>
            </a:extLst>
          </p:cNvPr>
          <p:cNvSpPr/>
          <p:nvPr/>
        </p:nvSpPr>
        <p:spPr>
          <a:xfrm>
            <a:off x="3458933" y="2971801"/>
            <a:ext cx="2304288"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0AF6101B-D0EC-4963-B220-39B70E6FC235}"/>
              </a:ext>
            </a:extLst>
          </p:cNvPr>
          <p:cNvSpPr txBox="1"/>
          <p:nvPr/>
        </p:nvSpPr>
        <p:spPr>
          <a:xfrm>
            <a:off x="4178968" y="2068778"/>
            <a:ext cx="862264" cy="830997"/>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02</a:t>
            </a:r>
          </a:p>
          <a:p>
            <a:pPr algn="ctr"/>
            <a:r>
              <a:rPr lang="en-US" sz="1100" dirty="0">
                <a:solidFill>
                  <a:schemeClr val="bg1"/>
                </a:solidFill>
              </a:rPr>
              <a:t>OPTION</a:t>
            </a:r>
          </a:p>
        </p:txBody>
      </p:sp>
      <p:sp>
        <p:nvSpPr>
          <p:cNvPr id="24" name="TextBox 23">
            <a:extLst>
              <a:ext uri="{FF2B5EF4-FFF2-40B4-BE49-F238E27FC236}">
                <a16:creationId xmlns:a16="http://schemas.microsoft.com/office/drawing/2014/main" id="{D21D5377-3ABE-46DF-A56F-59AA4610C1A9}"/>
              </a:ext>
            </a:extLst>
          </p:cNvPr>
          <p:cNvSpPr txBox="1"/>
          <p:nvPr/>
        </p:nvSpPr>
        <p:spPr>
          <a:xfrm>
            <a:off x="3458933" y="3114646"/>
            <a:ext cx="2304288" cy="400110"/>
          </a:xfrm>
          <a:prstGeom prst="rect">
            <a:avLst/>
          </a:prstGeom>
          <a:noFill/>
        </p:spPr>
        <p:txBody>
          <a:bodyPr wrap="square" rtlCol="0">
            <a:spAutoFit/>
          </a:bodyPr>
          <a:lstStyle/>
          <a:p>
            <a:pPr algn="ctr"/>
            <a:r>
              <a:rPr lang="en-US" sz="2000" dirty="0">
                <a:solidFill>
                  <a:srgbClr val="4D4D4D"/>
                </a:solidFill>
                <a:latin typeface="Bernard MT Condensed" panose="02050806060905020404" pitchFamily="18" charset="0"/>
              </a:rPr>
              <a:t>LOREM IPSUM DOLOR</a:t>
            </a:r>
          </a:p>
        </p:txBody>
      </p:sp>
      <p:sp>
        <p:nvSpPr>
          <p:cNvPr id="25" name="TextBox 24">
            <a:extLst>
              <a:ext uri="{FF2B5EF4-FFF2-40B4-BE49-F238E27FC236}">
                <a16:creationId xmlns:a16="http://schemas.microsoft.com/office/drawing/2014/main" id="{10380224-7AB6-4583-B6F8-22B0C9D738B6}"/>
              </a:ext>
            </a:extLst>
          </p:cNvPr>
          <p:cNvSpPr txBox="1"/>
          <p:nvPr/>
        </p:nvSpPr>
        <p:spPr>
          <a:xfrm>
            <a:off x="3511023" y="3720660"/>
            <a:ext cx="2304288" cy="1831271"/>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9" name="Freeform: Shape 28">
            <a:extLst>
              <a:ext uri="{FF2B5EF4-FFF2-40B4-BE49-F238E27FC236}">
                <a16:creationId xmlns:a16="http://schemas.microsoft.com/office/drawing/2014/main" id="{5605CC1E-237B-49CE-991A-EB1C38B8FCFB}"/>
              </a:ext>
            </a:extLst>
          </p:cNvPr>
          <p:cNvSpPr>
            <a:spLocks/>
          </p:cNvSpPr>
          <p:nvPr/>
        </p:nvSpPr>
        <p:spPr>
          <a:xfrm rot="5400000">
            <a:off x="-384949" y="3368604"/>
            <a:ext cx="4242816" cy="2304288"/>
          </a:xfrm>
          <a:custGeom>
            <a:avLst/>
            <a:gdLst>
              <a:gd name="connsiteX0" fmla="*/ 0 w 4469495"/>
              <a:gd name="connsiteY0" fmla="*/ 1257300 h 2514600"/>
              <a:gd name="connsiteX1" fmla="*/ 32935 w 4469495"/>
              <a:gd name="connsiteY1" fmla="*/ 1108998 h 2514600"/>
              <a:gd name="connsiteX2" fmla="*/ 44530 w 4469495"/>
              <a:gd name="connsiteY2" fmla="*/ 1089577 h 2514600"/>
              <a:gd name="connsiteX3" fmla="*/ 43636 w 4469495"/>
              <a:gd name="connsiteY3" fmla="*/ 1086844 h 2514600"/>
              <a:gd name="connsiteX4" fmla="*/ 701190 w 4469495"/>
              <a:gd name="connsiteY4" fmla="*/ 151530 h 2514600"/>
              <a:gd name="connsiteX5" fmla="*/ 737437 w 4469495"/>
              <a:gd name="connsiteY5" fmla="*/ 111592 h 2514600"/>
              <a:gd name="connsiteX6" fmla="*/ 949322 w 4469495"/>
              <a:gd name="connsiteY6" fmla="*/ 7740 h 2514600"/>
              <a:gd name="connsiteX7" fmla="*/ 999352 w 4469495"/>
              <a:gd name="connsiteY7" fmla="*/ 3155 h 2514600"/>
              <a:gd name="connsiteX8" fmla="*/ 1001236 w 4469495"/>
              <a:gd name="connsiteY8" fmla="*/ 0 h 2514600"/>
              <a:gd name="connsiteX9" fmla="*/ 1802495 w 4469495"/>
              <a:gd name="connsiteY9" fmla="*/ 0 h 2514600"/>
              <a:gd name="connsiteX10" fmla="*/ 2667000 w 4469495"/>
              <a:gd name="connsiteY10" fmla="*/ 0 h 2514600"/>
              <a:gd name="connsiteX11" fmla="*/ 3453897 w 4469495"/>
              <a:gd name="connsiteY11" fmla="*/ 0 h 2514600"/>
              <a:gd name="connsiteX12" fmla="*/ 3454655 w 4469495"/>
              <a:gd name="connsiteY12" fmla="*/ 1270 h 2514600"/>
              <a:gd name="connsiteX13" fmla="*/ 3525258 w 4469495"/>
              <a:gd name="connsiteY13" fmla="*/ 7741 h 2514600"/>
              <a:gd name="connsiteX14" fmla="*/ 3737143 w 4469495"/>
              <a:gd name="connsiteY14" fmla="*/ 111593 h 2514600"/>
              <a:gd name="connsiteX15" fmla="*/ 3750830 w 4469495"/>
              <a:gd name="connsiteY15" fmla="*/ 126674 h 2514600"/>
              <a:gd name="connsiteX16" fmla="*/ 4436279 w 4469495"/>
              <a:gd name="connsiteY16" fmla="*/ 1101665 h 2514600"/>
              <a:gd name="connsiteX17" fmla="*/ 4434274 w 4469495"/>
              <a:gd name="connsiteY17" fmla="*/ 1105170 h 2514600"/>
              <a:gd name="connsiteX18" fmla="*/ 4436560 w 4469495"/>
              <a:gd name="connsiteY18" fmla="*/ 1108998 h 2514600"/>
              <a:gd name="connsiteX19" fmla="*/ 4469495 w 4469495"/>
              <a:gd name="connsiteY19" fmla="*/ 1257300 h 2514600"/>
              <a:gd name="connsiteX20" fmla="*/ 4436560 w 4469495"/>
              <a:gd name="connsiteY20" fmla="*/ 1405602 h 2514600"/>
              <a:gd name="connsiteX21" fmla="*/ 4424965 w 4469495"/>
              <a:gd name="connsiteY21" fmla="*/ 1425023 h 2514600"/>
              <a:gd name="connsiteX22" fmla="*/ 4425859 w 4469495"/>
              <a:gd name="connsiteY22" fmla="*/ 1427756 h 2514600"/>
              <a:gd name="connsiteX23" fmla="*/ 3768305 w 4469495"/>
              <a:gd name="connsiteY23" fmla="*/ 2363070 h 2514600"/>
              <a:gd name="connsiteX24" fmla="*/ 3732058 w 4469495"/>
              <a:gd name="connsiteY24" fmla="*/ 2403008 h 2514600"/>
              <a:gd name="connsiteX25" fmla="*/ 3520173 w 4469495"/>
              <a:gd name="connsiteY25" fmla="*/ 2506860 h 2514600"/>
              <a:gd name="connsiteX26" fmla="*/ 3470143 w 4469495"/>
              <a:gd name="connsiteY26" fmla="*/ 2511445 h 2514600"/>
              <a:gd name="connsiteX27" fmla="*/ 3468259 w 4469495"/>
              <a:gd name="connsiteY27" fmla="*/ 2514600 h 2514600"/>
              <a:gd name="connsiteX28" fmla="*/ 2667000 w 4469495"/>
              <a:gd name="connsiteY28" fmla="*/ 2514600 h 2514600"/>
              <a:gd name="connsiteX29" fmla="*/ 1802495 w 4469495"/>
              <a:gd name="connsiteY29" fmla="*/ 2514600 h 2514600"/>
              <a:gd name="connsiteX30" fmla="*/ 1015598 w 4469495"/>
              <a:gd name="connsiteY30" fmla="*/ 2514600 h 2514600"/>
              <a:gd name="connsiteX31" fmla="*/ 1014840 w 4469495"/>
              <a:gd name="connsiteY31" fmla="*/ 2513330 h 2514600"/>
              <a:gd name="connsiteX32" fmla="*/ 944237 w 4469495"/>
              <a:gd name="connsiteY32" fmla="*/ 2506859 h 2514600"/>
              <a:gd name="connsiteX33" fmla="*/ 732352 w 4469495"/>
              <a:gd name="connsiteY33" fmla="*/ 2403007 h 2514600"/>
              <a:gd name="connsiteX34" fmla="*/ 718665 w 4469495"/>
              <a:gd name="connsiteY34" fmla="*/ 2387926 h 2514600"/>
              <a:gd name="connsiteX35" fmla="*/ 33216 w 4469495"/>
              <a:gd name="connsiteY35" fmla="*/ 1412935 h 2514600"/>
              <a:gd name="connsiteX36" fmla="*/ 35221 w 4469495"/>
              <a:gd name="connsiteY36" fmla="*/ 1409430 h 2514600"/>
              <a:gd name="connsiteX37" fmla="*/ 32935 w 4469495"/>
              <a:gd name="connsiteY37" fmla="*/ 1405602 h 2514600"/>
              <a:gd name="connsiteX38" fmla="*/ 0 w 4469495"/>
              <a:gd name="connsiteY38" fmla="*/ 1257300 h 251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4469495" h="2514600">
                <a:moveTo>
                  <a:pt x="0" y="1257300"/>
                </a:moveTo>
                <a:cubicBezTo>
                  <a:pt x="0" y="1204695"/>
                  <a:pt x="11727" y="1154580"/>
                  <a:pt x="32935" y="1108998"/>
                </a:cubicBezTo>
                <a:lnTo>
                  <a:pt x="44530" y="1089577"/>
                </a:lnTo>
                <a:lnTo>
                  <a:pt x="43636" y="1086844"/>
                </a:lnTo>
                <a:lnTo>
                  <a:pt x="701190" y="151530"/>
                </a:lnTo>
                <a:lnTo>
                  <a:pt x="737437" y="111592"/>
                </a:lnTo>
                <a:cubicBezTo>
                  <a:pt x="794318" y="59882"/>
                  <a:pt x="867475" y="22966"/>
                  <a:pt x="949322" y="7740"/>
                </a:cubicBezTo>
                <a:lnTo>
                  <a:pt x="999352" y="3155"/>
                </a:lnTo>
                <a:lnTo>
                  <a:pt x="1001236" y="0"/>
                </a:lnTo>
                <a:lnTo>
                  <a:pt x="1802495" y="0"/>
                </a:lnTo>
                <a:lnTo>
                  <a:pt x="2667000" y="0"/>
                </a:lnTo>
                <a:lnTo>
                  <a:pt x="3453897" y="0"/>
                </a:lnTo>
                <a:lnTo>
                  <a:pt x="3454655" y="1270"/>
                </a:lnTo>
                <a:lnTo>
                  <a:pt x="3525258" y="7741"/>
                </a:lnTo>
                <a:cubicBezTo>
                  <a:pt x="3607106" y="22967"/>
                  <a:pt x="3680262" y="59882"/>
                  <a:pt x="3737143" y="111593"/>
                </a:cubicBezTo>
                <a:lnTo>
                  <a:pt x="3750830" y="126674"/>
                </a:lnTo>
                <a:lnTo>
                  <a:pt x="4436279" y="1101665"/>
                </a:lnTo>
                <a:lnTo>
                  <a:pt x="4434274" y="1105170"/>
                </a:lnTo>
                <a:lnTo>
                  <a:pt x="4436560" y="1108998"/>
                </a:lnTo>
                <a:cubicBezTo>
                  <a:pt x="4457768" y="1154580"/>
                  <a:pt x="4469495" y="1204695"/>
                  <a:pt x="4469495" y="1257300"/>
                </a:cubicBezTo>
                <a:cubicBezTo>
                  <a:pt x="4469495" y="1309905"/>
                  <a:pt x="4457768" y="1360020"/>
                  <a:pt x="4436560" y="1405602"/>
                </a:cubicBezTo>
                <a:lnTo>
                  <a:pt x="4424965" y="1425023"/>
                </a:lnTo>
                <a:lnTo>
                  <a:pt x="4425859" y="1427756"/>
                </a:lnTo>
                <a:lnTo>
                  <a:pt x="3768305" y="2363070"/>
                </a:lnTo>
                <a:lnTo>
                  <a:pt x="3732058" y="2403008"/>
                </a:lnTo>
                <a:cubicBezTo>
                  <a:pt x="3675177" y="2454718"/>
                  <a:pt x="3602020" y="2491634"/>
                  <a:pt x="3520173" y="2506860"/>
                </a:cubicBezTo>
                <a:lnTo>
                  <a:pt x="3470143" y="2511445"/>
                </a:lnTo>
                <a:lnTo>
                  <a:pt x="3468259" y="2514600"/>
                </a:lnTo>
                <a:lnTo>
                  <a:pt x="2667000" y="2514600"/>
                </a:lnTo>
                <a:lnTo>
                  <a:pt x="1802495" y="2514600"/>
                </a:lnTo>
                <a:lnTo>
                  <a:pt x="1015598" y="2514600"/>
                </a:lnTo>
                <a:lnTo>
                  <a:pt x="1014840" y="2513330"/>
                </a:lnTo>
                <a:lnTo>
                  <a:pt x="944237" y="2506859"/>
                </a:lnTo>
                <a:cubicBezTo>
                  <a:pt x="862389" y="2491633"/>
                  <a:pt x="789233" y="2454718"/>
                  <a:pt x="732352" y="2403007"/>
                </a:cubicBezTo>
                <a:lnTo>
                  <a:pt x="718665" y="2387926"/>
                </a:lnTo>
                <a:lnTo>
                  <a:pt x="33216" y="1412935"/>
                </a:lnTo>
                <a:lnTo>
                  <a:pt x="35221" y="1409430"/>
                </a:lnTo>
                <a:lnTo>
                  <a:pt x="32935" y="1405602"/>
                </a:lnTo>
                <a:cubicBezTo>
                  <a:pt x="11727" y="1360020"/>
                  <a:pt x="0" y="1309905"/>
                  <a:pt x="0" y="1257300"/>
                </a:cubicBezTo>
                <a:close/>
              </a:path>
            </a:pathLst>
          </a:custGeom>
          <a:solidFill>
            <a:srgbClr val="FE4A1E"/>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010E7090-70C0-4702-BA9A-F40B280C1249}"/>
              </a:ext>
            </a:extLst>
          </p:cNvPr>
          <p:cNvSpPr/>
          <p:nvPr/>
        </p:nvSpPr>
        <p:spPr>
          <a:xfrm>
            <a:off x="584315" y="3429001"/>
            <a:ext cx="2304288"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BD89763A-ED9D-4A95-883A-54C76DF57E28}"/>
              </a:ext>
            </a:extLst>
          </p:cNvPr>
          <p:cNvSpPr txBox="1"/>
          <p:nvPr/>
        </p:nvSpPr>
        <p:spPr>
          <a:xfrm>
            <a:off x="1304350" y="2525978"/>
            <a:ext cx="862264" cy="830997"/>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01</a:t>
            </a:r>
          </a:p>
          <a:p>
            <a:pPr algn="ctr"/>
            <a:r>
              <a:rPr lang="en-US" sz="1100" dirty="0">
                <a:solidFill>
                  <a:schemeClr val="bg1"/>
                </a:solidFill>
              </a:rPr>
              <a:t>OPTION</a:t>
            </a:r>
          </a:p>
        </p:txBody>
      </p:sp>
      <p:sp>
        <p:nvSpPr>
          <p:cNvPr id="32" name="TextBox 31">
            <a:extLst>
              <a:ext uri="{FF2B5EF4-FFF2-40B4-BE49-F238E27FC236}">
                <a16:creationId xmlns:a16="http://schemas.microsoft.com/office/drawing/2014/main" id="{98E9A9C2-7944-4062-B135-BC4B4F9292FA}"/>
              </a:ext>
            </a:extLst>
          </p:cNvPr>
          <p:cNvSpPr txBox="1"/>
          <p:nvPr/>
        </p:nvSpPr>
        <p:spPr>
          <a:xfrm>
            <a:off x="584315" y="3571846"/>
            <a:ext cx="2304288" cy="400110"/>
          </a:xfrm>
          <a:prstGeom prst="rect">
            <a:avLst/>
          </a:prstGeom>
          <a:noFill/>
        </p:spPr>
        <p:txBody>
          <a:bodyPr wrap="square" rtlCol="0">
            <a:spAutoFit/>
          </a:bodyPr>
          <a:lstStyle/>
          <a:p>
            <a:pPr algn="ctr"/>
            <a:r>
              <a:rPr lang="en-US" sz="2000" dirty="0">
                <a:solidFill>
                  <a:srgbClr val="4D4D4D"/>
                </a:solidFill>
                <a:latin typeface="Bernard MT Condensed" panose="02050806060905020404" pitchFamily="18" charset="0"/>
              </a:rPr>
              <a:t>LOREM IPSUM DOLOR</a:t>
            </a:r>
          </a:p>
        </p:txBody>
      </p:sp>
      <p:sp>
        <p:nvSpPr>
          <p:cNvPr id="33" name="TextBox 32">
            <a:extLst>
              <a:ext uri="{FF2B5EF4-FFF2-40B4-BE49-F238E27FC236}">
                <a16:creationId xmlns:a16="http://schemas.microsoft.com/office/drawing/2014/main" id="{BD941CF0-4E82-4C42-8767-F96BF5129746}"/>
              </a:ext>
            </a:extLst>
          </p:cNvPr>
          <p:cNvSpPr txBox="1"/>
          <p:nvPr/>
        </p:nvSpPr>
        <p:spPr>
          <a:xfrm>
            <a:off x="636405" y="4177860"/>
            <a:ext cx="2304288" cy="1831271"/>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6" name="Freeform: Shape 35">
            <a:extLst>
              <a:ext uri="{FF2B5EF4-FFF2-40B4-BE49-F238E27FC236}">
                <a16:creationId xmlns:a16="http://schemas.microsoft.com/office/drawing/2014/main" id="{03196B56-D95E-46AA-9875-2131775E6E05}"/>
              </a:ext>
            </a:extLst>
          </p:cNvPr>
          <p:cNvSpPr>
            <a:spLocks/>
          </p:cNvSpPr>
          <p:nvPr/>
        </p:nvSpPr>
        <p:spPr>
          <a:xfrm rot="5400000">
            <a:off x="5360700" y="2454204"/>
            <a:ext cx="4242816" cy="2304288"/>
          </a:xfrm>
          <a:custGeom>
            <a:avLst/>
            <a:gdLst>
              <a:gd name="connsiteX0" fmla="*/ 0 w 4469495"/>
              <a:gd name="connsiteY0" fmla="*/ 1257300 h 2514600"/>
              <a:gd name="connsiteX1" fmla="*/ 32935 w 4469495"/>
              <a:gd name="connsiteY1" fmla="*/ 1108998 h 2514600"/>
              <a:gd name="connsiteX2" fmla="*/ 44530 w 4469495"/>
              <a:gd name="connsiteY2" fmla="*/ 1089577 h 2514600"/>
              <a:gd name="connsiteX3" fmla="*/ 43636 w 4469495"/>
              <a:gd name="connsiteY3" fmla="*/ 1086844 h 2514600"/>
              <a:gd name="connsiteX4" fmla="*/ 701190 w 4469495"/>
              <a:gd name="connsiteY4" fmla="*/ 151530 h 2514600"/>
              <a:gd name="connsiteX5" fmla="*/ 737437 w 4469495"/>
              <a:gd name="connsiteY5" fmla="*/ 111592 h 2514600"/>
              <a:gd name="connsiteX6" fmla="*/ 949322 w 4469495"/>
              <a:gd name="connsiteY6" fmla="*/ 7740 h 2514600"/>
              <a:gd name="connsiteX7" fmla="*/ 999352 w 4469495"/>
              <a:gd name="connsiteY7" fmla="*/ 3155 h 2514600"/>
              <a:gd name="connsiteX8" fmla="*/ 1001236 w 4469495"/>
              <a:gd name="connsiteY8" fmla="*/ 0 h 2514600"/>
              <a:gd name="connsiteX9" fmla="*/ 1802495 w 4469495"/>
              <a:gd name="connsiteY9" fmla="*/ 0 h 2514600"/>
              <a:gd name="connsiteX10" fmla="*/ 2667000 w 4469495"/>
              <a:gd name="connsiteY10" fmla="*/ 0 h 2514600"/>
              <a:gd name="connsiteX11" fmla="*/ 3453897 w 4469495"/>
              <a:gd name="connsiteY11" fmla="*/ 0 h 2514600"/>
              <a:gd name="connsiteX12" fmla="*/ 3454655 w 4469495"/>
              <a:gd name="connsiteY12" fmla="*/ 1270 h 2514600"/>
              <a:gd name="connsiteX13" fmla="*/ 3525258 w 4469495"/>
              <a:gd name="connsiteY13" fmla="*/ 7741 h 2514600"/>
              <a:gd name="connsiteX14" fmla="*/ 3737143 w 4469495"/>
              <a:gd name="connsiteY14" fmla="*/ 111593 h 2514600"/>
              <a:gd name="connsiteX15" fmla="*/ 3750830 w 4469495"/>
              <a:gd name="connsiteY15" fmla="*/ 126674 h 2514600"/>
              <a:gd name="connsiteX16" fmla="*/ 4436279 w 4469495"/>
              <a:gd name="connsiteY16" fmla="*/ 1101665 h 2514600"/>
              <a:gd name="connsiteX17" fmla="*/ 4434274 w 4469495"/>
              <a:gd name="connsiteY17" fmla="*/ 1105170 h 2514600"/>
              <a:gd name="connsiteX18" fmla="*/ 4436560 w 4469495"/>
              <a:gd name="connsiteY18" fmla="*/ 1108998 h 2514600"/>
              <a:gd name="connsiteX19" fmla="*/ 4469495 w 4469495"/>
              <a:gd name="connsiteY19" fmla="*/ 1257300 h 2514600"/>
              <a:gd name="connsiteX20" fmla="*/ 4436560 w 4469495"/>
              <a:gd name="connsiteY20" fmla="*/ 1405602 h 2514600"/>
              <a:gd name="connsiteX21" fmla="*/ 4424965 w 4469495"/>
              <a:gd name="connsiteY21" fmla="*/ 1425023 h 2514600"/>
              <a:gd name="connsiteX22" fmla="*/ 4425859 w 4469495"/>
              <a:gd name="connsiteY22" fmla="*/ 1427756 h 2514600"/>
              <a:gd name="connsiteX23" fmla="*/ 3768305 w 4469495"/>
              <a:gd name="connsiteY23" fmla="*/ 2363070 h 2514600"/>
              <a:gd name="connsiteX24" fmla="*/ 3732058 w 4469495"/>
              <a:gd name="connsiteY24" fmla="*/ 2403008 h 2514600"/>
              <a:gd name="connsiteX25" fmla="*/ 3520173 w 4469495"/>
              <a:gd name="connsiteY25" fmla="*/ 2506860 h 2514600"/>
              <a:gd name="connsiteX26" fmla="*/ 3470143 w 4469495"/>
              <a:gd name="connsiteY26" fmla="*/ 2511445 h 2514600"/>
              <a:gd name="connsiteX27" fmla="*/ 3468259 w 4469495"/>
              <a:gd name="connsiteY27" fmla="*/ 2514600 h 2514600"/>
              <a:gd name="connsiteX28" fmla="*/ 2667000 w 4469495"/>
              <a:gd name="connsiteY28" fmla="*/ 2514600 h 2514600"/>
              <a:gd name="connsiteX29" fmla="*/ 1802495 w 4469495"/>
              <a:gd name="connsiteY29" fmla="*/ 2514600 h 2514600"/>
              <a:gd name="connsiteX30" fmla="*/ 1015598 w 4469495"/>
              <a:gd name="connsiteY30" fmla="*/ 2514600 h 2514600"/>
              <a:gd name="connsiteX31" fmla="*/ 1014840 w 4469495"/>
              <a:gd name="connsiteY31" fmla="*/ 2513330 h 2514600"/>
              <a:gd name="connsiteX32" fmla="*/ 944237 w 4469495"/>
              <a:gd name="connsiteY32" fmla="*/ 2506859 h 2514600"/>
              <a:gd name="connsiteX33" fmla="*/ 732352 w 4469495"/>
              <a:gd name="connsiteY33" fmla="*/ 2403007 h 2514600"/>
              <a:gd name="connsiteX34" fmla="*/ 718665 w 4469495"/>
              <a:gd name="connsiteY34" fmla="*/ 2387926 h 2514600"/>
              <a:gd name="connsiteX35" fmla="*/ 33216 w 4469495"/>
              <a:gd name="connsiteY35" fmla="*/ 1412935 h 2514600"/>
              <a:gd name="connsiteX36" fmla="*/ 35221 w 4469495"/>
              <a:gd name="connsiteY36" fmla="*/ 1409430 h 2514600"/>
              <a:gd name="connsiteX37" fmla="*/ 32935 w 4469495"/>
              <a:gd name="connsiteY37" fmla="*/ 1405602 h 2514600"/>
              <a:gd name="connsiteX38" fmla="*/ 0 w 4469495"/>
              <a:gd name="connsiteY38" fmla="*/ 1257300 h 251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4469495" h="2514600">
                <a:moveTo>
                  <a:pt x="0" y="1257300"/>
                </a:moveTo>
                <a:cubicBezTo>
                  <a:pt x="0" y="1204695"/>
                  <a:pt x="11727" y="1154580"/>
                  <a:pt x="32935" y="1108998"/>
                </a:cubicBezTo>
                <a:lnTo>
                  <a:pt x="44530" y="1089577"/>
                </a:lnTo>
                <a:lnTo>
                  <a:pt x="43636" y="1086844"/>
                </a:lnTo>
                <a:lnTo>
                  <a:pt x="701190" y="151530"/>
                </a:lnTo>
                <a:lnTo>
                  <a:pt x="737437" y="111592"/>
                </a:lnTo>
                <a:cubicBezTo>
                  <a:pt x="794318" y="59882"/>
                  <a:pt x="867475" y="22966"/>
                  <a:pt x="949322" y="7740"/>
                </a:cubicBezTo>
                <a:lnTo>
                  <a:pt x="999352" y="3155"/>
                </a:lnTo>
                <a:lnTo>
                  <a:pt x="1001236" y="0"/>
                </a:lnTo>
                <a:lnTo>
                  <a:pt x="1802495" y="0"/>
                </a:lnTo>
                <a:lnTo>
                  <a:pt x="2667000" y="0"/>
                </a:lnTo>
                <a:lnTo>
                  <a:pt x="3453897" y="0"/>
                </a:lnTo>
                <a:lnTo>
                  <a:pt x="3454655" y="1270"/>
                </a:lnTo>
                <a:lnTo>
                  <a:pt x="3525258" y="7741"/>
                </a:lnTo>
                <a:cubicBezTo>
                  <a:pt x="3607106" y="22967"/>
                  <a:pt x="3680262" y="59882"/>
                  <a:pt x="3737143" y="111593"/>
                </a:cubicBezTo>
                <a:lnTo>
                  <a:pt x="3750830" y="126674"/>
                </a:lnTo>
                <a:lnTo>
                  <a:pt x="4436279" y="1101665"/>
                </a:lnTo>
                <a:lnTo>
                  <a:pt x="4434274" y="1105170"/>
                </a:lnTo>
                <a:lnTo>
                  <a:pt x="4436560" y="1108998"/>
                </a:lnTo>
                <a:cubicBezTo>
                  <a:pt x="4457768" y="1154580"/>
                  <a:pt x="4469495" y="1204695"/>
                  <a:pt x="4469495" y="1257300"/>
                </a:cubicBezTo>
                <a:cubicBezTo>
                  <a:pt x="4469495" y="1309905"/>
                  <a:pt x="4457768" y="1360020"/>
                  <a:pt x="4436560" y="1405602"/>
                </a:cubicBezTo>
                <a:lnTo>
                  <a:pt x="4424965" y="1425023"/>
                </a:lnTo>
                <a:lnTo>
                  <a:pt x="4425859" y="1427756"/>
                </a:lnTo>
                <a:lnTo>
                  <a:pt x="3768305" y="2363070"/>
                </a:lnTo>
                <a:lnTo>
                  <a:pt x="3732058" y="2403008"/>
                </a:lnTo>
                <a:cubicBezTo>
                  <a:pt x="3675177" y="2454718"/>
                  <a:pt x="3602020" y="2491634"/>
                  <a:pt x="3520173" y="2506860"/>
                </a:cubicBezTo>
                <a:lnTo>
                  <a:pt x="3470143" y="2511445"/>
                </a:lnTo>
                <a:lnTo>
                  <a:pt x="3468259" y="2514600"/>
                </a:lnTo>
                <a:lnTo>
                  <a:pt x="2667000" y="2514600"/>
                </a:lnTo>
                <a:lnTo>
                  <a:pt x="1802495" y="2514600"/>
                </a:lnTo>
                <a:lnTo>
                  <a:pt x="1015598" y="2514600"/>
                </a:lnTo>
                <a:lnTo>
                  <a:pt x="1014840" y="2513330"/>
                </a:lnTo>
                <a:lnTo>
                  <a:pt x="944237" y="2506859"/>
                </a:lnTo>
                <a:cubicBezTo>
                  <a:pt x="862389" y="2491633"/>
                  <a:pt x="789233" y="2454718"/>
                  <a:pt x="732352" y="2403007"/>
                </a:cubicBezTo>
                <a:lnTo>
                  <a:pt x="718665" y="2387926"/>
                </a:lnTo>
                <a:lnTo>
                  <a:pt x="33216" y="1412935"/>
                </a:lnTo>
                <a:lnTo>
                  <a:pt x="35221" y="1409430"/>
                </a:lnTo>
                <a:lnTo>
                  <a:pt x="32935" y="1405602"/>
                </a:lnTo>
                <a:cubicBezTo>
                  <a:pt x="11727" y="1360020"/>
                  <a:pt x="0" y="1309905"/>
                  <a:pt x="0" y="1257300"/>
                </a:cubicBezTo>
                <a:close/>
              </a:path>
            </a:pathLst>
          </a:custGeom>
          <a:solidFill>
            <a:srgbClr val="44546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460FD94A-3589-4035-AA53-01830C75C922}"/>
              </a:ext>
            </a:extLst>
          </p:cNvPr>
          <p:cNvSpPr/>
          <p:nvPr/>
        </p:nvSpPr>
        <p:spPr>
          <a:xfrm>
            <a:off x="6329964" y="2514601"/>
            <a:ext cx="2304288"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a:extLst>
              <a:ext uri="{FF2B5EF4-FFF2-40B4-BE49-F238E27FC236}">
                <a16:creationId xmlns:a16="http://schemas.microsoft.com/office/drawing/2014/main" id="{408CA0D4-6C7C-4436-B8E1-D6F2A25143DF}"/>
              </a:ext>
            </a:extLst>
          </p:cNvPr>
          <p:cNvSpPr txBox="1"/>
          <p:nvPr/>
        </p:nvSpPr>
        <p:spPr>
          <a:xfrm>
            <a:off x="7049999" y="1611578"/>
            <a:ext cx="862264" cy="830997"/>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03</a:t>
            </a:r>
          </a:p>
          <a:p>
            <a:pPr algn="ctr"/>
            <a:r>
              <a:rPr lang="en-US" sz="1100" dirty="0">
                <a:solidFill>
                  <a:schemeClr val="bg1"/>
                </a:solidFill>
              </a:rPr>
              <a:t>OPTION</a:t>
            </a:r>
          </a:p>
        </p:txBody>
      </p:sp>
      <p:sp>
        <p:nvSpPr>
          <p:cNvPr id="39" name="TextBox 38">
            <a:extLst>
              <a:ext uri="{FF2B5EF4-FFF2-40B4-BE49-F238E27FC236}">
                <a16:creationId xmlns:a16="http://schemas.microsoft.com/office/drawing/2014/main" id="{5FC90E86-557C-4CF5-A7F6-BE154D87CF54}"/>
              </a:ext>
            </a:extLst>
          </p:cNvPr>
          <p:cNvSpPr txBox="1"/>
          <p:nvPr/>
        </p:nvSpPr>
        <p:spPr>
          <a:xfrm>
            <a:off x="6329964" y="2657446"/>
            <a:ext cx="2304288" cy="400110"/>
          </a:xfrm>
          <a:prstGeom prst="rect">
            <a:avLst/>
          </a:prstGeom>
          <a:noFill/>
        </p:spPr>
        <p:txBody>
          <a:bodyPr wrap="square" rtlCol="0">
            <a:spAutoFit/>
          </a:bodyPr>
          <a:lstStyle/>
          <a:p>
            <a:pPr algn="ctr"/>
            <a:r>
              <a:rPr lang="en-US" sz="2000" dirty="0">
                <a:solidFill>
                  <a:srgbClr val="4D4D4D"/>
                </a:solidFill>
                <a:latin typeface="Bernard MT Condensed" panose="02050806060905020404" pitchFamily="18" charset="0"/>
              </a:rPr>
              <a:t>LOREM IPSUM DOLOR</a:t>
            </a:r>
          </a:p>
        </p:txBody>
      </p:sp>
      <p:sp>
        <p:nvSpPr>
          <p:cNvPr id="40" name="TextBox 39">
            <a:extLst>
              <a:ext uri="{FF2B5EF4-FFF2-40B4-BE49-F238E27FC236}">
                <a16:creationId xmlns:a16="http://schemas.microsoft.com/office/drawing/2014/main" id="{2FA36ED6-EB1C-46BC-B869-BDCF62C27C40}"/>
              </a:ext>
            </a:extLst>
          </p:cNvPr>
          <p:cNvSpPr txBox="1"/>
          <p:nvPr/>
        </p:nvSpPr>
        <p:spPr>
          <a:xfrm>
            <a:off x="6382054" y="3263460"/>
            <a:ext cx="2304288" cy="1831271"/>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3" name="Freeform: Shape 42">
            <a:extLst>
              <a:ext uri="{FF2B5EF4-FFF2-40B4-BE49-F238E27FC236}">
                <a16:creationId xmlns:a16="http://schemas.microsoft.com/office/drawing/2014/main" id="{1F8A4225-A2DE-4B75-9657-60A493B612AE}"/>
              </a:ext>
            </a:extLst>
          </p:cNvPr>
          <p:cNvSpPr>
            <a:spLocks/>
          </p:cNvSpPr>
          <p:nvPr/>
        </p:nvSpPr>
        <p:spPr>
          <a:xfrm rot="5400000">
            <a:off x="8229953" y="1997004"/>
            <a:ext cx="4242816" cy="2304288"/>
          </a:xfrm>
          <a:custGeom>
            <a:avLst/>
            <a:gdLst>
              <a:gd name="connsiteX0" fmla="*/ 0 w 4469495"/>
              <a:gd name="connsiteY0" fmla="*/ 1257300 h 2514600"/>
              <a:gd name="connsiteX1" fmla="*/ 32935 w 4469495"/>
              <a:gd name="connsiteY1" fmla="*/ 1108998 h 2514600"/>
              <a:gd name="connsiteX2" fmla="*/ 44530 w 4469495"/>
              <a:gd name="connsiteY2" fmla="*/ 1089577 h 2514600"/>
              <a:gd name="connsiteX3" fmla="*/ 43636 w 4469495"/>
              <a:gd name="connsiteY3" fmla="*/ 1086844 h 2514600"/>
              <a:gd name="connsiteX4" fmla="*/ 701190 w 4469495"/>
              <a:gd name="connsiteY4" fmla="*/ 151530 h 2514600"/>
              <a:gd name="connsiteX5" fmla="*/ 737437 w 4469495"/>
              <a:gd name="connsiteY5" fmla="*/ 111592 h 2514600"/>
              <a:gd name="connsiteX6" fmla="*/ 949322 w 4469495"/>
              <a:gd name="connsiteY6" fmla="*/ 7740 h 2514600"/>
              <a:gd name="connsiteX7" fmla="*/ 999352 w 4469495"/>
              <a:gd name="connsiteY7" fmla="*/ 3155 h 2514600"/>
              <a:gd name="connsiteX8" fmla="*/ 1001236 w 4469495"/>
              <a:gd name="connsiteY8" fmla="*/ 0 h 2514600"/>
              <a:gd name="connsiteX9" fmla="*/ 1802495 w 4469495"/>
              <a:gd name="connsiteY9" fmla="*/ 0 h 2514600"/>
              <a:gd name="connsiteX10" fmla="*/ 2667000 w 4469495"/>
              <a:gd name="connsiteY10" fmla="*/ 0 h 2514600"/>
              <a:gd name="connsiteX11" fmla="*/ 3453897 w 4469495"/>
              <a:gd name="connsiteY11" fmla="*/ 0 h 2514600"/>
              <a:gd name="connsiteX12" fmla="*/ 3454655 w 4469495"/>
              <a:gd name="connsiteY12" fmla="*/ 1270 h 2514600"/>
              <a:gd name="connsiteX13" fmla="*/ 3525258 w 4469495"/>
              <a:gd name="connsiteY13" fmla="*/ 7741 h 2514600"/>
              <a:gd name="connsiteX14" fmla="*/ 3737143 w 4469495"/>
              <a:gd name="connsiteY14" fmla="*/ 111593 h 2514600"/>
              <a:gd name="connsiteX15" fmla="*/ 3750830 w 4469495"/>
              <a:gd name="connsiteY15" fmla="*/ 126674 h 2514600"/>
              <a:gd name="connsiteX16" fmla="*/ 4436279 w 4469495"/>
              <a:gd name="connsiteY16" fmla="*/ 1101665 h 2514600"/>
              <a:gd name="connsiteX17" fmla="*/ 4434274 w 4469495"/>
              <a:gd name="connsiteY17" fmla="*/ 1105170 h 2514600"/>
              <a:gd name="connsiteX18" fmla="*/ 4436560 w 4469495"/>
              <a:gd name="connsiteY18" fmla="*/ 1108998 h 2514600"/>
              <a:gd name="connsiteX19" fmla="*/ 4469495 w 4469495"/>
              <a:gd name="connsiteY19" fmla="*/ 1257300 h 2514600"/>
              <a:gd name="connsiteX20" fmla="*/ 4436560 w 4469495"/>
              <a:gd name="connsiteY20" fmla="*/ 1405602 h 2514600"/>
              <a:gd name="connsiteX21" fmla="*/ 4424965 w 4469495"/>
              <a:gd name="connsiteY21" fmla="*/ 1425023 h 2514600"/>
              <a:gd name="connsiteX22" fmla="*/ 4425859 w 4469495"/>
              <a:gd name="connsiteY22" fmla="*/ 1427756 h 2514600"/>
              <a:gd name="connsiteX23" fmla="*/ 3768305 w 4469495"/>
              <a:gd name="connsiteY23" fmla="*/ 2363070 h 2514600"/>
              <a:gd name="connsiteX24" fmla="*/ 3732058 w 4469495"/>
              <a:gd name="connsiteY24" fmla="*/ 2403008 h 2514600"/>
              <a:gd name="connsiteX25" fmla="*/ 3520173 w 4469495"/>
              <a:gd name="connsiteY25" fmla="*/ 2506860 h 2514600"/>
              <a:gd name="connsiteX26" fmla="*/ 3470143 w 4469495"/>
              <a:gd name="connsiteY26" fmla="*/ 2511445 h 2514600"/>
              <a:gd name="connsiteX27" fmla="*/ 3468259 w 4469495"/>
              <a:gd name="connsiteY27" fmla="*/ 2514600 h 2514600"/>
              <a:gd name="connsiteX28" fmla="*/ 2667000 w 4469495"/>
              <a:gd name="connsiteY28" fmla="*/ 2514600 h 2514600"/>
              <a:gd name="connsiteX29" fmla="*/ 1802495 w 4469495"/>
              <a:gd name="connsiteY29" fmla="*/ 2514600 h 2514600"/>
              <a:gd name="connsiteX30" fmla="*/ 1015598 w 4469495"/>
              <a:gd name="connsiteY30" fmla="*/ 2514600 h 2514600"/>
              <a:gd name="connsiteX31" fmla="*/ 1014840 w 4469495"/>
              <a:gd name="connsiteY31" fmla="*/ 2513330 h 2514600"/>
              <a:gd name="connsiteX32" fmla="*/ 944237 w 4469495"/>
              <a:gd name="connsiteY32" fmla="*/ 2506859 h 2514600"/>
              <a:gd name="connsiteX33" fmla="*/ 732352 w 4469495"/>
              <a:gd name="connsiteY33" fmla="*/ 2403007 h 2514600"/>
              <a:gd name="connsiteX34" fmla="*/ 718665 w 4469495"/>
              <a:gd name="connsiteY34" fmla="*/ 2387926 h 2514600"/>
              <a:gd name="connsiteX35" fmla="*/ 33216 w 4469495"/>
              <a:gd name="connsiteY35" fmla="*/ 1412935 h 2514600"/>
              <a:gd name="connsiteX36" fmla="*/ 35221 w 4469495"/>
              <a:gd name="connsiteY36" fmla="*/ 1409430 h 2514600"/>
              <a:gd name="connsiteX37" fmla="*/ 32935 w 4469495"/>
              <a:gd name="connsiteY37" fmla="*/ 1405602 h 2514600"/>
              <a:gd name="connsiteX38" fmla="*/ 0 w 4469495"/>
              <a:gd name="connsiteY38" fmla="*/ 1257300 h 2514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4469495" h="2514600">
                <a:moveTo>
                  <a:pt x="0" y="1257300"/>
                </a:moveTo>
                <a:cubicBezTo>
                  <a:pt x="0" y="1204695"/>
                  <a:pt x="11727" y="1154580"/>
                  <a:pt x="32935" y="1108998"/>
                </a:cubicBezTo>
                <a:lnTo>
                  <a:pt x="44530" y="1089577"/>
                </a:lnTo>
                <a:lnTo>
                  <a:pt x="43636" y="1086844"/>
                </a:lnTo>
                <a:lnTo>
                  <a:pt x="701190" y="151530"/>
                </a:lnTo>
                <a:lnTo>
                  <a:pt x="737437" y="111592"/>
                </a:lnTo>
                <a:cubicBezTo>
                  <a:pt x="794318" y="59882"/>
                  <a:pt x="867475" y="22966"/>
                  <a:pt x="949322" y="7740"/>
                </a:cubicBezTo>
                <a:lnTo>
                  <a:pt x="999352" y="3155"/>
                </a:lnTo>
                <a:lnTo>
                  <a:pt x="1001236" y="0"/>
                </a:lnTo>
                <a:lnTo>
                  <a:pt x="1802495" y="0"/>
                </a:lnTo>
                <a:lnTo>
                  <a:pt x="2667000" y="0"/>
                </a:lnTo>
                <a:lnTo>
                  <a:pt x="3453897" y="0"/>
                </a:lnTo>
                <a:lnTo>
                  <a:pt x="3454655" y="1270"/>
                </a:lnTo>
                <a:lnTo>
                  <a:pt x="3525258" y="7741"/>
                </a:lnTo>
                <a:cubicBezTo>
                  <a:pt x="3607106" y="22967"/>
                  <a:pt x="3680262" y="59882"/>
                  <a:pt x="3737143" y="111593"/>
                </a:cubicBezTo>
                <a:lnTo>
                  <a:pt x="3750830" y="126674"/>
                </a:lnTo>
                <a:lnTo>
                  <a:pt x="4436279" y="1101665"/>
                </a:lnTo>
                <a:lnTo>
                  <a:pt x="4434274" y="1105170"/>
                </a:lnTo>
                <a:lnTo>
                  <a:pt x="4436560" y="1108998"/>
                </a:lnTo>
                <a:cubicBezTo>
                  <a:pt x="4457768" y="1154580"/>
                  <a:pt x="4469495" y="1204695"/>
                  <a:pt x="4469495" y="1257300"/>
                </a:cubicBezTo>
                <a:cubicBezTo>
                  <a:pt x="4469495" y="1309905"/>
                  <a:pt x="4457768" y="1360020"/>
                  <a:pt x="4436560" y="1405602"/>
                </a:cubicBezTo>
                <a:lnTo>
                  <a:pt x="4424965" y="1425023"/>
                </a:lnTo>
                <a:lnTo>
                  <a:pt x="4425859" y="1427756"/>
                </a:lnTo>
                <a:lnTo>
                  <a:pt x="3768305" y="2363070"/>
                </a:lnTo>
                <a:lnTo>
                  <a:pt x="3732058" y="2403008"/>
                </a:lnTo>
                <a:cubicBezTo>
                  <a:pt x="3675177" y="2454718"/>
                  <a:pt x="3602020" y="2491634"/>
                  <a:pt x="3520173" y="2506860"/>
                </a:cubicBezTo>
                <a:lnTo>
                  <a:pt x="3470143" y="2511445"/>
                </a:lnTo>
                <a:lnTo>
                  <a:pt x="3468259" y="2514600"/>
                </a:lnTo>
                <a:lnTo>
                  <a:pt x="2667000" y="2514600"/>
                </a:lnTo>
                <a:lnTo>
                  <a:pt x="1802495" y="2514600"/>
                </a:lnTo>
                <a:lnTo>
                  <a:pt x="1015598" y="2514600"/>
                </a:lnTo>
                <a:lnTo>
                  <a:pt x="1014840" y="2513330"/>
                </a:lnTo>
                <a:lnTo>
                  <a:pt x="944237" y="2506859"/>
                </a:lnTo>
                <a:cubicBezTo>
                  <a:pt x="862389" y="2491633"/>
                  <a:pt x="789233" y="2454718"/>
                  <a:pt x="732352" y="2403007"/>
                </a:cubicBezTo>
                <a:lnTo>
                  <a:pt x="718665" y="2387926"/>
                </a:lnTo>
                <a:lnTo>
                  <a:pt x="33216" y="1412935"/>
                </a:lnTo>
                <a:lnTo>
                  <a:pt x="35221" y="1409430"/>
                </a:lnTo>
                <a:lnTo>
                  <a:pt x="32935" y="1405602"/>
                </a:lnTo>
                <a:cubicBezTo>
                  <a:pt x="11727" y="1360020"/>
                  <a:pt x="0" y="1309905"/>
                  <a:pt x="0" y="1257300"/>
                </a:cubicBezTo>
                <a:close/>
              </a:path>
            </a:pathLst>
          </a:custGeom>
          <a:solidFill>
            <a:srgbClr val="7A7A7A"/>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Rectangle 43">
            <a:extLst>
              <a:ext uri="{FF2B5EF4-FFF2-40B4-BE49-F238E27FC236}">
                <a16:creationId xmlns:a16="http://schemas.microsoft.com/office/drawing/2014/main" id="{E845845B-57AC-4A58-8F31-27D91505F430}"/>
              </a:ext>
            </a:extLst>
          </p:cNvPr>
          <p:cNvSpPr/>
          <p:nvPr/>
        </p:nvSpPr>
        <p:spPr>
          <a:xfrm>
            <a:off x="9199217" y="2057401"/>
            <a:ext cx="2304288" cy="685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B0153B3B-A9AD-42E5-9FC1-471F25E2D838}"/>
              </a:ext>
            </a:extLst>
          </p:cNvPr>
          <p:cNvSpPr txBox="1"/>
          <p:nvPr/>
        </p:nvSpPr>
        <p:spPr>
          <a:xfrm>
            <a:off x="9919252" y="1154378"/>
            <a:ext cx="862264" cy="830997"/>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04</a:t>
            </a:r>
          </a:p>
          <a:p>
            <a:pPr algn="ctr"/>
            <a:r>
              <a:rPr lang="en-US" sz="1100" dirty="0">
                <a:solidFill>
                  <a:schemeClr val="bg1"/>
                </a:solidFill>
              </a:rPr>
              <a:t>OPTION</a:t>
            </a:r>
          </a:p>
        </p:txBody>
      </p:sp>
      <p:sp>
        <p:nvSpPr>
          <p:cNvPr id="46" name="TextBox 45">
            <a:extLst>
              <a:ext uri="{FF2B5EF4-FFF2-40B4-BE49-F238E27FC236}">
                <a16:creationId xmlns:a16="http://schemas.microsoft.com/office/drawing/2014/main" id="{AF17C6DC-3D95-4D33-8372-F32E33A3D122}"/>
              </a:ext>
            </a:extLst>
          </p:cNvPr>
          <p:cNvSpPr txBox="1"/>
          <p:nvPr/>
        </p:nvSpPr>
        <p:spPr>
          <a:xfrm>
            <a:off x="9199217" y="2200246"/>
            <a:ext cx="2304288" cy="400110"/>
          </a:xfrm>
          <a:prstGeom prst="rect">
            <a:avLst/>
          </a:prstGeom>
          <a:noFill/>
        </p:spPr>
        <p:txBody>
          <a:bodyPr wrap="square" rtlCol="0">
            <a:spAutoFit/>
          </a:bodyPr>
          <a:lstStyle/>
          <a:p>
            <a:pPr algn="ctr"/>
            <a:r>
              <a:rPr lang="en-US" sz="2000" dirty="0">
                <a:solidFill>
                  <a:srgbClr val="4D4D4D"/>
                </a:solidFill>
                <a:latin typeface="Bernard MT Condensed" panose="02050806060905020404" pitchFamily="18" charset="0"/>
              </a:rPr>
              <a:t>LOREM IPSUM DOLOR</a:t>
            </a:r>
          </a:p>
        </p:txBody>
      </p:sp>
      <p:sp>
        <p:nvSpPr>
          <p:cNvPr id="47" name="TextBox 46">
            <a:extLst>
              <a:ext uri="{FF2B5EF4-FFF2-40B4-BE49-F238E27FC236}">
                <a16:creationId xmlns:a16="http://schemas.microsoft.com/office/drawing/2014/main" id="{5714C1DC-5833-4597-A408-7D6CFA710A3D}"/>
              </a:ext>
            </a:extLst>
          </p:cNvPr>
          <p:cNvSpPr txBox="1"/>
          <p:nvPr/>
        </p:nvSpPr>
        <p:spPr>
          <a:xfrm>
            <a:off x="9251307" y="2806260"/>
            <a:ext cx="2304288" cy="1831271"/>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9" name="TextBox 48">
            <a:extLst>
              <a:ext uri="{FF2B5EF4-FFF2-40B4-BE49-F238E27FC236}">
                <a16:creationId xmlns:a16="http://schemas.microsoft.com/office/drawing/2014/main" id="{F5AF5F0E-95FB-4CF5-87A0-0E3C5964C1AC}"/>
              </a:ext>
            </a:extLst>
          </p:cNvPr>
          <p:cNvSpPr txBox="1"/>
          <p:nvPr/>
        </p:nvSpPr>
        <p:spPr>
          <a:xfrm>
            <a:off x="387495" y="305067"/>
            <a:ext cx="5316279"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pic>
        <p:nvPicPr>
          <p:cNvPr id="26" name="Picture 25">
            <a:hlinkClick r:id="rId2"/>
            <a:extLst>
              <a:ext uri="{FF2B5EF4-FFF2-40B4-BE49-F238E27FC236}">
                <a16:creationId xmlns:a16="http://schemas.microsoft.com/office/drawing/2014/main" id="{E630020D-6AB6-4353-9ACD-66DFB9247F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90746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left)">
                                      <p:cBhvr>
                                        <p:cTn id="7" dur="1000"/>
                                        <p:tgtEl>
                                          <p:spTgt spid="49"/>
                                        </p:tgtEl>
                                      </p:cBhvr>
                                    </p:animEffect>
                                  </p:childTnLst>
                                </p:cTn>
                              </p:par>
                            </p:childTnLst>
                          </p:cTn>
                        </p:par>
                        <p:par>
                          <p:cTn id="8" fill="hold">
                            <p:stCondLst>
                              <p:cond delay="1000"/>
                            </p:stCondLst>
                            <p:childTnLst>
                              <p:par>
                                <p:cTn id="9" presetID="47" presetClass="entr" presetSubtype="0" fill="hold" grpId="0" nodeType="afterEffect">
                                  <p:stCondLst>
                                    <p:cond delay="0"/>
                                  </p:stCondLst>
                                  <p:childTnLst>
                                    <p:set>
                                      <p:cBhvr>
                                        <p:cTn id="10" dur="1" fill="hold">
                                          <p:stCondLst>
                                            <p:cond delay="0"/>
                                          </p:stCondLst>
                                        </p:cTn>
                                        <p:tgtEl>
                                          <p:spTgt spid="29"/>
                                        </p:tgtEl>
                                        <p:attrNameLst>
                                          <p:attrName>style.visibility</p:attrName>
                                        </p:attrNameLst>
                                      </p:cBhvr>
                                      <p:to>
                                        <p:strVal val="visible"/>
                                      </p:to>
                                    </p:set>
                                    <p:animEffect transition="in" filter="fade">
                                      <p:cBhvr>
                                        <p:cTn id="11" dur="1000"/>
                                        <p:tgtEl>
                                          <p:spTgt spid="29"/>
                                        </p:tgtEl>
                                      </p:cBhvr>
                                    </p:animEffect>
                                    <p:anim calcmode="lin" valueType="num">
                                      <p:cBhvr>
                                        <p:cTn id="12" dur="1000" fill="hold"/>
                                        <p:tgtEl>
                                          <p:spTgt spid="29"/>
                                        </p:tgtEl>
                                        <p:attrNameLst>
                                          <p:attrName>ppt_x</p:attrName>
                                        </p:attrNameLst>
                                      </p:cBhvr>
                                      <p:tavLst>
                                        <p:tav tm="0">
                                          <p:val>
                                            <p:strVal val="#ppt_x"/>
                                          </p:val>
                                        </p:tav>
                                        <p:tav tm="100000">
                                          <p:val>
                                            <p:strVal val="#ppt_x"/>
                                          </p:val>
                                        </p:tav>
                                      </p:tavLst>
                                    </p:anim>
                                    <p:anim calcmode="lin" valueType="num">
                                      <p:cBhvr>
                                        <p:cTn id="13" dur="1000" fill="hold"/>
                                        <p:tgtEl>
                                          <p:spTgt spid="29"/>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31"/>
                                        </p:tgtEl>
                                        <p:attrNameLst>
                                          <p:attrName>style.visibility</p:attrName>
                                        </p:attrNameLst>
                                      </p:cBhvr>
                                      <p:to>
                                        <p:strVal val="visible"/>
                                      </p:to>
                                    </p:set>
                                    <p:animEffect transition="in" filter="fade">
                                      <p:cBhvr>
                                        <p:cTn id="16" dur="1000"/>
                                        <p:tgtEl>
                                          <p:spTgt spid="31"/>
                                        </p:tgtEl>
                                      </p:cBhvr>
                                    </p:animEffect>
                                    <p:anim calcmode="lin" valueType="num">
                                      <p:cBhvr>
                                        <p:cTn id="17" dur="1000" fill="hold"/>
                                        <p:tgtEl>
                                          <p:spTgt spid="31"/>
                                        </p:tgtEl>
                                        <p:attrNameLst>
                                          <p:attrName>ppt_x</p:attrName>
                                        </p:attrNameLst>
                                      </p:cBhvr>
                                      <p:tavLst>
                                        <p:tav tm="0">
                                          <p:val>
                                            <p:strVal val="#ppt_x"/>
                                          </p:val>
                                        </p:tav>
                                        <p:tav tm="100000">
                                          <p:val>
                                            <p:strVal val="#ppt_x"/>
                                          </p:val>
                                        </p:tav>
                                      </p:tavLst>
                                    </p:anim>
                                    <p:anim calcmode="lin" valueType="num">
                                      <p:cBhvr>
                                        <p:cTn id="18" dur="1000" fill="hold"/>
                                        <p:tgtEl>
                                          <p:spTgt spid="31"/>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30"/>
                                        </p:tgtEl>
                                        <p:attrNameLst>
                                          <p:attrName>style.visibility</p:attrName>
                                        </p:attrNameLst>
                                      </p:cBhvr>
                                      <p:to>
                                        <p:strVal val="visible"/>
                                      </p:to>
                                    </p:set>
                                    <p:animEffect transition="in" filter="fade">
                                      <p:cBhvr>
                                        <p:cTn id="22" dur="1000"/>
                                        <p:tgtEl>
                                          <p:spTgt spid="30"/>
                                        </p:tgtEl>
                                      </p:cBhvr>
                                    </p:animEffect>
                                    <p:anim calcmode="lin" valueType="num">
                                      <p:cBhvr>
                                        <p:cTn id="23" dur="1000" fill="hold"/>
                                        <p:tgtEl>
                                          <p:spTgt spid="30"/>
                                        </p:tgtEl>
                                        <p:attrNameLst>
                                          <p:attrName>ppt_x</p:attrName>
                                        </p:attrNameLst>
                                      </p:cBhvr>
                                      <p:tavLst>
                                        <p:tav tm="0">
                                          <p:val>
                                            <p:strVal val="#ppt_x"/>
                                          </p:val>
                                        </p:tav>
                                        <p:tav tm="100000">
                                          <p:val>
                                            <p:strVal val="#ppt_x"/>
                                          </p:val>
                                        </p:tav>
                                      </p:tavLst>
                                    </p:anim>
                                    <p:anim calcmode="lin" valueType="num">
                                      <p:cBhvr>
                                        <p:cTn id="24" dur="1000" fill="hold"/>
                                        <p:tgtEl>
                                          <p:spTgt spid="30"/>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32"/>
                                        </p:tgtEl>
                                        <p:attrNameLst>
                                          <p:attrName>style.visibility</p:attrName>
                                        </p:attrNameLst>
                                      </p:cBhvr>
                                      <p:to>
                                        <p:strVal val="visible"/>
                                      </p:to>
                                    </p:set>
                                    <p:animEffect transition="in" filter="fade">
                                      <p:cBhvr>
                                        <p:cTn id="27" dur="1000"/>
                                        <p:tgtEl>
                                          <p:spTgt spid="32"/>
                                        </p:tgtEl>
                                      </p:cBhvr>
                                    </p:animEffect>
                                    <p:anim calcmode="lin" valueType="num">
                                      <p:cBhvr>
                                        <p:cTn id="28" dur="1000" fill="hold"/>
                                        <p:tgtEl>
                                          <p:spTgt spid="32"/>
                                        </p:tgtEl>
                                        <p:attrNameLst>
                                          <p:attrName>ppt_x</p:attrName>
                                        </p:attrNameLst>
                                      </p:cBhvr>
                                      <p:tavLst>
                                        <p:tav tm="0">
                                          <p:val>
                                            <p:strVal val="#ppt_x"/>
                                          </p:val>
                                        </p:tav>
                                        <p:tav tm="100000">
                                          <p:val>
                                            <p:strVal val="#ppt_x"/>
                                          </p:val>
                                        </p:tav>
                                      </p:tavLst>
                                    </p:anim>
                                    <p:anim calcmode="lin" valueType="num">
                                      <p:cBhvr>
                                        <p:cTn id="29" dur="1000" fill="hold"/>
                                        <p:tgtEl>
                                          <p:spTgt spid="32"/>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33"/>
                                        </p:tgtEl>
                                        <p:attrNameLst>
                                          <p:attrName>style.visibility</p:attrName>
                                        </p:attrNameLst>
                                      </p:cBhvr>
                                      <p:to>
                                        <p:strVal val="visible"/>
                                      </p:to>
                                    </p:set>
                                    <p:animEffect transition="in" filter="fade">
                                      <p:cBhvr>
                                        <p:cTn id="32" dur="1000"/>
                                        <p:tgtEl>
                                          <p:spTgt spid="33"/>
                                        </p:tgtEl>
                                      </p:cBhvr>
                                    </p:animEffect>
                                    <p:anim calcmode="lin" valueType="num">
                                      <p:cBhvr>
                                        <p:cTn id="33" dur="1000" fill="hold"/>
                                        <p:tgtEl>
                                          <p:spTgt spid="33"/>
                                        </p:tgtEl>
                                        <p:attrNameLst>
                                          <p:attrName>ppt_x</p:attrName>
                                        </p:attrNameLst>
                                      </p:cBhvr>
                                      <p:tavLst>
                                        <p:tav tm="0">
                                          <p:val>
                                            <p:strVal val="#ppt_x"/>
                                          </p:val>
                                        </p:tav>
                                        <p:tav tm="100000">
                                          <p:val>
                                            <p:strVal val="#ppt_x"/>
                                          </p:val>
                                        </p:tav>
                                      </p:tavLst>
                                    </p:anim>
                                    <p:anim calcmode="lin" valueType="num">
                                      <p:cBhvr>
                                        <p:cTn id="34" dur="1000" fill="hold"/>
                                        <p:tgtEl>
                                          <p:spTgt spid="33"/>
                                        </p:tgtEl>
                                        <p:attrNameLst>
                                          <p:attrName>ppt_y</p:attrName>
                                        </p:attrNameLst>
                                      </p:cBhvr>
                                      <p:tavLst>
                                        <p:tav tm="0">
                                          <p:val>
                                            <p:strVal val="#ppt_y+.1"/>
                                          </p:val>
                                        </p:tav>
                                        <p:tav tm="100000">
                                          <p:val>
                                            <p:strVal val="#ppt_y"/>
                                          </p:val>
                                        </p:tav>
                                      </p:tavLst>
                                    </p:anim>
                                  </p:childTnLst>
                                </p:cTn>
                              </p:par>
                            </p:childTnLst>
                          </p:cTn>
                        </p:par>
                        <p:par>
                          <p:cTn id="35" fill="hold">
                            <p:stCondLst>
                              <p:cond delay="3000"/>
                            </p:stCondLst>
                            <p:childTnLst>
                              <p:par>
                                <p:cTn id="36" presetID="47" presetClass="entr" presetSubtype="0" fill="hold" grpId="0" nodeType="after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fade">
                                      <p:cBhvr>
                                        <p:cTn id="38" dur="1000"/>
                                        <p:tgtEl>
                                          <p:spTgt spid="21"/>
                                        </p:tgtEl>
                                      </p:cBhvr>
                                    </p:animEffect>
                                    <p:anim calcmode="lin" valueType="num">
                                      <p:cBhvr>
                                        <p:cTn id="39" dur="1000" fill="hold"/>
                                        <p:tgtEl>
                                          <p:spTgt spid="21"/>
                                        </p:tgtEl>
                                        <p:attrNameLst>
                                          <p:attrName>ppt_x</p:attrName>
                                        </p:attrNameLst>
                                      </p:cBhvr>
                                      <p:tavLst>
                                        <p:tav tm="0">
                                          <p:val>
                                            <p:strVal val="#ppt_x"/>
                                          </p:val>
                                        </p:tav>
                                        <p:tav tm="100000">
                                          <p:val>
                                            <p:strVal val="#ppt_x"/>
                                          </p:val>
                                        </p:tav>
                                      </p:tavLst>
                                    </p:anim>
                                    <p:anim calcmode="lin" valueType="num">
                                      <p:cBhvr>
                                        <p:cTn id="40" dur="1000" fill="hold"/>
                                        <p:tgtEl>
                                          <p:spTgt spid="21"/>
                                        </p:tgtEl>
                                        <p:attrNameLst>
                                          <p:attrName>ppt_y</p:attrName>
                                        </p:attrNameLst>
                                      </p:cBhvr>
                                      <p:tavLst>
                                        <p:tav tm="0">
                                          <p:val>
                                            <p:strVal val="#ppt_y-.1"/>
                                          </p:val>
                                        </p:tav>
                                        <p:tav tm="100000">
                                          <p:val>
                                            <p:strVal val="#ppt_y"/>
                                          </p:val>
                                        </p:tav>
                                      </p:tavLst>
                                    </p:anim>
                                  </p:childTnLst>
                                </p:cTn>
                              </p:par>
                              <p:par>
                                <p:cTn id="41" presetID="47" presetClass="entr" presetSubtype="0" fill="hold" grpId="0" nodeType="withEffect">
                                  <p:stCondLst>
                                    <p:cond delay="0"/>
                                  </p:stCondLst>
                                  <p:childTnLst>
                                    <p:set>
                                      <p:cBhvr>
                                        <p:cTn id="42" dur="1" fill="hold">
                                          <p:stCondLst>
                                            <p:cond delay="0"/>
                                          </p:stCondLst>
                                        </p:cTn>
                                        <p:tgtEl>
                                          <p:spTgt spid="23"/>
                                        </p:tgtEl>
                                        <p:attrNameLst>
                                          <p:attrName>style.visibility</p:attrName>
                                        </p:attrNameLst>
                                      </p:cBhvr>
                                      <p:to>
                                        <p:strVal val="visible"/>
                                      </p:to>
                                    </p:set>
                                    <p:animEffect transition="in" filter="fade">
                                      <p:cBhvr>
                                        <p:cTn id="43" dur="1000"/>
                                        <p:tgtEl>
                                          <p:spTgt spid="23"/>
                                        </p:tgtEl>
                                      </p:cBhvr>
                                    </p:animEffect>
                                    <p:anim calcmode="lin" valueType="num">
                                      <p:cBhvr>
                                        <p:cTn id="44" dur="1000" fill="hold"/>
                                        <p:tgtEl>
                                          <p:spTgt spid="23"/>
                                        </p:tgtEl>
                                        <p:attrNameLst>
                                          <p:attrName>ppt_x</p:attrName>
                                        </p:attrNameLst>
                                      </p:cBhvr>
                                      <p:tavLst>
                                        <p:tav tm="0">
                                          <p:val>
                                            <p:strVal val="#ppt_x"/>
                                          </p:val>
                                        </p:tav>
                                        <p:tav tm="100000">
                                          <p:val>
                                            <p:strVal val="#ppt_x"/>
                                          </p:val>
                                        </p:tav>
                                      </p:tavLst>
                                    </p:anim>
                                    <p:anim calcmode="lin" valueType="num">
                                      <p:cBhvr>
                                        <p:cTn id="45" dur="1000" fill="hold"/>
                                        <p:tgtEl>
                                          <p:spTgt spid="23"/>
                                        </p:tgtEl>
                                        <p:attrNameLst>
                                          <p:attrName>ppt_y</p:attrName>
                                        </p:attrNameLst>
                                      </p:cBhvr>
                                      <p:tavLst>
                                        <p:tav tm="0">
                                          <p:val>
                                            <p:strVal val="#ppt_y-.1"/>
                                          </p:val>
                                        </p:tav>
                                        <p:tav tm="100000">
                                          <p:val>
                                            <p:strVal val="#ppt_y"/>
                                          </p:val>
                                        </p:tav>
                                      </p:tavLst>
                                    </p:anim>
                                  </p:childTnLst>
                                </p:cTn>
                              </p:par>
                            </p:childTnLst>
                          </p:cTn>
                        </p:par>
                        <p:par>
                          <p:cTn id="46" fill="hold">
                            <p:stCondLst>
                              <p:cond delay="4000"/>
                            </p:stCondLst>
                            <p:childTnLst>
                              <p:par>
                                <p:cTn id="47" presetID="42" presetClass="entr" presetSubtype="0" fill="hold" grpId="0" nodeType="afterEffect">
                                  <p:stCondLst>
                                    <p:cond delay="0"/>
                                  </p:stCondLst>
                                  <p:childTnLst>
                                    <p:set>
                                      <p:cBhvr>
                                        <p:cTn id="48" dur="1" fill="hold">
                                          <p:stCondLst>
                                            <p:cond delay="0"/>
                                          </p:stCondLst>
                                        </p:cTn>
                                        <p:tgtEl>
                                          <p:spTgt spid="22"/>
                                        </p:tgtEl>
                                        <p:attrNameLst>
                                          <p:attrName>style.visibility</p:attrName>
                                        </p:attrNameLst>
                                      </p:cBhvr>
                                      <p:to>
                                        <p:strVal val="visible"/>
                                      </p:to>
                                    </p:set>
                                    <p:animEffect transition="in" filter="fade">
                                      <p:cBhvr>
                                        <p:cTn id="49" dur="1000"/>
                                        <p:tgtEl>
                                          <p:spTgt spid="22"/>
                                        </p:tgtEl>
                                      </p:cBhvr>
                                    </p:animEffect>
                                    <p:anim calcmode="lin" valueType="num">
                                      <p:cBhvr>
                                        <p:cTn id="50" dur="1000" fill="hold"/>
                                        <p:tgtEl>
                                          <p:spTgt spid="22"/>
                                        </p:tgtEl>
                                        <p:attrNameLst>
                                          <p:attrName>ppt_x</p:attrName>
                                        </p:attrNameLst>
                                      </p:cBhvr>
                                      <p:tavLst>
                                        <p:tav tm="0">
                                          <p:val>
                                            <p:strVal val="#ppt_x"/>
                                          </p:val>
                                        </p:tav>
                                        <p:tav tm="100000">
                                          <p:val>
                                            <p:strVal val="#ppt_x"/>
                                          </p:val>
                                        </p:tav>
                                      </p:tavLst>
                                    </p:anim>
                                    <p:anim calcmode="lin" valueType="num">
                                      <p:cBhvr>
                                        <p:cTn id="51" dur="1000" fill="hold"/>
                                        <p:tgtEl>
                                          <p:spTgt spid="22"/>
                                        </p:tgtEl>
                                        <p:attrNameLst>
                                          <p:attrName>ppt_y</p:attrName>
                                        </p:attrNameLst>
                                      </p:cBhvr>
                                      <p:tavLst>
                                        <p:tav tm="0">
                                          <p:val>
                                            <p:strVal val="#ppt_y+.1"/>
                                          </p:val>
                                        </p:tav>
                                        <p:tav tm="100000">
                                          <p:val>
                                            <p:strVal val="#ppt_y"/>
                                          </p:val>
                                        </p:tav>
                                      </p:tavLst>
                                    </p:anim>
                                  </p:childTnLst>
                                </p:cTn>
                              </p:par>
                              <p:par>
                                <p:cTn id="52" presetID="42" presetClass="entr" presetSubtype="0" fill="hold" grpId="0" nodeType="withEffect">
                                  <p:stCondLst>
                                    <p:cond delay="0"/>
                                  </p:stCondLst>
                                  <p:childTnLst>
                                    <p:set>
                                      <p:cBhvr>
                                        <p:cTn id="53" dur="1" fill="hold">
                                          <p:stCondLst>
                                            <p:cond delay="0"/>
                                          </p:stCondLst>
                                        </p:cTn>
                                        <p:tgtEl>
                                          <p:spTgt spid="24"/>
                                        </p:tgtEl>
                                        <p:attrNameLst>
                                          <p:attrName>style.visibility</p:attrName>
                                        </p:attrNameLst>
                                      </p:cBhvr>
                                      <p:to>
                                        <p:strVal val="visible"/>
                                      </p:to>
                                    </p:set>
                                    <p:animEffect transition="in" filter="fade">
                                      <p:cBhvr>
                                        <p:cTn id="54" dur="1000"/>
                                        <p:tgtEl>
                                          <p:spTgt spid="24"/>
                                        </p:tgtEl>
                                      </p:cBhvr>
                                    </p:animEffect>
                                    <p:anim calcmode="lin" valueType="num">
                                      <p:cBhvr>
                                        <p:cTn id="55" dur="1000" fill="hold"/>
                                        <p:tgtEl>
                                          <p:spTgt spid="24"/>
                                        </p:tgtEl>
                                        <p:attrNameLst>
                                          <p:attrName>ppt_x</p:attrName>
                                        </p:attrNameLst>
                                      </p:cBhvr>
                                      <p:tavLst>
                                        <p:tav tm="0">
                                          <p:val>
                                            <p:strVal val="#ppt_x"/>
                                          </p:val>
                                        </p:tav>
                                        <p:tav tm="100000">
                                          <p:val>
                                            <p:strVal val="#ppt_x"/>
                                          </p:val>
                                        </p:tav>
                                      </p:tavLst>
                                    </p:anim>
                                    <p:anim calcmode="lin" valueType="num">
                                      <p:cBhvr>
                                        <p:cTn id="56" dur="1000" fill="hold"/>
                                        <p:tgtEl>
                                          <p:spTgt spid="24"/>
                                        </p:tgtEl>
                                        <p:attrNameLst>
                                          <p:attrName>ppt_y</p:attrName>
                                        </p:attrNameLst>
                                      </p:cBhvr>
                                      <p:tavLst>
                                        <p:tav tm="0">
                                          <p:val>
                                            <p:strVal val="#ppt_y+.1"/>
                                          </p:val>
                                        </p:tav>
                                        <p:tav tm="100000">
                                          <p:val>
                                            <p:strVal val="#ppt_y"/>
                                          </p:val>
                                        </p:tav>
                                      </p:tavLst>
                                    </p:anim>
                                  </p:childTnLst>
                                </p:cTn>
                              </p:par>
                              <p:par>
                                <p:cTn id="57" presetID="42" presetClass="entr" presetSubtype="0" fill="hold" grpId="0" nodeType="withEffect">
                                  <p:stCondLst>
                                    <p:cond delay="0"/>
                                  </p:stCondLst>
                                  <p:childTnLst>
                                    <p:set>
                                      <p:cBhvr>
                                        <p:cTn id="58" dur="1" fill="hold">
                                          <p:stCondLst>
                                            <p:cond delay="0"/>
                                          </p:stCondLst>
                                        </p:cTn>
                                        <p:tgtEl>
                                          <p:spTgt spid="25"/>
                                        </p:tgtEl>
                                        <p:attrNameLst>
                                          <p:attrName>style.visibility</p:attrName>
                                        </p:attrNameLst>
                                      </p:cBhvr>
                                      <p:to>
                                        <p:strVal val="visible"/>
                                      </p:to>
                                    </p:set>
                                    <p:animEffect transition="in" filter="fade">
                                      <p:cBhvr>
                                        <p:cTn id="59" dur="1000"/>
                                        <p:tgtEl>
                                          <p:spTgt spid="25"/>
                                        </p:tgtEl>
                                      </p:cBhvr>
                                    </p:animEffect>
                                    <p:anim calcmode="lin" valueType="num">
                                      <p:cBhvr>
                                        <p:cTn id="60" dur="1000" fill="hold"/>
                                        <p:tgtEl>
                                          <p:spTgt spid="25"/>
                                        </p:tgtEl>
                                        <p:attrNameLst>
                                          <p:attrName>ppt_x</p:attrName>
                                        </p:attrNameLst>
                                      </p:cBhvr>
                                      <p:tavLst>
                                        <p:tav tm="0">
                                          <p:val>
                                            <p:strVal val="#ppt_x"/>
                                          </p:val>
                                        </p:tav>
                                        <p:tav tm="100000">
                                          <p:val>
                                            <p:strVal val="#ppt_x"/>
                                          </p:val>
                                        </p:tav>
                                      </p:tavLst>
                                    </p:anim>
                                    <p:anim calcmode="lin" valueType="num">
                                      <p:cBhvr>
                                        <p:cTn id="61" dur="1000" fill="hold"/>
                                        <p:tgtEl>
                                          <p:spTgt spid="25"/>
                                        </p:tgtEl>
                                        <p:attrNameLst>
                                          <p:attrName>ppt_y</p:attrName>
                                        </p:attrNameLst>
                                      </p:cBhvr>
                                      <p:tavLst>
                                        <p:tav tm="0">
                                          <p:val>
                                            <p:strVal val="#ppt_y+.1"/>
                                          </p:val>
                                        </p:tav>
                                        <p:tav tm="100000">
                                          <p:val>
                                            <p:strVal val="#ppt_y"/>
                                          </p:val>
                                        </p:tav>
                                      </p:tavLst>
                                    </p:anim>
                                  </p:childTnLst>
                                </p:cTn>
                              </p:par>
                            </p:childTnLst>
                          </p:cTn>
                        </p:par>
                        <p:par>
                          <p:cTn id="62" fill="hold">
                            <p:stCondLst>
                              <p:cond delay="5000"/>
                            </p:stCondLst>
                            <p:childTnLst>
                              <p:par>
                                <p:cTn id="63" presetID="47" presetClass="entr" presetSubtype="0" fill="hold" grpId="0" nodeType="afterEffect">
                                  <p:stCondLst>
                                    <p:cond delay="0"/>
                                  </p:stCondLst>
                                  <p:childTnLst>
                                    <p:set>
                                      <p:cBhvr>
                                        <p:cTn id="64" dur="1" fill="hold">
                                          <p:stCondLst>
                                            <p:cond delay="0"/>
                                          </p:stCondLst>
                                        </p:cTn>
                                        <p:tgtEl>
                                          <p:spTgt spid="36"/>
                                        </p:tgtEl>
                                        <p:attrNameLst>
                                          <p:attrName>style.visibility</p:attrName>
                                        </p:attrNameLst>
                                      </p:cBhvr>
                                      <p:to>
                                        <p:strVal val="visible"/>
                                      </p:to>
                                    </p:set>
                                    <p:animEffect transition="in" filter="fade">
                                      <p:cBhvr>
                                        <p:cTn id="65" dur="1000"/>
                                        <p:tgtEl>
                                          <p:spTgt spid="36"/>
                                        </p:tgtEl>
                                      </p:cBhvr>
                                    </p:animEffect>
                                    <p:anim calcmode="lin" valueType="num">
                                      <p:cBhvr>
                                        <p:cTn id="66" dur="1000" fill="hold"/>
                                        <p:tgtEl>
                                          <p:spTgt spid="36"/>
                                        </p:tgtEl>
                                        <p:attrNameLst>
                                          <p:attrName>ppt_x</p:attrName>
                                        </p:attrNameLst>
                                      </p:cBhvr>
                                      <p:tavLst>
                                        <p:tav tm="0">
                                          <p:val>
                                            <p:strVal val="#ppt_x"/>
                                          </p:val>
                                        </p:tav>
                                        <p:tav tm="100000">
                                          <p:val>
                                            <p:strVal val="#ppt_x"/>
                                          </p:val>
                                        </p:tav>
                                      </p:tavLst>
                                    </p:anim>
                                    <p:anim calcmode="lin" valueType="num">
                                      <p:cBhvr>
                                        <p:cTn id="67" dur="1000" fill="hold"/>
                                        <p:tgtEl>
                                          <p:spTgt spid="36"/>
                                        </p:tgtEl>
                                        <p:attrNameLst>
                                          <p:attrName>ppt_y</p:attrName>
                                        </p:attrNameLst>
                                      </p:cBhvr>
                                      <p:tavLst>
                                        <p:tav tm="0">
                                          <p:val>
                                            <p:strVal val="#ppt_y-.1"/>
                                          </p:val>
                                        </p:tav>
                                        <p:tav tm="100000">
                                          <p:val>
                                            <p:strVal val="#ppt_y"/>
                                          </p:val>
                                        </p:tav>
                                      </p:tavLst>
                                    </p:anim>
                                  </p:childTnLst>
                                </p:cTn>
                              </p:par>
                              <p:par>
                                <p:cTn id="68" presetID="47" presetClass="entr" presetSubtype="0" fill="hold" grpId="0" nodeType="withEffect">
                                  <p:stCondLst>
                                    <p:cond delay="0"/>
                                  </p:stCondLst>
                                  <p:childTnLst>
                                    <p:set>
                                      <p:cBhvr>
                                        <p:cTn id="69" dur="1" fill="hold">
                                          <p:stCondLst>
                                            <p:cond delay="0"/>
                                          </p:stCondLst>
                                        </p:cTn>
                                        <p:tgtEl>
                                          <p:spTgt spid="38"/>
                                        </p:tgtEl>
                                        <p:attrNameLst>
                                          <p:attrName>style.visibility</p:attrName>
                                        </p:attrNameLst>
                                      </p:cBhvr>
                                      <p:to>
                                        <p:strVal val="visible"/>
                                      </p:to>
                                    </p:set>
                                    <p:animEffect transition="in" filter="fade">
                                      <p:cBhvr>
                                        <p:cTn id="70" dur="1000"/>
                                        <p:tgtEl>
                                          <p:spTgt spid="38"/>
                                        </p:tgtEl>
                                      </p:cBhvr>
                                    </p:animEffect>
                                    <p:anim calcmode="lin" valueType="num">
                                      <p:cBhvr>
                                        <p:cTn id="71" dur="1000" fill="hold"/>
                                        <p:tgtEl>
                                          <p:spTgt spid="38"/>
                                        </p:tgtEl>
                                        <p:attrNameLst>
                                          <p:attrName>ppt_x</p:attrName>
                                        </p:attrNameLst>
                                      </p:cBhvr>
                                      <p:tavLst>
                                        <p:tav tm="0">
                                          <p:val>
                                            <p:strVal val="#ppt_x"/>
                                          </p:val>
                                        </p:tav>
                                        <p:tav tm="100000">
                                          <p:val>
                                            <p:strVal val="#ppt_x"/>
                                          </p:val>
                                        </p:tav>
                                      </p:tavLst>
                                    </p:anim>
                                    <p:anim calcmode="lin" valueType="num">
                                      <p:cBhvr>
                                        <p:cTn id="72" dur="1000" fill="hold"/>
                                        <p:tgtEl>
                                          <p:spTgt spid="38"/>
                                        </p:tgtEl>
                                        <p:attrNameLst>
                                          <p:attrName>ppt_y</p:attrName>
                                        </p:attrNameLst>
                                      </p:cBhvr>
                                      <p:tavLst>
                                        <p:tav tm="0">
                                          <p:val>
                                            <p:strVal val="#ppt_y-.1"/>
                                          </p:val>
                                        </p:tav>
                                        <p:tav tm="100000">
                                          <p:val>
                                            <p:strVal val="#ppt_y"/>
                                          </p:val>
                                        </p:tav>
                                      </p:tavLst>
                                    </p:anim>
                                  </p:childTnLst>
                                </p:cTn>
                              </p:par>
                            </p:childTnLst>
                          </p:cTn>
                        </p:par>
                        <p:par>
                          <p:cTn id="73" fill="hold">
                            <p:stCondLst>
                              <p:cond delay="6000"/>
                            </p:stCondLst>
                            <p:childTnLst>
                              <p:par>
                                <p:cTn id="74" presetID="42" presetClass="entr" presetSubtype="0" fill="hold" grpId="0" nodeType="afterEffect">
                                  <p:stCondLst>
                                    <p:cond delay="0"/>
                                  </p:stCondLst>
                                  <p:childTnLst>
                                    <p:set>
                                      <p:cBhvr>
                                        <p:cTn id="75" dur="1" fill="hold">
                                          <p:stCondLst>
                                            <p:cond delay="0"/>
                                          </p:stCondLst>
                                        </p:cTn>
                                        <p:tgtEl>
                                          <p:spTgt spid="37"/>
                                        </p:tgtEl>
                                        <p:attrNameLst>
                                          <p:attrName>style.visibility</p:attrName>
                                        </p:attrNameLst>
                                      </p:cBhvr>
                                      <p:to>
                                        <p:strVal val="visible"/>
                                      </p:to>
                                    </p:set>
                                    <p:animEffect transition="in" filter="fade">
                                      <p:cBhvr>
                                        <p:cTn id="76" dur="1000"/>
                                        <p:tgtEl>
                                          <p:spTgt spid="37"/>
                                        </p:tgtEl>
                                      </p:cBhvr>
                                    </p:animEffect>
                                    <p:anim calcmode="lin" valueType="num">
                                      <p:cBhvr>
                                        <p:cTn id="77" dur="1000" fill="hold"/>
                                        <p:tgtEl>
                                          <p:spTgt spid="37"/>
                                        </p:tgtEl>
                                        <p:attrNameLst>
                                          <p:attrName>ppt_x</p:attrName>
                                        </p:attrNameLst>
                                      </p:cBhvr>
                                      <p:tavLst>
                                        <p:tav tm="0">
                                          <p:val>
                                            <p:strVal val="#ppt_x"/>
                                          </p:val>
                                        </p:tav>
                                        <p:tav tm="100000">
                                          <p:val>
                                            <p:strVal val="#ppt_x"/>
                                          </p:val>
                                        </p:tav>
                                      </p:tavLst>
                                    </p:anim>
                                    <p:anim calcmode="lin" valueType="num">
                                      <p:cBhvr>
                                        <p:cTn id="78" dur="1000" fill="hold"/>
                                        <p:tgtEl>
                                          <p:spTgt spid="37"/>
                                        </p:tgtEl>
                                        <p:attrNameLst>
                                          <p:attrName>ppt_y</p:attrName>
                                        </p:attrNameLst>
                                      </p:cBhvr>
                                      <p:tavLst>
                                        <p:tav tm="0">
                                          <p:val>
                                            <p:strVal val="#ppt_y+.1"/>
                                          </p:val>
                                        </p:tav>
                                        <p:tav tm="100000">
                                          <p:val>
                                            <p:strVal val="#ppt_y"/>
                                          </p:val>
                                        </p:tav>
                                      </p:tavLst>
                                    </p:anim>
                                  </p:childTnLst>
                                </p:cTn>
                              </p:par>
                              <p:par>
                                <p:cTn id="79" presetID="42" presetClass="entr" presetSubtype="0" fill="hold" grpId="0" nodeType="withEffect">
                                  <p:stCondLst>
                                    <p:cond delay="0"/>
                                  </p:stCondLst>
                                  <p:childTnLst>
                                    <p:set>
                                      <p:cBhvr>
                                        <p:cTn id="80" dur="1" fill="hold">
                                          <p:stCondLst>
                                            <p:cond delay="0"/>
                                          </p:stCondLst>
                                        </p:cTn>
                                        <p:tgtEl>
                                          <p:spTgt spid="39"/>
                                        </p:tgtEl>
                                        <p:attrNameLst>
                                          <p:attrName>style.visibility</p:attrName>
                                        </p:attrNameLst>
                                      </p:cBhvr>
                                      <p:to>
                                        <p:strVal val="visible"/>
                                      </p:to>
                                    </p:set>
                                    <p:animEffect transition="in" filter="fade">
                                      <p:cBhvr>
                                        <p:cTn id="81" dur="1000"/>
                                        <p:tgtEl>
                                          <p:spTgt spid="39"/>
                                        </p:tgtEl>
                                      </p:cBhvr>
                                    </p:animEffect>
                                    <p:anim calcmode="lin" valueType="num">
                                      <p:cBhvr>
                                        <p:cTn id="82" dur="1000" fill="hold"/>
                                        <p:tgtEl>
                                          <p:spTgt spid="39"/>
                                        </p:tgtEl>
                                        <p:attrNameLst>
                                          <p:attrName>ppt_x</p:attrName>
                                        </p:attrNameLst>
                                      </p:cBhvr>
                                      <p:tavLst>
                                        <p:tav tm="0">
                                          <p:val>
                                            <p:strVal val="#ppt_x"/>
                                          </p:val>
                                        </p:tav>
                                        <p:tav tm="100000">
                                          <p:val>
                                            <p:strVal val="#ppt_x"/>
                                          </p:val>
                                        </p:tav>
                                      </p:tavLst>
                                    </p:anim>
                                    <p:anim calcmode="lin" valueType="num">
                                      <p:cBhvr>
                                        <p:cTn id="83" dur="1000" fill="hold"/>
                                        <p:tgtEl>
                                          <p:spTgt spid="39"/>
                                        </p:tgtEl>
                                        <p:attrNameLst>
                                          <p:attrName>ppt_y</p:attrName>
                                        </p:attrNameLst>
                                      </p:cBhvr>
                                      <p:tavLst>
                                        <p:tav tm="0">
                                          <p:val>
                                            <p:strVal val="#ppt_y+.1"/>
                                          </p:val>
                                        </p:tav>
                                        <p:tav tm="100000">
                                          <p:val>
                                            <p:strVal val="#ppt_y"/>
                                          </p:val>
                                        </p:tav>
                                      </p:tavLst>
                                    </p:anim>
                                  </p:childTnLst>
                                </p:cTn>
                              </p:par>
                              <p:par>
                                <p:cTn id="84" presetID="42" presetClass="entr" presetSubtype="0" fill="hold" grpId="0" nodeType="withEffect">
                                  <p:stCondLst>
                                    <p:cond delay="0"/>
                                  </p:stCondLst>
                                  <p:childTnLst>
                                    <p:set>
                                      <p:cBhvr>
                                        <p:cTn id="85" dur="1" fill="hold">
                                          <p:stCondLst>
                                            <p:cond delay="0"/>
                                          </p:stCondLst>
                                        </p:cTn>
                                        <p:tgtEl>
                                          <p:spTgt spid="40"/>
                                        </p:tgtEl>
                                        <p:attrNameLst>
                                          <p:attrName>style.visibility</p:attrName>
                                        </p:attrNameLst>
                                      </p:cBhvr>
                                      <p:to>
                                        <p:strVal val="visible"/>
                                      </p:to>
                                    </p:set>
                                    <p:animEffect transition="in" filter="fade">
                                      <p:cBhvr>
                                        <p:cTn id="86" dur="1000"/>
                                        <p:tgtEl>
                                          <p:spTgt spid="40"/>
                                        </p:tgtEl>
                                      </p:cBhvr>
                                    </p:animEffect>
                                    <p:anim calcmode="lin" valueType="num">
                                      <p:cBhvr>
                                        <p:cTn id="87" dur="1000" fill="hold"/>
                                        <p:tgtEl>
                                          <p:spTgt spid="40"/>
                                        </p:tgtEl>
                                        <p:attrNameLst>
                                          <p:attrName>ppt_x</p:attrName>
                                        </p:attrNameLst>
                                      </p:cBhvr>
                                      <p:tavLst>
                                        <p:tav tm="0">
                                          <p:val>
                                            <p:strVal val="#ppt_x"/>
                                          </p:val>
                                        </p:tav>
                                        <p:tav tm="100000">
                                          <p:val>
                                            <p:strVal val="#ppt_x"/>
                                          </p:val>
                                        </p:tav>
                                      </p:tavLst>
                                    </p:anim>
                                    <p:anim calcmode="lin" valueType="num">
                                      <p:cBhvr>
                                        <p:cTn id="88" dur="1000" fill="hold"/>
                                        <p:tgtEl>
                                          <p:spTgt spid="40"/>
                                        </p:tgtEl>
                                        <p:attrNameLst>
                                          <p:attrName>ppt_y</p:attrName>
                                        </p:attrNameLst>
                                      </p:cBhvr>
                                      <p:tavLst>
                                        <p:tav tm="0">
                                          <p:val>
                                            <p:strVal val="#ppt_y+.1"/>
                                          </p:val>
                                        </p:tav>
                                        <p:tav tm="100000">
                                          <p:val>
                                            <p:strVal val="#ppt_y"/>
                                          </p:val>
                                        </p:tav>
                                      </p:tavLst>
                                    </p:anim>
                                  </p:childTnLst>
                                </p:cTn>
                              </p:par>
                            </p:childTnLst>
                          </p:cTn>
                        </p:par>
                        <p:par>
                          <p:cTn id="89" fill="hold">
                            <p:stCondLst>
                              <p:cond delay="7000"/>
                            </p:stCondLst>
                            <p:childTnLst>
                              <p:par>
                                <p:cTn id="90" presetID="47" presetClass="entr" presetSubtype="0" fill="hold" grpId="0" nodeType="afterEffect">
                                  <p:stCondLst>
                                    <p:cond delay="0"/>
                                  </p:stCondLst>
                                  <p:childTnLst>
                                    <p:set>
                                      <p:cBhvr>
                                        <p:cTn id="91" dur="1" fill="hold">
                                          <p:stCondLst>
                                            <p:cond delay="0"/>
                                          </p:stCondLst>
                                        </p:cTn>
                                        <p:tgtEl>
                                          <p:spTgt spid="43"/>
                                        </p:tgtEl>
                                        <p:attrNameLst>
                                          <p:attrName>style.visibility</p:attrName>
                                        </p:attrNameLst>
                                      </p:cBhvr>
                                      <p:to>
                                        <p:strVal val="visible"/>
                                      </p:to>
                                    </p:set>
                                    <p:animEffect transition="in" filter="fade">
                                      <p:cBhvr>
                                        <p:cTn id="92" dur="1000"/>
                                        <p:tgtEl>
                                          <p:spTgt spid="43"/>
                                        </p:tgtEl>
                                      </p:cBhvr>
                                    </p:animEffect>
                                    <p:anim calcmode="lin" valueType="num">
                                      <p:cBhvr>
                                        <p:cTn id="93" dur="1000" fill="hold"/>
                                        <p:tgtEl>
                                          <p:spTgt spid="43"/>
                                        </p:tgtEl>
                                        <p:attrNameLst>
                                          <p:attrName>ppt_x</p:attrName>
                                        </p:attrNameLst>
                                      </p:cBhvr>
                                      <p:tavLst>
                                        <p:tav tm="0">
                                          <p:val>
                                            <p:strVal val="#ppt_x"/>
                                          </p:val>
                                        </p:tav>
                                        <p:tav tm="100000">
                                          <p:val>
                                            <p:strVal val="#ppt_x"/>
                                          </p:val>
                                        </p:tav>
                                      </p:tavLst>
                                    </p:anim>
                                    <p:anim calcmode="lin" valueType="num">
                                      <p:cBhvr>
                                        <p:cTn id="94" dur="1000" fill="hold"/>
                                        <p:tgtEl>
                                          <p:spTgt spid="43"/>
                                        </p:tgtEl>
                                        <p:attrNameLst>
                                          <p:attrName>ppt_y</p:attrName>
                                        </p:attrNameLst>
                                      </p:cBhvr>
                                      <p:tavLst>
                                        <p:tav tm="0">
                                          <p:val>
                                            <p:strVal val="#ppt_y-.1"/>
                                          </p:val>
                                        </p:tav>
                                        <p:tav tm="100000">
                                          <p:val>
                                            <p:strVal val="#ppt_y"/>
                                          </p:val>
                                        </p:tav>
                                      </p:tavLst>
                                    </p:anim>
                                  </p:childTnLst>
                                </p:cTn>
                              </p:par>
                              <p:par>
                                <p:cTn id="95" presetID="47" presetClass="entr" presetSubtype="0" fill="hold" grpId="0" nodeType="withEffect">
                                  <p:stCondLst>
                                    <p:cond delay="0"/>
                                  </p:stCondLst>
                                  <p:childTnLst>
                                    <p:set>
                                      <p:cBhvr>
                                        <p:cTn id="96" dur="1" fill="hold">
                                          <p:stCondLst>
                                            <p:cond delay="0"/>
                                          </p:stCondLst>
                                        </p:cTn>
                                        <p:tgtEl>
                                          <p:spTgt spid="45"/>
                                        </p:tgtEl>
                                        <p:attrNameLst>
                                          <p:attrName>style.visibility</p:attrName>
                                        </p:attrNameLst>
                                      </p:cBhvr>
                                      <p:to>
                                        <p:strVal val="visible"/>
                                      </p:to>
                                    </p:set>
                                    <p:animEffect transition="in" filter="fade">
                                      <p:cBhvr>
                                        <p:cTn id="97" dur="1000"/>
                                        <p:tgtEl>
                                          <p:spTgt spid="45"/>
                                        </p:tgtEl>
                                      </p:cBhvr>
                                    </p:animEffect>
                                    <p:anim calcmode="lin" valueType="num">
                                      <p:cBhvr>
                                        <p:cTn id="98" dur="1000" fill="hold"/>
                                        <p:tgtEl>
                                          <p:spTgt spid="45"/>
                                        </p:tgtEl>
                                        <p:attrNameLst>
                                          <p:attrName>ppt_x</p:attrName>
                                        </p:attrNameLst>
                                      </p:cBhvr>
                                      <p:tavLst>
                                        <p:tav tm="0">
                                          <p:val>
                                            <p:strVal val="#ppt_x"/>
                                          </p:val>
                                        </p:tav>
                                        <p:tav tm="100000">
                                          <p:val>
                                            <p:strVal val="#ppt_x"/>
                                          </p:val>
                                        </p:tav>
                                      </p:tavLst>
                                    </p:anim>
                                    <p:anim calcmode="lin" valueType="num">
                                      <p:cBhvr>
                                        <p:cTn id="99" dur="1000" fill="hold"/>
                                        <p:tgtEl>
                                          <p:spTgt spid="45"/>
                                        </p:tgtEl>
                                        <p:attrNameLst>
                                          <p:attrName>ppt_y</p:attrName>
                                        </p:attrNameLst>
                                      </p:cBhvr>
                                      <p:tavLst>
                                        <p:tav tm="0">
                                          <p:val>
                                            <p:strVal val="#ppt_y-.1"/>
                                          </p:val>
                                        </p:tav>
                                        <p:tav tm="100000">
                                          <p:val>
                                            <p:strVal val="#ppt_y"/>
                                          </p:val>
                                        </p:tav>
                                      </p:tavLst>
                                    </p:anim>
                                  </p:childTnLst>
                                </p:cTn>
                              </p:par>
                            </p:childTnLst>
                          </p:cTn>
                        </p:par>
                        <p:par>
                          <p:cTn id="100" fill="hold">
                            <p:stCondLst>
                              <p:cond delay="8000"/>
                            </p:stCondLst>
                            <p:childTnLst>
                              <p:par>
                                <p:cTn id="101" presetID="42" presetClass="entr" presetSubtype="0" fill="hold" grpId="0" nodeType="afterEffect">
                                  <p:stCondLst>
                                    <p:cond delay="0"/>
                                  </p:stCondLst>
                                  <p:childTnLst>
                                    <p:set>
                                      <p:cBhvr>
                                        <p:cTn id="102" dur="1" fill="hold">
                                          <p:stCondLst>
                                            <p:cond delay="0"/>
                                          </p:stCondLst>
                                        </p:cTn>
                                        <p:tgtEl>
                                          <p:spTgt spid="44"/>
                                        </p:tgtEl>
                                        <p:attrNameLst>
                                          <p:attrName>style.visibility</p:attrName>
                                        </p:attrNameLst>
                                      </p:cBhvr>
                                      <p:to>
                                        <p:strVal val="visible"/>
                                      </p:to>
                                    </p:set>
                                    <p:animEffect transition="in" filter="fade">
                                      <p:cBhvr>
                                        <p:cTn id="103" dur="1000"/>
                                        <p:tgtEl>
                                          <p:spTgt spid="44"/>
                                        </p:tgtEl>
                                      </p:cBhvr>
                                    </p:animEffect>
                                    <p:anim calcmode="lin" valueType="num">
                                      <p:cBhvr>
                                        <p:cTn id="104" dur="1000" fill="hold"/>
                                        <p:tgtEl>
                                          <p:spTgt spid="44"/>
                                        </p:tgtEl>
                                        <p:attrNameLst>
                                          <p:attrName>ppt_x</p:attrName>
                                        </p:attrNameLst>
                                      </p:cBhvr>
                                      <p:tavLst>
                                        <p:tav tm="0">
                                          <p:val>
                                            <p:strVal val="#ppt_x"/>
                                          </p:val>
                                        </p:tav>
                                        <p:tav tm="100000">
                                          <p:val>
                                            <p:strVal val="#ppt_x"/>
                                          </p:val>
                                        </p:tav>
                                      </p:tavLst>
                                    </p:anim>
                                    <p:anim calcmode="lin" valueType="num">
                                      <p:cBhvr>
                                        <p:cTn id="105" dur="1000" fill="hold"/>
                                        <p:tgtEl>
                                          <p:spTgt spid="44"/>
                                        </p:tgtEl>
                                        <p:attrNameLst>
                                          <p:attrName>ppt_y</p:attrName>
                                        </p:attrNameLst>
                                      </p:cBhvr>
                                      <p:tavLst>
                                        <p:tav tm="0">
                                          <p:val>
                                            <p:strVal val="#ppt_y+.1"/>
                                          </p:val>
                                        </p:tav>
                                        <p:tav tm="100000">
                                          <p:val>
                                            <p:strVal val="#ppt_y"/>
                                          </p:val>
                                        </p:tav>
                                      </p:tavLst>
                                    </p:anim>
                                  </p:childTnLst>
                                </p:cTn>
                              </p:par>
                              <p:par>
                                <p:cTn id="106" presetID="42" presetClass="entr" presetSubtype="0" fill="hold" grpId="0" nodeType="withEffect">
                                  <p:stCondLst>
                                    <p:cond delay="0"/>
                                  </p:stCondLst>
                                  <p:childTnLst>
                                    <p:set>
                                      <p:cBhvr>
                                        <p:cTn id="107" dur="1" fill="hold">
                                          <p:stCondLst>
                                            <p:cond delay="0"/>
                                          </p:stCondLst>
                                        </p:cTn>
                                        <p:tgtEl>
                                          <p:spTgt spid="46"/>
                                        </p:tgtEl>
                                        <p:attrNameLst>
                                          <p:attrName>style.visibility</p:attrName>
                                        </p:attrNameLst>
                                      </p:cBhvr>
                                      <p:to>
                                        <p:strVal val="visible"/>
                                      </p:to>
                                    </p:set>
                                    <p:animEffect transition="in" filter="fade">
                                      <p:cBhvr>
                                        <p:cTn id="108" dur="1000"/>
                                        <p:tgtEl>
                                          <p:spTgt spid="46"/>
                                        </p:tgtEl>
                                      </p:cBhvr>
                                    </p:animEffect>
                                    <p:anim calcmode="lin" valueType="num">
                                      <p:cBhvr>
                                        <p:cTn id="109" dur="1000" fill="hold"/>
                                        <p:tgtEl>
                                          <p:spTgt spid="46"/>
                                        </p:tgtEl>
                                        <p:attrNameLst>
                                          <p:attrName>ppt_x</p:attrName>
                                        </p:attrNameLst>
                                      </p:cBhvr>
                                      <p:tavLst>
                                        <p:tav tm="0">
                                          <p:val>
                                            <p:strVal val="#ppt_x"/>
                                          </p:val>
                                        </p:tav>
                                        <p:tav tm="100000">
                                          <p:val>
                                            <p:strVal val="#ppt_x"/>
                                          </p:val>
                                        </p:tav>
                                      </p:tavLst>
                                    </p:anim>
                                    <p:anim calcmode="lin" valueType="num">
                                      <p:cBhvr>
                                        <p:cTn id="110" dur="1000" fill="hold"/>
                                        <p:tgtEl>
                                          <p:spTgt spid="46"/>
                                        </p:tgtEl>
                                        <p:attrNameLst>
                                          <p:attrName>ppt_y</p:attrName>
                                        </p:attrNameLst>
                                      </p:cBhvr>
                                      <p:tavLst>
                                        <p:tav tm="0">
                                          <p:val>
                                            <p:strVal val="#ppt_y+.1"/>
                                          </p:val>
                                        </p:tav>
                                        <p:tav tm="100000">
                                          <p:val>
                                            <p:strVal val="#ppt_y"/>
                                          </p:val>
                                        </p:tav>
                                      </p:tavLst>
                                    </p:anim>
                                  </p:childTnLst>
                                </p:cTn>
                              </p:par>
                              <p:par>
                                <p:cTn id="111" presetID="42" presetClass="entr" presetSubtype="0" fill="hold" grpId="0" nodeType="withEffect">
                                  <p:stCondLst>
                                    <p:cond delay="0"/>
                                  </p:stCondLst>
                                  <p:childTnLst>
                                    <p:set>
                                      <p:cBhvr>
                                        <p:cTn id="112" dur="1" fill="hold">
                                          <p:stCondLst>
                                            <p:cond delay="0"/>
                                          </p:stCondLst>
                                        </p:cTn>
                                        <p:tgtEl>
                                          <p:spTgt spid="47"/>
                                        </p:tgtEl>
                                        <p:attrNameLst>
                                          <p:attrName>style.visibility</p:attrName>
                                        </p:attrNameLst>
                                      </p:cBhvr>
                                      <p:to>
                                        <p:strVal val="visible"/>
                                      </p:to>
                                    </p:set>
                                    <p:animEffect transition="in" filter="fade">
                                      <p:cBhvr>
                                        <p:cTn id="113" dur="1000"/>
                                        <p:tgtEl>
                                          <p:spTgt spid="47"/>
                                        </p:tgtEl>
                                      </p:cBhvr>
                                    </p:animEffect>
                                    <p:anim calcmode="lin" valueType="num">
                                      <p:cBhvr>
                                        <p:cTn id="114" dur="1000" fill="hold"/>
                                        <p:tgtEl>
                                          <p:spTgt spid="47"/>
                                        </p:tgtEl>
                                        <p:attrNameLst>
                                          <p:attrName>ppt_x</p:attrName>
                                        </p:attrNameLst>
                                      </p:cBhvr>
                                      <p:tavLst>
                                        <p:tav tm="0">
                                          <p:val>
                                            <p:strVal val="#ppt_x"/>
                                          </p:val>
                                        </p:tav>
                                        <p:tav tm="100000">
                                          <p:val>
                                            <p:strVal val="#ppt_x"/>
                                          </p:val>
                                        </p:tav>
                                      </p:tavLst>
                                    </p:anim>
                                    <p:anim calcmode="lin" valueType="num">
                                      <p:cBhvr>
                                        <p:cTn id="115" dur="1000" fill="hold"/>
                                        <p:tgtEl>
                                          <p:spTgt spid="4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23" grpId="0"/>
      <p:bldP spid="24" grpId="0"/>
      <p:bldP spid="25" grpId="0"/>
      <p:bldP spid="29" grpId="0" animBg="1"/>
      <p:bldP spid="30" grpId="0" animBg="1"/>
      <p:bldP spid="31" grpId="0"/>
      <p:bldP spid="32" grpId="0"/>
      <p:bldP spid="33" grpId="0"/>
      <p:bldP spid="36" grpId="0" animBg="1"/>
      <p:bldP spid="37" grpId="0" animBg="1"/>
      <p:bldP spid="38" grpId="0"/>
      <p:bldP spid="39" grpId="0"/>
      <p:bldP spid="40" grpId="0"/>
      <p:bldP spid="43" grpId="0" animBg="1"/>
      <p:bldP spid="44" grpId="0" animBg="1"/>
      <p:bldP spid="45" grpId="0"/>
      <p:bldP spid="46" grpId="0"/>
      <p:bldP spid="47" grpId="0"/>
      <p:bldP spid="4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1778</TotalTime>
  <Words>1472</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350</cp:revision>
  <dcterms:created xsi:type="dcterms:W3CDTF">2016-09-28T22:08:47Z</dcterms:created>
  <dcterms:modified xsi:type="dcterms:W3CDTF">2019-07-14T20:34:48Z</dcterms:modified>
</cp:coreProperties>
</file>