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26484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224DCFEB-F465-4B61-9BBA-03E059529672}"/>
              </a:ext>
            </a:extLst>
          </p:cNvPr>
          <p:cNvSpPr>
            <a:spLocks/>
          </p:cNvSpPr>
          <p:nvPr/>
        </p:nvSpPr>
        <p:spPr>
          <a:xfrm rot="5400000">
            <a:off x="2489669" y="2911404"/>
            <a:ext cx="4242816" cy="2304288"/>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solidFill>
            <a:srgbClr val="5C9A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11980B8B-A0CA-4410-AC86-77222B73A594}"/>
              </a:ext>
            </a:extLst>
          </p:cNvPr>
          <p:cNvSpPr/>
          <p:nvPr/>
        </p:nvSpPr>
        <p:spPr>
          <a:xfrm>
            <a:off x="3458933" y="2971801"/>
            <a:ext cx="2304288"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0AF6101B-D0EC-4963-B220-39B70E6FC235}"/>
              </a:ext>
            </a:extLst>
          </p:cNvPr>
          <p:cNvSpPr txBox="1"/>
          <p:nvPr/>
        </p:nvSpPr>
        <p:spPr>
          <a:xfrm>
            <a:off x="4178968" y="2068778"/>
            <a:ext cx="862264" cy="830997"/>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24" name="TextBox 23">
            <a:extLst>
              <a:ext uri="{FF2B5EF4-FFF2-40B4-BE49-F238E27FC236}">
                <a16:creationId xmlns:a16="http://schemas.microsoft.com/office/drawing/2014/main" id="{D21D5377-3ABE-46DF-A56F-59AA4610C1A9}"/>
              </a:ext>
            </a:extLst>
          </p:cNvPr>
          <p:cNvSpPr txBox="1"/>
          <p:nvPr/>
        </p:nvSpPr>
        <p:spPr>
          <a:xfrm>
            <a:off x="3458933" y="3114646"/>
            <a:ext cx="2304288" cy="400110"/>
          </a:xfrm>
          <a:prstGeom prst="rect">
            <a:avLst/>
          </a:prstGeom>
          <a:noFill/>
        </p:spPr>
        <p:txBody>
          <a:bodyPr wrap="square" rtlCol="0">
            <a:spAutoFit/>
          </a:bodyPr>
          <a:lstStyle/>
          <a:p>
            <a:pPr algn="ctr"/>
            <a:r>
              <a:rPr lang="en-US" sz="2000" dirty="0">
                <a:solidFill>
                  <a:srgbClr val="4D4D4D"/>
                </a:solidFill>
                <a:latin typeface="Bernard MT Condensed" panose="02050806060905020404" pitchFamily="18" charset="0"/>
              </a:rPr>
              <a:t>LOREM IPSUM DOLOR</a:t>
            </a:r>
          </a:p>
        </p:txBody>
      </p:sp>
      <p:sp>
        <p:nvSpPr>
          <p:cNvPr id="25" name="TextBox 24">
            <a:extLst>
              <a:ext uri="{FF2B5EF4-FFF2-40B4-BE49-F238E27FC236}">
                <a16:creationId xmlns:a16="http://schemas.microsoft.com/office/drawing/2014/main" id="{10380224-7AB6-4583-B6F8-22B0C9D738B6}"/>
              </a:ext>
            </a:extLst>
          </p:cNvPr>
          <p:cNvSpPr txBox="1"/>
          <p:nvPr/>
        </p:nvSpPr>
        <p:spPr>
          <a:xfrm>
            <a:off x="3511023" y="3720660"/>
            <a:ext cx="2304288" cy="183127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9" name="Freeform: Shape 28">
            <a:extLst>
              <a:ext uri="{FF2B5EF4-FFF2-40B4-BE49-F238E27FC236}">
                <a16:creationId xmlns:a16="http://schemas.microsoft.com/office/drawing/2014/main" id="{5605CC1E-237B-49CE-991A-EB1C38B8FCFB}"/>
              </a:ext>
            </a:extLst>
          </p:cNvPr>
          <p:cNvSpPr>
            <a:spLocks/>
          </p:cNvSpPr>
          <p:nvPr/>
        </p:nvSpPr>
        <p:spPr>
          <a:xfrm rot="5400000">
            <a:off x="-384949" y="3368604"/>
            <a:ext cx="4242816" cy="2304288"/>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solidFill>
            <a:srgbClr val="FE4A1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10E7090-70C0-4702-BA9A-F40B280C1249}"/>
              </a:ext>
            </a:extLst>
          </p:cNvPr>
          <p:cNvSpPr/>
          <p:nvPr/>
        </p:nvSpPr>
        <p:spPr>
          <a:xfrm>
            <a:off x="584315" y="3429001"/>
            <a:ext cx="2304288"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BD89763A-ED9D-4A95-883A-54C76DF57E28}"/>
              </a:ext>
            </a:extLst>
          </p:cNvPr>
          <p:cNvSpPr txBox="1"/>
          <p:nvPr/>
        </p:nvSpPr>
        <p:spPr>
          <a:xfrm>
            <a:off x="1304350" y="2525978"/>
            <a:ext cx="862264" cy="830997"/>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32" name="TextBox 31">
            <a:extLst>
              <a:ext uri="{FF2B5EF4-FFF2-40B4-BE49-F238E27FC236}">
                <a16:creationId xmlns:a16="http://schemas.microsoft.com/office/drawing/2014/main" id="{98E9A9C2-7944-4062-B135-BC4B4F9292FA}"/>
              </a:ext>
            </a:extLst>
          </p:cNvPr>
          <p:cNvSpPr txBox="1"/>
          <p:nvPr/>
        </p:nvSpPr>
        <p:spPr>
          <a:xfrm>
            <a:off x="584315" y="3571846"/>
            <a:ext cx="2304288" cy="400110"/>
          </a:xfrm>
          <a:prstGeom prst="rect">
            <a:avLst/>
          </a:prstGeom>
          <a:noFill/>
        </p:spPr>
        <p:txBody>
          <a:bodyPr wrap="square" rtlCol="0">
            <a:spAutoFit/>
          </a:bodyPr>
          <a:lstStyle/>
          <a:p>
            <a:pPr algn="ctr"/>
            <a:r>
              <a:rPr lang="en-US" sz="2000" dirty="0">
                <a:solidFill>
                  <a:srgbClr val="4D4D4D"/>
                </a:solidFill>
                <a:latin typeface="Bernard MT Condensed" panose="02050806060905020404" pitchFamily="18" charset="0"/>
              </a:rPr>
              <a:t>LOREM IPSUM DOLOR</a:t>
            </a:r>
          </a:p>
        </p:txBody>
      </p:sp>
      <p:sp>
        <p:nvSpPr>
          <p:cNvPr id="33" name="TextBox 32">
            <a:extLst>
              <a:ext uri="{FF2B5EF4-FFF2-40B4-BE49-F238E27FC236}">
                <a16:creationId xmlns:a16="http://schemas.microsoft.com/office/drawing/2014/main" id="{BD941CF0-4E82-4C42-8767-F96BF5129746}"/>
              </a:ext>
            </a:extLst>
          </p:cNvPr>
          <p:cNvSpPr txBox="1"/>
          <p:nvPr/>
        </p:nvSpPr>
        <p:spPr>
          <a:xfrm>
            <a:off x="636405" y="4177860"/>
            <a:ext cx="2304288" cy="183127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Freeform: Shape 35">
            <a:extLst>
              <a:ext uri="{FF2B5EF4-FFF2-40B4-BE49-F238E27FC236}">
                <a16:creationId xmlns:a16="http://schemas.microsoft.com/office/drawing/2014/main" id="{03196B56-D95E-46AA-9875-2131775E6E05}"/>
              </a:ext>
            </a:extLst>
          </p:cNvPr>
          <p:cNvSpPr>
            <a:spLocks/>
          </p:cNvSpPr>
          <p:nvPr/>
        </p:nvSpPr>
        <p:spPr>
          <a:xfrm rot="5400000">
            <a:off x="5360700" y="2454204"/>
            <a:ext cx="4242816" cy="2304288"/>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460FD94A-3589-4035-AA53-01830C75C922}"/>
              </a:ext>
            </a:extLst>
          </p:cNvPr>
          <p:cNvSpPr/>
          <p:nvPr/>
        </p:nvSpPr>
        <p:spPr>
          <a:xfrm>
            <a:off x="6329964" y="2514601"/>
            <a:ext cx="2304288"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408CA0D4-6C7C-4436-B8E1-D6F2A25143DF}"/>
              </a:ext>
            </a:extLst>
          </p:cNvPr>
          <p:cNvSpPr txBox="1"/>
          <p:nvPr/>
        </p:nvSpPr>
        <p:spPr>
          <a:xfrm>
            <a:off x="7049999" y="1611578"/>
            <a:ext cx="862264" cy="830997"/>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03</a:t>
            </a:r>
          </a:p>
          <a:p>
            <a:pPr algn="ctr"/>
            <a:r>
              <a:rPr lang="en-US" sz="1100" dirty="0">
                <a:solidFill>
                  <a:schemeClr val="bg1"/>
                </a:solidFill>
              </a:rPr>
              <a:t>OPTION</a:t>
            </a:r>
          </a:p>
        </p:txBody>
      </p:sp>
      <p:sp>
        <p:nvSpPr>
          <p:cNvPr id="39" name="TextBox 38">
            <a:extLst>
              <a:ext uri="{FF2B5EF4-FFF2-40B4-BE49-F238E27FC236}">
                <a16:creationId xmlns:a16="http://schemas.microsoft.com/office/drawing/2014/main" id="{5FC90E86-557C-4CF5-A7F6-BE154D87CF54}"/>
              </a:ext>
            </a:extLst>
          </p:cNvPr>
          <p:cNvSpPr txBox="1"/>
          <p:nvPr/>
        </p:nvSpPr>
        <p:spPr>
          <a:xfrm>
            <a:off x="6329964" y="2657446"/>
            <a:ext cx="2304288" cy="400110"/>
          </a:xfrm>
          <a:prstGeom prst="rect">
            <a:avLst/>
          </a:prstGeom>
          <a:noFill/>
        </p:spPr>
        <p:txBody>
          <a:bodyPr wrap="square" rtlCol="0">
            <a:spAutoFit/>
          </a:bodyPr>
          <a:lstStyle/>
          <a:p>
            <a:pPr algn="ctr"/>
            <a:r>
              <a:rPr lang="en-US" sz="2000" dirty="0">
                <a:solidFill>
                  <a:srgbClr val="4D4D4D"/>
                </a:solidFill>
                <a:latin typeface="Bernard MT Condensed" panose="02050806060905020404" pitchFamily="18" charset="0"/>
              </a:rPr>
              <a:t>LOREM IPSUM DOLOR</a:t>
            </a:r>
          </a:p>
        </p:txBody>
      </p:sp>
      <p:sp>
        <p:nvSpPr>
          <p:cNvPr id="40" name="TextBox 39">
            <a:extLst>
              <a:ext uri="{FF2B5EF4-FFF2-40B4-BE49-F238E27FC236}">
                <a16:creationId xmlns:a16="http://schemas.microsoft.com/office/drawing/2014/main" id="{2FA36ED6-EB1C-46BC-B869-BDCF62C27C40}"/>
              </a:ext>
            </a:extLst>
          </p:cNvPr>
          <p:cNvSpPr txBox="1"/>
          <p:nvPr/>
        </p:nvSpPr>
        <p:spPr>
          <a:xfrm>
            <a:off x="6382054" y="3263460"/>
            <a:ext cx="2304288" cy="183127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3" name="Freeform: Shape 42">
            <a:extLst>
              <a:ext uri="{FF2B5EF4-FFF2-40B4-BE49-F238E27FC236}">
                <a16:creationId xmlns:a16="http://schemas.microsoft.com/office/drawing/2014/main" id="{1F8A4225-A2DE-4B75-9657-60A493B612AE}"/>
              </a:ext>
            </a:extLst>
          </p:cNvPr>
          <p:cNvSpPr>
            <a:spLocks/>
          </p:cNvSpPr>
          <p:nvPr/>
        </p:nvSpPr>
        <p:spPr>
          <a:xfrm rot="5400000">
            <a:off x="8229953" y="1997004"/>
            <a:ext cx="4242816" cy="2304288"/>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solidFill>
            <a:srgbClr val="7A7A7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E845845B-57AC-4A58-8F31-27D91505F430}"/>
              </a:ext>
            </a:extLst>
          </p:cNvPr>
          <p:cNvSpPr/>
          <p:nvPr/>
        </p:nvSpPr>
        <p:spPr>
          <a:xfrm>
            <a:off x="9199217" y="2057401"/>
            <a:ext cx="2304288"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B0153B3B-A9AD-42E5-9FC1-471F25E2D838}"/>
              </a:ext>
            </a:extLst>
          </p:cNvPr>
          <p:cNvSpPr txBox="1"/>
          <p:nvPr/>
        </p:nvSpPr>
        <p:spPr>
          <a:xfrm>
            <a:off x="9919252" y="1154378"/>
            <a:ext cx="862264" cy="830997"/>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04</a:t>
            </a:r>
          </a:p>
          <a:p>
            <a:pPr algn="ctr"/>
            <a:r>
              <a:rPr lang="en-US" sz="1100" dirty="0">
                <a:solidFill>
                  <a:schemeClr val="bg1"/>
                </a:solidFill>
              </a:rPr>
              <a:t>OPTION</a:t>
            </a:r>
          </a:p>
        </p:txBody>
      </p:sp>
      <p:sp>
        <p:nvSpPr>
          <p:cNvPr id="46" name="TextBox 45">
            <a:extLst>
              <a:ext uri="{FF2B5EF4-FFF2-40B4-BE49-F238E27FC236}">
                <a16:creationId xmlns:a16="http://schemas.microsoft.com/office/drawing/2014/main" id="{AF17C6DC-3D95-4D33-8372-F32E33A3D122}"/>
              </a:ext>
            </a:extLst>
          </p:cNvPr>
          <p:cNvSpPr txBox="1"/>
          <p:nvPr/>
        </p:nvSpPr>
        <p:spPr>
          <a:xfrm>
            <a:off x="9199217" y="2200246"/>
            <a:ext cx="2304288" cy="400110"/>
          </a:xfrm>
          <a:prstGeom prst="rect">
            <a:avLst/>
          </a:prstGeom>
          <a:noFill/>
        </p:spPr>
        <p:txBody>
          <a:bodyPr wrap="square" rtlCol="0">
            <a:spAutoFit/>
          </a:bodyPr>
          <a:lstStyle/>
          <a:p>
            <a:pPr algn="ctr"/>
            <a:r>
              <a:rPr lang="en-US" sz="2000" dirty="0">
                <a:solidFill>
                  <a:srgbClr val="4D4D4D"/>
                </a:solidFill>
                <a:latin typeface="Bernard MT Condensed" panose="02050806060905020404" pitchFamily="18" charset="0"/>
              </a:rPr>
              <a:t>LOREM IPSUM DOLOR</a:t>
            </a:r>
          </a:p>
        </p:txBody>
      </p:sp>
      <p:sp>
        <p:nvSpPr>
          <p:cNvPr id="47" name="TextBox 46">
            <a:extLst>
              <a:ext uri="{FF2B5EF4-FFF2-40B4-BE49-F238E27FC236}">
                <a16:creationId xmlns:a16="http://schemas.microsoft.com/office/drawing/2014/main" id="{5714C1DC-5833-4597-A408-7D6CFA710A3D}"/>
              </a:ext>
            </a:extLst>
          </p:cNvPr>
          <p:cNvSpPr txBox="1"/>
          <p:nvPr/>
        </p:nvSpPr>
        <p:spPr>
          <a:xfrm>
            <a:off x="9251307" y="2806260"/>
            <a:ext cx="2304288" cy="183127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9" name="TextBox 48">
            <a:extLst>
              <a:ext uri="{FF2B5EF4-FFF2-40B4-BE49-F238E27FC236}">
                <a16:creationId xmlns:a16="http://schemas.microsoft.com/office/drawing/2014/main" id="{F5AF5F0E-95FB-4CF5-87A0-0E3C5964C1AC}"/>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pic>
        <p:nvPicPr>
          <p:cNvPr id="26" name="Picture 25">
            <a:hlinkClick r:id="rId2"/>
            <a:extLst>
              <a:ext uri="{FF2B5EF4-FFF2-40B4-BE49-F238E27FC236}">
                <a16:creationId xmlns:a16="http://schemas.microsoft.com/office/drawing/2014/main" id="{E630020D-6AB6-4353-9ACD-66DFB9247F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90746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1000"/>
                                        <p:tgtEl>
                                          <p:spTgt spid="49"/>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fade">
                                      <p:cBhvr>
                                        <p:cTn id="11" dur="1000"/>
                                        <p:tgtEl>
                                          <p:spTgt spid="29"/>
                                        </p:tgtEl>
                                      </p:cBhvr>
                                    </p:animEffect>
                                    <p:anim calcmode="lin" valueType="num">
                                      <p:cBhvr>
                                        <p:cTn id="12" dur="1000" fill="hold"/>
                                        <p:tgtEl>
                                          <p:spTgt spid="29"/>
                                        </p:tgtEl>
                                        <p:attrNameLst>
                                          <p:attrName>ppt_x</p:attrName>
                                        </p:attrNameLst>
                                      </p:cBhvr>
                                      <p:tavLst>
                                        <p:tav tm="0">
                                          <p:val>
                                            <p:strVal val="#ppt_x"/>
                                          </p:val>
                                        </p:tav>
                                        <p:tav tm="100000">
                                          <p:val>
                                            <p:strVal val="#ppt_x"/>
                                          </p:val>
                                        </p:tav>
                                      </p:tavLst>
                                    </p:anim>
                                    <p:anim calcmode="lin" valueType="num">
                                      <p:cBhvr>
                                        <p:cTn id="13" dur="1000" fill="hold"/>
                                        <p:tgtEl>
                                          <p:spTgt spid="29"/>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1000"/>
                                        <p:tgtEl>
                                          <p:spTgt spid="31"/>
                                        </p:tgtEl>
                                      </p:cBhvr>
                                    </p:animEffect>
                                    <p:anim calcmode="lin" valueType="num">
                                      <p:cBhvr>
                                        <p:cTn id="17" dur="1000" fill="hold"/>
                                        <p:tgtEl>
                                          <p:spTgt spid="31"/>
                                        </p:tgtEl>
                                        <p:attrNameLst>
                                          <p:attrName>ppt_x</p:attrName>
                                        </p:attrNameLst>
                                      </p:cBhvr>
                                      <p:tavLst>
                                        <p:tav tm="0">
                                          <p:val>
                                            <p:strVal val="#ppt_x"/>
                                          </p:val>
                                        </p:tav>
                                        <p:tav tm="100000">
                                          <p:val>
                                            <p:strVal val="#ppt_x"/>
                                          </p:val>
                                        </p:tav>
                                      </p:tavLst>
                                    </p:anim>
                                    <p:anim calcmode="lin" valueType="num">
                                      <p:cBhvr>
                                        <p:cTn id="18" dur="1000" fill="hold"/>
                                        <p:tgtEl>
                                          <p:spTgt spid="31"/>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1000"/>
                                        <p:tgtEl>
                                          <p:spTgt spid="30"/>
                                        </p:tgtEl>
                                      </p:cBhvr>
                                    </p:animEffect>
                                    <p:anim calcmode="lin" valueType="num">
                                      <p:cBhvr>
                                        <p:cTn id="23" dur="1000" fill="hold"/>
                                        <p:tgtEl>
                                          <p:spTgt spid="30"/>
                                        </p:tgtEl>
                                        <p:attrNameLst>
                                          <p:attrName>ppt_x</p:attrName>
                                        </p:attrNameLst>
                                      </p:cBhvr>
                                      <p:tavLst>
                                        <p:tav tm="0">
                                          <p:val>
                                            <p:strVal val="#ppt_x"/>
                                          </p:val>
                                        </p:tav>
                                        <p:tav tm="100000">
                                          <p:val>
                                            <p:strVal val="#ppt_x"/>
                                          </p:val>
                                        </p:tav>
                                      </p:tavLst>
                                    </p:anim>
                                    <p:anim calcmode="lin" valueType="num">
                                      <p:cBhvr>
                                        <p:cTn id="24" dur="1000" fill="hold"/>
                                        <p:tgtEl>
                                          <p:spTgt spid="3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1000"/>
                                        <p:tgtEl>
                                          <p:spTgt spid="32"/>
                                        </p:tgtEl>
                                      </p:cBhvr>
                                    </p:animEffect>
                                    <p:anim calcmode="lin" valueType="num">
                                      <p:cBhvr>
                                        <p:cTn id="28" dur="1000" fill="hold"/>
                                        <p:tgtEl>
                                          <p:spTgt spid="32"/>
                                        </p:tgtEl>
                                        <p:attrNameLst>
                                          <p:attrName>ppt_x</p:attrName>
                                        </p:attrNameLst>
                                      </p:cBhvr>
                                      <p:tavLst>
                                        <p:tav tm="0">
                                          <p:val>
                                            <p:strVal val="#ppt_x"/>
                                          </p:val>
                                        </p:tav>
                                        <p:tav tm="100000">
                                          <p:val>
                                            <p:strVal val="#ppt_x"/>
                                          </p:val>
                                        </p:tav>
                                      </p:tavLst>
                                    </p:anim>
                                    <p:anim calcmode="lin" valueType="num">
                                      <p:cBhvr>
                                        <p:cTn id="29" dur="1000" fill="hold"/>
                                        <p:tgtEl>
                                          <p:spTgt spid="3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1000"/>
                                        <p:tgtEl>
                                          <p:spTgt spid="33"/>
                                        </p:tgtEl>
                                      </p:cBhvr>
                                    </p:animEffect>
                                    <p:anim calcmode="lin" valueType="num">
                                      <p:cBhvr>
                                        <p:cTn id="33" dur="1000" fill="hold"/>
                                        <p:tgtEl>
                                          <p:spTgt spid="33"/>
                                        </p:tgtEl>
                                        <p:attrNameLst>
                                          <p:attrName>ppt_x</p:attrName>
                                        </p:attrNameLst>
                                      </p:cBhvr>
                                      <p:tavLst>
                                        <p:tav tm="0">
                                          <p:val>
                                            <p:strVal val="#ppt_x"/>
                                          </p:val>
                                        </p:tav>
                                        <p:tav tm="100000">
                                          <p:val>
                                            <p:strVal val="#ppt_x"/>
                                          </p:val>
                                        </p:tav>
                                      </p:tavLst>
                                    </p:anim>
                                    <p:anim calcmode="lin" valueType="num">
                                      <p:cBhvr>
                                        <p:cTn id="34" dur="1000" fill="hold"/>
                                        <p:tgtEl>
                                          <p:spTgt spid="33"/>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47" presetClass="entr" presetSubtype="0"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
                                          </p:val>
                                        </p:tav>
                                        <p:tav tm="100000">
                                          <p:val>
                                            <p:strVal val="#ppt_x"/>
                                          </p:val>
                                        </p:tav>
                                      </p:tavLst>
                                    </p:anim>
                                    <p:anim calcmode="lin" valueType="num">
                                      <p:cBhvr>
                                        <p:cTn id="40" dur="1000" fill="hold"/>
                                        <p:tgtEl>
                                          <p:spTgt spid="21"/>
                                        </p:tgtEl>
                                        <p:attrNameLst>
                                          <p:attrName>ppt_y</p:attrName>
                                        </p:attrNameLst>
                                      </p:cBhvr>
                                      <p:tavLst>
                                        <p:tav tm="0">
                                          <p:val>
                                            <p:strVal val="#ppt_y-.1"/>
                                          </p:val>
                                        </p:tav>
                                        <p:tav tm="100000">
                                          <p:val>
                                            <p:strVal val="#ppt_y"/>
                                          </p:val>
                                        </p:tav>
                                      </p:tavLst>
                                    </p:anim>
                                  </p:childTnLst>
                                </p:cTn>
                              </p:par>
                              <p:par>
                                <p:cTn id="41" presetID="47" presetClass="entr" presetSubtype="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fade">
                                      <p:cBhvr>
                                        <p:cTn id="43" dur="1000"/>
                                        <p:tgtEl>
                                          <p:spTgt spid="23"/>
                                        </p:tgtEl>
                                      </p:cBhvr>
                                    </p:animEffect>
                                    <p:anim calcmode="lin" valueType="num">
                                      <p:cBhvr>
                                        <p:cTn id="44" dur="1000" fill="hold"/>
                                        <p:tgtEl>
                                          <p:spTgt spid="23"/>
                                        </p:tgtEl>
                                        <p:attrNameLst>
                                          <p:attrName>ppt_x</p:attrName>
                                        </p:attrNameLst>
                                      </p:cBhvr>
                                      <p:tavLst>
                                        <p:tav tm="0">
                                          <p:val>
                                            <p:strVal val="#ppt_x"/>
                                          </p:val>
                                        </p:tav>
                                        <p:tav tm="100000">
                                          <p:val>
                                            <p:strVal val="#ppt_x"/>
                                          </p:val>
                                        </p:tav>
                                      </p:tavLst>
                                    </p:anim>
                                    <p:anim calcmode="lin" valueType="num">
                                      <p:cBhvr>
                                        <p:cTn id="45" dur="1000" fill="hold"/>
                                        <p:tgtEl>
                                          <p:spTgt spid="23"/>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42" presetClass="entr" presetSubtype="0" fill="hold" grpId="0" nodeType="after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1000"/>
                                        <p:tgtEl>
                                          <p:spTgt spid="22"/>
                                        </p:tgtEl>
                                      </p:cBhvr>
                                    </p:animEffect>
                                    <p:anim calcmode="lin" valueType="num">
                                      <p:cBhvr>
                                        <p:cTn id="50" dur="1000" fill="hold"/>
                                        <p:tgtEl>
                                          <p:spTgt spid="22"/>
                                        </p:tgtEl>
                                        <p:attrNameLst>
                                          <p:attrName>ppt_x</p:attrName>
                                        </p:attrNameLst>
                                      </p:cBhvr>
                                      <p:tavLst>
                                        <p:tav tm="0">
                                          <p:val>
                                            <p:strVal val="#ppt_x"/>
                                          </p:val>
                                        </p:tav>
                                        <p:tav tm="100000">
                                          <p:val>
                                            <p:strVal val="#ppt_x"/>
                                          </p:val>
                                        </p:tav>
                                      </p:tavLst>
                                    </p:anim>
                                    <p:anim calcmode="lin" valueType="num">
                                      <p:cBhvr>
                                        <p:cTn id="51" dur="1000" fill="hold"/>
                                        <p:tgtEl>
                                          <p:spTgt spid="22"/>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fade">
                                      <p:cBhvr>
                                        <p:cTn id="54" dur="1000"/>
                                        <p:tgtEl>
                                          <p:spTgt spid="24"/>
                                        </p:tgtEl>
                                      </p:cBhvr>
                                    </p:animEffect>
                                    <p:anim calcmode="lin" valueType="num">
                                      <p:cBhvr>
                                        <p:cTn id="55" dur="1000" fill="hold"/>
                                        <p:tgtEl>
                                          <p:spTgt spid="24"/>
                                        </p:tgtEl>
                                        <p:attrNameLst>
                                          <p:attrName>ppt_x</p:attrName>
                                        </p:attrNameLst>
                                      </p:cBhvr>
                                      <p:tavLst>
                                        <p:tav tm="0">
                                          <p:val>
                                            <p:strVal val="#ppt_x"/>
                                          </p:val>
                                        </p:tav>
                                        <p:tav tm="100000">
                                          <p:val>
                                            <p:strVal val="#ppt_x"/>
                                          </p:val>
                                        </p:tav>
                                      </p:tavLst>
                                    </p:anim>
                                    <p:anim calcmode="lin" valueType="num">
                                      <p:cBhvr>
                                        <p:cTn id="56" dur="1000" fill="hold"/>
                                        <p:tgtEl>
                                          <p:spTgt spid="24"/>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fade">
                                      <p:cBhvr>
                                        <p:cTn id="59" dur="1000"/>
                                        <p:tgtEl>
                                          <p:spTgt spid="25"/>
                                        </p:tgtEl>
                                      </p:cBhvr>
                                    </p:animEffect>
                                    <p:anim calcmode="lin" valueType="num">
                                      <p:cBhvr>
                                        <p:cTn id="60" dur="1000" fill="hold"/>
                                        <p:tgtEl>
                                          <p:spTgt spid="25"/>
                                        </p:tgtEl>
                                        <p:attrNameLst>
                                          <p:attrName>ppt_x</p:attrName>
                                        </p:attrNameLst>
                                      </p:cBhvr>
                                      <p:tavLst>
                                        <p:tav tm="0">
                                          <p:val>
                                            <p:strVal val="#ppt_x"/>
                                          </p:val>
                                        </p:tav>
                                        <p:tav tm="100000">
                                          <p:val>
                                            <p:strVal val="#ppt_x"/>
                                          </p:val>
                                        </p:tav>
                                      </p:tavLst>
                                    </p:anim>
                                    <p:anim calcmode="lin" valueType="num">
                                      <p:cBhvr>
                                        <p:cTn id="61" dur="1000" fill="hold"/>
                                        <p:tgtEl>
                                          <p:spTgt spid="25"/>
                                        </p:tgtEl>
                                        <p:attrNameLst>
                                          <p:attrName>ppt_y</p:attrName>
                                        </p:attrNameLst>
                                      </p:cBhvr>
                                      <p:tavLst>
                                        <p:tav tm="0">
                                          <p:val>
                                            <p:strVal val="#ppt_y+.1"/>
                                          </p:val>
                                        </p:tav>
                                        <p:tav tm="100000">
                                          <p:val>
                                            <p:strVal val="#ppt_y"/>
                                          </p:val>
                                        </p:tav>
                                      </p:tavLst>
                                    </p:anim>
                                  </p:childTnLst>
                                </p:cTn>
                              </p:par>
                            </p:childTnLst>
                          </p:cTn>
                        </p:par>
                        <p:par>
                          <p:cTn id="62" fill="hold">
                            <p:stCondLst>
                              <p:cond delay="5000"/>
                            </p:stCondLst>
                            <p:childTnLst>
                              <p:par>
                                <p:cTn id="63" presetID="47" presetClass="entr" presetSubtype="0" fill="hold" grpId="0" nodeType="afterEffect">
                                  <p:stCondLst>
                                    <p:cond delay="0"/>
                                  </p:stCondLst>
                                  <p:childTnLst>
                                    <p:set>
                                      <p:cBhvr>
                                        <p:cTn id="64" dur="1" fill="hold">
                                          <p:stCondLst>
                                            <p:cond delay="0"/>
                                          </p:stCondLst>
                                        </p:cTn>
                                        <p:tgtEl>
                                          <p:spTgt spid="36"/>
                                        </p:tgtEl>
                                        <p:attrNameLst>
                                          <p:attrName>style.visibility</p:attrName>
                                        </p:attrNameLst>
                                      </p:cBhvr>
                                      <p:to>
                                        <p:strVal val="visible"/>
                                      </p:to>
                                    </p:set>
                                    <p:animEffect transition="in" filter="fade">
                                      <p:cBhvr>
                                        <p:cTn id="65" dur="1000"/>
                                        <p:tgtEl>
                                          <p:spTgt spid="36"/>
                                        </p:tgtEl>
                                      </p:cBhvr>
                                    </p:animEffect>
                                    <p:anim calcmode="lin" valueType="num">
                                      <p:cBhvr>
                                        <p:cTn id="66" dur="1000" fill="hold"/>
                                        <p:tgtEl>
                                          <p:spTgt spid="36"/>
                                        </p:tgtEl>
                                        <p:attrNameLst>
                                          <p:attrName>ppt_x</p:attrName>
                                        </p:attrNameLst>
                                      </p:cBhvr>
                                      <p:tavLst>
                                        <p:tav tm="0">
                                          <p:val>
                                            <p:strVal val="#ppt_x"/>
                                          </p:val>
                                        </p:tav>
                                        <p:tav tm="100000">
                                          <p:val>
                                            <p:strVal val="#ppt_x"/>
                                          </p:val>
                                        </p:tav>
                                      </p:tavLst>
                                    </p:anim>
                                    <p:anim calcmode="lin" valueType="num">
                                      <p:cBhvr>
                                        <p:cTn id="67" dur="1000" fill="hold"/>
                                        <p:tgtEl>
                                          <p:spTgt spid="36"/>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0"/>
                                  </p:stCondLst>
                                  <p:childTnLst>
                                    <p:set>
                                      <p:cBhvr>
                                        <p:cTn id="69" dur="1" fill="hold">
                                          <p:stCondLst>
                                            <p:cond delay="0"/>
                                          </p:stCondLst>
                                        </p:cTn>
                                        <p:tgtEl>
                                          <p:spTgt spid="38"/>
                                        </p:tgtEl>
                                        <p:attrNameLst>
                                          <p:attrName>style.visibility</p:attrName>
                                        </p:attrNameLst>
                                      </p:cBhvr>
                                      <p:to>
                                        <p:strVal val="visible"/>
                                      </p:to>
                                    </p:set>
                                    <p:animEffect transition="in" filter="fade">
                                      <p:cBhvr>
                                        <p:cTn id="70" dur="1000"/>
                                        <p:tgtEl>
                                          <p:spTgt spid="38"/>
                                        </p:tgtEl>
                                      </p:cBhvr>
                                    </p:animEffect>
                                    <p:anim calcmode="lin" valueType="num">
                                      <p:cBhvr>
                                        <p:cTn id="71" dur="1000" fill="hold"/>
                                        <p:tgtEl>
                                          <p:spTgt spid="38"/>
                                        </p:tgtEl>
                                        <p:attrNameLst>
                                          <p:attrName>ppt_x</p:attrName>
                                        </p:attrNameLst>
                                      </p:cBhvr>
                                      <p:tavLst>
                                        <p:tav tm="0">
                                          <p:val>
                                            <p:strVal val="#ppt_x"/>
                                          </p:val>
                                        </p:tav>
                                        <p:tav tm="100000">
                                          <p:val>
                                            <p:strVal val="#ppt_x"/>
                                          </p:val>
                                        </p:tav>
                                      </p:tavLst>
                                    </p:anim>
                                    <p:anim calcmode="lin" valueType="num">
                                      <p:cBhvr>
                                        <p:cTn id="72" dur="1000" fill="hold"/>
                                        <p:tgtEl>
                                          <p:spTgt spid="38"/>
                                        </p:tgtEl>
                                        <p:attrNameLst>
                                          <p:attrName>ppt_y</p:attrName>
                                        </p:attrNameLst>
                                      </p:cBhvr>
                                      <p:tavLst>
                                        <p:tav tm="0">
                                          <p:val>
                                            <p:strVal val="#ppt_y-.1"/>
                                          </p:val>
                                        </p:tav>
                                        <p:tav tm="100000">
                                          <p:val>
                                            <p:strVal val="#ppt_y"/>
                                          </p:val>
                                        </p:tav>
                                      </p:tavLst>
                                    </p:anim>
                                  </p:childTnLst>
                                </p:cTn>
                              </p:par>
                            </p:childTnLst>
                          </p:cTn>
                        </p:par>
                        <p:par>
                          <p:cTn id="73" fill="hold">
                            <p:stCondLst>
                              <p:cond delay="6000"/>
                            </p:stCondLst>
                            <p:childTnLst>
                              <p:par>
                                <p:cTn id="74" presetID="42" presetClass="entr" presetSubtype="0" fill="hold" grpId="0" nodeType="afterEffect">
                                  <p:stCondLst>
                                    <p:cond delay="0"/>
                                  </p:stCondLst>
                                  <p:childTnLst>
                                    <p:set>
                                      <p:cBhvr>
                                        <p:cTn id="75" dur="1" fill="hold">
                                          <p:stCondLst>
                                            <p:cond delay="0"/>
                                          </p:stCondLst>
                                        </p:cTn>
                                        <p:tgtEl>
                                          <p:spTgt spid="37"/>
                                        </p:tgtEl>
                                        <p:attrNameLst>
                                          <p:attrName>style.visibility</p:attrName>
                                        </p:attrNameLst>
                                      </p:cBhvr>
                                      <p:to>
                                        <p:strVal val="visible"/>
                                      </p:to>
                                    </p:set>
                                    <p:animEffect transition="in" filter="fade">
                                      <p:cBhvr>
                                        <p:cTn id="76" dur="1000"/>
                                        <p:tgtEl>
                                          <p:spTgt spid="37"/>
                                        </p:tgtEl>
                                      </p:cBhvr>
                                    </p:animEffect>
                                    <p:anim calcmode="lin" valueType="num">
                                      <p:cBhvr>
                                        <p:cTn id="77" dur="1000" fill="hold"/>
                                        <p:tgtEl>
                                          <p:spTgt spid="37"/>
                                        </p:tgtEl>
                                        <p:attrNameLst>
                                          <p:attrName>ppt_x</p:attrName>
                                        </p:attrNameLst>
                                      </p:cBhvr>
                                      <p:tavLst>
                                        <p:tav tm="0">
                                          <p:val>
                                            <p:strVal val="#ppt_x"/>
                                          </p:val>
                                        </p:tav>
                                        <p:tav tm="100000">
                                          <p:val>
                                            <p:strVal val="#ppt_x"/>
                                          </p:val>
                                        </p:tav>
                                      </p:tavLst>
                                    </p:anim>
                                    <p:anim calcmode="lin" valueType="num">
                                      <p:cBhvr>
                                        <p:cTn id="78" dur="1000" fill="hold"/>
                                        <p:tgtEl>
                                          <p:spTgt spid="37"/>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39"/>
                                        </p:tgtEl>
                                        <p:attrNameLst>
                                          <p:attrName>style.visibility</p:attrName>
                                        </p:attrNameLst>
                                      </p:cBhvr>
                                      <p:to>
                                        <p:strVal val="visible"/>
                                      </p:to>
                                    </p:set>
                                    <p:animEffect transition="in" filter="fade">
                                      <p:cBhvr>
                                        <p:cTn id="81" dur="1000"/>
                                        <p:tgtEl>
                                          <p:spTgt spid="39"/>
                                        </p:tgtEl>
                                      </p:cBhvr>
                                    </p:animEffect>
                                    <p:anim calcmode="lin" valueType="num">
                                      <p:cBhvr>
                                        <p:cTn id="82" dur="1000" fill="hold"/>
                                        <p:tgtEl>
                                          <p:spTgt spid="39"/>
                                        </p:tgtEl>
                                        <p:attrNameLst>
                                          <p:attrName>ppt_x</p:attrName>
                                        </p:attrNameLst>
                                      </p:cBhvr>
                                      <p:tavLst>
                                        <p:tav tm="0">
                                          <p:val>
                                            <p:strVal val="#ppt_x"/>
                                          </p:val>
                                        </p:tav>
                                        <p:tav tm="100000">
                                          <p:val>
                                            <p:strVal val="#ppt_x"/>
                                          </p:val>
                                        </p:tav>
                                      </p:tavLst>
                                    </p:anim>
                                    <p:anim calcmode="lin" valueType="num">
                                      <p:cBhvr>
                                        <p:cTn id="83" dur="1000" fill="hold"/>
                                        <p:tgtEl>
                                          <p:spTgt spid="39"/>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40"/>
                                        </p:tgtEl>
                                        <p:attrNameLst>
                                          <p:attrName>style.visibility</p:attrName>
                                        </p:attrNameLst>
                                      </p:cBhvr>
                                      <p:to>
                                        <p:strVal val="visible"/>
                                      </p:to>
                                    </p:set>
                                    <p:animEffect transition="in" filter="fade">
                                      <p:cBhvr>
                                        <p:cTn id="86" dur="1000"/>
                                        <p:tgtEl>
                                          <p:spTgt spid="40"/>
                                        </p:tgtEl>
                                      </p:cBhvr>
                                    </p:animEffect>
                                    <p:anim calcmode="lin" valueType="num">
                                      <p:cBhvr>
                                        <p:cTn id="87" dur="1000" fill="hold"/>
                                        <p:tgtEl>
                                          <p:spTgt spid="40"/>
                                        </p:tgtEl>
                                        <p:attrNameLst>
                                          <p:attrName>ppt_x</p:attrName>
                                        </p:attrNameLst>
                                      </p:cBhvr>
                                      <p:tavLst>
                                        <p:tav tm="0">
                                          <p:val>
                                            <p:strVal val="#ppt_x"/>
                                          </p:val>
                                        </p:tav>
                                        <p:tav tm="100000">
                                          <p:val>
                                            <p:strVal val="#ppt_x"/>
                                          </p:val>
                                        </p:tav>
                                      </p:tavLst>
                                    </p:anim>
                                    <p:anim calcmode="lin" valueType="num">
                                      <p:cBhvr>
                                        <p:cTn id="88" dur="1000" fill="hold"/>
                                        <p:tgtEl>
                                          <p:spTgt spid="40"/>
                                        </p:tgtEl>
                                        <p:attrNameLst>
                                          <p:attrName>ppt_y</p:attrName>
                                        </p:attrNameLst>
                                      </p:cBhvr>
                                      <p:tavLst>
                                        <p:tav tm="0">
                                          <p:val>
                                            <p:strVal val="#ppt_y+.1"/>
                                          </p:val>
                                        </p:tav>
                                        <p:tav tm="100000">
                                          <p:val>
                                            <p:strVal val="#ppt_y"/>
                                          </p:val>
                                        </p:tav>
                                      </p:tavLst>
                                    </p:anim>
                                  </p:childTnLst>
                                </p:cTn>
                              </p:par>
                            </p:childTnLst>
                          </p:cTn>
                        </p:par>
                        <p:par>
                          <p:cTn id="89" fill="hold">
                            <p:stCondLst>
                              <p:cond delay="7000"/>
                            </p:stCondLst>
                            <p:childTnLst>
                              <p:par>
                                <p:cTn id="90" presetID="47" presetClass="entr" presetSubtype="0" fill="hold" grpId="0" nodeType="afterEffect">
                                  <p:stCondLst>
                                    <p:cond delay="0"/>
                                  </p:stCondLst>
                                  <p:childTnLst>
                                    <p:set>
                                      <p:cBhvr>
                                        <p:cTn id="91" dur="1" fill="hold">
                                          <p:stCondLst>
                                            <p:cond delay="0"/>
                                          </p:stCondLst>
                                        </p:cTn>
                                        <p:tgtEl>
                                          <p:spTgt spid="43"/>
                                        </p:tgtEl>
                                        <p:attrNameLst>
                                          <p:attrName>style.visibility</p:attrName>
                                        </p:attrNameLst>
                                      </p:cBhvr>
                                      <p:to>
                                        <p:strVal val="visible"/>
                                      </p:to>
                                    </p:set>
                                    <p:animEffect transition="in" filter="fade">
                                      <p:cBhvr>
                                        <p:cTn id="92" dur="1000"/>
                                        <p:tgtEl>
                                          <p:spTgt spid="43"/>
                                        </p:tgtEl>
                                      </p:cBhvr>
                                    </p:animEffect>
                                    <p:anim calcmode="lin" valueType="num">
                                      <p:cBhvr>
                                        <p:cTn id="93" dur="1000" fill="hold"/>
                                        <p:tgtEl>
                                          <p:spTgt spid="43"/>
                                        </p:tgtEl>
                                        <p:attrNameLst>
                                          <p:attrName>ppt_x</p:attrName>
                                        </p:attrNameLst>
                                      </p:cBhvr>
                                      <p:tavLst>
                                        <p:tav tm="0">
                                          <p:val>
                                            <p:strVal val="#ppt_x"/>
                                          </p:val>
                                        </p:tav>
                                        <p:tav tm="100000">
                                          <p:val>
                                            <p:strVal val="#ppt_x"/>
                                          </p:val>
                                        </p:tav>
                                      </p:tavLst>
                                    </p:anim>
                                    <p:anim calcmode="lin" valueType="num">
                                      <p:cBhvr>
                                        <p:cTn id="94" dur="1000" fill="hold"/>
                                        <p:tgtEl>
                                          <p:spTgt spid="43"/>
                                        </p:tgtEl>
                                        <p:attrNameLst>
                                          <p:attrName>ppt_y</p:attrName>
                                        </p:attrNameLst>
                                      </p:cBhvr>
                                      <p:tavLst>
                                        <p:tav tm="0">
                                          <p:val>
                                            <p:strVal val="#ppt_y-.1"/>
                                          </p:val>
                                        </p:tav>
                                        <p:tav tm="100000">
                                          <p:val>
                                            <p:strVal val="#ppt_y"/>
                                          </p:val>
                                        </p:tav>
                                      </p:tavLst>
                                    </p:anim>
                                  </p:childTnLst>
                                </p:cTn>
                              </p:par>
                              <p:par>
                                <p:cTn id="95" presetID="47" presetClass="entr" presetSubtype="0" fill="hold" grpId="0" nodeType="withEffect">
                                  <p:stCondLst>
                                    <p:cond delay="0"/>
                                  </p:stCondLst>
                                  <p:childTnLst>
                                    <p:set>
                                      <p:cBhvr>
                                        <p:cTn id="96" dur="1" fill="hold">
                                          <p:stCondLst>
                                            <p:cond delay="0"/>
                                          </p:stCondLst>
                                        </p:cTn>
                                        <p:tgtEl>
                                          <p:spTgt spid="45"/>
                                        </p:tgtEl>
                                        <p:attrNameLst>
                                          <p:attrName>style.visibility</p:attrName>
                                        </p:attrNameLst>
                                      </p:cBhvr>
                                      <p:to>
                                        <p:strVal val="visible"/>
                                      </p:to>
                                    </p:set>
                                    <p:animEffect transition="in" filter="fade">
                                      <p:cBhvr>
                                        <p:cTn id="97" dur="1000"/>
                                        <p:tgtEl>
                                          <p:spTgt spid="45"/>
                                        </p:tgtEl>
                                      </p:cBhvr>
                                    </p:animEffect>
                                    <p:anim calcmode="lin" valueType="num">
                                      <p:cBhvr>
                                        <p:cTn id="98" dur="1000" fill="hold"/>
                                        <p:tgtEl>
                                          <p:spTgt spid="45"/>
                                        </p:tgtEl>
                                        <p:attrNameLst>
                                          <p:attrName>ppt_x</p:attrName>
                                        </p:attrNameLst>
                                      </p:cBhvr>
                                      <p:tavLst>
                                        <p:tav tm="0">
                                          <p:val>
                                            <p:strVal val="#ppt_x"/>
                                          </p:val>
                                        </p:tav>
                                        <p:tav tm="100000">
                                          <p:val>
                                            <p:strVal val="#ppt_x"/>
                                          </p:val>
                                        </p:tav>
                                      </p:tavLst>
                                    </p:anim>
                                    <p:anim calcmode="lin" valueType="num">
                                      <p:cBhvr>
                                        <p:cTn id="99" dur="1000" fill="hold"/>
                                        <p:tgtEl>
                                          <p:spTgt spid="45"/>
                                        </p:tgtEl>
                                        <p:attrNameLst>
                                          <p:attrName>ppt_y</p:attrName>
                                        </p:attrNameLst>
                                      </p:cBhvr>
                                      <p:tavLst>
                                        <p:tav tm="0">
                                          <p:val>
                                            <p:strVal val="#ppt_y-.1"/>
                                          </p:val>
                                        </p:tav>
                                        <p:tav tm="100000">
                                          <p:val>
                                            <p:strVal val="#ppt_y"/>
                                          </p:val>
                                        </p:tav>
                                      </p:tavLst>
                                    </p:anim>
                                  </p:childTnLst>
                                </p:cTn>
                              </p:par>
                            </p:childTnLst>
                          </p:cTn>
                        </p:par>
                        <p:par>
                          <p:cTn id="100" fill="hold">
                            <p:stCondLst>
                              <p:cond delay="8000"/>
                            </p:stCondLst>
                            <p:childTnLst>
                              <p:par>
                                <p:cTn id="101" presetID="42" presetClass="entr" presetSubtype="0" fill="hold" grpId="0" nodeType="after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fade">
                                      <p:cBhvr>
                                        <p:cTn id="103" dur="1000"/>
                                        <p:tgtEl>
                                          <p:spTgt spid="44"/>
                                        </p:tgtEl>
                                      </p:cBhvr>
                                    </p:animEffect>
                                    <p:anim calcmode="lin" valueType="num">
                                      <p:cBhvr>
                                        <p:cTn id="104" dur="1000" fill="hold"/>
                                        <p:tgtEl>
                                          <p:spTgt spid="44"/>
                                        </p:tgtEl>
                                        <p:attrNameLst>
                                          <p:attrName>ppt_x</p:attrName>
                                        </p:attrNameLst>
                                      </p:cBhvr>
                                      <p:tavLst>
                                        <p:tav tm="0">
                                          <p:val>
                                            <p:strVal val="#ppt_x"/>
                                          </p:val>
                                        </p:tav>
                                        <p:tav tm="100000">
                                          <p:val>
                                            <p:strVal val="#ppt_x"/>
                                          </p:val>
                                        </p:tav>
                                      </p:tavLst>
                                    </p:anim>
                                    <p:anim calcmode="lin" valueType="num">
                                      <p:cBhvr>
                                        <p:cTn id="105" dur="1000" fill="hold"/>
                                        <p:tgtEl>
                                          <p:spTgt spid="44"/>
                                        </p:tgtEl>
                                        <p:attrNameLst>
                                          <p:attrName>ppt_y</p:attrName>
                                        </p:attrNameLst>
                                      </p:cBhvr>
                                      <p:tavLst>
                                        <p:tav tm="0">
                                          <p:val>
                                            <p:strVal val="#ppt_y+.1"/>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46"/>
                                        </p:tgtEl>
                                        <p:attrNameLst>
                                          <p:attrName>style.visibility</p:attrName>
                                        </p:attrNameLst>
                                      </p:cBhvr>
                                      <p:to>
                                        <p:strVal val="visible"/>
                                      </p:to>
                                    </p:set>
                                    <p:animEffect transition="in" filter="fade">
                                      <p:cBhvr>
                                        <p:cTn id="108" dur="1000"/>
                                        <p:tgtEl>
                                          <p:spTgt spid="46"/>
                                        </p:tgtEl>
                                      </p:cBhvr>
                                    </p:animEffect>
                                    <p:anim calcmode="lin" valueType="num">
                                      <p:cBhvr>
                                        <p:cTn id="109" dur="1000" fill="hold"/>
                                        <p:tgtEl>
                                          <p:spTgt spid="46"/>
                                        </p:tgtEl>
                                        <p:attrNameLst>
                                          <p:attrName>ppt_x</p:attrName>
                                        </p:attrNameLst>
                                      </p:cBhvr>
                                      <p:tavLst>
                                        <p:tav tm="0">
                                          <p:val>
                                            <p:strVal val="#ppt_x"/>
                                          </p:val>
                                        </p:tav>
                                        <p:tav tm="100000">
                                          <p:val>
                                            <p:strVal val="#ppt_x"/>
                                          </p:val>
                                        </p:tav>
                                      </p:tavLst>
                                    </p:anim>
                                    <p:anim calcmode="lin" valueType="num">
                                      <p:cBhvr>
                                        <p:cTn id="110" dur="1000" fill="hold"/>
                                        <p:tgtEl>
                                          <p:spTgt spid="46"/>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47"/>
                                        </p:tgtEl>
                                        <p:attrNameLst>
                                          <p:attrName>style.visibility</p:attrName>
                                        </p:attrNameLst>
                                      </p:cBhvr>
                                      <p:to>
                                        <p:strVal val="visible"/>
                                      </p:to>
                                    </p:set>
                                    <p:animEffect transition="in" filter="fade">
                                      <p:cBhvr>
                                        <p:cTn id="113" dur="1000"/>
                                        <p:tgtEl>
                                          <p:spTgt spid="47"/>
                                        </p:tgtEl>
                                      </p:cBhvr>
                                    </p:animEffect>
                                    <p:anim calcmode="lin" valueType="num">
                                      <p:cBhvr>
                                        <p:cTn id="114" dur="1000" fill="hold"/>
                                        <p:tgtEl>
                                          <p:spTgt spid="47"/>
                                        </p:tgtEl>
                                        <p:attrNameLst>
                                          <p:attrName>ppt_x</p:attrName>
                                        </p:attrNameLst>
                                      </p:cBhvr>
                                      <p:tavLst>
                                        <p:tav tm="0">
                                          <p:val>
                                            <p:strVal val="#ppt_x"/>
                                          </p:val>
                                        </p:tav>
                                        <p:tav tm="100000">
                                          <p:val>
                                            <p:strVal val="#ppt_x"/>
                                          </p:val>
                                        </p:tav>
                                      </p:tavLst>
                                    </p:anim>
                                    <p:anim calcmode="lin" valueType="num">
                                      <p:cBhvr>
                                        <p:cTn id="115"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p:bldP spid="24" grpId="0"/>
      <p:bldP spid="25" grpId="0"/>
      <p:bldP spid="29" grpId="0" animBg="1"/>
      <p:bldP spid="30" grpId="0" animBg="1"/>
      <p:bldP spid="31" grpId="0"/>
      <p:bldP spid="32" grpId="0"/>
      <p:bldP spid="33" grpId="0"/>
      <p:bldP spid="36" grpId="0" animBg="1"/>
      <p:bldP spid="37" grpId="0" animBg="1"/>
      <p:bldP spid="38" grpId="0"/>
      <p:bldP spid="39" grpId="0"/>
      <p:bldP spid="40" grpId="0"/>
      <p:bldP spid="43" grpId="0" animBg="1"/>
      <p:bldP spid="44" grpId="0" animBg="1"/>
      <p:bldP spid="45" grpId="0"/>
      <p:bldP spid="46" grpId="0"/>
      <p:bldP spid="47"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1778</TotalTime>
  <Words>1472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2019-07-14T20:34:48Z</dcterms:modified>
</cp:coreProperties>
</file>