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439"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7" d="100"/>
          <a:sy n="87" d="100"/>
        </p:scale>
        <p:origin x="108" y="46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749014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jpg"/><Relationship Id="rId1" Type="http://schemas.openxmlformats.org/officeDocument/2006/relationships/slideLayout" Target="../slideLayouts/slideLayout13.xml"/><Relationship Id="rId6" Type="http://schemas.openxmlformats.org/officeDocument/2006/relationships/image" Target="../media/image4.png"/><Relationship Id="rId5" Type="http://schemas.openxmlformats.org/officeDocument/2006/relationships/hyperlink" Target="http://powerpoint.sage-fox.com/" TargetMode="External"/><Relationship Id="rId4" Type="http://schemas.openxmlformats.org/officeDocument/2006/relationships/image" Target="../media/image3.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Freeform: Shape 11">
            <a:extLst>
              <a:ext uri="{FF2B5EF4-FFF2-40B4-BE49-F238E27FC236}">
                <a16:creationId xmlns:a16="http://schemas.microsoft.com/office/drawing/2014/main" id="{555FE438-6931-43E2-8E00-833F4785D2C9}"/>
              </a:ext>
            </a:extLst>
          </p:cNvPr>
          <p:cNvSpPr>
            <a:spLocks noChangeAspect="1"/>
          </p:cNvSpPr>
          <p:nvPr/>
        </p:nvSpPr>
        <p:spPr>
          <a:xfrm flipV="1">
            <a:off x="5213237" y="4558556"/>
            <a:ext cx="2377440" cy="1842244"/>
          </a:xfrm>
          <a:custGeom>
            <a:avLst/>
            <a:gdLst>
              <a:gd name="connsiteX0" fmla="*/ 885475 w 2556764"/>
              <a:gd name="connsiteY0" fmla="*/ 0 h 1981200"/>
              <a:gd name="connsiteX1" fmla="*/ 2556764 w 2556764"/>
              <a:gd name="connsiteY1" fmla="*/ 0 h 1981200"/>
              <a:gd name="connsiteX2" fmla="*/ 1671289 w 2556764"/>
              <a:gd name="connsiteY2" fmla="*/ 1981200 h 1981200"/>
              <a:gd name="connsiteX3" fmla="*/ 0 w 2556764"/>
              <a:gd name="connsiteY3" fmla="*/ 1981200 h 1981200"/>
            </a:gdLst>
            <a:ahLst/>
            <a:cxnLst>
              <a:cxn ang="0">
                <a:pos x="connsiteX0" y="connsiteY0"/>
              </a:cxn>
              <a:cxn ang="0">
                <a:pos x="connsiteX1" y="connsiteY1"/>
              </a:cxn>
              <a:cxn ang="0">
                <a:pos x="connsiteX2" y="connsiteY2"/>
              </a:cxn>
              <a:cxn ang="0">
                <a:pos x="connsiteX3" y="connsiteY3"/>
              </a:cxn>
            </a:cxnLst>
            <a:rect l="l" t="t" r="r" b="b"/>
            <a:pathLst>
              <a:path w="2556764" h="1981200">
                <a:moveTo>
                  <a:pt x="885475" y="0"/>
                </a:moveTo>
                <a:lnTo>
                  <a:pt x="2556764" y="0"/>
                </a:lnTo>
                <a:lnTo>
                  <a:pt x="1671289" y="1981200"/>
                </a:lnTo>
                <a:lnTo>
                  <a:pt x="0" y="1981200"/>
                </a:lnTo>
                <a:close/>
              </a:path>
            </a:pathLst>
          </a:custGeom>
          <a:blipFill dpi="0" rotWithShape="0">
            <a:blip r:embed="rId2"/>
            <a:srcRect/>
            <a:stretch>
              <a:fillRect/>
            </a:stretch>
          </a:blipFill>
          <a:ln w="31750">
            <a:solidFill>
              <a:srgbClr val="44546B"/>
            </a:solidFill>
          </a:ln>
          <a:effectLst>
            <a:outerShdw blurRad="1905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Freeform: Shape 12">
            <a:extLst>
              <a:ext uri="{FF2B5EF4-FFF2-40B4-BE49-F238E27FC236}">
                <a16:creationId xmlns:a16="http://schemas.microsoft.com/office/drawing/2014/main" id="{D19F9E20-C197-42EF-9498-B03F783FC512}"/>
              </a:ext>
            </a:extLst>
          </p:cNvPr>
          <p:cNvSpPr>
            <a:spLocks noChangeAspect="1"/>
          </p:cNvSpPr>
          <p:nvPr/>
        </p:nvSpPr>
        <p:spPr>
          <a:xfrm flipV="1">
            <a:off x="4328160" y="2571458"/>
            <a:ext cx="2377440" cy="1842244"/>
          </a:xfrm>
          <a:custGeom>
            <a:avLst/>
            <a:gdLst>
              <a:gd name="connsiteX0" fmla="*/ 885475 w 2556764"/>
              <a:gd name="connsiteY0" fmla="*/ 0 h 1981200"/>
              <a:gd name="connsiteX1" fmla="*/ 2556764 w 2556764"/>
              <a:gd name="connsiteY1" fmla="*/ 0 h 1981200"/>
              <a:gd name="connsiteX2" fmla="*/ 1671289 w 2556764"/>
              <a:gd name="connsiteY2" fmla="*/ 1981200 h 1981200"/>
              <a:gd name="connsiteX3" fmla="*/ 0 w 2556764"/>
              <a:gd name="connsiteY3" fmla="*/ 1981200 h 1981200"/>
            </a:gdLst>
            <a:ahLst/>
            <a:cxnLst>
              <a:cxn ang="0">
                <a:pos x="connsiteX0" y="connsiteY0"/>
              </a:cxn>
              <a:cxn ang="0">
                <a:pos x="connsiteX1" y="connsiteY1"/>
              </a:cxn>
              <a:cxn ang="0">
                <a:pos x="connsiteX2" y="connsiteY2"/>
              </a:cxn>
              <a:cxn ang="0">
                <a:pos x="connsiteX3" y="connsiteY3"/>
              </a:cxn>
            </a:cxnLst>
            <a:rect l="l" t="t" r="r" b="b"/>
            <a:pathLst>
              <a:path w="2556764" h="1981200">
                <a:moveTo>
                  <a:pt x="885475" y="0"/>
                </a:moveTo>
                <a:lnTo>
                  <a:pt x="2556764" y="0"/>
                </a:lnTo>
                <a:lnTo>
                  <a:pt x="1671289" y="1981200"/>
                </a:lnTo>
                <a:lnTo>
                  <a:pt x="0" y="1981200"/>
                </a:lnTo>
                <a:close/>
              </a:path>
            </a:pathLst>
          </a:custGeom>
          <a:blipFill dpi="0" rotWithShape="0">
            <a:blip r:embed="rId3"/>
            <a:srcRect/>
            <a:stretch>
              <a:fillRect/>
            </a:stretch>
          </a:blipFill>
          <a:ln w="31750">
            <a:solidFill>
              <a:srgbClr val="5C9AD3"/>
            </a:solidFill>
          </a:ln>
          <a:effectLst>
            <a:outerShdw blurRad="1905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Freeform: Shape 13">
            <a:extLst>
              <a:ext uri="{FF2B5EF4-FFF2-40B4-BE49-F238E27FC236}">
                <a16:creationId xmlns:a16="http://schemas.microsoft.com/office/drawing/2014/main" id="{1020943E-2EBB-4A59-BB4C-BD8184D0188D}"/>
              </a:ext>
            </a:extLst>
          </p:cNvPr>
          <p:cNvSpPr>
            <a:spLocks noChangeAspect="1"/>
          </p:cNvSpPr>
          <p:nvPr/>
        </p:nvSpPr>
        <p:spPr>
          <a:xfrm flipV="1">
            <a:off x="3429000" y="606605"/>
            <a:ext cx="2377440" cy="1842244"/>
          </a:xfrm>
          <a:custGeom>
            <a:avLst/>
            <a:gdLst>
              <a:gd name="connsiteX0" fmla="*/ 885475 w 2556764"/>
              <a:gd name="connsiteY0" fmla="*/ 0 h 1981200"/>
              <a:gd name="connsiteX1" fmla="*/ 2556764 w 2556764"/>
              <a:gd name="connsiteY1" fmla="*/ 0 h 1981200"/>
              <a:gd name="connsiteX2" fmla="*/ 1671289 w 2556764"/>
              <a:gd name="connsiteY2" fmla="*/ 1981200 h 1981200"/>
              <a:gd name="connsiteX3" fmla="*/ 0 w 2556764"/>
              <a:gd name="connsiteY3" fmla="*/ 1981200 h 1981200"/>
            </a:gdLst>
            <a:ahLst/>
            <a:cxnLst>
              <a:cxn ang="0">
                <a:pos x="connsiteX0" y="connsiteY0"/>
              </a:cxn>
              <a:cxn ang="0">
                <a:pos x="connsiteX1" y="connsiteY1"/>
              </a:cxn>
              <a:cxn ang="0">
                <a:pos x="connsiteX2" y="connsiteY2"/>
              </a:cxn>
              <a:cxn ang="0">
                <a:pos x="connsiteX3" y="connsiteY3"/>
              </a:cxn>
            </a:cxnLst>
            <a:rect l="l" t="t" r="r" b="b"/>
            <a:pathLst>
              <a:path w="2556764" h="1981200">
                <a:moveTo>
                  <a:pt x="885475" y="0"/>
                </a:moveTo>
                <a:lnTo>
                  <a:pt x="2556764" y="0"/>
                </a:lnTo>
                <a:lnTo>
                  <a:pt x="1671289" y="1981200"/>
                </a:lnTo>
                <a:lnTo>
                  <a:pt x="0" y="1981200"/>
                </a:lnTo>
                <a:close/>
              </a:path>
            </a:pathLst>
          </a:custGeom>
          <a:blipFill dpi="0" rotWithShape="0">
            <a:blip r:embed="rId4"/>
            <a:srcRect/>
            <a:stretch>
              <a:fillRect/>
            </a:stretch>
          </a:blipFill>
          <a:ln w="31750">
            <a:solidFill>
              <a:srgbClr val="FE4A1E"/>
            </a:solidFill>
          </a:ln>
          <a:effectLst>
            <a:outerShdw blurRad="190500" dist="127000" dir="8100000" algn="t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9D169BE0-C8FD-4322-956E-9373F4828D6E}"/>
              </a:ext>
            </a:extLst>
          </p:cNvPr>
          <p:cNvSpPr txBox="1"/>
          <p:nvPr/>
        </p:nvSpPr>
        <p:spPr>
          <a:xfrm>
            <a:off x="254286" y="1084169"/>
            <a:ext cx="3138311" cy="172354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sp>
        <p:nvSpPr>
          <p:cNvPr id="18" name="TextBox 17">
            <a:extLst>
              <a:ext uri="{FF2B5EF4-FFF2-40B4-BE49-F238E27FC236}">
                <a16:creationId xmlns:a16="http://schemas.microsoft.com/office/drawing/2014/main" id="{976C6D46-C056-40E6-9804-9B9FA536930B}"/>
              </a:ext>
            </a:extLst>
          </p:cNvPr>
          <p:cNvSpPr txBox="1"/>
          <p:nvPr/>
        </p:nvSpPr>
        <p:spPr>
          <a:xfrm>
            <a:off x="254286" y="3446369"/>
            <a:ext cx="3327114" cy="3016210"/>
          </a:xfrm>
          <a:prstGeom prst="rect">
            <a:avLst/>
          </a:prstGeom>
          <a:noFill/>
        </p:spPr>
        <p:txBody>
          <a:bodyPr wrap="square" rtlCol="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a:t>
            </a:r>
          </a:p>
          <a:p>
            <a:endParaRPr lang="en-US" sz="1400" dirty="0">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 .</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a:p>
            <a:pPr marL="171450" indent="-171450">
              <a:buFont typeface="Wingdings" panose="05000000000000000000" pitchFamily="2" charset="2"/>
              <a:buChar char="ü"/>
            </a:pPr>
            <a:endParaRPr lang="en-US" sz="10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 sed do eiusmod.</a:t>
            </a:r>
          </a:p>
        </p:txBody>
      </p:sp>
      <p:sp>
        <p:nvSpPr>
          <p:cNvPr id="19" name="TextBox 18">
            <a:extLst>
              <a:ext uri="{FF2B5EF4-FFF2-40B4-BE49-F238E27FC236}">
                <a16:creationId xmlns:a16="http://schemas.microsoft.com/office/drawing/2014/main" id="{AA8AC849-AA71-4663-9FF7-C707810167FF}"/>
              </a:ext>
            </a:extLst>
          </p:cNvPr>
          <p:cNvSpPr txBox="1"/>
          <p:nvPr/>
        </p:nvSpPr>
        <p:spPr>
          <a:xfrm>
            <a:off x="7467600" y="4745736"/>
            <a:ext cx="4648200" cy="1326517"/>
          </a:xfrm>
          <a:prstGeom prst="rect">
            <a:avLst/>
          </a:prstGeom>
          <a:noFill/>
        </p:spPr>
        <p:txBody>
          <a:bodyPr wrap="square" rtlCol="0">
            <a:spAutoFit/>
          </a:bodyPr>
          <a:lstStyle/>
          <a:p>
            <a:pPr defTabSz="1219170">
              <a:spcBef>
                <a:spcPct val="20000"/>
              </a:spcBef>
              <a:defRPr/>
            </a:pPr>
            <a:r>
              <a:rPr lang="en-US" sz="1600" dirty="0">
                <a:solidFill>
                  <a:srgbClr val="44546B"/>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0" name="TextBox 19">
            <a:extLst>
              <a:ext uri="{FF2B5EF4-FFF2-40B4-BE49-F238E27FC236}">
                <a16:creationId xmlns:a16="http://schemas.microsoft.com/office/drawing/2014/main" id="{FED77ACA-F6D5-4BF0-8732-85C92E628CDE}"/>
              </a:ext>
            </a:extLst>
          </p:cNvPr>
          <p:cNvSpPr txBox="1"/>
          <p:nvPr/>
        </p:nvSpPr>
        <p:spPr>
          <a:xfrm>
            <a:off x="6553200" y="2752344"/>
            <a:ext cx="4648200" cy="1326517"/>
          </a:xfrm>
          <a:prstGeom prst="rect">
            <a:avLst/>
          </a:prstGeom>
          <a:noFill/>
        </p:spPr>
        <p:txBody>
          <a:bodyPr wrap="square" rtlCol="0">
            <a:spAutoFit/>
          </a:bodyPr>
          <a:lstStyle/>
          <a:p>
            <a:pPr defTabSz="1219170">
              <a:spcBef>
                <a:spcPct val="20000"/>
              </a:spcBef>
              <a:defRPr/>
            </a:pPr>
            <a:r>
              <a:rPr lang="en-US" sz="1600" dirty="0">
                <a:solidFill>
                  <a:srgbClr val="5C9AD3"/>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sp>
        <p:nvSpPr>
          <p:cNvPr id="21" name="TextBox 20">
            <a:extLst>
              <a:ext uri="{FF2B5EF4-FFF2-40B4-BE49-F238E27FC236}">
                <a16:creationId xmlns:a16="http://schemas.microsoft.com/office/drawing/2014/main" id="{B9F186E6-58C4-4A32-81A2-19F2FED79C54}"/>
              </a:ext>
            </a:extLst>
          </p:cNvPr>
          <p:cNvSpPr txBox="1"/>
          <p:nvPr/>
        </p:nvSpPr>
        <p:spPr>
          <a:xfrm>
            <a:off x="5715000" y="786384"/>
            <a:ext cx="4648200" cy="1326517"/>
          </a:xfrm>
          <a:prstGeom prst="rect">
            <a:avLst/>
          </a:prstGeom>
          <a:noFill/>
        </p:spPr>
        <p:txBody>
          <a:bodyPr wrap="square" rtlCol="0">
            <a:spAutoFit/>
          </a:bodyPr>
          <a:lstStyle/>
          <a:p>
            <a:pPr defTabSz="1219170">
              <a:spcBef>
                <a:spcPct val="20000"/>
              </a:spcBef>
              <a:defRPr/>
            </a:pPr>
            <a:r>
              <a:rPr lang="en-US" sz="1600" dirty="0">
                <a:solidFill>
                  <a:srgbClr val="FE4A1E"/>
                </a:solidFill>
                <a:latin typeface="Bernard MT Condensed" panose="02050806060905020404" pitchFamily="18" charset="0"/>
              </a:rPr>
              <a:t>LOREM IPSUM DOLOR</a:t>
            </a:r>
          </a:p>
          <a:p>
            <a:pPr defTabSz="1219170">
              <a:spcBef>
                <a:spcPct val="20000"/>
              </a:spcBef>
              <a:defRPr/>
            </a:pPr>
            <a:endParaRPr lang="en-US" sz="400" b="1" dirty="0">
              <a:solidFill>
                <a:schemeClr val="bg1"/>
              </a:solidFill>
              <a:latin typeface="Candara" panose="020E0502030303020204" pitchFamily="34" charset="0"/>
            </a:endParaRPr>
          </a:p>
          <a:p>
            <a:pPr defTabSz="1219170">
              <a:spcBef>
                <a:spcPct val="20000"/>
              </a:spcBef>
              <a:defRPr/>
            </a:pPr>
            <a:endParaRPr lang="en-US" sz="200" b="1" dirty="0">
              <a:solidFill>
                <a:schemeClr val="bg1"/>
              </a:solidFill>
              <a:latin typeface="Candara" panose="020E0502030303020204" pitchFamily="34"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a:p>
            <a:endParaRPr lang="en-US" sz="400" dirty="0">
              <a:solidFill>
                <a:schemeClr val="bg1"/>
              </a:solidFill>
              <a:latin typeface="Candara" panose="020E0502030303020204" pitchFamily="34" charset="0"/>
            </a:endParaRPr>
          </a:p>
          <a:p>
            <a:pPr marL="171450" indent="-171450">
              <a:buFont typeface="Wingdings" panose="05000000000000000000" pitchFamily="2" charset="2"/>
              <a:buChar char="ü"/>
            </a:pPr>
            <a:r>
              <a:rPr lang="en-US" sz="1200" dirty="0">
                <a:solidFill>
                  <a:schemeClr val="bg1"/>
                </a:solidFill>
                <a:latin typeface="Candara" panose="020E0502030303020204" pitchFamily="34" charset="0"/>
              </a:rPr>
              <a:t>Lorem ipsum dolor sit amet, consectetur adipiscing</a:t>
            </a:r>
          </a:p>
        </p:txBody>
      </p:sp>
      <p:pic>
        <p:nvPicPr>
          <p:cNvPr id="10" name="Picture 9">
            <a:hlinkClick r:id="rId5"/>
            <a:extLst>
              <a:ext uri="{FF2B5EF4-FFF2-40B4-BE49-F238E27FC236}">
                <a16:creationId xmlns:a16="http://schemas.microsoft.com/office/drawing/2014/main" id="{FFA94621-2304-406E-B7C6-BB0670763A2D}"/>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1145794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7"/>
                                        </p:tgtEl>
                                        <p:attrNameLst>
                                          <p:attrName>style.visibility</p:attrName>
                                        </p:attrNameLst>
                                      </p:cBhvr>
                                      <p:to>
                                        <p:strVal val="visible"/>
                                      </p:to>
                                    </p:set>
                                    <p:animEffect transition="in" filter="wipe(left)">
                                      <p:cBhvr>
                                        <p:cTn id="7" dur="500"/>
                                        <p:tgtEl>
                                          <p:spTgt spid="17"/>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8">
                                            <p:txEl>
                                              <p:pRg st="0" end="0"/>
                                            </p:txEl>
                                          </p:spTgt>
                                        </p:tgtEl>
                                        <p:attrNameLst>
                                          <p:attrName>style.visibility</p:attrName>
                                        </p:attrNameLst>
                                      </p:cBhvr>
                                      <p:to>
                                        <p:strVal val="visible"/>
                                      </p:to>
                                    </p:set>
                                    <p:animEffect transition="in" filter="fade">
                                      <p:cBhvr>
                                        <p:cTn id="11" dur="500"/>
                                        <p:tgtEl>
                                          <p:spTgt spid="18">
                                            <p:txEl>
                                              <p:pRg st="0" end="0"/>
                                            </p:txEl>
                                          </p:spTgt>
                                        </p:tgtEl>
                                      </p:cBhvr>
                                    </p:animEffect>
                                    <p:anim calcmode="lin" valueType="num">
                                      <p:cBhvr>
                                        <p:cTn id="12" dur="500" fill="hold"/>
                                        <p:tgtEl>
                                          <p:spTgt spid="18">
                                            <p:txEl>
                                              <p:pRg st="0" end="0"/>
                                            </p:txEl>
                                          </p:spTgt>
                                        </p:tgtEl>
                                        <p:attrNameLst>
                                          <p:attrName>ppt_x</p:attrName>
                                        </p:attrNameLst>
                                      </p:cBhvr>
                                      <p:tavLst>
                                        <p:tav tm="0">
                                          <p:val>
                                            <p:strVal val="#ppt_x"/>
                                          </p:val>
                                        </p:tav>
                                        <p:tav tm="100000">
                                          <p:val>
                                            <p:strVal val="#ppt_x"/>
                                          </p:val>
                                        </p:tav>
                                      </p:tavLst>
                                    </p:anim>
                                    <p:anim calcmode="lin" valueType="num">
                                      <p:cBhvr>
                                        <p:cTn id="13" dur="500" fill="hold"/>
                                        <p:tgtEl>
                                          <p:spTgt spid="18">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000"/>
                            </p:stCondLst>
                            <p:childTnLst>
                              <p:par>
                                <p:cTn id="15" presetID="42" presetClass="entr" presetSubtype="0" fill="hold" grpId="0" nodeType="afterEffect">
                                  <p:stCondLst>
                                    <p:cond delay="0"/>
                                  </p:stCondLst>
                                  <p:childTnLst>
                                    <p:set>
                                      <p:cBhvr>
                                        <p:cTn id="16" dur="1" fill="hold">
                                          <p:stCondLst>
                                            <p:cond delay="0"/>
                                          </p:stCondLst>
                                        </p:cTn>
                                        <p:tgtEl>
                                          <p:spTgt spid="18">
                                            <p:txEl>
                                              <p:pRg st="2" end="2"/>
                                            </p:txEl>
                                          </p:spTgt>
                                        </p:tgtEl>
                                        <p:attrNameLst>
                                          <p:attrName>style.visibility</p:attrName>
                                        </p:attrNameLst>
                                      </p:cBhvr>
                                      <p:to>
                                        <p:strVal val="visible"/>
                                      </p:to>
                                    </p:set>
                                    <p:animEffect transition="in" filter="fade">
                                      <p:cBhvr>
                                        <p:cTn id="17" dur="500"/>
                                        <p:tgtEl>
                                          <p:spTgt spid="18">
                                            <p:txEl>
                                              <p:pRg st="2" end="2"/>
                                            </p:txEl>
                                          </p:spTgt>
                                        </p:tgtEl>
                                      </p:cBhvr>
                                    </p:animEffect>
                                    <p:anim calcmode="lin" valueType="num">
                                      <p:cBhvr>
                                        <p:cTn id="18" dur="500" fill="hold"/>
                                        <p:tgtEl>
                                          <p:spTgt spid="18">
                                            <p:txEl>
                                              <p:pRg st="2" end="2"/>
                                            </p:txEl>
                                          </p:spTgt>
                                        </p:tgtEl>
                                        <p:attrNameLst>
                                          <p:attrName>ppt_x</p:attrName>
                                        </p:attrNameLst>
                                      </p:cBhvr>
                                      <p:tavLst>
                                        <p:tav tm="0">
                                          <p:val>
                                            <p:strVal val="#ppt_x"/>
                                          </p:val>
                                        </p:tav>
                                        <p:tav tm="100000">
                                          <p:val>
                                            <p:strVal val="#ppt_x"/>
                                          </p:val>
                                        </p:tav>
                                      </p:tavLst>
                                    </p:anim>
                                    <p:anim calcmode="lin" valueType="num">
                                      <p:cBhvr>
                                        <p:cTn id="19" dur="500" fill="hold"/>
                                        <p:tgtEl>
                                          <p:spTgt spid="18">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1500"/>
                            </p:stCondLst>
                            <p:childTnLst>
                              <p:par>
                                <p:cTn id="21" presetID="42" presetClass="entr" presetSubtype="0" fill="hold" grpId="0" nodeType="afterEffect">
                                  <p:stCondLst>
                                    <p:cond delay="0"/>
                                  </p:stCondLst>
                                  <p:childTnLst>
                                    <p:set>
                                      <p:cBhvr>
                                        <p:cTn id="22" dur="1" fill="hold">
                                          <p:stCondLst>
                                            <p:cond delay="0"/>
                                          </p:stCondLst>
                                        </p:cTn>
                                        <p:tgtEl>
                                          <p:spTgt spid="18">
                                            <p:txEl>
                                              <p:pRg st="4" end="4"/>
                                            </p:txEl>
                                          </p:spTgt>
                                        </p:tgtEl>
                                        <p:attrNameLst>
                                          <p:attrName>style.visibility</p:attrName>
                                        </p:attrNameLst>
                                      </p:cBhvr>
                                      <p:to>
                                        <p:strVal val="visible"/>
                                      </p:to>
                                    </p:set>
                                    <p:animEffect transition="in" filter="fade">
                                      <p:cBhvr>
                                        <p:cTn id="23" dur="500"/>
                                        <p:tgtEl>
                                          <p:spTgt spid="18">
                                            <p:txEl>
                                              <p:pRg st="4" end="4"/>
                                            </p:txEl>
                                          </p:spTgt>
                                        </p:tgtEl>
                                      </p:cBhvr>
                                    </p:animEffect>
                                    <p:anim calcmode="lin" valueType="num">
                                      <p:cBhvr>
                                        <p:cTn id="24" dur="500" fill="hold"/>
                                        <p:tgtEl>
                                          <p:spTgt spid="18">
                                            <p:txEl>
                                              <p:pRg st="4" end="4"/>
                                            </p:txEl>
                                          </p:spTgt>
                                        </p:tgtEl>
                                        <p:attrNameLst>
                                          <p:attrName>ppt_x</p:attrName>
                                        </p:attrNameLst>
                                      </p:cBhvr>
                                      <p:tavLst>
                                        <p:tav tm="0">
                                          <p:val>
                                            <p:strVal val="#ppt_x"/>
                                          </p:val>
                                        </p:tav>
                                        <p:tav tm="100000">
                                          <p:val>
                                            <p:strVal val="#ppt_x"/>
                                          </p:val>
                                        </p:tav>
                                      </p:tavLst>
                                    </p:anim>
                                    <p:anim calcmode="lin" valueType="num">
                                      <p:cBhvr>
                                        <p:cTn id="25" dur="500" fill="hold"/>
                                        <p:tgtEl>
                                          <p:spTgt spid="18">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2000"/>
                            </p:stCondLst>
                            <p:childTnLst>
                              <p:par>
                                <p:cTn id="27" presetID="42" presetClass="entr" presetSubtype="0" fill="hold" grpId="0" nodeType="afterEffect">
                                  <p:stCondLst>
                                    <p:cond delay="0"/>
                                  </p:stCondLst>
                                  <p:childTnLst>
                                    <p:set>
                                      <p:cBhvr>
                                        <p:cTn id="28" dur="1" fill="hold">
                                          <p:stCondLst>
                                            <p:cond delay="0"/>
                                          </p:stCondLst>
                                        </p:cTn>
                                        <p:tgtEl>
                                          <p:spTgt spid="18">
                                            <p:txEl>
                                              <p:pRg st="6" end="6"/>
                                            </p:txEl>
                                          </p:spTgt>
                                        </p:tgtEl>
                                        <p:attrNameLst>
                                          <p:attrName>style.visibility</p:attrName>
                                        </p:attrNameLst>
                                      </p:cBhvr>
                                      <p:to>
                                        <p:strVal val="visible"/>
                                      </p:to>
                                    </p:set>
                                    <p:animEffect transition="in" filter="fade">
                                      <p:cBhvr>
                                        <p:cTn id="29" dur="500"/>
                                        <p:tgtEl>
                                          <p:spTgt spid="18">
                                            <p:txEl>
                                              <p:pRg st="6" end="6"/>
                                            </p:txEl>
                                          </p:spTgt>
                                        </p:tgtEl>
                                      </p:cBhvr>
                                    </p:animEffect>
                                    <p:anim calcmode="lin" valueType="num">
                                      <p:cBhvr>
                                        <p:cTn id="30" dur="500" fill="hold"/>
                                        <p:tgtEl>
                                          <p:spTgt spid="18">
                                            <p:txEl>
                                              <p:pRg st="6" end="6"/>
                                            </p:txEl>
                                          </p:spTgt>
                                        </p:tgtEl>
                                        <p:attrNameLst>
                                          <p:attrName>ppt_x</p:attrName>
                                        </p:attrNameLst>
                                      </p:cBhvr>
                                      <p:tavLst>
                                        <p:tav tm="0">
                                          <p:val>
                                            <p:strVal val="#ppt_x"/>
                                          </p:val>
                                        </p:tav>
                                        <p:tav tm="100000">
                                          <p:val>
                                            <p:strVal val="#ppt_x"/>
                                          </p:val>
                                        </p:tav>
                                      </p:tavLst>
                                    </p:anim>
                                    <p:anim calcmode="lin" valueType="num">
                                      <p:cBhvr>
                                        <p:cTn id="31" dur="500" fill="hold"/>
                                        <p:tgtEl>
                                          <p:spTgt spid="18">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2500"/>
                            </p:stCondLst>
                            <p:childTnLst>
                              <p:par>
                                <p:cTn id="33" presetID="31" presetClass="entr" presetSubtype="0" fill="hold" grpId="0" nodeType="afterEffect">
                                  <p:stCondLst>
                                    <p:cond delay="0"/>
                                  </p:stCondLst>
                                  <p:childTnLst>
                                    <p:set>
                                      <p:cBhvr>
                                        <p:cTn id="34" dur="1" fill="hold">
                                          <p:stCondLst>
                                            <p:cond delay="0"/>
                                          </p:stCondLst>
                                        </p:cTn>
                                        <p:tgtEl>
                                          <p:spTgt spid="14"/>
                                        </p:tgtEl>
                                        <p:attrNameLst>
                                          <p:attrName>style.visibility</p:attrName>
                                        </p:attrNameLst>
                                      </p:cBhvr>
                                      <p:to>
                                        <p:strVal val="visible"/>
                                      </p:to>
                                    </p:set>
                                    <p:anim calcmode="lin" valueType="num">
                                      <p:cBhvr>
                                        <p:cTn id="35" dur="1000" fill="hold"/>
                                        <p:tgtEl>
                                          <p:spTgt spid="14"/>
                                        </p:tgtEl>
                                        <p:attrNameLst>
                                          <p:attrName>ppt_w</p:attrName>
                                        </p:attrNameLst>
                                      </p:cBhvr>
                                      <p:tavLst>
                                        <p:tav tm="0">
                                          <p:val>
                                            <p:fltVal val="0"/>
                                          </p:val>
                                        </p:tav>
                                        <p:tav tm="100000">
                                          <p:val>
                                            <p:strVal val="#ppt_w"/>
                                          </p:val>
                                        </p:tav>
                                      </p:tavLst>
                                    </p:anim>
                                    <p:anim calcmode="lin" valueType="num">
                                      <p:cBhvr>
                                        <p:cTn id="36" dur="1000" fill="hold"/>
                                        <p:tgtEl>
                                          <p:spTgt spid="14"/>
                                        </p:tgtEl>
                                        <p:attrNameLst>
                                          <p:attrName>ppt_h</p:attrName>
                                        </p:attrNameLst>
                                      </p:cBhvr>
                                      <p:tavLst>
                                        <p:tav tm="0">
                                          <p:val>
                                            <p:fltVal val="0"/>
                                          </p:val>
                                        </p:tav>
                                        <p:tav tm="100000">
                                          <p:val>
                                            <p:strVal val="#ppt_h"/>
                                          </p:val>
                                        </p:tav>
                                      </p:tavLst>
                                    </p:anim>
                                    <p:anim calcmode="lin" valueType="num">
                                      <p:cBhvr>
                                        <p:cTn id="37" dur="1000" fill="hold"/>
                                        <p:tgtEl>
                                          <p:spTgt spid="14"/>
                                        </p:tgtEl>
                                        <p:attrNameLst>
                                          <p:attrName>style.rotation</p:attrName>
                                        </p:attrNameLst>
                                      </p:cBhvr>
                                      <p:tavLst>
                                        <p:tav tm="0">
                                          <p:val>
                                            <p:fltVal val="90"/>
                                          </p:val>
                                        </p:tav>
                                        <p:tav tm="100000">
                                          <p:val>
                                            <p:fltVal val="0"/>
                                          </p:val>
                                        </p:tav>
                                      </p:tavLst>
                                    </p:anim>
                                    <p:animEffect transition="in" filter="fade">
                                      <p:cBhvr>
                                        <p:cTn id="38" dur="1000"/>
                                        <p:tgtEl>
                                          <p:spTgt spid="14"/>
                                        </p:tgtEl>
                                      </p:cBhvr>
                                    </p:animEffect>
                                  </p:childTnLst>
                                </p:cTn>
                              </p:par>
                            </p:childTnLst>
                          </p:cTn>
                        </p:par>
                        <p:par>
                          <p:cTn id="39" fill="hold">
                            <p:stCondLst>
                              <p:cond delay="3500"/>
                            </p:stCondLst>
                            <p:childTnLst>
                              <p:par>
                                <p:cTn id="40" presetID="22" presetClass="entr" presetSubtype="8" fill="hold" grpId="0" nodeType="afterEffect">
                                  <p:stCondLst>
                                    <p:cond delay="0"/>
                                  </p:stCondLst>
                                  <p:childTnLst>
                                    <p:set>
                                      <p:cBhvr>
                                        <p:cTn id="41" dur="1" fill="hold">
                                          <p:stCondLst>
                                            <p:cond delay="0"/>
                                          </p:stCondLst>
                                        </p:cTn>
                                        <p:tgtEl>
                                          <p:spTgt spid="21"/>
                                        </p:tgtEl>
                                        <p:attrNameLst>
                                          <p:attrName>style.visibility</p:attrName>
                                        </p:attrNameLst>
                                      </p:cBhvr>
                                      <p:to>
                                        <p:strVal val="visible"/>
                                      </p:to>
                                    </p:set>
                                    <p:animEffect transition="in" filter="wipe(left)">
                                      <p:cBhvr>
                                        <p:cTn id="42" dur="750"/>
                                        <p:tgtEl>
                                          <p:spTgt spid="21"/>
                                        </p:tgtEl>
                                      </p:cBhvr>
                                    </p:animEffect>
                                  </p:childTnLst>
                                </p:cTn>
                              </p:par>
                            </p:childTnLst>
                          </p:cTn>
                        </p:par>
                        <p:par>
                          <p:cTn id="43" fill="hold">
                            <p:stCondLst>
                              <p:cond delay="4250"/>
                            </p:stCondLst>
                            <p:childTnLst>
                              <p:par>
                                <p:cTn id="44" presetID="31" presetClass="entr" presetSubtype="0" fill="hold" grpId="0" nodeType="afterEffect">
                                  <p:stCondLst>
                                    <p:cond delay="0"/>
                                  </p:stCondLst>
                                  <p:childTnLst>
                                    <p:set>
                                      <p:cBhvr>
                                        <p:cTn id="45" dur="1" fill="hold">
                                          <p:stCondLst>
                                            <p:cond delay="0"/>
                                          </p:stCondLst>
                                        </p:cTn>
                                        <p:tgtEl>
                                          <p:spTgt spid="13"/>
                                        </p:tgtEl>
                                        <p:attrNameLst>
                                          <p:attrName>style.visibility</p:attrName>
                                        </p:attrNameLst>
                                      </p:cBhvr>
                                      <p:to>
                                        <p:strVal val="visible"/>
                                      </p:to>
                                    </p:set>
                                    <p:anim calcmode="lin" valueType="num">
                                      <p:cBhvr>
                                        <p:cTn id="46" dur="1000" fill="hold"/>
                                        <p:tgtEl>
                                          <p:spTgt spid="13"/>
                                        </p:tgtEl>
                                        <p:attrNameLst>
                                          <p:attrName>ppt_w</p:attrName>
                                        </p:attrNameLst>
                                      </p:cBhvr>
                                      <p:tavLst>
                                        <p:tav tm="0">
                                          <p:val>
                                            <p:fltVal val="0"/>
                                          </p:val>
                                        </p:tav>
                                        <p:tav tm="100000">
                                          <p:val>
                                            <p:strVal val="#ppt_w"/>
                                          </p:val>
                                        </p:tav>
                                      </p:tavLst>
                                    </p:anim>
                                    <p:anim calcmode="lin" valueType="num">
                                      <p:cBhvr>
                                        <p:cTn id="47" dur="1000" fill="hold"/>
                                        <p:tgtEl>
                                          <p:spTgt spid="13"/>
                                        </p:tgtEl>
                                        <p:attrNameLst>
                                          <p:attrName>ppt_h</p:attrName>
                                        </p:attrNameLst>
                                      </p:cBhvr>
                                      <p:tavLst>
                                        <p:tav tm="0">
                                          <p:val>
                                            <p:fltVal val="0"/>
                                          </p:val>
                                        </p:tav>
                                        <p:tav tm="100000">
                                          <p:val>
                                            <p:strVal val="#ppt_h"/>
                                          </p:val>
                                        </p:tav>
                                      </p:tavLst>
                                    </p:anim>
                                    <p:anim calcmode="lin" valueType="num">
                                      <p:cBhvr>
                                        <p:cTn id="48" dur="1000" fill="hold"/>
                                        <p:tgtEl>
                                          <p:spTgt spid="13"/>
                                        </p:tgtEl>
                                        <p:attrNameLst>
                                          <p:attrName>style.rotation</p:attrName>
                                        </p:attrNameLst>
                                      </p:cBhvr>
                                      <p:tavLst>
                                        <p:tav tm="0">
                                          <p:val>
                                            <p:fltVal val="90"/>
                                          </p:val>
                                        </p:tav>
                                        <p:tav tm="100000">
                                          <p:val>
                                            <p:fltVal val="0"/>
                                          </p:val>
                                        </p:tav>
                                      </p:tavLst>
                                    </p:anim>
                                    <p:animEffect transition="in" filter="fade">
                                      <p:cBhvr>
                                        <p:cTn id="49" dur="1000"/>
                                        <p:tgtEl>
                                          <p:spTgt spid="13"/>
                                        </p:tgtEl>
                                      </p:cBhvr>
                                    </p:animEffect>
                                  </p:childTnLst>
                                </p:cTn>
                              </p:par>
                            </p:childTnLst>
                          </p:cTn>
                        </p:par>
                        <p:par>
                          <p:cTn id="50" fill="hold">
                            <p:stCondLst>
                              <p:cond delay="5250"/>
                            </p:stCondLst>
                            <p:childTnLst>
                              <p:par>
                                <p:cTn id="51" presetID="22" presetClass="entr" presetSubtype="8" fill="hold" grpId="0" nodeType="afterEffect">
                                  <p:stCondLst>
                                    <p:cond delay="0"/>
                                  </p:stCondLst>
                                  <p:childTnLst>
                                    <p:set>
                                      <p:cBhvr>
                                        <p:cTn id="52" dur="1" fill="hold">
                                          <p:stCondLst>
                                            <p:cond delay="0"/>
                                          </p:stCondLst>
                                        </p:cTn>
                                        <p:tgtEl>
                                          <p:spTgt spid="20"/>
                                        </p:tgtEl>
                                        <p:attrNameLst>
                                          <p:attrName>style.visibility</p:attrName>
                                        </p:attrNameLst>
                                      </p:cBhvr>
                                      <p:to>
                                        <p:strVal val="visible"/>
                                      </p:to>
                                    </p:set>
                                    <p:animEffect transition="in" filter="wipe(left)">
                                      <p:cBhvr>
                                        <p:cTn id="53" dur="750"/>
                                        <p:tgtEl>
                                          <p:spTgt spid="20"/>
                                        </p:tgtEl>
                                      </p:cBhvr>
                                    </p:animEffect>
                                  </p:childTnLst>
                                </p:cTn>
                              </p:par>
                            </p:childTnLst>
                          </p:cTn>
                        </p:par>
                        <p:par>
                          <p:cTn id="54" fill="hold">
                            <p:stCondLst>
                              <p:cond delay="6000"/>
                            </p:stCondLst>
                            <p:childTnLst>
                              <p:par>
                                <p:cTn id="55" presetID="31" presetClass="entr" presetSubtype="0" fill="hold" grpId="0" nodeType="afterEffect">
                                  <p:stCondLst>
                                    <p:cond delay="0"/>
                                  </p:stCondLst>
                                  <p:childTnLst>
                                    <p:set>
                                      <p:cBhvr>
                                        <p:cTn id="56" dur="1" fill="hold">
                                          <p:stCondLst>
                                            <p:cond delay="0"/>
                                          </p:stCondLst>
                                        </p:cTn>
                                        <p:tgtEl>
                                          <p:spTgt spid="12"/>
                                        </p:tgtEl>
                                        <p:attrNameLst>
                                          <p:attrName>style.visibility</p:attrName>
                                        </p:attrNameLst>
                                      </p:cBhvr>
                                      <p:to>
                                        <p:strVal val="visible"/>
                                      </p:to>
                                    </p:set>
                                    <p:anim calcmode="lin" valueType="num">
                                      <p:cBhvr>
                                        <p:cTn id="57" dur="1000" fill="hold"/>
                                        <p:tgtEl>
                                          <p:spTgt spid="12"/>
                                        </p:tgtEl>
                                        <p:attrNameLst>
                                          <p:attrName>ppt_w</p:attrName>
                                        </p:attrNameLst>
                                      </p:cBhvr>
                                      <p:tavLst>
                                        <p:tav tm="0">
                                          <p:val>
                                            <p:fltVal val="0"/>
                                          </p:val>
                                        </p:tav>
                                        <p:tav tm="100000">
                                          <p:val>
                                            <p:strVal val="#ppt_w"/>
                                          </p:val>
                                        </p:tav>
                                      </p:tavLst>
                                    </p:anim>
                                    <p:anim calcmode="lin" valueType="num">
                                      <p:cBhvr>
                                        <p:cTn id="58" dur="1000" fill="hold"/>
                                        <p:tgtEl>
                                          <p:spTgt spid="12"/>
                                        </p:tgtEl>
                                        <p:attrNameLst>
                                          <p:attrName>ppt_h</p:attrName>
                                        </p:attrNameLst>
                                      </p:cBhvr>
                                      <p:tavLst>
                                        <p:tav tm="0">
                                          <p:val>
                                            <p:fltVal val="0"/>
                                          </p:val>
                                        </p:tav>
                                        <p:tav tm="100000">
                                          <p:val>
                                            <p:strVal val="#ppt_h"/>
                                          </p:val>
                                        </p:tav>
                                      </p:tavLst>
                                    </p:anim>
                                    <p:anim calcmode="lin" valueType="num">
                                      <p:cBhvr>
                                        <p:cTn id="59" dur="1000" fill="hold"/>
                                        <p:tgtEl>
                                          <p:spTgt spid="12"/>
                                        </p:tgtEl>
                                        <p:attrNameLst>
                                          <p:attrName>style.rotation</p:attrName>
                                        </p:attrNameLst>
                                      </p:cBhvr>
                                      <p:tavLst>
                                        <p:tav tm="0">
                                          <p:val>
                                            <p:fltVal val="90"/>
                                          </p:val>
                                        </p:tav>
                                        <p:tav tm="100000">
                                          <p:val>
                                            <p:fltVal val="0"/>
                                          </p:val>
                                        </p:tav>
                                      </p:tavLst>
                                    </p:anim>
                                    <p:animEffect transition="in" filter="fade">
                                      <p:cBhvr>
                                        <p:cTn id="60" dur="1000"/>
                                        <p:tgtEl>
                                          <p:spTgt spid="12"/>
                                        </p:tgtEl>
                                      </p:cBhvr>
                                    </p:animEffect>
                                  </p:childTnLst>
                                </p:cTn>
                              </p:par>
                            </p:childTnLst>
                          </p:cTn>
                        </p:par>
                        <p:par>
                          <p:cTn id="61" fill="hold">
                            <p:stCondLst>
                              <p:cond delay="7000"/>
                            </p:stCondLst>
                            <p:childTnLst>
                              <p:par>
                                <p:cTn id="62" presetID="22" presetClass="entr" presetSubtype="8" fill="hold" grpId="0" nodeType="afterEffect">
                                  <p:stCondLst>
                                    <p:cond delay="0"/>
                                  </p:stCondLst>
                                  <p:childTnLst>
                                    <p:set>
                                      <p:cBhvr>
                                        <p:cTn id="63" dur="1" fill="hold">
                                          <p:stCondLst>
                                            <p:cond delay="0"/>
                                          </p:stCondLst>
                                        </p:cTn>
                                        <p:tgtEl>
                                          <p:spTgt spid="19"/>
                                        </p:tgtEl>
                                        <p:attrNameLst>
                                          <p:attrName>style.visibility</p:attrName>
                                        </p:attrNameLst>
                                      </p:cBhvr>
                                      <p:to>
                                        <p:strVal val="visible"/>
                                      </p:to>
                                    </p:set>
                                    <p:animEffect transition="in" filter="wipe(left)">
                                      <p:cBhvr>
                                        <p:cTn id="64" dur="750"/>
                                        <p:tgtEl>
                                          <p:spTgt spid="1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animBg="1"/>
      <p:bldP spid="13" grpId="0" animBg="1"/>
      <p:bldP spid="14" grpId="0" animBg="1"/>
      <p:bldP spid="17" grpId="0"/>
      <p:bldP spid="18" grpId="0" build="p"/>
      <p:bldP spid="19" grpId="0"/>
      <p:bldP spid="20" grpId="0"/>
      <p:bldP spid="21"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1775</TotalTime>
  <Words>1485</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347</cp:revision>
  <dcterms:created xsi:type="dcterms:W3CDTF">2016-09-28T22:08:47Z</dcterms:created>
  <dcterms:modified xsi:type="dcterms:W3CDTF">2019-07-14T20:32:15Z</dcterms:modified>
</cp:coreProperties>
</file>