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6232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 name="Group 157">
            <a:extLst>
              <a:ext uri="{FF2B5EF4-FFF2-40B4-BE49-F238E27FC236}">
                <a16:creationId xmlns:a16="http://schemas.microsoft.com/office/drawing/2014/main" id="{6A20B778-43AA-41C3-BA4D-92AF5C4906A3}"/>
              </a:ext>
            </a:extLst>
          </p:cNvPr>
          <p:cNvGrpSpPr/>
          <p:nvPr/>
        </p:nvGrpSpPr>
        <p:grpSpPr>
          <a:xfrm>
            <a:off x="4645700" y="1084480"/>
            <a:ext cx="1726478" cy="1673564"/>
            <a:chOff x="4645700" y="1084480"/>
            <a:chExt cx="1726478" cy="1673564"/>
          </a:xfrm>
        </p:grpSpPr>
        <p:grpSp>
          <p:nvGrpSpPr>
            <p:cNvPr id="148" name="Group 147">
              <a:extLst>
                <a:ext uri="{FF2B5EF4-FFF2-40B4-BE49-F238E27FC236}">
                  <a16:creationId xmlns:a16="http://schemas.microsoft.com/office/drawing/2014/main" id="{45252438-889A-40E0-9F0E-7B7F5964269C}"/>
                </a:ext>
              </a:extLst>
            </p:cNvPr>
            <p:cNvGrpSpPr/>
            <p:nvPr/>
          </p:nvGrpSpPr>
          <p:grpSpPr>
            <a:xfrm>
              <a:off x="4645700" y="1084480"/>
              <a:ext cx="1726478" cy="1673564"/>
              <a:chOff x="4645700" y="1084480"/>
              <a:chExt cx="1726478" cy="1673564"/>
            </a:xfrm>
          </p:grpSpPr>
          <p:sp>
            <p:nvSpPr>
              <p:cNvPr id="64" name="Freeform: Shape 63">
                <a:extLst>
                  <a:ext uri="{FF2B5EF4-FFF2-40B4-BE49-F238E27FC236}">
                    <a16:creationId xmlns:a16="http://schemas.microsoft.com/office/drawing/2014/main" id="{547130F1-06D5-4B9D-9FA6-BD85F6DBF84A}"/>
                  </a:ext>
                </a:extLst>
              </p:cNvPr>
              <p:cNvSpPr>
                <a:spLocks noChangeAspect="1"/>
              </p:cNvSpPr>
              <p:nvPr/>
            </p:nvSpPr>
            <p:spPr>
              <a:xfrm rot="18900000">
                <a:off x="4751230" y="1084480"/>
                <a:ext cx="1620948" cy="1673564"/>
              </a:xfrm>
              <a:custGeom>
                <a:avLst/>
                <a:gdLst>
                  <a:gd name="connsiteX0" fmla="*/ 1710567 w 1710567"/>
                  <a:gd name="connsiteY0" fmla="*/ 900761 h 1766092"/>
                  <a:gd name="connsiteX1" fmla="*/ 845236 w 1710567"/>
                  <a:gd name="connsiteY1" fmla="*/ 1766092 h 1766092"/>
                  <a:gd name="connsiteX2" fmla="*/ 839579 w 1710567"/>
                  <a:gd name="connsiteY2" fmla="*/ 1759832 h 1766092"/>
                  <a:gd name="connsiteX3" fmla="*/ 112969 w 1710567"/>
                  <a:gd name="connsiteY3" fmla="*/ 1417105 h 1766092"/>
                  <a:gd name="connsiteX4" fmla="*/ 0 w 1710567"/>
                  <a:gd name="connsiteY4" fmla="*/ 1411711 h 1766092"/>
                  <a:gd name="connsiteX5" fmla="*/ 0 w 1710567"/>
                  <a:gd name="connsiteY5" fmla="*/ 193638 h 1766092"/>
                  <a:gd name="connsiteX6" fmla="*/ 181993 w 1710567"/>
                  <a:gd name="connsiteY6" fmla="*/ 201682 h 1766092"/>
                  <a:gd name="connsiteX7" fmla="*/ 183924 w 1710567"/>
                  <a:gd name="connsiteY7" fmla="*/ 182529 h 1766092"/>
                  <a:gd name="connsiteX8" fmla="*/ 407879 w 1710567"/>
                  <a:gd name="connsiteY8" fmla="*/ 0 h 1766092"/>
                  <a:gd name="connsiteX9" fmla="*/ 636479 w 1710567"/>
                  <a:gd name="connsiteY9" fmla="*/ 228600 h 1766092"/>
                  <a:gd name="connsiteX10" fmla="*/ 631835 w 1710567"/>
                  <a:gd name="connsiteY10" fmla="*/ 274671 h 1766092"/>
                  <a:gd name="connsiteX11" fmla="*/ 631170 w 1710567"/>
                  <a:gd name="connsiteY11" fmla="*/ 276813 h 1766092"/>
                  <a:gd name="connsiteX12" fmla="*/ 634549 w 1710567"/>
                  <a:gd name="connsiteY12" fmla="*/ 277570 h 1766092"/>
                  <a:gd name="connsiteX13" fmla="*/ 1541355 w 1710567"/>
                  <a:gd name="connsiteY13" fmla="*/ 746970 h 176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6092">
                    <a:moveTo>
                      <a:pt x="1710567" y="900761"/>
                    </a:moveTo>
                    <a:lnTo>
                      <a:pt x="845236" y="1766092"/>
                    </a:lnTo>
                    <a:lnTo>
                      <a:pt x="839579" y="1759832"/>
                    </a:lnTo>
                    <a:cubicBezTo>
                      <a:pt x="636481" y="1556734"/>
                      <a:pt x="378175" y="1442492"/>
                      <a:pt x="112969" y="1417105"/>
                    </a:cubicBezTo>
                    <a:lnTo>
                      <a:pt x="0" y="1411711"/>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FF9B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0" name="Group 89">
                <a:extLst>
                  <a:ext uri="{FF2B5EF4-FFF2-40B4-BE49-F238E27FC236}">
                    <a16:creationId xmlns:a16="http://schemas.microsoft.com/office/drawing/2014/main" id="{46E13FCD-7DFE-4CD6-ADDB-E1A5B7290D9F}"/>
                  </a:ext>
                </a:extLst>
              </p:cNvPr>
              <p:cNvGrpSpPr/>
              <p:nvPr/>
            </p:nvGrpSpPr>
            <p:grpSpPr>
              <a:xfrm>
                <a:off x="4645700" y="1615925"/>
                <a:ext cx="346597" cy="329267"/>
                <a:chOff x="1790726" y="1430504"/>
                <a:chExt cx="365760" cy="347472"/>
              </a:xfrm>
            </p:grpSpPr>
            <p:sp>
              <p:nvSpPr>
                <p:cNvPr id="91" name="Oval 90">
                  <a:extLst>
                    <a:ext uri="{FF2B5EF4-FFF2-40B4-BE49-F238E27FC236}">
                      <a16:creationId xmlns:a16="http://schemas.microsoft.com/office/drawing/2014/main" id="{6F1B2364-AD84-4414-8017-199BD7120FB5}"/>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92" name="TextBox 91">
                  <a:extLst>
                    <a:ext uri="{FF2B5EF4-FFF2-40B4-BE49-F238E27FC236}">
                      <a16:creationId xmlns:a16="http://schemas.microsoft.com/office/drawing/2014/main" id="{097F652E-7A72-46A3-B634-92A760F394CB}"/>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08</a:t>
                  </a:r>
                </a:p>
              </p:txBody>
            </p:sp>
          </p:grpSp>
        </p:grpSp>
        <p:pic>
          <p:nvPicPr>
            <p:cNvPr id="127" name="Graphic 126" descr="Atom">
              <a:extLst>
                <a:ext uri="{FF2B5EF4-FFF2-40B4-BE49-F238E27FC236}">
                  <a16:creationId xmlns:a16="http://schemas.microsoft.com/office/drawing/2014/main" id="{38410BA0-25D8-46E3-843D-7344620172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6752" y="1704902"/>
              <a:ext cx="640080" cy="640080"/>
            </a:xfrm>
            <a:prstGeom prst="rect">
              <a:avLst/>
            </a:prstGeom>
          </p:spPr>
        </p:pic>
      </p:grpSp>
      <p:grpSp>
        <p:nvGrpSpPr>
          <p:cNvPr id="157" name="Group 156">
            <a:extLst>
              <a:ext uri="{FF2B5EF4-FFF2-40B4-BE49-F238E27FC236}">
                <a16:creationId xmlns:a16="http://schemas.microsoft.com/office/drawing/2014/main" id="{17FD47C2-A0CC-4F0D-9369-7475D46E270A}"/>
              </a:ext>
            </a:extLst>
          </p:cNvPr>
          <p:cNvGrpSpPr/>
          <p:nvPr/>
        </p:nvGrpSpPr>
        <p:grpSpPr>
          <a:xfrm>
            <a:off x="3679745" y="2024943"/>
            <a:ext cx="1670499" cy="1620948"/>
            <a:chOff x="3679745" y="2024943"/>
            <a:chExt cx="1670499" cy="1620948"/>
          </a:xfrm>
        </p:grpSpPr>
        <p:grpSp>
          <p:nvGrpSpPr>
            <p:cNvPr id="147" name="Group 146">
              <a:extLst>
                <a:ext uri="{FF2B5EF4-FFF2-40B4-BE49-F238E27FC236}">
                  <a16:creationId xmlns:a16="http://schemas.microsoft.com/office/drawing/2014/main" id="{F2855405-7C61-49A9-8982-738A7149AC73}"/>
                </a:ext>
              </a:extLst>
            </p:cNvPr>
            <p:cNvGrpSpPr/>
            <p:nvPr/>
          </p:nvGrpSpPr>
          <p:grpSpPr>
            <a:xfrm>
              <a:off x="3679745" y="2024943"/>
              <a:ext cx="1670499" cy="1620948"/>
              <a:chOff x="3679745" y="2024943"/>
              <a:chExt cx="1670499" cy="1620948"/>
            </a:xfrm>
          </p:grpSpPr>
          <p:sp>
            <p:nvSpPr>
              <p:cNvPr id="62" name="Freeform: Shape 61">
                <a:extLst>
                  <a:ext uri="{FF2B5EF4-FFF2-40B4-BE49-F238E27FC236}">
                    <a16:creationId xmlns:a16="http://schemas.microsoft.com/office/drawing/2014/main" id="{10060744-796E-4017-9F36-DDE29B143FEA}"/>
                  </a:ext>
                </a:extLst>
              </p:cNvPr>
              <p:cNvSpPr>
                <a:spLocks noChangeAspect="1"/>
              </p:cNvSpPr>
              <p:nvPr/>
            </p:nvSpPr>
            <p:spPr>
              <a:xfrm rot="16200000">
                <a:off x="3704521" y="2000167"/>
                <a:ext cx="1620948" cy="1670499"/>
              </a:xfrm>
              <a:custGeom>
                <a:avLst/>
                <a:gdLst>
                  <a:gd name="connsiteX0" fmla="*/ 1710567 w 1710567"/>
                  <a:gd name="connsiteY0" fmla="*/ 900761 h 1762857"/>
                  <a:gd name="connsiteX1" fmla="*/ 848471 w 1710567"/>
                  <a:gd name="connsiteY1" fmla="*/ 1762857 h 1762857"/>
                  <a:gd name="connsiteX2" fmla="*/ 840724 w 1710567"/>
                  <a:gd name="connsiteY2" fmla="*/ 1754334 h 1762857"/>
                  <a:gd name="connsiteX3" fmla="*/ 173 w 1710567"/>
                  <a:gd name="connsiteY3" fmla="*/ 1406165 h 1762857"/>
                  <a:gd name="connsiteX4" fmla="*/ 0 w 1710567"/>
                  <a:gd name="connsiteY4" fmla="*/ 1406178 h 1762857"/>
                  <a:gd name="connsiteX5" fmla="*/ 0 w 1710567"/>
                  <a:gd name="connsiteY5" fmla="*/ 193638 h 1762857"/>
                  <a:gd name="connsiteX6" fmla="*/ 181993 w 1710567"/>
                  <a:gd name="connsiteY6" fmla="*/ 201682 h 1762857"/>
                  <a:gd name="connsiteX7" fmla="*/ 183924 w 1710567"/>
                  <a:gd name="connsiteY7" fmla="*/ 182529 h 1762857"/>
                  <a:gd name="connsiteX8" fmla="*/ 407879 w 1710567"/>
                  <a:gd name="connsiteY8" fmla="*/ 0 h 1762857"/>
                  <a:gd name="connsiteX9" fmla="*/ 636479 w 1710567"/>
                  <a:gd name="connsiteY9" fmla="*/ 228600 h 1762857"/>
                  <a:gd name="connsiteX10" fmla="*/ 631835 w 1710567"/>
                  <a:gd name="connsiteY10" fmla="*/ 274671 h 1762857"/>
                  <a:gd name="connsiteX11" fmla="*/ 631170 w 1710567"/>
                  <a:gd name="connsiteY11" fmla="*/ 276813 h 1762857"/>
                  <a:gd name="connsiteX12" fmla="*/ 634549 w 1710567"/>
                  <a:gd name="connsiteY12" fmla="*/ 277570 h 1762857"/>
                  <a:gd name="connsiteX13" fmla="*/ 1541355 w 1710567"/>
                  <a:gd name="connsiteY13" fmla="*/ 746970 h 176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2857">
                    <a:moveTo>
                      <a:pt x="1710567" y="900761"/>
                    </a:moveTo>
                    <a:lnTo>
                      <a:pt x="848471" y="1762857"/>
                    </a:lnTo>
                    <a:lnTo>
                      <a:pt x="840724" y="1754334"/>
                    </a:lnTo>
                    <a:cubicBezTo>
                      <a:pt x="625608" y="1539218"/>
                      <a:pt x="328428" y="1406165"/>
                      <a:pt x="173" y="1406165"/>
                    </a:cubicBezTo>
                    <a:lnTo>
                      <a:pt x="0" y="1406178"/>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84C2F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7" name="Group 86">
                <a:extLst>
                  <a:ext uri="{FF2B5EF4-FFF2-40B4-BE49-F238E27FC236}">
                    <a16:creationId xmlns:a16="http://schemas.microsoft.com/office/drawing/2014/main" id="{4427D96E-B204-408A-A18A-44C5A72FC6ED}"/>
                  </a:ext>
                </a:extLst>
              </p:cNvPr>
              <p:cNvGrpSpPr/>
              <p:nvPr/>
            </p:nvGrpSpPr>
            <p:grpSpPr>
              <a:xfrm>
                <a:off x="3731734" y="3098024"/>
                <a:ext cx="346597" cy="329267"/>
                <a:chOff x="1790726" y="1430504"/>
                <a:chExt cx="365760" cy="347472"/>
              </a:xfrm>
            </p:grpSpPr>
            <p:sp>
              <p:nvSpPr>
                <p:cNvPr id="88" name="Oval 87">
                  <a:extLst>
                    <a:ext uri="{FF2B5EF4-FFF2-40B4-BE49-F238E27FC236}">
                      <a16:creationId xmlns:a16="http://schemas.microsoft.com/office/drawing/2014/main" id="{47A79869-94F0-4A32-B1EF-120EDD5CE9B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9" name="TextBox 88">
                  <a:extLst>
                    <a:ext uri="{FF2B5EF4-FFF2-40B4-BE49-F238E27FC236}">
                      <a16:creationId xmlns:a16="http://schemas.microsoft.com/office/drawing/2014/main" id="{FEE0857E-B96C-4995-964B-217866D72084}"/>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07</a:t>
                  </a:r>
                </a:p>
              </p:txBody>
            </p:sp>
          </p:grpSp>
        </p:grpSp>
        <p:pic>
          <p:nvPicPr>
            <p:cNvPr id="123" name="Graphic 122" descr="Telescope">
              <a:extLst>
                <a:ext uri="{FF2B5EF4-FFF2-40B4-BE49-F238E27FC236}">
                  <a16:creationId xmlns:a16="http://schemas.microsoft.com/office/drawing/2014/main" id="{48996AC7-1822-4B5A-BFE6-975F7FF7C9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6206" y="2635087"/>
              <a:ext cx="640080" cy="640080"/>
            </a:xfrm>
            <a:prstGeom prst="rect">
              <a:avLst/>
            </a:prstGeom>
          </p:spPr>
        </p:pic>
      </p:grpSp>
      <p:grpSp>
        <p:nvGrpSpPr>
          <p:cNvPr id="156" name="Group 155">
            <a:extLst>
              <a:ext uri="{FF2B5EF4-FFF2-40B4-BE49-F238E27FC236}">
                <a16:creationId xmlns:a16="http://schemas.microsoft.com/office/drawing/2014/main" id="{D1E39384-4D1E-42BF-A8D1-B0122414E264}"/>
              </a:ext>
            </a:extLst>
          </p:cNvPr>
          <p:cNvGrpSpPr/>
          <p:nvPr/>
        </p:nvGrpSpPr>
        <p:grpSpPr>
          <a:xfrm>
            <a:off x="3581554" y="3416639"/>
            <a:ext cx="1670813" cy="1708979"/>
            <a:chOff x="3581554" y="3416639"/>
            <a:chExt cx="1670813" cy="1708979"/>
          </a:xfrm>
        </p:grpSpPr>
        <p:grpSp>
          <p:nvGrpSpPr>
            <p:cNvPr id="146" name="Group 145">
              <a:extLst>
                <a:ext uri="{FF2B5EF4-FFF2-40B4-BE49-F238E27FC236}">
                  <a16:creationId xmlns:a16="http://schemas.microsoft.com/office/drawing/2014/main" id="{BBA98741-3C70-4DD9-9B29-1CE7CAF1DD32}"/>
                </a:ext>
              </a:extLst>
            </p:cNvPr>
            <p:cNvGrpSpPr/>
            <p:nvPr/>
          </p:nvGrpSpPr>
          <p:grpSpPr>
            <a:xfrm>
              <a:off x="3581554" y="3416639"/>
              <a:ext cx="1670813" cy="1708979"/>
              <a:chOff x="3581554" y="3416639"/>
              <a:chExt cx="1670813" cy="1708979"/>
            </a:xfrm>
          </p:grpSpPr>
          <p:sp>
            <p:nvSpPr>
              <p:cNvPr id="59" name="Freeform: Shape 58">
                <a:extLst>
                  <a:ext uri="{FF2B5EF4-FFF2-40B4-BE49-F238E27FC236}">
                    <a16:creationId xmlns:a16="http://schemas.microsoft.com/office/drawing/2014/main" id="{288AFDC7-2E61-47F1-B785-01A311ED2C83}"/>
                  </a:ext>
                </a:extLst>
              </p:cNvPr>
              <p:cNvSpPr>
                <a:spLocks noChangeAspect="1"/>
              </p:cNvSpPr>
              <p:nvPr/>
            </p:nvSpPr>
            <p:spPr>
              <a:xfrm rot="13500000">
                <a:off x="3606487" y="3391706"/>
                <a:ext cx="1620948" cy="1670813"/>
              </a:xfrm>
              <a:custGeom>
                <a:avLst/>
                <a:gdLst>
                  <a:gd name="connsiteX0" fmla="*/ 1710567 w 1710567"/>
                  <a:gd name="connsiteY0" fmla="*/ 900761 h 1763189"/>
                  <a:gd name="connsiteX1" fmla="*/ 848139 w 1710567"/>
                  <a:gd name="connsiteY1" fmla="*/ 1763189 h 1763189"/>
                  <a:gd name="connsiteX2" fmla="*/ 844917 w 1710567"/>
                  <a:gd name="connsiteY2" fmla="*/ 1759624 h 1763189"/>
                  <a:gd name="connsiteX3" fmla="*/ 61389 w 1710567"/>
                  <a:gd name="connsiteY3" fmla="*/ 1412816 h 1763189"/>
                  <a:gd name="connsiteX4" fmla="*/ 0 w 1710567"/>
                  <a:gd name="connsiteY4" fmla="*/ 1414282 h 1763189"/>
                  <a:gd name="connsiteX5" fmla="*/ 0 w 1710567"/>
                  <a:gd name="connsiteY5" fmla="*/ 193638 h 1763189"/>
                  <a:gd name="connsiteX6" fmla="*/ 181993 w 1710567"/>
                  <a:gd name="connsiteY6" fmla="*/ 201682 h 1763189"/>
                  <a:gd name="connsiteX7" fmla="*/ 183924 w 1710567"/>
                  <a:gd name="connsiteY7" fmla="*/ 182529 h 1763189"/>
                  <a:gd name="connsiteX8" fmla="*/ 407879 w 1710567"/>
                  <a:gd name="connsiteY8" fmla="*/ 0 h 1763189"/>
                  <a:gd name="connsiteX9" fmla="*/ 636479 w 1710567"/>
                  <a:gd name="connsiteY9" fmla="*/ 228600 h 1763189"/>
                  <a:gd name="connsiteX10" fmla="*/ 631835 w 1710567"/>
                  <a:gd name="connsiteY10" fmla="*/ 274671 h 1763189"/>
                  <a:gd name="connsiteX11" fmla="*/ 631170 w 1710567"/>
                  <a:gd name="connsiteY11" fmla="*/ 276813 h 1763189"/>
                  <a:gd name="connsiteX12" fmla="*/ 634549 w 1710567"/>
                  <a:gd name="connsiteY12" fmla="*/ 277570 h 1763189"/>
                  <a:gd name="connsiteX13" fmla="*/ 1541355 w 1710567"/>
                  <a:gd name="connsiteY13" fmla="*/ 746970 h 176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3189">
                    <a:moveTo>
                      <a:pt x="1710567" y="900761"/>
                    </a:moveTo>
                    <a:lnTo>
                      <a:pt x="848139" y="1763189"/>
                    </a:lnTo>
                    <a:lnTo>
                      <a:pt x="844917" y="1759624"/>
                    </a:lnTo>
                    <a:cubicBezTo>
                      <a:pt x="627312" y="1542020"/>
                      <a:pt x="346331" y="1426417"/>
                      <a:pt x="61389" y="1412816"/>
                    </a:cubicBezTo>
                    <a:lnTo>
                      <a:pt x="0" y="1414282"/>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4" name="Group 83">
                <a:extLst>
                  <a:ext uri="{FF2B5EF4-FFF2-40B4-BE49-F238E27FC236}">
                    <a16:creationId xmlns:a16="http://schemas.microsoft.com/office/drawing/2014/main" id="{F4A31D1C-19BD-40DE-BE32-19507CD210AA}"/>
                  </a:ext>
                </a:extLst>
              </p:cNvPr>
              <p:cNvGrpSpPr/>
              <p:nvPr/>
            </p:nvGrpSpPr>
            <p:grpSpPr>
              <a:xfrm>
                <a:off x="4104326" y="4796351"/>
                <a:ext cx="346597" cy="329267"/>
                <a:chOff x="1790726" y="1430504"/>
                <a:chExt cx="365760" cy="347472"/>
              </a:xfrm>
            </p:grpSpPr>
            <p:sp>
              <p:nvSpPr>
                <p:cNvPr id="85" name="Oval 84">
                  <a:extLst>
                    <a:ext uri="{FF2B5EF4-FFF2-40B4-BE49-F238E27FC236}">
                      <a16:creationId xmlns:a16="http://schemas.microsoft.com/office/drawing/2014/main" id="{0A083A3D-FCE9-475D-A696-110F22BB201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6" name="TextBox 85">
                  <a:extLst>
                    <a:ext uri="{FF2B5EF4-FFF2-40B4-BE49-F238E27FC236}">
                      <a16:creationId xmlns:a16="http://schemas.microsoft.com/office/drawing/2014/main" id="{B6E5D309-2A9F-4A3A-A09B-99D6443DA6D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06</a:t>
                  </a:r>
                </a:p>
              </p:txBody>
            </p:sp>
          </p:grpSp>
        </p:grpSp>
        <p:pic>
          <p:nvPicPr>
            <p:cNvPr id="119" name="Graphic 118" descr="Test tubes">
              <a:extLst>
                <a:ext uri="{FF2B5EF4-FFF2-40B4-BE49-F238E27FC236}">
                  <a16:creationId xmlns:a16="http://schemas.microsoft.com/office/drawing/2014/main" id="{F7FFF8DB-7FE0-41BF-9169-AD7C00901D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87730" y="3956841"/>
              <a:ext cx="640080" cy="640080"/>
            </a:xfrm>
            <a:prstGeom prst="rect">
              <a:avLst/>
            </a:prstGeom>
          </p:spPr>
        </p:pic>
      </p:grpSp>
      <p:grpSp>
        <p:nvGrpSpPr>
          <p:cNvPr id="155" name="Group 154">
            <a:extLst>
              <a:ext uri="{FF2B5EF4-FFF2-40B4-BE49-F238E27FC236}">
                <a16:creationId xmlns:a16="http://schemas.microsoft.com/office/drawing/2014/main" id="{37A40E15-1B01-460E-AC40-D3889FD56BB4}"/>
              </a:ext>
            </a:extLst>
          </p:cNvPr>
          <p:cNvGrpSpPr/>
          <p:nvPr/>
        </p:nvGrpSpPr>
        <p:grpSpPr>
          <a:xfrm>
            <a:off x="4521809" y="4436480"/>
            <a:ext cx="1620948" cy="1671620"/>
            <a:chOff x="4521809" y="4436480"/>
            <a:chExt cx="1620948" cy="1671620"/>
          </a:xfrm>
        </p:grpSpPr>
        <p:grpSp>
          <p:nvGrpSpPr>
            <p:cNvPr id="145" name="Group 144">
              <a:extLst>
                <a:ext uri="{FF2B5EF4-FFF2-40B4-BE49-F238E27FC236}">
                  <a16:creationId xmlns:a16="http://schemas.microsoft.com/office/drawing/2014/main" id="{697A622D-D90E-46F0-9244-234F14C31962}"/>
                </a:ext>
              </a:extLst>
            </p:cNvPr>
            <p:cNvGrpSpPr/>
            <p:nvPr/>
          </p:nvGrpSpPr>
          <p:grpSpPr>
            <a:xfrm>
              <a:off x="4521809" y="4436480"/>
              <a:ext cx="1620948" cy="1671620"/>
              <a:chOff x="4521809" y="4436480"/>
              <a:chExt cx="1620948" cy="1671620"/>
            </a:xfrm>
          </p:grpSpPr>
          <p:sp>
            <p:nvSpPr>
              <p:cNvPr id="57" name="Freeform: Shape 56">
                <a:extLst>
                  <a:ext uri="{FF2B5EF4-FFF2-40B4-BE49-F238E27FC236}">
                    <a16:creationId xmlns:a16="http://schemas.microsoft.com/office/drawing/2014/main" id="{282C61BC-77C4-46B2-9B25-1B9049C871E3}"/>
                  </a:ext>
                </a:extLst>
              </p:cNvPr>
              <p:cNvSpPr>
                <a:spLocks noChangeAspect="1"/>
              </p:cNvSpPr>
              <p:nvPr/>
            </p:nvSpPr>
            <p:spPr>
              <a:xfrm rot="10800000">
                <a:off x="4521809" y="4436480"/>
                <a:ext cx="1620948" cy="1671620"/>
              </a:xfrm>
              <a:custGeom>
                <a:avLst/>
                <a:gdLst>
                  <a:gd name="connsiteX0" fmla="*/ 847288 w 1710567"/>
                  <a:gd name="connsiteY0" fmla="*/ 1764040 h 1764040"/>
                  <a:gd name="connsiteX1" fmla="*/ 760438 w 1710567"/>
                  <a:gd name="connsiteY1" fmla="*/ 1681239 h 1764040"/>
                  <a:gd name="connsiteX2" fmla="*/ 467005 w 1710567"/>
                  <a:gd name="connsiteY2" fmla="*/ 1503208 h 1764040"/>
                  <a:gd name="connsiteX3" fmla="*/ 464671 w 1710567"/>
                  <a:gd name="connsiteY3" fmla="*/ 1502354 h 1764040"/>
                  <a:gd name="connsiteX4" fmla="*/ 461112 w 1710567"/>
                  <a:gd name="connsiteY4" fmla="*/ 1500640 h 1764040"/>
                  <a:gd name="connsiteX5" fmla="*/ 4662 w 1710567"/>
                  <a:gd name="connsiteY5" fmla="*/ 1408487 h 1764040"/>
                  <a:gd name="connsiteX6" fmla="*/ 0 w 1710567"/>
                  <a:gd name="connsiteY6" fmla="*/ 1408723 h 1764040"/>
                  <a:gd name="connsiteX7" fmla="*/ 0 w 1710567"/>
                  <a:gd name="connsiteY7" fmla="*/ 193638 h 1764040"/>
                  <a:gd name="connsiteX8" fmla="*/ 181993 w 1710567"/>
                  <a:gd name="connsiteY8" fmla="*/ 201682 h 1764040"/>
                  <a:gd name="connsiteX9" fmla="*/ 183924 w 1710567"/>
                  <a:gd name="connsiteY9" fmla="*/ 182529 h 1764040"/>
                  <a:gd name="connsiteX10" fmla="*/ 407879 w 1710567"/>
                  <a:gd name="connsiteY10" fmla="*/ 0 h 1764040"/>
                  <a:gd name="connsiteX11" fmla="*/ 636479 w 1710567"/>
                  <a:gd name="connsiteY11" fmla="*/ 228600 h 1764040"/>
                  <a:gd name="connsiteX12" fmla="*/ 631835 w 1710567"/>
                  <a:gd name="connsiteY12" fmla="*/ 274671 h 1764040"/>
                  <a:gd name="connsiteX13" fmla="*/ 631170 w 1710567"/>
                  <a:gd name="connsiteY13" fmla="*/ 276813 h 1764040"/>
                  <a:gd name="connsiteX14" fmla="*/ 634549 w 1710567"/>
                  <a:gd name="connsiteY14" fmla="*/ 277570 h 1764040"/>
                  <a:gd name="connsiteX15" fmla="*/ 1541355 w 1710567"/>
                  <a:gd name="connsiteY15" fmla="*/ 746970 h 1764040"/>
                  <a:gd name="connsiteX16" fmla="*/ 1710567 w 1710567"/>
                  <a:gd name="connsiteY16" fmla="*/ 900761 h 1764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040">
                    <a:moveTo>
                      <a:pt x="847288" y="1764040"/>
                    </a:moveTo>
                    <a:lnTo>
                      <a:pt x="760438" y="1681239"/>
                    </a:lnTo>
                    <a:cubicBezTo>
                      <a:pt x="672375" y="1608562"/>
                      <a:pt x="573668" y="1548323"/>
                      <a:pt x="467005" y="1503208"/>
                    </a:cubicBezTo>
                    <a:lnTo>
                      <a:pt x="464671" y="1502354"/>
                    </a:lnTo>
                    <a:lnTo>
                      <a:pt x="461112" y="1500640"/>
                    </a:lnTo>
                    <a:cubicBezTo>
                      <a:pt x="320818" y="1441300"/>
                      <a:pt x="166572" y="1408487"/>
                      <a:pt x="4662" y="1408487"/>
                    </a:cubicBezTo>
                    <a:lnTo>
                      <a:pt x="0" y="1408723"/>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1" name="Group 80">
                <a:extLst>
                  <a:ext uri="{FF2B5EF4-FFF2-40B4-BE49-F238E27FC236}">
                    <a16:creationId xmlns:a16="http://schemas.microsoft.com/office/drawing/2014/main" id="{948A5D41-5C2E-42E4-B86B-53CAF0855D80}"/>
                  </a:ext>
                </a:extLst>
              </p:cNvPr>
              <p:cNvGrpSpPr/>
              <p:nvPr/>
            </p:nvGrpSpPr>
            <p:grpSpPr>
              <a:xfrm>
                <a:off x="5577365" y="5711041"/>
                <a:ext cx="346597" cy="329267"/>
                <a:chOff x="1790726" y="1430504"/>
                <a:chExt cx="365760" cy="347472"/>
              </a:xfrm>
            </p:grpSpPr>
            <p:sp>
              <p:nvSpPr>
                <p:cNvPr id="82" name="Oval 81">
                  <a:extLst>
                    <a:ext uri="{FF2B5EF4-FFF2-40B4-BE49-F238E27FC236}">
                      <a16:creationId xmlns:a16="http://schemas.microsoft.com/office/drawing/2014/main" id="{FC0AEECC-BCAE-45CE-BCDF-FDE86BBFCDDD}"/>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3" name="TextBox 82">
                  <a:extLst>
                    <a:ext uri="{FF2B5EF4-FFF2-40B4-BE49-F238E27FC236}">
                      <a16:creationId xmlns:a16="http://schemas.microsoft.com/office/drawing/2014/main" id="{AA925F32-002F-4C3D-A8CA-F3613174BE40}"/>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05</a:t>
                  </a:r>
                </a:p>
              </p:txBody>
            </p:sp>
          </p:grpSp>
        </p:grpSp>
        <p:pic>
          <p:nvPicPr>
            <p:cNvPr id="115" name="Graphic 114" descr="Blackboard">
              <a:extLst>
                <a:ext uri="{FF2B5EF4-FFF2-40B4-BE49-F238E27FC236}">
                  <a16:creationId xmlns:a16="http://schemas.microsoft.com/office/drawing/2014/main" id="{B5013787-8576-4D3B-A69F-CB765440BE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937" y="4956987"/>
              <a:ext cx="640080" cy="640080"/>
            </a:xfrm>
            <a:prstGeom prst="rect">
              <a:avLst/>
            </a:prstGeom>
          </p:spPr>
        </p:pic>
      </p:grpSp>
      <p:grpSp>
        <p:nvGrpSpPr>
          <p:cNvPr id="154" name="Group 153">
            <a:extLst>
              <a:ext uri="{FF2B5EF4-FFF2-40B4-BE49-F238E27FC236}">
                <a16:creationId xmlns:a16="http://schemas.microsoft.com/office/drawing/2014/main" id="{A8878A75-D018-42F3-9410-A8A73118D004}"/>
              </a:ext>
            </a:extLst>
          </p:cNvPr>
          <p:cNvGrpSpPr/>
          <p:nvPr/>
        </p:nvGrpSpPr>
        <p:grpSpPr>
          <a:xfrm>
            <a:off x="5911425" y="4534232"/>
            <a:ext cx="1715012" cy="1672273"/>
            <a:chOff x="5911425" y="4534232"/>
            <a:chExt cx="1715012" cy="1672273"/>
          </a:xfrm>
        </p:grpSpPr>
        <p:sp>
          <p:nvSpPr>
            <p:cNvPr id="55" name="Freeform: Shape 54">
              <a:extLst>
                <a:ext uri="{FF2B5EF4-FFF2-40B4-BE49-F238E27FC236}">
                  <a16:creationId xmlns:a16="http://schemas.microsoft.com/office/drawing/2014/main" id="{1369B243-88E2-4F74-B432-22D8383A8D21}"/>
                </a:ext>
              </a:extLst>
            </p:cNvPr>
            <p:cNvSpPr>
              <a:spLocks noChangeAspect="1"/>
            </p:cNvSpPr>
            <p:nvPr/>
          </p:nvSpPr>
          <p:spPr>
            <a:xfrm rot="8100000">
              <a:off x="5911425" y="4534232"/>
              <a:ext cx="1620948" cy="1672273"/>
            </a:xfrm>
            <a:custGeom>
              <a:avLst/>
              <a:gdLst>
                <a:gd name="connsiteX0" fmla="*/ 0 w 1710567"/>
                <a:gd name="connsiteY0" fmla="*/ 1418409 h 1764729"/>
                <a:gd name="connsiteX1" fmla="*/ 0 w 1710567"/>
                <a:gd name="connsiteY1" fmla="*/ 193638 h 1764729"/>
                <a:gd name="connsiteX2" fmla="*/ 181993 w 1710567"/>
                <a:gd name="connsiteY2" fmla="*/ 201682 h 1764729"/>
                <a:gd name="connsiteX3" fmla="*/ 183924 w 1710567"/>
                <a:gd name="connsiteY3" fmla="*/ 182529 h 1764729"/>
                <a:gd name="connsiteX4" fmla="*/ 407879 w 1710567"/>
                <a:gd name="connsiteY4" fmla="*/ 0 h 1764729"/>
                <a:gd name="connsiteX5" fmla="*/ 636479 w 1710567"/>
                <a:gd name="connsiteY5" fmla="*/ 228600 h 1764729"/>
                <a:gd name="connsiteX6" fmla="*/ 631835 w 1710567"/>
                <a:gd name="connsiteY6" fmla="*/ 274671 h 1764729"/>
                <a:gd name="connsiteX7" fmla="*/ 631170 w 1710567"/>
                <a:gd name="connsiteY7" fmla="*/ 276813 h 1764729"/>
                <a:gd name="connsiteX8" fmla="*/ 634549 w 1710567"/>
                <a:gd name="connsiteY8" fmla="*/ 277570 h 1764729"/>
                <a:gd name="connsiteX9" fmla="*/ 1541355 w 1710567"/>
                <a:gd name="connsiteY9" fmla="*/ 746970 h 1764729"/>
                <a:gd name="connsiteX10" fmla="*/ 1710567 w 1710567"/>
                <a:gd name="connsiteY10" fmla="*/ 900761 h 1764729"/>
                <a:gd name="connsiteX11" fmla="*/ 846599 w 1710567"/>
                <a:gd name="connsiteY11" fmla="*/ 1764729 h 1764729"/>
                <a:gd name="connsiteX12" fmla="*/ 845281 w 1710567"/>
                <a:gd name="connsiteY12" fmla="*/ 1763272 h 1764729"/>
                <a:gd name="connsiteX13" fmla="*/ 457360 w 1710567"/>
                <a:gd name="connsiteY13" fmla="*/ 1505674 h 1764729"/>
                <a:gd name="connsiteX14" fmla="*/ 456017 w 1710567"/>
                <a:gd name="connsiteY14" fmla="*/ 1505205 h 1764729"/>
                <a:gd name="connsiteX15" fmla="*/ 450868 w 1710567"/>
                <a:gd name="connsiteY15" fmla="*/ 1502815 h 1764729"/>
                <a:gd name="connsiteX16" fmla="*/ 117493 w 1710567"/>
                <a:gd name="connsiteY16" fmla="*/ 1421213 h 176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729">
                  <a:moveTo>
                    <a:pt x="0" y="1418409"/>
                  </a:move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6599" y="1764729"/>
                  </a:lnTo>
                  <a:lnTo>
                    <a:pt x="845281" y="1763272"/>
                  </a:lnTo>
                  <a:cubicBezTo>
                    <a:pt x="730794" y="1648784"/>
                    <a:pt x="598523" y="1562918"/>
                    <a:pt x="457360" y="1505674"/>
                  </a:cubicBezTo>
                  <a:lnTo>
                    <a:pt x="456017" y="1505205"/>
                  </a:lnTo>
                  <a:lnTo>
                    <a:pt x="450868" y="1502815"/>
                  </a:lnTo>
                  <a:cubicBezTo>
                    <a:pt x="343546" y="1459294"/>
                    <a:pt x="231153" y="1432093"/>
                    <a:pt x="117493" y="1421213"/>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8" name="Group 77">
              <a:extLst>
                <a:ext uri="{FF2B5EF4-FFF2-40B4-BE49-F238E27FC236}">
                  <a16:creationId xmlns:a16="http://schemas.microsoft.com/office/drawing/2014/main" id="{323BC0F8-F818-461A-B3D6-710428BCC8A2}"/>
                </a:ext>
              </a:extLst>
            </p:cNvPr>
            <p:cNvGrpSpPr/>
            <p:nvPr/>
          </p:nvGrpSpPr>
          <p:grpSpPr>
            <a:xfrm>
              <a:off x="7279840" y="5330101"/>
              <a:ext cx="346597" cy="329267"/>
              <a:chOff x="1790726" y="1430504"/>
              <a:chExt cx="365760" cy="347472"/>
            </a:xfrm>
          </p:grpSpPr>
          <p:sp>
            <p:nvSpPr>
              <p:cNvPr id="79" name="Oval 78">
                <a:extLst>
                  <a:ext uri="{FF2B5EF4-FFF2-40B4-BE49-F238E27FC236}">
                    <a16:creationId xmlns:a16="http://schemas.microsoft.com/office/drawing/2014/main" id="{194FB284-A89D-4295-BDA9-A58373F18A9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0" name="TextBox 79">
                <a:extLst>
                  <a:ext uri="{FF2B5EF4-FFF2-40B4-BE49-F238E27FC236}">
                    <a16:creationId xmlns:a16="http://schemas.microsoft.com/office/drawing/2014/main" id="{0E5FFD41-2848-443E-A8D0-7B31381708E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04</a:t>
                </a:r>
              </a:p>
            </p:txBody>
          </p:sp>
        </p:grpSp>
        <p:pic>
          <p:nvPicPr>
            <p:cNvPr id="113" name="Graphic 112" descr="Flask">
              <a:extLst>
                <a:ext uri="{FF2B5EF4-FFF2-40B4-BE49-F238E27FC236}">
                  <a16:creationId xmlns:a16="http://schemas.microsoft.com/office/drawing/2014/main" id="{8BA43786-1AF0-49BA-BF61-1FA4C7E06C3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23731" y="4897587"/>
              <a:ext cx="640080" cy="640080"/>
            </a:xfrm>
            <a:prstGeom prst="rect">
              <a:avLst/>
            </a:prstGeom>
          </p:spPr>
        </p:pic>
      </p:grpSp>
      <p:grpSp>
        <p:nvGrpSpPr>
          <p:cNvPr id="151" name="Group 150">
            <a:extLst>
              <a:ext uri="{FF2B5EF4-FFF2-40B4-BE49-F238E27FC236}">
                <a16:creationId xmlns:a16="http://schemas.microsoft.com/office/drawing/2014/main" id="{90B1047C-1683-4D73-AFBA-B07B551EFB00}"/>
              </a:ext>
            </a:extLst>
          </p:cNvPr>
          <p:cNvGrpSpPr/>
          <p:nvPr/>
        </p:nvGrpSpPr>
        <p:grpSpPr>
          <a:xfrm>
            <a:off x="6928582" y="3645285"/>
            <a:ext cx="1674820" cy="1620948"/>
            <a:chOff x="6928582" y="3645285"/>
            <a:chExt cx="1674820" cy="1620948"/>
          </a:xfrm>
        </p:grpSpPr>
        <p:grpSp>
          <p:nvGrpSpPr>
            <p:cNvPr id="143" name="Group 142">
              <a:extLst>
                <a:ext uri="{FF2B5EF4-FFF2-40B4-BE49-F238E27FC236}">
                  <a16:creationId xmlns:a16="http://schemas.microsoft.com/office/drawing/2014/main" id="{258644AC-20FF-49DB-8709-461D596F81A4}"/>
                </a:ext>
              </a:extLst>
            </p:cNvPr>
            <p:cNvGrpSpPr/>
            <p:nvPr/>
          </p:nvGrpSpPr>
          <p:grpSpPr>
            <a:xfrm>
              <a:off x="6928582" y="3645285"/>
              <a:ext cx="1674820" cy="1620948"/>
              <a:chOff x="6928582" y="3645285"/>
              <a:chExt cx="1674820" cy="1620948"/>
            </a:xfrm>
          </p:grpSpPr>
          <p:sp>
            <p:nvSpPr>
              <p:cNvPr id="53" name="Freeform: Shape 52">
                <a:extLst>
                  <a:ext uri="{FF2B5EF4-FFF2-40B4-BE49-F238E27FC236}">
                    <a16:creationId xmlns:a16="http://schemas.microsoft.com/office/drawing/2014/main" id="{DF562148-A051-4988-A1F3-0DEE89E8A82D}"/>
                  </a:ext>
                </a:extLst>
              </p:cNvPr>
              <p:cNvSpPr>
                <a:spLocks noChangeAspect="1"/>
              </p:cNvSpPr>
              <p:nvPr/>
            </p:nvSpPr>
            <p:spPr>
              <a:xfrm rot="5400000">
                <a:off x="6955518" y="3618349"/>
                <a:ext cx="1620948" cy="1674820"/>
              </a:xfrm>
              <a:custGeom>
                <a:avLst/>
                <a:gdLst>
                  <a:gd name="connsiteX0" fmla="*/ 0 w 1710567"/>
                  <a:gd name="connsiteY0" fmla="*/ 1412294 h 1767417"/>
                  <a:gd name="connsiteX1" fmla="*/ 0 w 1710567"/>
                  <a:gd name="connsiteY1" fmla="*/ 193639 h 1767417"/>
                  <a:gd name="connsiteX2" fmla="*/ 181993 w 1710567"/>
                  <a:gd name="connsiteY2" fmla="*/ 201683 h 1767417"/>
                  <a:gd name="connsiteX3" fmla="*/ 183924 w 1710567"/>
                  <a:gd name="connsiteY3" fmla="*/ 182531 h 1767417"/>
                  <a:gd name="connsiteX4" fmla="*/ 407879 w 1710567"/>
                  <a:gd name="connsiteY4" fmla="*/ 0 h 1767417"/>
                  <a:gd name="connsiteX5" fmla="*/ 636479 w 1710567"/>
                  <a:gd name="connsiteY5" fmla="*/ 228601 h 1767417"/>
                  <a:gd name="connsiteX6" fmla="*/ 631835 w 1710567"/>
                  <a:gd name="connsiteY6" fmla="*/ 274673 h 1767417"/>
                  <a:gd name="connsiteX7" fmla="*/ 631170 w 1710567"/>
                  <a:gd name="connsiteY7" fmla="*/ 276815 h 1767417"/>
                  <a:gd name="connsiteX8" fmla="*/ 634549 w 1710567"/>
                  <a:gd name="connsiteY8" fmla="*/ 277571 h 1767417"/>
                  <a:gd name="connsiteX9" fmla="*/ 1541355 w 1710567"/>
                  <a:gd name="connsiteY9" fmla="*/ 746971 h 1767417"/>
                  <a:gd name="connsiteX10" fmla="*/ 1710567 w 1710567"/>
                  <a:gd name="connsiteY10" fmla="*/ 900762 h 1767417"/>
                  <a:gd name="connsiteX11" fmla="*/ 843913 w 1710567"/>
                  <a:gd name="connsiteY11" fmla="*/ 1767417 h 1767417"/>
                  <a:gd name="connsiteX12" fmla="*/ 799735 w 1710567"/>
                  <a:gd name="connsiteY12" fmla="*/ 1721079 h 1767417"/>
                  <a:gd name="connsiteX13" fmla="*/ 467 w 1710567"/>
                  <a:gd name="connsiteY13" fmla="*/ 1412271 h 1767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417">
                    <a:moveTo>
                      <a:pt x="0" y="1412294"/>
                    </a:moveTo>
                    <a:lnTo>
                      <a:pt x="0" y="193639"/>
                    </a:lnTo>
                    <a:lnTo>
                      <a:pt x="181993" y="201683"/>
                    </a:lnTo>
                    <a:lnTo>
                      <a:pt x="183924" y="182531"/>
                    </a:lnTo>
                    <a:cubicBezTo>
                      <a:pt x="205240" y="78361"/>
                      <a:pt x="297409" y="0"/>
                      <a:pt x="407879" y="0"/>
                    </a:cubicBezTo>
                    <a:cubicBezTo>
                      <a:pt x="534131" y="0"/>
                      <a:pt x="636479" y="102349"/>
                      <a:pt x="636479" y="228601"/>
                    </a:cubicBezTo>
                    <a:cubicBezTo>
                      <a:pt x="636479" y="244383"/>
                      <a:pt x="634880" y="259791"/>
                      <a:pt x="631835" y="274673"/>
                    </a:cubicBezTo>
                    <a:lnTo>
                      <a:pt x="631170" y="276815"/>
                    </a:lnTo>
                    <a:lnTo>
                      <a:pt x="634549" y="277571"/>
                    </a:lnTo>
                    <a:cubicBezTo>
                      <a:pt x="971629" y="368789"/>
                      <a:pt x="1279565" y="530923"/>
                      <a:pt x="1541355" y="746971"/>
                    </a:cubicBezTo>
                    <a:lnTo>
                      <a:pt x="1710567" y="900762"/>
                    </a:lnTo>
                    <a:lnTo>
                      <a:pt x="843913" y="1767417"/>
                    </a:lnTo>
                    <a:lnTo>
                      <a:pt x="799735" y="1721079"/>
                    </a:lnTo>
                    <a:cubicBezTo>
                      <a:pt x="588634" y="1529211"/>
                      <a:pt x="308206" y="1412271"/>
                      <a:pt x="467" y="1412271"/>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5" name="Group 74">
                <a:extLst>
                  <a:ext uri="{FF2B5EF4-FFF2-40B4-BE49-F238E27FC236}">
                    <a16:creationId xmlns:a16="http://schemas.microsoft.com/office/drawing/2014/main" id="{63DF2B9F-8BAB-4613-AF03-537B958FDF8B}"/>
                  </a:ext>
                </a:extLst>
              </p:cNvPr>
              <p:cNvGrpSpPr/>
              <p:nvPr/>
            </p:nvGrpSpPr>
            <p:grpSpPr>
              <a:xfrm>
                <a:off x="8211505" y="3857577"/>
                <a:ext cx="346597" cy="329267"/>
                <a:chOff x="1790726" y="1430504"/>
                <a:chExt cx="365760" cy="347472"/>
              </a:xfrm>
            </p:grpSpPr>
            <p:sp>
              <p:nvSpPr>
                <p:cNvPr id="76" name="Oval 75">
                  <a:extLst>
                    <a:ext uri="{FF2B5EF4-FFF2-40B4-BE49-F238E27FC236}">
                      <a16:creationId xmlns:a16="http://schemas.microsoft.com/office/drawing/2014/main" id="{C45E5767-9B11-416E-9556-F09C28136EDF}"/>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7" name="TextBox 76">
                  <a:extLst>
                    <a:ext uri="{FF2B5EF4-FFF2-40B4-BE49-F238E27FC236}">
                      <a16:creationId xmlns:a16="http://schemas.microsoft.com/office/drawing/2014/main" id="{6BE8EC71-95C1-4F2B-83B0-AF72CB8925E7}"/>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03</a:t>
                  </a:r>
                </a:p>
              </p:txBody>
            </p:sp>
          </p:grpSp>
        </p:grpSp>
        <p:pic>
          <p:nvPicPr>
            <p:cNvPr id="125" name="Graphic 124" descr="Beaker">
              <a:extLst>
                <a:ext uri="{FF2B5EF4-FFF2-40B4-BE49-F238E27FC236}">
                  <a16:creationId xmlns:a16="http://schemas.microsoft.com/office/drawing/2014/main" id="{7A07A3DF-22F8-4B2E-99AC-81B31E3AFB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471636" y="3943279"/>
              <a:ext cx="640080" cy="640080"/>
            </a:xfrm>
            <a:prstGeom prst="rect">
              <a:avLst/>
            </a:prstGeom>
          </p:spPr>
        </p:pic>
      </p:grpSp>
      <p:grpSp>
        <p:nvGrpSpPr>
          <p:cNvPr id="150" name="Group 149">
            <a:extLst>
              <a:ext uri="{FF2B5EF4-FFF2-40B4-BE49-F238E27FC236}">
                <a16:creationId xmlns:a16="http://schemas.microsoft.com/office/drawing/2014/main" id="{70954E26-38FA-4438-A600-03DB26ED27DE}"/>
              </a:ext>
            </a:extLst>
          </p:cNvPr>
          <p:cNvGrpSpPr/>
          <p:nvPr/>
        </p:nvGrpSpPr>
        <p:grpSpPr>
          <a:xfrm>
            <a:off x="7027272" y="2153547"/>
            <a:ext cx="1674922" cy="1721569"/>
            <a:chOff x="7027272" y="2153547"/>
            <a:chExt cx="1674922" cy="1721569"/>
          </a:xfrm>
        </p:grpSpPr>
        <p:grpSp>
          <p:nvGrpSpPr>
            <p:cNvPr id="142" name="Group 141">
              <a:extLst>
                <a:ext uri="{FF2B5EF4-FFF2-40B4-BE49-F238E27FC236}">
                  <a16:creationId xmlns:a16="http://schemas.microsoft.com/office/drawing/2014/main" id="{2AB5E63B-E300-4D5A-A0D3-7F2134DB615A}"/>
                </a:ext>
              </a:extLst>
            </p:cNvPr>
            <p:cNvGrpSpPr/>
            <p:nvPr/>
          </p:nvGrpSpPr>
          <p:grpSpPr>
            <a:xfrm>
              <a:off x="7027272" y="2153547"/>
              <a:ext cx="1674922" cy="1721569"/>
              <a:chOff x="7027272" y="2153547"/>
              <a:chExt cx="1674922" cy="1721569"/>
            </a:xfrm>
          </p:grpSpPr>
          <p:sp>
            <p:nvSpPr>
              <p:cNvPr id="51" name="Freeform: Shape 50">
                <a:extLst>
                  <a:ext uri="{FF2B5EF4-FFF2-40B4-BE49-F238E27FC236}">
                    <a16:creationId xmlns:a16="http://schemas.microsoft.com/office/drawing/2014/main" id="{6FBD6B1B-DCA9-4B22-8757-B4DC9D762901}"/>
                  </a:ext>
                </a:extLst>
              </p:cNvPr>
              <p:cNvSpPr>
                <a:spLocks noChangeAspect="1"/>
              </p:cNvSpPr>
              <p:nvPr/>
            </p:nvSpPr>
            <p:spPr>
              <a:xfrm rot="2700000">
                <a:off x="7054259" y="2227181"/>
                <a:ext cx="1620948" cy="1674922"/>
              </a:xfrm>
              <a:custGeom>
                <a:avLst/>
                <a:gdLst>
                  <a:gd name="connsiteX0" fmla="*/ 0 w 1710567"/>
                  <a:gd name="connsiteY0" fmla="*/ 193638 h 1767525"/>
                  <a:gd name="connsiteX1" fmla="*/ 181993 w 1710567"/>
                  <a:gd name="connsiteY1" fmla="*/ 201682 h 1767525"/>
                  <a:gd name="connsiteX2" fmla="*/ 183924 w 1710567"/>
                  <a:gd name="connsiteY2" fmla="*/ 182529 h 1767525"/>
                  <a:gd name="connsiteX3" fmla="*/ 407879 w 1710567"/>
                  <a:gd name="connsiteY3" fmla="*/ 0 h 1767525"/>
                  <a:gd name="connsiteX4" fmla="*/ 636479 w 1710567"/>
                  <a:gd name="connsiteY4" fmla="*/ 228600 h 1767525"/>
                  <a:gd name="connsiteX5" fmla="*/ 631835 w 1710567"/>
                  <a:gd name="connsiteY5" fmla="*/ 274671 h 1767525"/>
                  <a:gd name="connsiteX6" fmla="*/ 631170 w 1710567"/>
                  <a:gd name="connsiteY6" fmla="*/ 276813 h 1767525"/>
                  <a:gd name="connsiteX7" fmla="*/ 634549 w 1710567"/>
                  <a:gd name="connsiteY7" fmla="*/ 277570 h 1767525"/>
                  <a:gd name="connsiteX8" fmla="*/ 1541355 w 1710567"/>
                  <a:gd name="connsiteY8" fmla="*/ 746970 h 1767525"/>
                  <a:gd name="connsiteX9" fmla="*/ 1710567 w 1710567"/>
                  <a:gd name="connsiteY9" fmla="*/ 900761 h 1767525"/>
                  <a:gd name="connsiteX10" fmla="*/ 843802 w 1710567"/>
                  <a:gd name="connsiteY10" fmla="*/ 1767525 h 1767525"/>
                  <a:gd name="connsiteX11" fmla="*/ 841459 w 1710567"/>
                  <a:gd name="connsiteY11" fmla="*/ 1764799 h 1767525"/>
                  <a:gd name="connsiteX12" fmla="*/ 907 w 1710567"/>
                  <a:gd name="connsiteY12" fmla="*/ 1416631 h 1767525"/>
                  <a:gd name="connsiteX13" fmla="*/ 0 w 1710567"/>
                  <a:gd name="connsiteY13" fmla="*/ 1416675 h 176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525">
                    <a:moveTo>
                      <a:pt x="0" y="193638"/>
                    </a:move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3802" y="1767525"/>
                    </a:lnTo>
                    <a:lnTo>
                      <a:pt x="841459" y="1764799"/>
                    </a:lnTo>
                    <a:cubicBezTo>
                      <a:pt x="609347" y="1532687"/>
                      <a:pt x="305127" y="1416631"/>
                      <a:pt x="907" y="1416631"/>
                    </a:cubicBezTo>
                    <a:lnTo>
                      <a:pt x="0" y="1416675"/>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9" name="Group 68">
                <a:extLst>
                  <a:ext uri="{FF2B5EF4-FFF2-40B4-BE49-F238E27FC236}">
                    <a16:creationId xmlns:a16="http://schemas.microsoft.com/office/drawing/2014/main" id="{D8AF3603-6646-46BD-BE41-FE01BFFE6CF6}"/>
                  </a:ext>
                </a:extLst>
              </p:cNvPr>
              <p:cNvGrpSpPr/>
              <p:nvPr/>
            </p:nvGrpSpPr>
            <p:grpSpPr>
              <a:xfrm>
                <a:off x="7838913" y="2153547"/>
                <a:ext cx="346597" cy="329267"/>
                <a:chOff x="1790726" y="1430504"/>
                <a:chExt cx="365760" cy="347472"/>
              </a:xfrm>
            </p:grpSpPr>
            <p:sp>
              <p:nvSpPr>
                <p:cNvPr id="70" name="Oval 69">
                  <a:extLst>
                    <a:ext uri="{FF2B5EF4-FFF2-40B4-BE49-F238E27FC236}">
                      <a16:creationId xmlns:a16="http://schemas.microsoft.com/office/drawing/2014/main" id="{5B9AE456-FEFC-469C-A733-FF0B51A9A2D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1" name="TextBox 70">
                  <a:extLst>
                    <a:ext uri="{FF2B5EF4-FFF2-40B4-BE49-F238E27FC236}">
                      <a16:creationId xmlns:a16="http://schemas.microsoft.com/office/drawing/2014/main" id="{A4633B83-D65A-4D9A-AAA0-2356DDBD19BD}"/>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02</a:t>
                  </a:r>
                </a:p>
              </p:txBody>
            </p:sp>
          </p:grpSp>
        </p:grpSp>
        <p:pic>
          <p:nvPicPr>
            <p:cNvPr id="117" name="Graphic 116" descr="Microscope">
              <a:extLst>
                <a:ext uri="{FF2B5EF4-FFF2-40B4-BE49-F238E27FC236}">
                  <a16:creationId xmlns:a16="http://schemas.microsoft.com/office/drawing/2014/main" id="{11F138C1-D7AA-4432-AFBD-6FBD369749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88462" y="2665854"/>
              <a:ext cx="640080" cy="640080"/>
            </a:xfrm>
            <a:prstGeom prst="rect">
              <a:avLst/>
            </a:prstGeom>
          </p:spPr>
        </p:pic>
      </p:grpSp>
      <p:grpSp>
        <p:nvGrpSpPr>
          <p:cNvPr id="149" name="Group 148">
            <a:extLst>
              <a:ext uri="{FF2B5EF4-FFF2-40B4-BE49-F238E27FC236}">
                <a16:creationId xmlns:a16="http://schemas.microsoft.com/office/drawing/2014/main" id="{30EEAF15-D10B-41BF-960F-3211100D31DC}"/>
              </a:ext>
            </a:extLst>
          </p:cNvPr>
          <p:cNvGrpSpPr/>
          <p:nvPr/>
        </p:nvGrpSpPr>
        <p:grpSpPr>
          <a:xfrm>
            <a:off x="6140389" y="1180592"/>
            <a:ext cx="1620948" cy="1674430"/>
            <a:chOff x="6140389" y="1180592"/>
            <a:chExt cx="1620948" cy="1674430"/>
          </a:xfrm>
        </p:grpSpPr>
        <p:grpSp>
          <p:nvGrpSpPr>
            <p:cNvPr id="141" name="Group 140">
              <a:extLst>
                <a:ext uri="{FF2B5EF4-FFF2-40B4-BE49-F238E27FC236}">
                  <a16:creationId xmlns:a16="http://schemas.microsoft.com/office/drawing/2014/main" id="{23AA9794-C7B5-49F2-AEB7-6097195E39DD}"/>
                </a:ext>
              </a:extLst>
            </p:cNvPr>
            <p:cNvGrpSpPr/>
            <p:nvPr/>
          </p:nvGrpSpPr>
          <p:grpSpPr>
            <a:xfrm>
              <a:off x="6140389" y="1180592"/>
              <a:ext cx="1620948" cy="1674430"/>
              <a:chOff x="6140389" y="1180592"/>
              <a:chExt cx="1620948" cy="1674430"/>
            </a:xfrm>
          </p:grpSpPr>
          <p:sp>
            <p:nvSpPr>
              <p:cNvPr id="49" name="Freeform: Shape 48">
                <a:extLst>
                  <a:ext uri="{FF2B5EF4-FFF2-40B4-BE49-F238E27FC236}">
                    <a16:creationId xmlns:a16="http://schemas.microsoft.com/office/drawing/2014/main" id="{9E9189DB-2F0F-40EC-AE59-B06B47C88E83}"/>
                  </a:ext>
                </a:extLst>
              </p:cNvPr>
              <p:cNvSpPr>
                <a:spLocks noChangeAspect="1"/>
              </p:cNvSpPr>
              <p:nvPr/>
            </p:nvSpPr>
            <p:spPr>
              <a:xfrm>
                <a:off x="6140389" y="1180592"/>
                <a:ext cx="1620948" cy="1674430"/>
              </a:xfrm>
              <a:custGeom>
                <a:avLst/>
                <a:gdLst>
                  <a:gd name="connsiteX0" fmla="*/ 407879 w 1710567"/>
                  <a:gd name="connsiteY0" fmla="*/ 0 h 1767006"/>
                  <a:gd name="connsiteX1" fmla="*/ 636479 w 1710567"/>
                  <a:gd name="connsiteY1" fmla="*/ 228600 h 1767006"/>
                  <a:gd name="connsiteX2" fmla="*/ 631835 w 1710567"/>
                  <a:gd name="connsiteY2" fmla="*/ 274671 h 1767006"/>
                  <a:gd name="connsiteX3" fmla="*/ 631170 w 1710567"/>
                  <a:gd name="connsiteY3" fmla="*/ 276813 h 1767006"/>
                  <a:gd name="connsiteX4" fmla="*/ 634549 w 1710567"/>
                  <a:gd name="connsiteY4" fmla="*/ 277570 h 1767006"/>
                  <a:gd name="connsiteX5" fmla="*/ 1541355 w 1710567"/>
                  <a:gd name="connsiteY5" fmla="*/ 746970 h 1767006"/>
                  <a:gd name="connsiteX6" fmla="*/ 1710567 w 1710567"/>
                  <a:gd name="connsiteY6" fmla="*/ 900761 h 1767006"/>
                  <a:gd name="connsiteX7" fmla="*/ 844323 w 1710567"/>
                  <a:gd name="connsiteY7" fmla="*/ 1767006 h 1767006"/>
                  <a:gd name="connsiteX8" fmla="*/ 838750 w 1710567"/>
                  <a:gd name="connsiteY8" fmla="*/ 1760874 h 1767006"/>
                  <a:gd name="connsiteX9" fmla="*/ 119738 w 1710567"/>
                  <a:gd name="connsiteY9" fmla="*/ 1418843 h 1767006"/>
                  <a:gd name="connsiteX10" fmla="*/ 0 w 1710567"/>
                  <a:gd name="connsiteY10" fmla="*/ 1412797 h 1767006"/>
                  <a:gd name="connsiteX11" fmla="*/ 0 w 1710567"/>
                  <a:gd name="connsiteY11" fmla="*/ 193638 h 1767006"/>
                  <a:gd name="connsiteX12" fmla="*/ 181993 w 1710567"/>
                  <a:gd name="connsiteY12" fmla="*/ 201682 h 1767006"/>
                  <a:gd name="connsiteX13" fmla="*/ 183924 w 1710567"/>
                  <a:gd name="connsiteY13" fmla="*/ 182529 h 1767006"/>
                  <a:gd name="connsiteX14" fmla="*/ 407879 w 1710567"/>
                  <a:gd name="connsiteY14" fmla="*/ 0 h 176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10567" h="1767006">
                    <a:moveTo>
                      <a:pt x="407879" y="0"/>
                    </a:move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4323" y="1767006"/>
                    </a:lnTo>
                    <a:lnTo>
                      <a:pt x="838750" y="1760874"/>
                    </a:lnTo>
                    <a:cubicBezTo>
                      <a:pt x="650524" y="1572648"/>
                      <a:pt x="399467" y="1447251"/>
                      <a:pt x="119738" y="1418843"/>
                    </a:cubicBezTo>
                    <a:lnTo>
                      <a:pt x="0" y="1412797"/>
                    </a:lnTo>
                    <a:lnTo>
                      <a:pt x="0" y="193638"/>
                    </a:lnTo>
                    <a:lnTo>
                      <a:pt x="181993" y="201682"/>
                    </a:lnTo>
                    <a:lnTo>
                      <a:pt x="183924" y="182529"/>
                    </a:lnTo>
                    <a:cubicBezTo>
                      <a:pt x="205240" y="78360"/>
                      <a:pt x="297409" y="0"/>
                      <a:pt x="40787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2" name="Group 71">
                <a:extLst>
                  <a:ext uri="{FF2B5EF4-FFF2-40B4-BE49-F238E27FC236}">
                    <a16:creationId xmlns:a16="http://schemas.microsoft.com/office/drawing/2014/main" id="{371C30F5-51E3-4C5F-B481-E7BE5645DE4E}"/>
                  </a:ext>
                </a:extLst>
              </p:cNvPr>
              <p:cNvGrpSpPr/>
              <p:nvPr/>
            </p:nvGrpSpPr>
            <p:grpSpPr>
              <a:xfrm>
                <a:off x="6365874" y="1226399"/>
                <a:ext cx="353649" cy="329267"/>
                <a:chOff x="1797008" y="1430504"/>
                <a:chExt cx="373202" cy="347472"/>
              </a:xfrm>
            </p:grpSpPr>
            <p:sp>
              <p:nvSpPr>
                <p:cNvPr id="73" name="Oval 72">
                  <a:extLst>
                    <a:ext uri="{FF2B5EF4-FFF2-40B4-BE49-F238E27FC236}">
                      <a16:creationId xmlns:a16="http://schemas.microsoft.com/office/drawing/2014/main" id="{CB32B28F-A023-4E35-9BA1-5B97523ADCD7}"/>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4" name="TextBox 73">
                  <a:extLst>
                    <a:ext uri="{FF2B5EF4-FFF2-40B4-BE49-F238E27FC236}">
                      <a16:creationId xmlns:a16="http://schemas.microsoft.com/office/drawing/2014/main" id="{0D2D66D6-3002-45C7-AF10-BEEEDF300E21}"/>
                    </a:ext>
                  </a:extLst>
                </p:cNvPr>
                <p:cNvSpPr txBox="1"/>
                <p:nvPr/>
              </p:nvSpPr>
              <p:spPr>
                <a:xfrm>
                  <a:off x="1804450"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01</a:t>
                  </a:r>
                </a:p>
              </p:txBody>
            </p:sp>
          </p:grpSp>
        </p:grpSp>
        <p:pic>
          <p:nvPicPr>
            <p:cNvPr id="121" name="Graphic 120" descr="Books">
              <a:extLst>
                <a:ext uri="{FF2B5EF4-FFF2-40B4-BE49-F238E27FC236}">
                  <a16:creationId xmlns:a16="http://schemas.microsoft.com/office/drawing/2014/main" id="{F4A7EAD8-3DC8-490D-9AA3-84DD68B6684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489877" y="1716335"/>
              <a:ext cx="640080" cy="640080"/>
            </a:xfrm>
            <a:prstGeom prst="rect">
              <a:avLst/>
            </a:prstGeom>
          </p:spPr>
        </p:pic>
      </p:grpSp>
      <p:sp>
        <p:nvSpPr>
          <p:cNvPr id="47" name="Freeform: Shape 46">
            <a:extLst>
              <a:ext uri="{FF2B5EF4-FFF2-40B4-BE49-F238E27FC236}">
                <a16:creationId xmlns:a16="http://schemas.microsoft.com/office/drawing/2014/main" id="{A9826761-7FA4-4073-90F1-A62442177590}"/>
              </a:ext>
            </a:extLst>
          </p:cNvPr>
          <p:cNvSpPr>
            <a:spLocks noChangeAspect="1"/>
          </p:cNvSpPr>
          <p:nvPr/>
        </p:nvSpPr>
        <p:spPr>
          <a:xfrm>
            <a:off x="4795616" y="2299737"/>
            <a:ext cx="2686130" cy="2686130"/>
          </a:xfrm>
          <a:custGeom>
            <a:avLst/>
            <a:gdLst>
              <a:gd name="connsiteX0" fmla="*/ 1417320 w 2834640"/>
              <a:gd name="connsiteY0" fmla="*/ 231686 h 2834640"/>
              <a:gd name="connsiteX1" fmla="*/ 228600 w 2834640"/>
              <a:gd name="connsiteY1" fmla="*/ 1420406 h 2834640"/>
              <a:gd name="connsiteX2" fmla="*/ 954617 w 2834640"/>
              <a:gd name="connsiteY2" fmla="*/ 2515711 h 2834640"/>
              <a:gd name="connsiteX3" fmla="*/ 956952 w 2834640"/>
              <a:gd name="connsiteY3" fmla="*/ 2516565 h 2834640"/>
              <a:gd name="connsiteX4" fmla="*/ 960511 w 2834640"/>
              <a:gd name="connsiteY4" fmla="*/ 2518279 h 2834640"/>
              <a:gd name="connsiteX5" fmla="*/ 1416960 w 2834640"/>
              <a:gd name="connsiteY5" fmla="*/ 2610432 h 2834640"/>
              <a:gd name="connsiteX6" fmla="*/ 1873411 w 2834640"/>
              <a:gd name="connsiteY6" fmla="*/ 2518279 h 2834640"/>
              <a:gd name="connsiteX7" fmla="*/ 1874692 w 2834640"/>
              <a:gd name="connsiteY7" fmla="*/ 2517662 h 2834640"/>
              <a:gd name="connsiteX8" fmla="*/ 1880023 w 2834640"/>
              <a:gd name="connsiteY8" fmla="*/ 2515711 h 2834640"/>
              <a:gd name="connsiteX9" fmla="*/ 2606040 w 2834640"/>
              <a:gd name="connsiteY9" fmla="*/ 1420406 h 2834640"/>
              <a:gd name="connsiteX10" fmla="*/ 1417320 w 2834640"/>
              <a:gd name="connsiteY10" fmla="*/ 231686 h 2834640"/>
              <a:gd name="connsiteX11" fmla="*/ 1417320 w 2834640"/>
              <a:gd name="connsiteY11" fmla="*/ 0 h 2834640"/>
              <a:gd name="connsiteX12" fmla="*/ 2834640 w 2834640"/>
              <a:gd name="connsiteY12" fmla="*/ 1417320 h 2834640"/>
              <a:gd name="connsiteX13" fmla="*/ 1417320 w 2834640"/>
              <a:gd name="connsiteY13" fmla="*/ 2834640 h 2834640"/>
              <a:gd name="connsiteX14" fmla="*/ 0 w 2834640"/>
              <a:gd name="connsiteY14" fmla="*/ 1417320 h 2834640"/>
              <a:gd name="connsiteX15" fmla="*/ 1417320 w 2834640"/>
              <a:gd name="connsiteY1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4640" h="2834640">
                <a:moveTo>
                  <a:pt x="1417320" y="231686"/>
                </a:moveTo>
                <a:cubicBezTo>
                  <a:pt x="760809" y="231686"/>
                  <a:pt x="228600" y="763895"/>
                  <a:pt x="228600" y="1420406"/>
                </a:cubicBezTo>
                <a:cubicBezTo>
                  <a:pt x="228600" y="1912790"/>
                  <a:pt x="527967" y="2335253"/>
                  <a:pt x="954617" y="2515711"/>
                </a:cubicBezTo>
                <a:lnTo>
                  <a:pt x="956952" y="2516565"/>
                </a:lnTo>
                <a:lnTo>
                  <a:pt x="960511" y="2518279"/>
                </a:lnTo>
                <a:cubicBezTo>
                  <a:pt x="1100805" y="2577619"/>
                  <a:pt x="1255050" y="2610432"/>
                  <a:pt x="1416960" y="2610432"/>
                </a:cubicBezTo>
                <a:cubicBezTo>
                  <a:pt x="1578870" y="2610432"/>
                  <a:pt x="1733116" y="2577619"/>
                  <a:pt x="1873411" y="2518279"/>
                </a:cubicBezTo>
                <a:lnTo>
                  <a:pt x="1874692" y="2517662"/>
                </a:lnTo>
                <a:lnTo>
                  <a:pt x="1880023" y="2515711"/>
                </a:lnTo>
                <a:cubicBezTo>
                  <a:pt x="2306673" y="2335253"/>
                  <a:pt x="2606040" y="1912790"/>
                  <a:pt x="2606040" y="1420406"/>
                </a:cubicBezTo>
                <a:cubicBezTo>
                  <a:pt x="2606040" y="763895"/>
                  <a:pt x="2073832" y="231686"/>
                  <a:pt x="1417320" y="231686"/>
                </a:cubicBezTo>
                <a:close/>
                <a:moveTo>
                  <a:pt x="1417320" y="0"/>
                </a:moveTo>
                <a:cubicBezTo>
                  <a:pt x="2200085" y="0"/>
                  <a:pt x="2834640" y="634556"/>
                  <a:pt x="2834640" y="1417320"/>
                </a:cubicBezTo>
                <a:cubicBezTo>
                  <a:pt x="2834640" y="2200085"/>
                  <a:pt x="2200085" y="2834640"/>
                  <a:pt x="1417320" y="2834640"/>
                </a:cubicBezTo>
                <a:cubicBezTo>
                  <a:pt x="634556" y="2834640"/>
                  <a:pt x="0" y="2200085"/>
                  <a:pt x="0" y="1417320"/>
                </a:cubicBezTo>
                <a:cubicBezTo>
                  <a:pt x="0" y="634556"/>
                  <a:pt x="634556" y="0"/>
                  <a:pt x="1417320" y="0"/>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D05F75B5-A2AF-446A-B3BF-16706698175B}"/>
              </a:ext>
            </a:extLst>
          </p:cNvPr>
          <p:cNvSpPr>
            <a:spLocks noChangeAspect="1"/>
          </p:cNvSpPr>
          <p:nvPr/>
        </p:nvSpPr>
        <p:spPr>
          <a:xfrm>
            <a:off x="4992297" y="2501864"/>
            <a:ext cx="2287543" cy="2288799"/>
          </a:xfrm>
          <a:custGeom>
            <a:avLst/>
            <a:gdLst>
              <a:gd name="connsiteX0" fmla="*/ 1143000 w 2286000"/>
              <a:gd name="connsiteY0" fmla="*/ 0 h 2287256"/>
              <a:gd name="connsiteX1" fmla="*/ 2286000 w 2286000"/>
              <a:gd name="connsiteY1" fmla="*/ 1143000 h 2287256"/>
              <a:gd name="connsiteX2" fmla="*/ 1587907 w 2286000"/>
              <a:gd name="connsiteY2" fmla="*/ 2196178 h 2287256"/>
              <a:gd name="connsiteX3" fmla="*/ 1582781 w 2286000"/>
              <a:gd name="connsiteY3" fmla="*/ 2198054 h 2287256"/>
              <a:gd name="connsiteX4" fmla="*/ 1581549 w 2286000"/>
              <a:gd name="connsiteY4" fmla="*/ 2198647 h 2287256"/>
              <a:gd name="connsiteX5" fmla="*/ 1142654 w 2286000"/>
              <a:gd name="connsiteY5" fmla="*/ 2287256 h 2287256"/>
              <a:gd name="connsiteX6" fmla="*/ 703760 w 2286000"/>
              <a:gd name="connsiteY6" fmla="*/ 2198647 h 2287256"/>
              <a:gd name="connsiteX7" fmla="*/ 700338 w 2286000"/>
              <a:gd name="connsiteY7" fmla="*/ 2196999 h 2287256"/>
              <a:gd name="connsiteX8" fmla="*/ 698093 w 2286000"/>
              <a:gd name="connsiteY8" fmla="*/ 2196178 h 2287256"/>
              <a:gd name="connsiteX9" fmla="*/ 0 w 2286000"/>
              <a:gd name="connsiteY9" fmla="*/ 1143000 h 2287256"/>
              <a:gd name="connsiteX10" fmla="*/ 1143000 w 2286000"/>
              <a:gd name="connsiteY10" fmla="*/ 0 h 2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86000" h="2287256">
                <a:moveTo>
                  <a:pt x="1143000" y="0"/>
                </a:moveTo>
                <a:cubicBezTo>
                  <a:pt x="1774261" y="0"/>
                  <a:pt x="2286000" y="511739"/>
                  <a:pt x="2286000" y="1143000"/>
                </a:cubicBezTo>
                <a:cubicBezTo>
                  <a:pt x="2286000" y="1616446"/>
                  <a:pt x="1998147" y="2022661"/>
                  <a:pt x="1587907" y="2196178"/>
                </a:cubicBezTo>
                <a:lnTo>
                  <a:pt x="1582781" y="2198054"/>
                </a:lnTo>
                <a:lnTo>
                  <a:pt x="1581549" y="2198647"/>
                </a:lnTo>
                <a:cubicBezTo>
                  <a:pt x="1446650" y="2255705"/>
                  <a:pt x="1298336" y="2287256"/>
                  <a:pt x="1142654" y="2287256"/>
                </a:cubicBezTo>
                <a:cubicBezTo>
                  <a:pt x="986971" y="2287256"/>
                  <a:pt x="838658" y="2255705"/>
                  <a:pt x="703760" y="2198647"/>
                </a:cubicBezTo>
                <a:lnTo>
                  <a:pt x="700338" y="2196999"/>
                </a:lnTo>
                <a:lnTo>
                  <a:pt x="698093" y="2196178"/>
                </a:lnTo>
                <a:cubicBezTo>
                  <a:pt x="287853" y="2022661"/>
                  <a:pt x="0" y="1616446"/>
                  <a:pt x="0" y="1143000"/>
                </a:cubicBezTo>
                <a:cubicBezTo>
                  <a:pt x="0" y="511739"/>
                  <a:pt x="511739" y="0"/>
                  <a:pt x="11430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8C38A65B-E509-45B4-A551-EA3878301C7E}"/>
              </a:ext>
            </a:extLst>
          </p:cNvPr>
          <p:cNvSpPr>
            <a:spLocks noChangeAspect="1"/>
          </p:cNvSpPr>
          <p:nvPr/>
        </p:nvSpPr>
        <p:spPr>
          <a:xfrm>
            <a:off x="11692175" y="707673"/>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44546B"/>
              </a:gs>
              <a:gs pos="5000">
                <a:srgbClr val="7A7A7A"/>
              </a:gs>
              <a:gs pos="65000">
                <a:srgbClr val="5C9AD3"/>
              </a:gs>
              <a:gs pos="95000">
                <a:srgbClr val="FE4A1E"/>
              </a:gs>
            </a:gsLst>
            <a:lin ang="162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6EB84E55-2FD8-4425-ACE9-5988300876C2}"/>
              </a:ext>
            </a:extLst>
          </p:cNvPr>
          <p:cNvSpPr>
            <a:spLocks noChangeAspect="1"/>
          </p:cNvSpPr>
          <p:nvPr/>
        </p:nvSpPr>
        <p:spPr>
          <a:xfrm>
            <a:off x="449717" y="2155473"/>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84C2FB"/>
              </a:gs>
              <a:gs pos="5000">
                <a:srgbClr val="6C7C93"/>
              </a:gs>
              <a:gs pos="65000">
                <a:srgbClr val="BFBFBF"/>
              </a:gs>
              <a:gs pos="95000">
                <a:srgbClr val="939393"/>
              </a:gs>
            </a:gsLst>
            <a:lin ang="162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DE6B4D91-082C-489B-885C-A9335D738102}"/>
              </a:ext>
            </a:extLst>
          </p:cNvPr>
          <p:cNvSpPr>
            <a:spLocks noChangeAspect="1"/>
          </p:cNvSpPr>
          <p:nvPr/>
        </p:nvSpPr>
        <p:spPr>
          <a:xfrm>
            <a:off x="312557" y="2492775"/>
            <a:ext cx="502920" cy="502920"/>
          </a:xfrm>
          <a:prstGeom prst="ellipse">
            <a:avLst/>
          </a:prstGeom>
          <a:solidFill>
            <a:srgbClr val="93939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05</a:t>
            </a:r>
          </a:p>
        </p:txBody>
      </p:sp>
      <p:sp>
        <p:nvSpPr>
          <p:cNvPr id="105" name="Oval 104">
            <a:extLst>
              <a:ext uri="{FF2B5EF4-FFF2-40B4-BE49-F238E27FC236}">
                <a16:creationId xmlns:a16="http://schemas.microsoft.com/office/drawing/2014/main" id="{B6AE564F-5A0F-4E8B-AFEB-2D8141DE7B6B}"/>
              </a:ext>
            </a:extLst>
          </p:cNvPr>
          <p:cNvSpPr>
            <a:spLocks noChangeAspect="1"/>
          </p:cNvSpPr>
          <p:nvPr/>
        </p:nvSpPr>
        <p:spPr>
          <a:xfrm>
            <a:off x="304800" y="3498615"/>
            <a:ext cx="502920" cy="502920"/>
          </a:xfrm>
          <a:prstGeom prst="ellipse">
            <a:avLst/>
          </a:prstGeom>
          <a:solidFill>
            <a:srgbClr val="BFBFBF"/>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06</a:t>
            </a:r>
          </a:p>
        </p:txBody>
      </p:sp>
      <p:sp>
        <p:nvSpPr>
          <p:cNvPr id="106" name="Oval 105">
            <a:extLst>
              <a:ext uri="{FF2B5EF4-FFF2-40B4-BE49-F238E27FC236}">
                <a16:creationId xmlns:a16="http://schemas.microsoft.com/office/drawing/2014/main" id="{44DCCBEA-6D0D-43F5-9528-51735A5DC7C0}"/>
              </a:ext>
            </a:extLst>
          </p:cNvPr>
          <p:cNvSpPr>
            <a:spLocks noChangeAspect="1"/>
          </p:cNvSpPr>
          <p:nvPr/>
        </p:nvSpPr>
        <p:spPr>
          <a:xfrm>
            <a:off x="304800" y="4507596"/>
            <a:ext cx="502920" cy="502920"/>
          </a:xfrm>
          <a:prstGeom prst="ellipse">
            <a:avLst/>
          </a:prstGeom>
          <a:solidFill>
            <a:srgbClr val="84C2FB"/>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07</a:t>
            </a:r>
          </a:p>
        </p:txBody>
      </p:sp>
      <p:sp>
        <p:nvSpPr>
          <p:cNvPr id="107" name="Oval 106">
            <a:extLst>
              <a:ext uri="{FF2B5EF4-FFF2-40B4-BE49-F238E27FC236}">
                <a16:creationId xmlns:a16="http://schemas.microsoft.com/office/drawing/2014/main" id="{4F5B9E60-C4C0-4D01-939D-11DE22D3BA0F}"/>
              </a:ext>
            </a:extLst>
          </p:cNvPr>
          <p:cNvSpPr>
            <a:spLocks noChangeAspect="1"/>
          </p:cNvSpPr>
          <p:nvPr/>
        </p:nvSpPr>
        <p:spPr>
          <a:xfrm>
            <a:off x="312557" y="5510295"/>
            <a:ext cx="502920" cy="502920"/>
          </a:xfrm>
          <a:prstGeom prst="ellipse">
            <a:avLst/>
          </a:prstGeom>
          <a:solidFill>
            <a:srgbClr val="6C7C9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08</a:t>
            </a:r>
          </a:p>
        </p:txBody>
      </p:sp>
      <p:sp>
        <p:nvSpPr>
          <p:cNvPr id="108" name="Oval 107">
            <a:extLst>
              <a:ext uri="{FF2B5EF4-FFF2-40B4-BE49-F238E27FC236}">
                <a16:creationId xmlns:a16="http://schemas.microsoft.com/office/drawing/2014/main" id="{17982451-2155-4E27-8641-04719DDD84EF}"/>
              </a:ext>
            </a:extLst>
          </p:cNvPr>
          <p:cNvSpPr>
            <a:spLocks noChangeAspect="1"/>
          </p:cNvSpPr>
          <p:nvPr/>
        </p:nvSpPr>
        <p:spPr>
          <a:xfrm>
            <a:off x="11536680" y="1044975"/>
            <a:ext cx="502920" cy="502920"/>
          </a:xfrm>
          <a:prstGeom prst="ellipse">
            <a:avLst/>
          </a:prstGeom>
          <a:solidFill>
            <a:srgbClr val="FE4A1E"/>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01</a:t>
            </a:r>
          </a:p>
        </p:txBody>
      </p:sp>
      <p:sp>
        <p:nvSpPr>
          <p:cNvPr id="109" name="Oval 108">
            <a:extLst>
              <a:ext uri="{FF2B5EF4-FFF2-40B4-BE49-F238E27FC236}">
                <a16:creationId xmlns:a16="http://schemas.microsoft.com/office/drawing/2014/main" id="{984AEC26-76A8-4059-8793-12B4EAE82633}"/>
              </a:ext>
            </a:extLst>
          </p:cNvPr>
          <p:cNvSpPr>
            <a:spLocks noChangeAspect="1"/>
          </p:cNvSpPr>
          <p:nvPr/>
        </p:nvSpPr>
        <p:spPr>
          <a:xfrm>
            <a:off x="11528923" y="2050815"/>
            <a:ext cx="502920" cy="502920"/>
          </a:xfrm>
          <a:prstGeom prst="ellipse">
            <a:avLst/>
          </a:prstGeom>
          <a:solidFill>
            <a:srgbClr val="5C9AD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02</a:t>
            </a:r>
          </a:p>
        </p:txBody>
      </p:sp>
      <p:sp>
        <p:nvSpPr>
          <p:cNvPr id="110" name="Oval 109">
            <a:extLst>
              <a:ext uri="{FF2B5EF4-FFF2-40B4-BE49-F238E27FC236}">
                <a16:creationId xmlns:a16="http://schemas.microsoft.com/office/drawing/2014/main" id="{262ACD02-9FD0-4FDF-BDCF-D0947DD3AA85}"/>
              </a:ext>
            </a:extLst>
          </p:cNvPr>
          <p:cNvSpPr>
            <a:spLocks noChangeAspect="1"/>
          </p:cNvSpPr>
          <p:nvPr/>
        </p:nvSpPr>
        <p:spPr>
          <a:xfrm>
            <a:off x="11528923" y="3059796"/>
            <a:ext cx="502920" cy="502920"/>
          </a:xfrm>
          <a:prstGeom prst="ellipse">
            <a:avLst/>
          </a:prstGeom>
          <a:solidFill>
            <a:srgbClr val="44546B"/>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03</a:t>
            </a:r>
          </a:p>
        </p:txBody>
      </p:sp>
      <p:sp>
        <p:nvSpPr>
          <p:cNvPr id="111" name="Oval 110">
            <a:extLst>
              <a:ext uri="{FF2B5EF4-FFF2-40B4-BE49-F238E27FC236}">
                <a16:creationId xmlns:a16="http://schemas.microsoft.com/office/drawing/2014/main" id="{2EB7ACBD-243A-4DB5-9DAF-9B861A193343}"/>
              </a:ext>
            </a:extLst>
          </p:cNvPr>
          <p:cNvSpPr>
            <a:spLocks noChangeAspect="1"/>
          </p:cNvSpPr>
          <p:nvPr/>
        </p:nvSpPr>
        <p:spPr>
          <a:xfrm>
            <a:off x="11536680" y="4062495"/>
            <a:ext cx="502920" cy="502920"/>
          </a:xfrm>
          <a:prstGeom prst="ellipse">
            <a:avLst/>
          </a:prstGeom>
          <a:solidFill>
            <a:srgbClr val="7A7A7A"/>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04</a:t>
            </a:r>
          </a:p>
        </p:txBody>
      </p:sp>
      <p:sp>
        <p:nvSpPr>
          <p:cNvPr id="128" name="TextBox 127">
            <a:extLst>
              <a:ext uri="{FF2B5EF4-FFF2-40B4-BE49-F238E27FC236}">
                <a16:creationId xmlns:a16="http://schemas.microsoft.com/office/drawing/2014/main" id="{2196CABD-F2DA-45E5-886E-46D1142EB446}"/>
              </a:ext>
            </a:extLst>
          </p:cNvPr>
          <p:cNvSpPr txBox="1"/>
          <p:nvPr/>
        </p:nvSpPr>
        <p:spPr>
          <a:xfrm>
            <a:off x="876719" y="2309895"/>
            <a:ext cx="2834640" cy="898708"/>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29" name="TextBox 128">
            <a:extLst>
              <a:ext uri="{FF2B5EF4-FFF2-40B4-BE49-F238E27FC236}">
                <a16:creationId xmlns:a16="http://schemas.microsoft.com/office/drawing/2014/main" id="{D54B0A2F-DE7E-4F86-9560-BB9F66D98F26}"/>
              </a:ext>
            </a:extLst>
          </p:cNvPr>
          <p:cNvSpPr txBox="1"/>
          <p:nvPr/>
        </p:nvSpPr>
        <p:spPr>
          <a:xfrm>
            <a:off x="875309" y="3315735"/>
            <a:ext cx="2834640" cy="898708"/>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0" name="TextBox 129">
            <a:extLst>
              <a:ext uri="{FF2B5EF4-FFF2-40B4-BE49-F238E27FC236}">
                <a16:creationId xmlns:a16="http://schemas.microsoft.com/office/drawing/2014/main" id="{8E673B3F-808C-40C0-B2B3-D4A9F62CDD50}"/>
              </a:ext>
            </a:extLst>
          </p:cNvPr>
          <p:cNvSpPr txBox="1"/>
          <p:nvPr/>
        </p:nvSpPr>
        <p:spPr>
          <a:xfrm>
            <a:off x="875309" y="4321575"/>
            <a:ext cx="2834640" cy="898708"/>
          </a:xfrm>
          <a:prstGeom prst="rect">
            <a:avLst/>
          </a:prstGeom>
          <a:noFill/>
        </p:spPr>
        <p:txBody>
          <a:bodyPr wrap="square" rtlCol="0">
            <a:spAutoFit/>
          </a:bodyPr>
          <a:lstStyle/>
          <a:p>
            <a:pPr defTabSz="1219170">
              <a:spcBef>
                <a:spcPct val="20000"/>
              </a:spcBef>
              <a:defRPr/>
            </a:pPr>
            <a:r>
              <a:rPr lang="en-US" sz="1400" dirty="0">
                <a:solidFill>
                  <a:srgbClr val="84C2FB"/>
                </a:solidFill>
                <a:latin typeface="Bernard MT Condensed" panose="02050806060905020404" pitchFamily="18" charset="0"/>
              </a:rPr>
              <a:t>LOREM IPSUM DOLOR</a:t>
            </a:r>
          </a:p>
          <a:p>
            <a:pPr defTabSz="1219170">
              <a:spcBef>
                <a:spcPct val="20000"/>
              </a:spcBef>
              <a:defRPr/>
            </a:pPr>
            <a:endParaRPr lang="en-US" sz="200" b="1" dirty="0">
              <a:solidFill>
                <a:srgbClr val="84C2FB"/>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1" name="TextBox 130">
            <a:extLst>
              <a:ext uri="{FF2B5EF4-FFF2-40B4-BE49-F238E27FC236}">
                <a16:creationId xmlns:a16="http://schemas.microsoft.com/office/drawing/2014/main" id="{9742E397-BC71-4C0D-ACA3-7A450295423C}"/>
              </a:ext>
            </a:extLst>
          </p:cNvPr>
          <p:cNvSpPr txBox="1"/>
          <p:nvPr/>
        </p:nvSpPr>
        <p:spPr>
          <a:xfrm>
            <a:off x="875309" y="5327415"/>
            <a:ext cx="2834640" cy="898708"/>
          </a:xfrm>
          <a:prstGeom prst="rect">
            <a:avLst/>
          </a:prstGeom>
          <a:noFill/>
        </p:spPr>
        <p:txBody>
          <a:bodyPr wrap="square" rtlCol="0">
            <a:spAutoFit/>
          </a:bodyPr>
          <a:lstStyle/>
          <a:p>
            <a:pPr defTabSz="1219170">
              <a:spcBef>
                <a:spcPct val="20000"/>
              </a:spcBef>
              <a:defRPr/>
            </a:pPr>
            <a:r>
              <a:rPr lang="en-US" sz="1400" dirty="0">
                <a:solidFill>
                  <a:srgbClr val="6C7C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3" name="TextBox 132">
            <a:extLst>
              <a:ext uri="{FF2B5EF4-FFF2-40B4-BE49-F238E27FC236}">
                <a16:creationId xmlns:a16="http://schemas.microsoft.com/office/drawing/2014/main" id="{A96DA2DD-7830-4A32-8F2A-0430CE916485}"/>
              </a:ext>
            </a:extLst>
          </p:cNvPr>
          <p:cNvSpPr txBox="1"/>
          <p:nvPr/>
        </p:nvSpPr>
        <p:spPr>
          <a:xfrm>
            <a:off x="8648528" y="849988"/>
            <a:ext cx="2834640" cy="898708"/>
          </a:xfrm>
          <a:prstGeom prst="rect">
            <a:avLst/>
          </a:prstGeom>
          <a:noFill/>
        </p:spPr>
        <p:txBody>
          <a:bodyPr wrap="square" rtlCol="0">
            <a:spAutoFit/>
          </a:bodyPr>
          <a:lstStyle/>
          <a:p>
            <a:pPr algn="r" defTabSz="1219170">
              <a:spcBef>
                <a:spcPct val="20000"/>
              </a:spcBef>
              <a:defRPr/>
            </a:pPr>
            <a:r>
              <a:rPr lang="en-US" sz="1400" dirty="0">
                <a:solidFill>
                  <a:srgbClr val="FE4A1E"/>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4" name="TextBox 133">
            <a:extLst>
              <a:ext uri="{FF2B5EF4-FFF2-40B4-BE49-F238E27FC236}">
                <a16:creationId xmlns:a16="http://schemas.microsoft.com/office/drawing/2014/main" id="{3BB518D7-AC16-449F-8027-01C2C36D5242}"/>
              </a:ext>
            </a:extLst>
          </p:cNvPr>
          <p:cNvSpPr txBox="1"/>
          <p:nvPr/>
        </p:nvSpPr>
        <p:spPr>
          <a:xfrm>
            <a:off x="8647118" y="1855828"/>
            <a:ext cx="2834640" cy="898708"/>
          </a:xfrm>
          <a:prstGeom prst="rect">
            <a:avLst/>
          </a:prstGeom>
          <a:noFill/>
        </p:spPr>
        <p:txBody>
          <a:bodyPr wrap="square" rtlCol="0">
            <a:spAutoFit/>
          </a:bodyPr>
          <a:lstStyle/>
          <a:p>
            <a:pPr algn="r" defTabSz="1219170">
              <a:spcBef>
                <a:spcPct val="20000"/>
              </a:spcBef>
              <a:defRPr/>
            </a:pPr>
            <a:r>
              <a:rPr lang="en-US" sz="1400" dirty="0">
                <a:solidFill>
                  <a:srgbClr val="5C9AD3"/>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5" name="TextBox 134">
            <a:extLst>
              <a:ext uri="{FF2B5EF4-FFF2-40B4-BE49-F238E27FC236}">
                <a16:creationId xmlns:a16="http://schemas.microsoft.com/office/drawing/2014/main" id="{49E02773-4FC3-49D3-AB91-0A169B3F3614}"/>
              </a:ext>
            </a:extLst>
          </p:cNvPr>
          <p:cNvSpPr txBox="1"/>
          <p:nvPr/>
        </p:nvSpPr>
        <p:spPr>
          <a:xfrm>
            <a:off x="8647118" y="2861668"/>
            <a:ext cx="2834640" cy="898708"/>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6" name="TextBox 135">
            <a:extLst>
              <a:ext uri="{FF2B5EF4-FFF2-40B4-BE49-F238E27FC236}">
                <a16:creationId xmlns:a16="http://schemas.microsoft.com/office/drawing/2014/main" id="{6FCE9A14-9445-455B-AA9A-1619D058D2C3}"/>
              </a:ext>
            </a:extLst>
          </p:cNvPr>
          <p:cNvSpPr txBox="1"/>
          <p:nvPr/>
        </p:nvSpPr>
        <p:spPr>
          <a:xfrm>
            <a:off x="8647118" y="3867508"/>
            <a:ext cx="2834640" cy="898708"/>
          </a:xfrm>
          <a:prstGeom prst="rect">
            <a:avLst/>
          </a:prstGeom>
          <a:noFill/>
        </p:spPr>
        <p:txBody>
          <a:bodyPr wrap="square" rtlCol="0">
            <a:spAutoFit/>
          </a:bodyPr>
          <a:lstStyle/>
          <a:p>
            <a:pPr algn="r" defTabSz="1219170">
              <a:spcBef>
                <a:spcPct val="20000"/>
              </a:spcBef>
              <a:defRPr/>
            </a:pPr>
            <a:r>
              <a:rPr lang="en-US" sz="1400" dirty="0">
                <a:solidFill>
                  <a:srgbClr val="7A7A7A"/>
                </a:solidFill>
                <a:latin typeface="Bernard MT Condensed" panose="02050806060905020404" pitchFamily="18" charset="0"/>
              </a:rPr>
              <a:t>LOREM IPSUM DOLOR</a:t>
            </a:r>
          </a:p>
          <a:p>
            <a:pPr algn="r" defTabSz="1219170">
              <a:spcBef>
                <a:spcPct val="20000"/>
              </a:spcBef>
              <a:defRPr/>
            </a:pPr>
            <a:endParaRPr lang="en-US" sz="200" b="1" dirty="0">
              <a:solidFill>
                <a:srgbClr val="7A7A7A"/>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9" name="TextBox 138">
            <a:extLst>
              <a:ext uri="{FF2B5EF4-FFF2-40B4-BE49-F238E27FC236}">
                <a16:creationId xmlns:a16="http://schemas.microsoft.com/office/drawing/2014/main" id="{59BB5F24-4C7B-4B97-9961-BE6C5D137EC2}"/>
              </a:ext>
            </a:extLst>
          </p:cNvPr>
          <p:cNvSpPr txBox="1"/>
          <p:nvPr/>
        </p:nvSpPr>
        <p:spPr>
          <a:xfrm>
            <a:off x="5075233" y="2975761"/>
            <a:ext cx="2129776" cy="1323439"/>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a:t>
            </a:r>
          </a:p>
          <a:p>
            <a:pPr algn="ct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endParaRPr>
          </a:p>
        </p:txBody>
      </p:sp>
      <p:sp>
        <p:nvSpPr>
          <p:cNvPr id="140" name="TextBox 139">
            <a:extLst>
              <a:ext uri="{FF2B5EF4-FFF2-40B4-BE49-F238E27FC236}">
                <a16:creationId xmlns:a16="http://schemas.microsoft.com/office/drawing/2014/main" id="{5E28B961-A993-48AC-9A24-66FE7C820510}"/>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3" name="Picture 92">
            <a:hlinkClick r:id="rId18"/>
            <a:extLst>
              <a:ext uri="{FF2B5EF4-FFF2-40B4-BE49-F238E27FC236}">
                <a16:creationId xmlns:a16="http://schemas.microsoft.com/office/drawing/2014/main" id="{60CBF4D9-DBA6-4933-8984-915F9DBCFD94}"/>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1633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1000"/>
                                        <p:tgtEl>
                                          <p:spTgt spid="14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750" fill="hold"/>
                                        <p:tgtEl>
                                          <p:spTgt spid="139"/>
                                        </p:tgtEl>
                                        <p:attrNameLst>
                                          <p:attrName>ppt_w</p:attrName>
                                        </p:attrNameLst>
                                      </p:cBhvr>
                                      <p:tavLst>
                                        <p:tav tm="0">
                                          <p:val>
                                            <p:fltVal val="0"/>
                                          </p:val>
                                        </p:tav>
                                        <p:tav tm="100000">
                                          <p:val>
                                            <p:strVal val="#ppt_w"/>
                                          </p:val>
                                        </p:tav>
                                      </p:tavLst>
                                    </p:anim>
                                    <p:anim calcmode="lin" valueType="num">
                                      <p:cBhvr>
                                        <p:cTn id="12" dur="750" fill="hold"/>
                                        <p:tgtEl>
                                          <p:spTgt spid="139"/>
                                        </p:tgtEl>
                                        <p:attrNameLst>
                                          <p:attrName>ppt_h</p:attrName>
                                        </p:attrNameLst>
                                      </p:cBhvr>
                                      <p:tavLst>
                                        <p:tav tm="0">
                                          <p:val>
                                            <p:fltVal val="0"/>
                                          </p:val>
                                        </p:tav>
                                        <p:tav tm="100000">
                                          <p:val>
                                            <p:strVal val="#ppt_h"/>
                                          </p:val>
                                        </p:tav>
                                      </p:tavLst>
                                    </p:anim>
                                    <p:animEffect transition="in" filter="fade">
                                      <p:cBhvr>
                                        <p:cTn id="13" dur="750"/>
                                        <p:tgtEl>
                                          <p:spTgt spid="13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 calcmode="lin" valueType="num">
                                      <p:cBhvr>
                                        <p:cTn id="16" dur="750" fill="hold"/>
                                        <p:tgtEl>
                                          <p:spTgt spid="65"/>
                                        </p:tgtEl>
                                        <p:attrNameLst>
                                          <p:attrName>ppt_w</p:attrName>
                                        </p:attrNameLst>
                                      </p:cBhvr>
                                      <p:tavLst>
                                        <p:tav tm="0">
                                          <p:val>
                                            <p:fltVal val="0"/>
                                          </p:val>
                                        </p:tav>
                                        <p:tav tm="100000">
                                          <p:val>
                                            <p:strVal val="#ppt_w"/>
                                          </p:val>
                                        </p:tav>
                                      </p:tavLst>
                                    </p:anim>
                                    <p:anim calcmode="lin" valueType="num">
                                      <p:cBhvr>
                                        <p:cTn id="17" dur="750" fill="hold"/>
                                        <p:tgtEl>
                                          <p:spTgt spid="65"/>
                                        </p:tgtEl>
                                        <p:attrNameLst>
                                          <p:attrName>ppt_h</p:attrName>
                                        </p:attrNameLst>
                                      </p:cBhvr>
                                      <p:tavLst>
                                        <p:tav tm="0">
                                          <p:val>
                                            <p:fltVal val="0"/>
                                          </p:val>
                                        </p:tav>
                                        <p:tav tm="100000">
                                          <p:val>
                                            <p:strVal val="#ppt_h"/>
                                          </p:val>
                                        </p:tav>
                                      </p:tavLst>
                                    </p:anim>
                                    <p:animEffect transition="in" filter="fade">
                                      <p:cBhvr>
                                        <p:cTn id="18" dur="750"/>
                                        <p:tgtEl>
                                          <p:spTgt spid="6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750" fill="hold"/>
                                        <p:tgtEl>
                                          <p:spTgt spid="47"/>
                                        </p:tgtEl>
                                        <p:attrNameLst>
                                          <p:attrName>ppt_w</p:attrName>
                                        </p:attrNameLst>
                                      </p:cBhvr>
                                      <p:tavLst>
                                        <p:tav tm="0">
                                          <p:val>
                                            <p:fltVal val="0"/>
                                          </p:val>
                                        </p:tav>
                                        <p:tav tm="100000">
                                          <p:val>
                                            <p:strVal val="#ppt_w"/>
                                          </p:val>
                                        </p:tav>
                                      </p:tavLst>
                                    </p:anim>
                                    <p:anim calcmode="lin" valueType="num">
                                      <p:cBhvr>
                                        <p:cTn id="22" dur="750" fill="hold"/>
                                        <p:tgtEl>
                                          <p:spTgt spid="47"/>
                                        </p:tgtEl>
                                        <p:attrNameLst>
                                          <p:attrName>ppt_h</p:attrName>
                                        </p:attrNameLst>
                                      </p:cBhvr>
                                      <p:tavLst>
                                        <p:tav tm="0">
                                          <p:val>
                                            <p:fltVal val="0"/>
                                          </p:val>
                                        </p:tav>
                                        <p:tav tm="100000">
                                          <p:val>
                                            <p:strVal val="#ppt_h"/>
                                          </p:val>
                                        </p:tav>
                                      </p:tavLst>
                                    </p:anim>
                                    <p:animEffect transition="in" filter="fade">
                                      <p:cBhvr>
                                        <p:cTn id="23" dur="750"/>
                                        <p:tgtEl>
                                          <p:spTgt spid="47"/>
                                        </p:tgtEl>
                                      </p:cBhvr>
                                    </p:animEffect>
                                  </p:childTnLst>
                                </p:cTn>
                              </p:par>
                            </p:childTnLst>
                          </p:cTn>
                        </p:par>
                        <p:par>
                          <p:cTn id="24" fill="hold">
                            <p:stCondLst>
                              <p:cond delay="1750"/>
                            </p:stCondLst>
                            <p:childTnLst>
                              <p:par>
                                <p:cTn id="25" presetID="37" presetClass="entr" presetSubtype="0" fill="hold" grpId="0" nodeType="afterEffect">
                                  <p:stCondLst>
                                    <p:cond delay="0"/>
                                  </p:stCondLst>
                                  <p:childTnLst>
                                    <p:set>
                                      <p:cBhvr>
                                        <p:cTn id="26" dur="1" fill="hold">
                                          <p:stCondLst>
                                            <p:cond delay="0"/>
                                          </p:stCondLst>
                                        </p:cTn>
                                        <p:tgtEl>
                                          <p:spTgt spid="97"/>
                                        </p:tgtEl>
                                        <p:attrNameLst>
                                          <p:attrName>style.visibility</p:attrName>
                                        </p:attrNameLst>
                                      </p:cBhvr>
                                      <p:to>
                                        <p:strVal val="visible"/>
                                      </p:to>
                                    </p:set>
                                    <p:animEffect transition="in" filter="fade">
                                      <p:cBhvr>
                                        <p:cTn id="27" dur="1000"/>
                                        <p:tgtEl>
                                          <p:spTgt spid="97"/>
                                        </p:tgtEl>
                                      </p:cBhvr>
                                    </p:animEffect>
                                    <p:anim calcmode="lin" valueType="num">
                                      <p:cBhvr>
                                        <p:cTn id="28" dur="1000" fill="hold"/>
                                        <p:tgtEl>
                                          <p:spTgt spid="97"/>
                                        </p:tgtEl>
                                        <p:attrNameLst>
                                          <p:attrName>ppt_x</p:attrName>
                                        </p:attrNameLst>
                                      </p:cBhvr>
                                      <p:tavLst>
                                        <p:tav tm="0">
                                          <p:val>
                                            <p:strVal val="#ppt_x"/>
                                          </p:val>
                                        </p:tav>
                                        <p:tav tm="100000">
                                          <p:val>
                                            <p:strVal val="#ppt_x"/>
                                          </p:val>
                                        </p:tav>
                                      </p:tavLst>
                                    </p:anim>
                                    <p:anim calcmode="lin" valueType="num">
                                      <p:cBhvr>
                                        <p:cTn id="29" dur="900" decel="100000" fill="hold"/>
                                        <p:tgtEl>
                                          <p:spTgt spid="97"/>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00"/>
                                        </p:tgtEl>
                                        <p:attrNameLst>
                                          <p:attrName>style.visibility</p:attrName>
                                        </p:attrNameLst>
                                      </p:cBhvr>
                                      <p:to>
                                        <p:strVal val="visible"/>
                                      </p:to>
                                    </p:set>
                                    <p:animEffect transition="in" filter="fade">
                                      <p:cBhvr>
                                        <p:cTn id="33" dur="1000"/>
                                        <p:tgtEl>
                                          <p:spTgt spid="100"/>
                                        </p:tgtEl>
                                      </p:cBhvr>
                                    </p:animEffect>
                                    <p:anim calcmode="lin" valueType="num">
                                      <p:cBhvr>
                                        <p:cTn id="34" dur="1000" fill="hold"/>
                                        <p:tgtEl>
                                          <p:spTgt spid="100"/>
                                        </p:tgtEl>
                                        <p:attrNameLst>
                                          <p:attrName>ppt_x</p:attrName>
                                        </p:attrNameLst>
                                      </p:cBhvr>
                                      <p:tavLst>
                                        <p:tav tm="0">
                                          <p:val>
                                            <p:strVal val="#ppt_x"/>
                                          </p:val>
                                        </p:tav>
                                        <p:tav tm="100000">
                                          <p:val>
                                            <p:strVal val="#ppt_x"/>
                                          </p:val>
                                        </p:tav>
                                      </p:tavLst>
                                    </p:anim>
                                    <p:anim calcmode="lin" valueType="num">
                                      <p:cBhvr>
                                        <p:cTn id="35" dur="900" decel="100000" fill="hold"/>
                                        <p:tgtEl>
                                          <p:spTgt spid="100"/>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childTnLst>
                          </p:cTn>
                        </p:par>
                        <p:par>
                          <p:cTn id="37" fill="hold">
                            <p:stCondLst>
                              <p:cond delay="2750"/>
                            </p:stCondLst>
                            <p:childTnLst>
                              <p:par>
                                <p:cTn id="38" presetID="18" presetClass="entr" presetSubtype="3" fill="hold" nodeType="afterEffect">
                                  <p:stCondLst>
                                    <p:cond delay="0"/>
                                  </p:stCondLst>
                                  <p:childTnLst>
                                    <p:set>
                                      <p:cBhvr>
                                        <p:cTn id="39" dur="1" fill="hold">
                                          <p:stCondLst>
                                            <p:cond delay="0"/>
                                          </p:stCondLst>
                                        </p:cTn>
                                        <p:tgtEl>
                                          <p:spTgt spid="149"/>
                                        </p:tgtEl>
                                        <p:attrNameLst>
                                          <p:attrName>style.visibility</p:attrName>
                                        </p:attrNameLst>
                                      </p:cBhvr>
                                      <p:to>
                                        <p:strVal val="visible"/>
                                      </p:to>
                                    </p:set>
                                    <p:animEffect transition="in" filter="strips(upRight)">
                                      <p:cBhvr>
                                        <p:cTn id="40" dur="750"/>
                                        <p:tgtEl>
                                          <p:spTgt spid="149"/>
                                        </p:tgtEl>
                                      </p:cBhvr>
                                    </p:animEffect>
                                  </p:childTnLst>
                                </p:cTn>
                              </p:par>
                            </p:childTnLst>
                          </p:cTn>
                        </p:par>
                        <p:par>
                          <p:cTn id="41" fill="hold">
                            <p:stCondLst>
                              <p:cond delay="3500"/>
                            </p:stCondLst>
                            <p:childTnLst>
                              <p:par>
                                <p:cTn id="42" presetID="37" presetClass="entr" presetSubtype="0" fill="hold" grpId="0" nodeType="afterEffect">
                                  <p:stCondLst>
                                    <p:cond delay="0"/>
                                  </p:stCondLst>
                                  <p:childTnLst>
                                    <p:set>
                                      <p:cBhvr>
                                        <p:cTn id="43" dur="1" fill="hold">
                                          <p:stCondLst>
                                            <p:cond delay="0"/>
                                          </p:stCondLst>
                                        </p:cTn>
                                        <p:tgtEl>
                                          <p:spTgt spid="108"/>
                                        </p:tgtEl>
                                        <p:attrNameLst>
                                          <p:attrName>style.visibility</p:attrName>
                                        </p:attrNameLst>
                                      </p:cBhvr>
                                      <p:to>
                                        <p:strVal val="visible"/>
                                      </p:to>
                                    </p:set>
                                    <p:animEffect transition="in" filter="fade">
                                      <p:cBhvr>
                                        <p:cTn id="44" dur="1000"/>
                                        <p:tgtEl>
                                          <p:spTgt spid="108"/>
                                        </p:tgtEl>
                                      </p:cBhvr>
                                    </p:animEffect>
                                    <p:anim calcmode="lin" valueType="num">
                                      <p:cBhvr>
                                        <p:cTn id="45" dur="1000" fill="hold"/>
                                        <p:tgtEl>
                                          <p:spTgt spid="108"/>
                                        </p:tgtEl>
                                        <p:attrNameLst>
                                          <p:attrName>ppt_x</p:attrName>
                                        </p:attrNameLst>
                                      </p:cBhvr>
                                      <p:tavLst>
                                        <p:tav tm="0">
                                          <p:val>
                                            <p:strVal val="#ppt_x"/>
                                          </p:val>
                                        </p:tav>
                                        <p:tav tm="100000">
                                          <p:val>
                                            <p:strVal val="#ppt_x"/>
                                          </p:val>
                                        </p:tav>
                                      </p:tavLst>
                                    </p:anim>
                                    <p:anim calcmode="lin" valueType="num">
                                      <p:cBhvr>
                                        <p:cTn id="46" dur="900" decel="100000" fill="hold"/>
                                        <p:tgtEl>
                                          <p:spTgt spid="108"/>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33"/>
                                        </p:tgtEl>
                                        <p:attrNameLst>
                                          <p:attrName>style.visibility</p:attrName>
                                        </p:attrNameLst>
                                      </p:cBhvr>
                                      <p:to>
                                        <p:strVal val="visible"/>
                                      </p:to>
                                    </p:set>
                                    <p:animEffect transition="in" filter="wipe(right)">
                                      <p:cBhvr>
                                        <p:cTn id="51" dur="1000"/>
                                        <p:tgtEl>
                                          <p:spTgt spid="133"/>
                                        </p:tgtEl>
                                      </p:cBhvr>
                                    </p:animEffect>
                                  </p:childTnLst>
                                </p:cTn>
                              </p:par>
                            </p:childTnLst>
                          </p:cTn>
                        </p:par>
                        <p:par>
                          <p:cTn id="52" fill="hold">
                            <p:stCondLst>
                              <p:cond delay="5500"/>
                            </p:stCondLst>
                            <p:childTnLst>
                              <p:par>
                                <p:cTn id="53" presetID="18" presetClass="entr" presetSubtype="3" fill="hold" nodeType="afterEffect">
                                  <p:stCondLst>
                                    <p:cond delay="0"/>
                                  </p:stCondLst>
                                  <p:childTnLst>
                                    <p:set>
                                      <p:cBhvr>
                                        <p:cTn id="54" dur="1" fill="hold">
                                          <p:stCondLst>
                                            <p:cond delay="0"/>
                                          </p:stCondLst>
                                        </p:cTn>
                                        <p:tgtEl>
                                          <p:spTgt spid="150"/>
                                        </p:tgtEl>
                                        <p:attrNameLst>
                                          <p:attrName>style.visibility</p:attrName>
                                        </p:attrNameLst>
                                      </p:cBhvr>
                                      <p:to>
                                        <p:strVal val="visible"/>
                                      </p:to>
                                    </p:set>
                                    <p:animEffect transition="in" filter="strips(upRight)">
                                      <p:cBhvr>
                                        <p:cTn id="55" dur="750"/>
                                        <p:tgtEl>
                                          <p:spTgt spid="150"/>
                                        </p:tgtEl>
                                      </p:cBhvr>
                                    </p:animEffect>
                                  </p:childTnLst>
                                </p:cTn>
                              </p:par>
                            </p:childTnLst>
                          </p:cTn>
                        </p:par>
                        <p:par>
                          <p:cTn id="56" fill="hold">
                            <p:stCondLst>
                              <p:cond delay="6250"/>
                            </p:stCondLst>
                            <p:childTnLst>
                              <p:par>
                                <p:cTn id="57" presetID="37" presetClass="entr" presetSubtype="0" fill="hold" grpId="0" nodeType="after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fade">
                                      <p:cBhvr>
                                        <p:cTn id="59" dur="1000"/>
                                        <p:tgtEl>
                                          <p:spTgt spid="109"/>
                                        </p:tgtEl>
                                      </p:cBhvr>
                                    </p:animEffect>
                                    <p:anim calcmode="lin" valueType="num">
                                      <p:cBhvr>
                                        <p:cTn id="60" dur="1000" fill="hold"/>
                                        <p:tgtEl>
                                          <p:spTgt spid="109"/>
                                        </p:tgtEl>
                                        <p:attrNameLst>
                                          <p:attrName>ppt_x</p:attrName>
                                        </p:attrNameLst>
                                      </p:cBhvr>
                                      <p:tavLst>
                                        <p:tav tm="0">
                                          <p:val>
                                            <p:strVal val="#ppt_x"/>
                                          </p:val>
                                        </p:tav>
                                        <p:tav tm="100000">
                                          <p:val>
                                            <p:strVal val="#ppt_x"/>
                                          </p:val>
                                        </p:tav>
                                      </p:tavLst>
                                    </p:anim>
                                    <p:anim calcmode="lin" valueType="num">
                                      <p:cBhvr>
                                        <p:cTn id="61" dur="900" decel="100000" fill="hold"/>
                                        <p:tgtEl>
                                          <p:spTgt spid="109"/>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63" fill="hold">
                            <p:stCondLst>
                              <p:cond delay="7250"/>
                            </p:stCondLst>
                            <p:childTnLst>
                              <p:par>
                                <p:cTn id="64" presetID="22" presetClass="entr" presetSubtype="2" fill="hold" grpId="0" nodeType="afterEffect">
                                  <p:stCondLst>
                                    <p:cond delay="0"/>
                                  </p:stCondLst>
                                  <p:childTnLst>
                                    <p:set>
                                      <p:cBhvr>
                                        <p:cTn id="65" dur="1" fill="hold">
                                          <p:stCondLst>
                                            <p:cond delay="0"/>
                                          </p:stCondLst>
                                        </p:cTn>
                                        <p:tgtEl>
                                          <p:spTgt spid="134"/>
                                        </p:tgtEl>
                                        <p:attrNameLst>
                                          <p:attrName>style.visibility</p:attrName>
                                        </p:attrNameLst>
                                      </p:cBhvr>
                                      <p:to>
                                        <p:strVal val="visible"/>
                                      </p:to>
                                    </p:set>
                                    <p:animEffect transition="in" filter="wipe(right)">
                                      <p:cBhvr>
                                        <p:cTn id="66" dur="1000"/>
                                        <p:tgtEl>
                                          <p:spTgt spid="134"/>
                                        </p:tgtEl>
                                      </p:cBhvr>
                                    </p:animEffect>
                                  </p:childTnLst>
                                </p:cTn>
                              </p:par>
                            </p:childTnLst>
                          </p:cTn>
                        </p:par>
                        <p:par>
                          <p:cTn id="67" fill="hold">
                            <p:stCondLst>
                              <p:cond delay="8250"/>
                            </p:stCondLst>
                            <p:childTnLst>
                              <p:par>
                                <p:cTn id="68" presetID="18" presetClass="entr" presetSubtype="6" fill="hold" nodeType="afterEffect">
                                  <p:stCondLst>
                                    <p:cond delay="0"/>
                                  </p:stCondLst>
                                  <p:childTnLst>
                                    <p:set>
                                      <p:cBhvr>
                                        <p:cTn id="69" dur="1" fill="hold">
                                          <p:stCondLst>
                                            <p:cond delay="0"/>
                                          </p:stCondLst>
                                        </p:cTn>
                                        <p:tgtEl>
                                          <p:spTgt spid="151"/>
                                        </p:tgtEl>
                                        <p:attrNameLst>
                                          <p:attrName>style.visibility</p:attrName>
                                        </p:attrNameLst>
                                      </p:cBhvr>
                                      <p:to>
                                        <p:strVal val="visible"/>
                                      </p:to>
                                    </p:set>
                                    <p:animEffect transition="in" filter="strips(downRight)">
                                      <p:cBhvr>
                                        <p:cTn id="70" dur="750"/>
                                        <p:tgtEl>
                                          <p:spTgt spid="151"/>
                                        </p:tgtEl>
                                      </p:cBhvr>
                                    </p:animEffect>
                                  </p:childTnLst>
                                </p:cTn>
                              </p:par>
                            </p:childTnLst>
                          </p:cTn>
                        </p:par>
                        <p:par>
                          <p:cTn id="71" fill="hold">
                            <p:stCondLst>
                              <p:cond delay="9000"/>
                            </p:stCondLst>
                            <p:childTnLst>
                              <p:par>
                                <p:cTn id="72" presetID="37" presetClass="entr" presetSubtype="0" fill="hold" grpId="0" nodeType="after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900" decel="100000" fill="hold"/>
                                        <p:tgtEl>
                                          <p:spTgt spid="110"/>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78" fill="hold">
                            <p:stCondLst>
                              <p:cond delay="10000"/>
                            </p:stCondLst>
                            <p:childTnLst>
                              <p:par>
                                <p:cTn id="79" presetID="22" presetClass="entr" presetSubtype="2" fill="hold" grpId="0" nodeType="afterEffect">
                                  <p:stCondLst>
                                    <p:cond delay="0"/>
                                  </p:stCondLst>
                                  <p:childTnLst>
                                    <p:set>
                                      <p:cBhvr>
                                        <p:cTn id="80" dur="1" fill="hold">
                                          <p:stCondLst>
                                            <p:cond delay="0"/>
                                          </p:stCondLst>
                                        </p:cTn>
                                        <p:tgtEl>
                                          <p:spTgt spid="135"/>
                                        </p:tgtEl>
                                        <p:attrNameLst>
                                          <p:attrName>style.visibility</p:attrName>
                                        </p:attrNameLst>
                                      </p:cBhvr>
                                      <p:to>
                                        <p:strVal val="visible"/>
                                      </p:to>
                                    </p:set>
                                    <p:animEffect transition="in" filter="wipe(right)">
                                      <p:cBhvr>
                                        <p:cTn id="81" dur="1000"/>
                                        <p:tgtEl>
                                          <p:spTgt spid="135"/>
                                        </p:tgtEl>
                                      </p:cBhvr>
                                    </p:animEffect>
                                  </p:childTnLst>
                                </p:cTn>
                              </p:par>
                            </p:childTnLst>
                          </p:cTn>
                        </p:par>
                        <p:par>
                          <p:cTn id="82" fill="hold">
                            <p:stCondLst>
                              <p:cond delay="11000"/>
                            </p:stCondLst>
                            <p:childTnLst>
                              <p:par>
                                <p:cTn id="83" presetID="18" presetClass="entr" presetSubtype="6" fill="hold" nodeType="afterEffect">
                                  <p:stCondLst>
                                    <p:cond delay="0"/>
                                  </p:stCondLst>
                                  <p:childTnLst>
                                    <p:set>
                                      <p:cBhvr>
                                        <p:cTn id="84" dur="1" fill="hold">
                                          <p:stCondLst>
                                            <p:cond delay="0"/>
                                          </p:stCondLst>
                                        </p:cTn>
                                        <p:tgtEl>
                                          <p:spTgt spid="154"/>
                                        </p:tgtEl>
                                        <p:attrNameLst>
                                          <p:attrName>style.visibility</p:attrName>
                                        </p:attrNameLst>
                                      </p:cBhvr>
                                      <p:to>
                                        <p:strVal val="visible"/>
                                      </p:to>
                                    </p:set>
                                    <p:animEffect transition="in" filter="strips(downRight)">
                                      <p:cBhvr>
                                        <p:cTn id="85" dur="750"/>
                                        <p:tgtEl>
                                          <p:spTgt spid="154"/>
                                        </p:tgtEl>
                                      </p:cBhvr>
                                    </p:animEffect>
                                  </p:childTnLst>
                                </p:cTn>
                              </p:par>
                            </p:childTnLst>
                          </p:cTn>
                        </p:par>
                        <p:par>
                          <p:cTn id="86" fill="hold">
                            <p:stCondLst>
                              <p:cond delay="11750"/>
                            </p:stCondLst>
                            <p:childTnLst>
                              <p:par>
                                <p:cTn id="87" presetID="37" presetClass="entr" presetSubtype="0" fill="hold" grpId="0" nodeType="afterEffect">
                                  <p:stCondLst>
                                    <p:cond delay="0"/>
                                  </p:stCondLst>
                                  <p:childTnLst>
                                    <p:set>
                                      <p:cBhvr>
                                        <p:cTn id="88" dur="1" fill="hold">
                                          <p:stCondLst>
                                            <p:cond delay="0"/>
                                          </p:stCondLst>
                                        </p:cTn>
                                        <p:tgtEl>
                                          <p:spTgt spid="111"/>
                                        </p:tgtEl>
                                        <p:attrNameLst>
                                          <p:attrName>style.visibility</p:attrName>
                                        </p:attrNameLst>
                                      </p:cBhvr>
                                      <p:to>
                                        <p:strVal val="visible"/>
                                      </p:to>
                                    </p:set>
                                    <p:animEffect transition="in" filter="fade">
                                      <p:cBhvr>
                                        <p:cTn id="89" dur="1000"/>
                                        <p:tgtEl>
                                          <p:spTgt spid="111"/>
                                        </p:tgtEl>
                                      </p:cBhvr>
                                    </p:animEffect>
                                    <p:anim calcmode="lin" valueType="num">
                                      <p:cBhvr>
                                        <p:cTn id="90" dur="1000" fill="hold"/>
                                        <p:tgtEl>
                                          <p:spTgt spid="111"/>
                                        </p:tgtEl>
                                        <p:attrNameLst>
                                          <p:attrName>ppt_x</p:attrName>
                                        </p:attrNameLst>
                                      </p:cBhvr>
                                      <p:tavLst>
                                        <p:tav tm="0">
                                          <p:val>
                                            <p:strVal val="#ppt_x"/>
                                          </p:val>
                                        </p:tav>
                                        <p:tav tm="100000">
                                          <p:val>
                                            <p:strVal val="#ppt_x"/>
                                          </p:val>
                                        </p:tav>
                                      </p:tavLst>
                                    </p:anim>
                                    <p:anim calcmode="lin" valueType="num">
                                      <p:cBhvr>
                                        <p:cTn id="91" dur="900" decel="100000" fill="hold"/>
                                        <p:tgtEl>
                                          <p:spTgt spid="11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93" fill="hold">
                            <p:stCondLst>
                              <p:cond delay="12750"/>
                            </p:stCondLst>
                            <p:childTnLst>
                              <p:par>
                                <p:cTn id="94" presetID="22" presetClass="entr" presetSubtype="2" fill="hold" grpId="0" nodeType="afterEffect">
                                  <p:stCondLst>
                                    <p:cond delay="0"/>
                                  </p:stCondLst>
                                  <p:childTnLst>
                                    <p:set>
                                      <p:cBhvr>
                                        <p:cTn id="95" dur="1" fill="hold">
                                          <p:stCondLst>
                                            <p:cond delay="0"/>
                                          </p:stCondLst>
                                        </p:cTn>
                                        <p:tgtEl>
                                          <p:spTgt spid="136"/>
                                        </p:tgtEl>
                                        <p:attrNameLst>
                                          <p:attrName>style.visibility</p:attrName>
                                        </p:attrNameLst>
                                      </p:cBhvr>
                                      <p:to>
                                        <p:strVal val="visible"/>
                                      </p:to>
                                    </p:set>
                                    <p:animEffect transition="in" filter="wipe(right)">
                                      <p:cBhvr>
                                        <p:cTn id="96" dur="1000"/>
                                        <p:tgtEl>
                                          <p:spTgt spid="136"/>
                                        </p:tgtEl>
                                      </p:cBhvr>
                                    </p:animEffect>
                                  </p:childTnLst>
                                </p:cTn>
                              </p:par>
                            </p:childTnLst>
                          </p:cTn>
                        </p:par>
                        <p:par>
                          <p:cTn id="97" fill="hold">
                            <p:stCondLst>
                              <p:cond delay="13750"/>
                            </p:stCondLst>
                            <p:childTnLst>
                              <p:par>
                                <p:cTn id="98" presetID="18" presetClass="entr" presetSubtype="12" fill="hold" nodeType="afterEffect">
                                  <p:stCondLst>
                                    <p:cond delay="0"/>
                                  </p:stCondLst>
                                  <p:childTnLst>
                                    <p:set>
                                      <p:cBhvr>
                                        <p:cTn id="99" dur="1" fill="hold">
                                          <p:stCondLst>
                                            <p:cond delay="0"/>
                                          </p:stCondLst>
                                        </p:cTn>
                                        <p:tgtEl>
                                          <p:spTgt spid="155"/>
                                        </p:tgtEl>
                                        <p:attrNameLst>
                                          <p:attrName>style.visibility</p:attrName>
                                        </p:attrNameLst>
                                      </p:cBhvr>
                                      <p:to>
                                        <p:strVal val="visible"/>
                                      </p:to>
                                    </p:set>
                                    <p:animEffect transition="in" filter="strips(downLeft)">
                                      <p:cBhvr>
                                        <p:cTn id="100" dur="750"/>
                                        <p:tgtEl>
                                          <p:spTgt spid="155"/>
                                        </p:tgtEl>
                                      </p:cBhvr>
                                    </p:animEffect>
                                  </p:childTnLst>
                                </p:cTn>
                              </p:par>
                            </p:childTnLst>
                          </p:cTn>
                        </p:par>
                        <p:par>
                          <p:cTn id="101" fill="hold">
                            <p:stCondLst>
                              <p:cond delay="14500"/>
                            </p:stCondLst>
                            <p:childTnLst>
                              <p:par>
                                <p:cTn id="102" presetID="37" presetClass="entr" presetSubtype="0" fill="hold" grpId="0" nodeType="after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fade">
                                      <p:cBhvr>
                                        <p:cTn id="104" dur="1000"/>
                                        <p:tgtEl>
                                          <p:spTgt spid="20"/>
                                        </p:tgtEl>
                                      </p:cBhvr>
                                    </p:animEffect>
                                    <p:anim calcmode="lin" valueType="num">
                                      <p:cBhvr>
                                        <p:cTn id="105" dur="1000" fill="hold"/>
                                        <p:tgtEl>
                                          <p:spTgt spid="20"/>
                                        </p:tgtEl>
                                        <p:attrNameLst>
                                          <p:attrName>ppt_x</p:attrName>
                                        </p:attrNameLst>
                                      </p:cBhvr>
                                      <p:tavLst>
                                        <p:tav tm="0">
                                          <p:val>
                                            <p:strVal val="#ppt_x"/>
                                          </p:val>
                                        </p:tav>
                                        <p:tav tm="100000">
                                          <p:val>
                                            <p:strVal val="#ppt_x"/>
                                          </p:val>
                                        </p:tav>
                                      </p:tavLst>
                                    </p:anim>
                                    <p:anim calcmode="lin" valueType="num">
                                      <p:cBhvr>
                                        <p:cTn id="106" dur="900" decel="100000" fill="hold"/>
                                        <p:tgtEl>
                                          <p:spTgt spid="20"/>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08" fill="hold">
                            <p:stCondLst>
                              <p:cond delay="15500"/>
                            </p:stCondLst>
                            <p:childTnLst>
                              <p:par>
                                <p:cTn id="109" presetID="22" presetClass="entr" presetSubtype="8" fill="hold" grpId="0" nodeType="afterEffect">
                                  <p:stCondLst>
                                    <p:cond delay="0"/>
                                  </p:stCondLst>
                                  <p:childTnLst>
                                    <p:set>
                                      <p:cBhvr>
                                        <p:cTn id="110" dur="1" fill="hold">
                                          <p:stCondLst>
                                            <p:cond delay="0"/>
                                          </p:stCondLst>
                                        </p:cTn>
                                        <p:tgtEl>
                                          <p:spTgt spid="128"/>
                                        </p:tgtEl>
                                        <p:attrNameLst>
                                          <p:attrName>style.visibility</p:attrName>
                                        </p:attrNameLst>
                                      </p:cBhvr>
                                      <p:to>
                                        <p:strVal val="visible"/>
                                      </p:to>
                                    </p:set>
                                    <p:animEffect transition="in" filter="wipe(left)">
                                      <p:cBhvr>
                                        <p:cTn id="111" dur="1000"/>
                                        <p:tgtEl>
                                          <p:spTgt spid="128"/>
                                        </p:tgtEl>
                                      </p:cBhvr>
                                    </p:animEffect>
                                  </p:childTnLst>
                                </p:cTn>
                              </p:par>
                            </p:childTnLst>
                          </p:cTn>
                        </p:par>
                        <p:par>
                          <p:cTn id="112" fill="hold">
                            <p:stCondLst>
                              <p:cond delay="16500"/>
                            </p:stCondLst>
                            <p:childTnLst>
                              <p:par>
                                <p:cTn id="113" presetID="18" presetClass="entr" presetSubtype="12" fill="hold" nodeType="afterEffect">
                                  <p:stCondLst>
                                    <p:cond delay="0"/>
                                  </p:stCondLst>
                                  <p:childTnLst>
                                    <p:set>
                                      <p:cBhvr>
                                        <p:cTn id="114" dur="1" fill="hold">
                                          <p:stCondLst>
                                            <p:cond delay="0"/>
                                          </p:stCondLst>
                                        </p:cTn>
                                        <p:tgtEl>
                                          <p:spTgt spid="156"/>
                                        </p:tgtEl>
                                        <p:attrNameLst>
                                          <p:attrName>style.visibility</p:attrName>
                                        </p:attrNameLst>
                                      </p:cBhvr>
                                      <p:to>
                                        <p:strVal val="visible"/>
                                      </p:to>
                                    </p:set>
                                    <p:animEffect transition="in" filter="strips(downLeft)">
                                      <p:cBhvr>
                                        <p:cTn id="115" dur="750"/>
                                        <p:tgtEl>
                                          <p:spTgt spid="156"/>
                                        </p:tgtEl>
                                      </p:cBhvr>
                                    </p:animEffect>
                                  </p:childTnLst>
                                </p:cTn>
                              </p:par>
                            </p:childTnLst>
                          </p:cTn>
                        </p:par>
                        <p:par>
                          <p:cTn id="116" fill="hold">
                            <p:stCondLst>
                              <p:cond delay="17250"/>
                            </p:stCondLst>
                            <p:childTnLst>
                              <p:par>
                                <p:cTn id="117" presetID="37" presetClass="entr" presetSubtype="0" fill="hold" grpId="0" nodeType="afterEffect">
                                  <p:stCondLst>
                                    <p:cond delay="0"/>
                                  </p:stCondLst>
                                  <p:childTnLst>
                                    <p:set>
                                      <p:cBhvr>
                                        <p:cTn id="118" dur="1" fill="hold">
                                          <p:stCondLst>
                                            <p:cond delay="0"/>
                                          </p:stCondLst>
                                        </p:cTn>
                                        <p:tgtEl>
                                          <p:spTgt spid="105"/>
                                        </p:tgtEl>
                                        <p:attrNameLst>
                                          <p:attrName>style.visibility</p:attrName>
                                        </p:attrNameLst>
                                      </p:cBhvr>
                                      <p:to>
                                        <p:strVal val="visible"/>
                                      </p:to>
                                    </p:set>
                                    <p:animEffect transition="in" filter="fade">
                                      <p:cBhvr>
                                        <p:cTn id="119" dur="1000"/>
                                        <p:tgtEl>
                                          <p:spTgt spid="105"/>
                                        </p:tgtEl>
                                      </p:cBhvr>
                                    </p:animEffect>
                                    <p:anim calcmode="lin" valueType="num">
                                      <p:cBhvr>
                                        <p:cTn id="120" dur="1000" fill="hold"/>
                                        <p:tgtEl>
                                          <p:spTgt spid="105"/>
                                        </p:tgtEl>
                                        <p:attrNameLst>
                                          <p:attrName>ppt_x</p:attrName>
                                        </p:attrNameLst>
                                      </p:cBhvr>
                                      <p:tavLst>
                                        <p:tav tm="0">
                                          <p:val>
                                            <p:strVal val="#ppt_x"/>
                                          </p:val>
                                        </p:tav>
                                        <p:tav tm="100000">
                                          <p:val>
                                            <p:strVal val="#ppt_x"/>
                                          </p:val>
                                        </p:tav>
                                      </p:tavLst>
                                    </p:anim>
                                    <p:anim calcmode="lin" valueType="num">
                                      <p:cBhvr>
                                        <p:cTn id="121" dur="900" decel="100000" fill="hold"/>
                                        <p:tgtEl>
                                          <p:spTgt spid="105"/>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23" fill="hold">
                            <p:stCondLst>
                              <p:cond delay="18250"/>
                            </p:stCondLst>
                            <p:childTnLst>
                              <p:par>
                                <p:cTn id="124" presetID="22" presetClass="entr" presetSubtype="8" fill="hold" grpId="0" nodeType="afterEffect">
                                  <p:stCondLst>
                                    <p:cond delay="0"/>
                                  </p:stCondLst>
                                  <p:childTnLst>
                                    <p:set>
                                      <p:cBhvr>
                                        <p:cTn id="125" dur="1" fill="hold">
                                          <p:stCondLst>
                                            <p:cond delay="0"/>
                                          </p:stCondLst>
                                        </p:cTn>
                                        <p:tgtEl>
                                          <p:spTgt spid="129"/>
                                        </p:tgtEl>
                                        <p:attrNameLst>
                                          <p:attrName>style.visibility</p:attrName>
                                        </p:attrNameLst>
                                      </p:cBhvr>
                                      <p:to>
                                        <p:strVal val="visible"/>
                                      </p:to>
                                    </p:set>
                                    <p:animEffect transition="in" filter="wipe(left)">
                                      <p:cBhvr>
                                        <p:cTn id="126" dur="1000"/>
                                        <p:tgtEl>
                                          <p:spTgt spid="129"/>
                                        </p:tgtEl>
                                      </p:cBhvr>
                                    </p:animEffect>
                                  </p:childTnLst>
                                </p:cTn>
                              </p:par>
                            </p:childTnLst>
                          </p:cTn>
                        </p:par>
                        <p:par>
                          <p:cTn id="127" fill="hold">
                            <p:stCondLst>
                              <p:cond delay="19250"/>
                            </p:stCondLst>
                            <p:childTnLst>
                              <p:par>
                                <p:cTn id="128" presetID="18" presetClass="entr" presetSubtype="9" fill="hold" nodeType="afterEffect">
                                  <p:stCondLst>
                                    <p:cond delay="0"/>
                                  </p:stCondLst>
                                  <p:childTnLst>
                                    <p:set>
                                      <p:cBhvr>
                                        <p:cTn id="129" dur="1" fill="hold">
                                          <p:stCondLst>
                                            <p:cond delay="0"/>
                                          </p:stCondLst>
                                        </p:cTn>
                                        <p:tgtEl>
                                          <p:spTgt spid="157"/>
                                        </p:tgtEl>
                                        <p:attrNameLst>
                                          <p:attrName>style.visibility</p:attrName>
                                        </p:attrNameLst>
                                      </p:cBhvr>
                                      <p:to>
                                        <p:strVal val="visible"/>
                                      </p:to>
                                    </p:set>
                                    <p:animEffect transition="in" filter="strips(upLeft)">
                                      <p:cBhvr>
                                        <p:cTn id="130" dur="750"/>
                                        <p:tgtEl>
                                          <p:spTgt spid="157"/>
                                        </p:tgtEl>
                                      </p:cBhvr>
                                    </p:animEffect>
                                  </p:childTnLst>
                                </p:cTn>
                              </p:par>
                            </p:childTnLst>
                          </p:cTn>
                        </p:par>
                        <p:par>
                          <p:cTn id="131" fill="hold">
                            <p:stCondLst>
                              <p:cond delay="20000"/>
                            </p:stCondLst>
                            <p:childTnLst>
                              <p:par>
                                <p:cTn id="132" presetID="37" presetClass="entr" presetSubtype="0" fill="hold" grpId="0" nodeType="after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1000"/>
                                        <p:tgtEl>
                                          <p:spTgt spid="106"/>
                                        </p:tgtEl>
                                      </p:cBhvr>
                                    </p:animEffect>
                                    <p:anim calcmode="lin" valueType="num">
                                      <p:cBhvr>
                                        <p:cTn id="135" dur="1000" fill="hold"/>
                                        <p:tgtEl>
                                          <p:spTgt spid="106"/>
                                        </p:tgtEl>
                                        <p:attrNameLst>
                                          <p:attrName>ppt_x</p:attrName>
                                        </p:attrNameLst>
                                      </p:cBhvr>
                                      <p:tavLst>
                                        <p:tav tm="0">
                                          <p:val>
                                            <p:strVal val="#ppt_x"/>
                                          </p:val>
                                        </p:tav>
                                        <p:tav tm="100000">
                                          <p:val>
                                            <p:strVal val="#ppt_x"/>
                                          </p:val>
                                        </p:tav>
                                      </p:tavLst>
                                    </p:anim>
                                    <p:anim calcmode="lin" valueType="num">
                                      <p:cBhvr>
                                        <p:cTn id="136" dur="900" decel="100000" fill="hold"/>
                                        <p:tgtEl>
                                          <p:spTgt spid="10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138" fill="hold">
                            <p:stCondLst>
                              <p:cond delay="21000"/>
                            </p:stCondLst>
                            <p:childTnLst>
                              <p:par>
                                <p:cTn id="139" presetID="22" presetClass="entr" presetSubtype="8" fill="hold" grpId="0" nodeType="afterEffect">
                                  <p:stCondLst>
                                    <p:cond delay="0"/>
                                  </p:stCondLst>
                                  <p:childTnLst>
                                    <p:set>
                                      <p:cBhvr>
                                        <p:cTn id="140" dur="1" fill="hold">
                                          <p:stCondLst>
                                            <p:cond delay="0"/>
                                          </p:stCondLst>
                                        </p:cTn>
                                        <p:tgtEl>
                                          <p:spTgt spid="130"/>
                                        </p:tgtEl>
                                        <p:attrNameLst>
                                          <p:attrName>style.visibility</p:attrName>
                                        </p:attrNameLst>
                                      </p:cBhvr>
                                      <p:to>
                                        <p:strVal val="visible"/>
                                      </p:to>
                                    </p:set>
                                    <p:animEffect transition="in" filter="wipe(left)">
                                      <p:cBhvr>
                                        <p:cTn id="141" dur="1000"/>
                                        <p:tgtEl>
                                          <p:spTgt spid="130"/>
                                        </p:tgtEl>
                                      </p:cBhvr>
                                    </p:animEffect>
                                  </p:childTnLst>
                                </p:cTn>
                              </p:par>
                            </p:childTnLst>
                          </p:cTn>
                        </p:par>
                        <p:par>
                          <p:cTn id="142" fill="hold">
                            <p:stCondLst>
                              <p:cond delay="22000"/>
                            </p:stCondLst>
                            <p:childTnLst>
                              <p:par>
                                <p:cTn id="143" presetID="18" presetClass="entr" presetSubtype="9" fill="hold" nodeType="afterEffect">
                                  <p:stCondLst>
                                    <p:cond delay="0"/>
                                  </p:stCondLst>
                                  <p:childTnLst>
                                    <p:set>
                                      <p:cBhvr>
                                        <p:cTn id="144" dur="1" fill="hold">
                                          <p:stCondLst>
                                            <p:cond delay="0"/>
                                          </p:stCondLst>
                                        </p:cTn>
                                        <p:tgtEl>
                                          <p:spTgt spid="158"/>
                                        </p:tgtEl>
                                        <p:attrNameLst>
                                          <p:attrName>style.visibility</p:attrName>
                                        </p:attrNameLst>
                                      </p:cBhvr>
                                      <p:to>
                                        <p:strVal val="visible"/>
                                      </p:to>
                                    </p:set>
                                    <p:animEffect transition="in" filter="strips(upLeft)">
                                      <p:cBhvr>
                                        <p:cTn id="145" dur="750"/>
                                        <p:tgtEl>
                                          <p:spTgt spid="158"/>
                                        </p:tgtEl>
                                      </p:cBhvr>
                                    </p:animEffect>
                                  </p:childTnLst>
                                </p:cTn>
                              </p:par>
                            </p:childTnLst>
                          </p:cTn>
                        </p:par>
                        <p:par>
                          <p:cTn id="146" fill="hold">
                            <p:stCondLst>
                              <p:cond delay="22750"/>
                            </p:stCondLst>
                            <p:childTnLst>
                              <p:par>
                                <p:cTn id="147" presetID="37" presetClass="entr" presetSubtype="0" fill="hold" grpId="0" nodeType="afterEffect">
                                  <p:stCondLst>
                                    <p:cond delay="0"/>
                                  </p:stCondLst>
                                  <p:childTnLst>
                                    <p:set>
                                      <p:cBhvr>
                                        <p:cTn id="148" dur="1" fill="hold">
                                          <p:stCondLst>
                                            <p:cond delay="0"/>
                                          </p:stCondLst>
                                        </p:cTn>
                                        <p:tgtEl>
                                          <p:spTgt spid="107"/>
                                        </p:tgtEl>
                                        <p:attrNameLst>
                                          <p:attrName>style.visibility</p:attrName>
                                        </p:attrNameLst>
                                      </p:cBhvr>
                                      <p:to>
                                        <p:strVal val="visible"/>
                                      </p:to>
                                    </p:set>
                                    <p:animEffect transition="in" filter="fade">
                                      <p:cBhvr>
                                        <p:cTn id="149" dur="1000"/>
                                        <p:tgtEl>
                                          <p:spTgt spid="107"/>
                                        </p:tgtEl>
                                      </p:cBhvr>
                                    </p:animEffect>
                                    <p:anim calcmode="lin" valueType="num">
                                      <p:cBhvr>
                                        <p:cTn id="150" dur="1000" fill="hold"/>
                                        <p:tgtEl>
                                          <p:spTgt spid="107"/>
                                        </p:tgtEl>
                                        <p:attrNameLst>
                                          <p:attrName>ppt_x</p:attrName>
                                        </p:attrNameLst>
                                      </p:cBhvr>
                                      <p:tavLst>
                                        <p:tav tm="0">
                                          <p:val>
                                            <p:strVal val="#ppt_x"/>
                                          </p:val>
                                        </p:tav>
                                        <p:tav tm="100000">
                                          <p:val>
                                            <p:strVal val="#ppt_x"/>
                                          </p:val>
                                        </p:tav>
                                      </p:tavLst>
                                    </p:anim>
                                    <p:anim calcmode="lin" valueType="num">
                                      <p:cBhvr>
                                        <p:cTn id="151" dur="900" decel="100000" fill="hold"/>
                                        <p:tgtEl>
                                          <p:spTgt spid="107"/>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53" fill="hold">
                            <p:stCondLst>
                              <p:cond delay="23750"/>
                            </p:stCondLst>
                            <p:childTnLst>
                              <p:par>
                                <p:cTn id="154" presetID="22" presetClass="entr" presetSubtype="8" fill="hold" grpId="0" nodeType="afterEffect">
                                  <p:stCondLst>
                                    <p:cond delay="0"/>
                                  </p:stCondLst>
                                  <p:childTnLst>
                                    <p:set>
                                      <p:cBhvr>
                                        <p:cTn id="155" dur="1" fill="hold">
                                          <p:stCondLst>
                                            <p:cond delay="0"/>
                                          </p:stCondLst>
                                        </p:cTn>
                                        <p:tgtEl>
                                          <p:spTgt spid="131"/>
                                        </p:tgtEl>
                                        <p:attrNameLst>
                                          <p:attrName>style.visibility</p:attrName>
                                        </p:attrNameLst>
                                      </p:cBhvr>
                                      <p:to>
                                        <p:strVal val="visible"/>
                                      </p:to>
                                    </p:set>
                                    <p:animEffect transition="in" filter="wipe(left)">
                                      <p:cBhvr>
                                        <p:cTn id="156"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5" grpId="0" animBg="1"/>
      <p:bldP spid="97" grpId="0" animBg="1"/>
      <p:bldP spid="100" grpId="0" animBg="1"/>
      <p:bldP spid="20" grpId="0" animBg="1"/>
      <p:bldP spid="105" grpId="0" animBg="1"/>
      <p:bldP spid="106" grpId="0" animBg="1"/>
      <p:bldP spid="107" grpId="0" animBg="1"/>
      <p:bldP spid="108" grpId="0" animBg="1"/>
      <p:bldP spid="109" grpId="0" animBg="1"/>
      <p:bldP spid="110" grpId="0" animBg="1"/>
      <p:bldP spid="111" grpId="0" animBg="1"/>
      <p:bldP spid="128" grpId="0"/>
      <p:bldP spid="129" grpId="0"/>
      <p:bldP spid="130" grpId="0"/>
      <p:bldP spid="131" grpId="0"/>
      <p:bldP spid="133" grpId="0"/>
      <p:bldP spid="134" grpId="0"/>
      <p:bldP spid="135" grpId="0"/>
      <p:bldP spid="136" grpId="0"/>
      <p:bldP spid="139" grpId="0"/>
      <p:bldP spid="1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1773</TotalTime>
  <Words>1504</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2019-07-14T20:30:15Z</dcterms:modified>
</cp:coreProperties>
</file>