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802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noFill/>
          <a:ln w="31750">
            <a:gradFill flip="none" rotWithShape="1">
              <a:gsLst>
                <a:gs pos="20000">
                  <a:schemeClr val="bg1">
                    <a:alpha val="0"/>
                  </a:schemeClr>
                </a:gs>
                <a:gs pos="40000">
                  <a:schemeClr val="bg1">
                    <a:alpha val="5000"/>
                  </a:schemeClr>
                </a:gs>
                <a:gs pos="70000">
                  <a:schemeClr val="bg1">
                    <a:alpha val="60000"/>
                  </a:schemeClr>
                </a:gs>
                <a:gs pos="100000">
                  <a:schemeClr val="bg1">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1">
                  <a:alpha val="0"/>
                </a:schemeClr>
              </a:gs>
              <a:gs pos="40000">
                <a:schemeClr val="bg1">
                  <a:alpha val="5000"/>
                </a:schemeClr>
              </a:gs>
              <a:gs pos="70000">
                <a:srgbClr val="FFFFFF">
                  <a:alpha val="50000"/>
                </a:srgbClr>
              </a:gs>
              <a:gs pos="100000">
                <a:srgbClr val="FFFFFF">
                  <a:alpha val="80000"/>
                </a:srgb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F417E4A-8E44-4BFF-A0A0-7DF713C3B4D4}"/>
              </a:ext>
            </a:extLst>
          </p:cNvPr>
          <p:cNvSpPr txBox="1"/>
          <p:nvPr/>
        </p:nvSpPr>
        <p:spPr>
          <a:xfrm>
            <a:off x="4838700" y="1480865"/>
            <a:ext cx="2514600" cy="113877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FE4A1E"/>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44546B"/>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5C9AD3"/>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7A7A7A"/>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939393"/>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438068"/>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$2,174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$1,492</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$1,874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$2,581</a:t>
              </a:r>
              <a:endParaRPr lang="en-US" sz="200" b="1" dirty="0">
                <a:solidFill>
                  <a:srgbClr val="585858"/>
                </a:solidFill>
                <a:latin typeface="Candara" panose="020E0502030303020204" pitchFamily="34" charset="0"/>
              </a:endParaRPr>
            </a:p>
          </p:txBody>
        </p:sp>
      </p:gr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$2,086</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pic>
        <p:nvPicPr>
          <p:cNvPr id="66" name="Picture 65">
            <a:hlinkClick r:id="rId2"/>
            <a:extLst>
              <a:ext uri="{FF2B5EF4-FFF2-40B4-BE49-F238E27FC236}">
                <a16:creationId xmlns:a16="http://schemas.microsoft.com/office/drawing/2014/main" id="{5290CDF4-95A9-4901-9190-05D4AF7B48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49" presetClass="entr" presetSubtype="0" decel="100000"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1000" fill="hold"/>
                                        <p:tgtEl>
                                          <p:spTgt spid="18"/>
                                        </p:tgtEl>
                                        <p:attrNameLst>
                                          <p:attrName>ppt_w</p:attrName>
                                        </p:attrNameLst>
                                      </p:cBhvr>
                                      <p:tavLst>
                                        <p:tav tm="0">
                                          <p:val>
                                            <p:fltVal val="0"/>
                                          </p:val>
                                        </p:tav>
                                        <p:tav tm="100000">
                                          <p:val>
                                            <p:strVal val="#ppt_w"/>
                                          </p:val>
                                        </p:tav>
                                      </p:tavLst>
                                    </p:anim>
                                    <p:anim calcmode="lin" valueType="num">
                                      <p:cBhvr>
                                        <p:cTn id="53" dur="1000" fill="hold"/>
                                        <p:tgtEl>
                                          <p:spTgt spid="18"/>
                                        </p:tgtEl>
                                        <p:attrNameLst>
                                          <p:attrName>ppt_h</p:attrName>
                                        </p:attrNameLst>
                                      </p:cBhvr>
                                      <p:tavLst>
                                        <p:tav tm="0">
                                          <p:val>
                                            <p:fltVal val="0"/>
                                          </p:val>
                                        </p:tav>
                                        <p:tav tm="100000">
                                          <p:val>
                                            <p:strVal val="#ppt_h"/>
                                          </p:val>
                                        </p:tav>
                                      </p:tavLst>
                                    </p:anim>
                                    <p:anim calcmode="lin" valueType="num">
                                      <p:cBhvr>
                                        <p:cTn id="54" dur="1000" fill="hold"/>
                                        <p:tgtEl>
                                          <p:spTgt spid="18"/>
                                        </p:tgtEl>
                                        <p:attrNameLst>
                                          <p:attrName>style.rotation</p:attrName>
                                        </p:attrNameLst>
                                      </p:cBhvr>
                                      <p:tavLst>
                                        <p:tav tm="0">
                                          <p:val>
                                            <p:fltVal val="360"/>
                                          </p:val>
                                        </p:tav>
                                        <p:tav tm="100000">
                                          <p:val>
                                            <p:fltVal val="0"/>
                                          </p:val>
                                        </p:tav>
                                      </p:tavLst>
                                    </p:anim>
                                    <p:animEffect transition="in" filter="fade">
                                      <p:cBhvr>
                                        <p:cTn id="55" dur="1000"/>
                                        <p:tgtEl>
                                          <p:spTgt spid="18"/>
                                        </p:tgtEl>
                                      </p:cBhvr>
                                    </p:animEffect>
                                  </p:childTnLst>
                                </p:cTn>
                              </p:par>
                              <p:par>
                                <p:cTn id="56" presetID="53" presetClass="entr" presetSubtype="16" fill="hold" nodeType="with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1000" fill="hold"/>
                                        <p:tgtEl>
                                          <p:spTgt spid="4"/>
                                        </p:tgtEl>
                                        <p:attrNameLst>
                                          <p:attrName>ppt_w</p:attrName>
                                        </p:attrNameLst>
                                      </p:cBhvr>
                                      <p:tavLst>
                                        <p:tav tm="0">
                                          <p:val>
                                            <p:fltVal val="0"/>
                                          </p:val>
                                        </p:tav>
                                        <p:tav tm="100000">
                                          <p:val>
                                            <p:strVal val="#ppt_w"/>
                                          </p:val>
                                        </p:tav>
                                      </p:tavLst>
                                    </p:anim>
                                    <p:anim calcmode="lin" valueType="num">
                                      <p:cBhvr>
                                        <p:cTn id="59" dur="1000" fill="hold"/>
                                        <p:tgtEl>
                                          <p:spTgt spid="4"/>
                                        </p:tgtEl>
                                        <p:attrNameLst>
                                          <p:attrName>ppt_h</p:attrName>
                                        </p:attrNameLst>
                                      </p:cBhvr>
                                      <p:tavLst>
                                        <p:tav tm="0">
                                          <p:val>
                                            <p:fltVal val="0"/>
                                          </p:val>
                                        </p:tav>
                                        <p:tav tm="100000">
                                          <p:val>
                                            <p:strVal val="#ppt_h"/>
                                          </p:val>
                                        </p:tav>
                                      </p:tavLst>
                                    </p:anim>
                                    <p:animEffect transition="in" filter="fade">
                                      <p:cBhvr>
                                        <p:cTn id="60" dur="1000"/>
                                        <p:tgtEl>
                                          <p:spTgt spid="4"/>
                                        </p:tgtEl>
                                      </p:cBhvr>
                                    </p:animEffect>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fade">
                                      <p:cBhvr>
                                        <p:cTn id="64" dur="1000"/>
                                        <p:tgtEl>
                                          <p:spTgt spid="21"/>
                                        </p:tgtEl>
                                      </p:cBhvr>
                                    </p:animEffect>
                                    <p:anim calcmode="lin" valueType="num">
                                      <p:cBhvr>
                                        <p:cTn id="65" dur="1000" fill="hold"/>
                                        <p:tgtEl>
                                          <p:spTgt spid="21"/>
                                        </p:tgtEl>
                                        <p:attrNameLst>
                                          <p:attrName>ppt_x</p:attrName>
                                        </p:attrNameLst>
                                      </p:cBhvr>
                                      <p:tavLst>
                                        <p:tav tm="0">
                                          <p:val>
                                            <p:strVal val="#ppt_x"/>
                                          </p:val>
                                        </p:tav>
                                        <p:tav tm="100000">
                                          <p:val>
                                            <p:strVal val="#ppt_x"/>
                                          </p:val>
                                        </p:tav>
                                      </p:tavLst>
                                    </p:anim>
                                    <p:anim calcmode="lin" valueType="num">
                                      <p:cBhvr>
                                        <p:cTn id="66" dur="1000" fill="hold"/>
                                        <p:tgtEl>
                                          <p:spTgt spid="21"/>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8" fill="hold" nodeType="afterEffect">
                                  <p:stCondLst>
                                    <p:cond delay="0"/>
                                  </p:stCondLst>
                                  <p:childTnLst>
                                    <p:set>
                                      <p:cBhvr>
                                        <p:cTn id="69" dur="1" fill="hold">
                                          <p:stCondLst>
                                            <p:cond delay="0"/>
                                          </p:stCondLst>
                                        </p:cTn>
                                        <p:tgtEl>
                                          <p:spTgt spid="52"/>
                                        </p:tgtEl>
                                        <p:attrNameLst>
                                          <p:attrName>style.visibility</p:attrName>
                                        </p:attrNameLst>
                                      </p:cBhvr>
                                      <p:to>
                                        <p:strVal val="visible"/>
                                      </p:to>
                                    </p:set>
                                    <p:animEffect transition="in" filter="wipe(left)">
                                      <p:cBhvr>
                                        <p:cTn id="70" dur="750"/>
                                        <p:tgtEl>
                                          <p:spTgt spid="52"/>
                                        </p:tgtEl>
                                      </p:cBhvr>
                                    </p:animEffect>
                                  </p:childTnLst>
                                </p:cTn>
                              </p:par>
                            </p:childTnLst>
                          </p:cTn>
                        </p:par>
                        <p:par>
                          <p:cTn id="71" fill="hold">
                            <p:stCondLst>
                              <p:cond delay="4750"/>
                            </p:stCondLst>
                            <p:childTnLst>
                              <p:par>
                                <p:cTn id="72" presetID="49" presetClass="entr" presetSubtype="0" decel="10000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 calcmode="lin" valueType="num">
                                      <p:cBhvr>
                                        <p:cTn id="74" dur="1000" fill="hold"/>
                                        <p:tgtEl>
                                          <p:spTgt spid="29"/>
                                        </p:tgtEl>
                                        <p:attrNameLst>
                                          <p:attrName>ppt_w</p:attrName>
                                        </p:attrNameLst>
                                      </p:cBhvr>
                                      <p:tavLst>
                                        <p:tav tm="0">
                                          <p:val>
                                            <p:fltVal val="0"/>
                                          </p:val>
                                        </p:tav>
                                        <p:tav tm="100000">
                                          <p:val>
                                            <p:strVal val="#ppt_w"/>
                                          </p:val>
                                        </p:tav>
                                      </p:tavLst>
                                    </p:anim>
                                    <p:anim calcmode="lin" valueType="num">
                                      <p:cBhvr>
                                        <p:cTn id="75" dur="1000" fill="hold"/>
                                        <p:tgtEl>
                                          <p:spTgt spid="29"/>
                                        </p:tgtEl>
                                        <p:attrNameLst>
                                          <p:attrName>ppt_h</p:attrName>
                                        </p:attrNameLst>
                                      </p:cBhvr>
                                      <p:tavLst>
                                        <p:tav tm="0">
                                          <p:val>
                                            <p:fltVal val="0"/>
                                          </p:val>
                                        </p:tav>
                                        <p:tav tm="100000">
                                          <p:val>
                                            <p:strVal val="#ppt_h"/>
                                          </p:val>
                                        </p:tav>
                                      </p:tavLst>
                                    </p:anim>
                                    <p:anim calcmode="lin" valueType="num">
                                      <p:cBhvr>
                                        <p:cTn id="76" dur="1000" fill="hold"/>
                                        <p:tgtEl>
                                          <p:spTgt spid="29"/>
                                        </p:tgtEl>
                                        <p:attrNameLst>
                                          <p:attrName>style.rotation</p:attrName>
                                        </p:attrNameLst>
                                      </p:cBhvr>
                                      <p:tavLst>
                                        <p:tav tm="0">
                                          <p:val>
                                            <p:fltVal val="360"/>
                                          </p:val>
                                        </p:tav>
                                        <p:tav tm="100000">
                                          <p:val>
                                            <p:fltVal val="0"/>
                                          </p:val>
                                        </p:tav>
                                      </p:tavLst>
                                    </p:anim>
                                    <p:animEffect transition="in" filter="fade">
                                      <p:cBhvr>
                                        <p:cTn id="77" dur="1000"/>
                                        <p:tgtEl>
                                          <p:spTgt spid="29"/>
                                        </p:tgtEl>
                                      </p:cBhvr>
                                    </p:animEffect>
                                  </p:childTnLst>
                                </p:cTn>
                              </p:par>
                              <p:par>
                                <p:cTn id="78" presetID="53" presetClass="entr" presetSubtype="16" fill="hold" nodeType="withEffect">
                                  <p:stCondLst>
                                    <p:cond delay="0"/>
                                  </p:stCondLst>
                                  <p:childTnLst>
                                    <p:set>
                                      <p:cBhvr>
                                        <p:cTn id="79" dur="1" fill="hold">
                                          <p:stCondLst>
                                            <p:cond delay="0"/>
                                          </p:stCondLst>
                                        </p:cTn>
                                        <p:tgtEl>
                                          <p:spTgt spid="5"/>
                                        </p:tgtEl>
                                        <p:attrNameLst>
                                          <p:attrName>style.visibility</p:attrName>
                                        </p:attrNameLst>
                                      </p:cBhvr>
                                      <p:to>
                                        <p:strVal val="visible"/>
                                      </p:to>
                                    </p:set>
                                    <p:anim calcmode="lin" valueType="num">
                                      <p:cBhvr>
                                        <p:cTn id="80" dur="1000" fill="hold"/>
                                        <p:tgtEl>
                                          <p:spTgt spid="5"/>
                                        </p:tgtEl>
                                        <p:attrNameLst>
                                          <p:attrName>ppt_w</p:attrName>
                                        </p:attrNameLst>
                                      </p:cBhvr>
                                      <p:tavLst>
                                        <p:tav tm="0">
                                          <p:val>
                                            <p:fltVal val="0"/>
                                          </p:val>
                                        </p:tav>
                                        <p:tav tm="100000">
                                          <p:val>
                                            <p:strVal val="#ppt_w"/>
                                          </p:val>
                                        </p:tav>
                                      </p:tavLst>
                                    </p:anim>
                                    <p:anim calcmode="lin" valueType="num">
                                      <p:cBhvr>
                                        <p:cTn id="81" dur="1000" fill="hold"/>
                                        <p:tgtEl>
                                          <p:spTgt spid="5"/>
                                        </p:tgtEl>
                                        <p:attrNameLst>
                                          <p:attrName>ppt_h</p:attrName>
                                        </p:attrNameLst>
                                      </p:cBhvr>
                                      <p:tavLst>
                                        <p:tav tm="0">
                                          <p:val>
                                            <p:fltVal val="0"/>
                                          </p:val>
                                        </p:tav>
                                        <p:tav tm="100000">
                                          <p:val>
                                            <p:strVal val="#ppt_h"/>
                                          </p:val>
                                        </p:tav>
                                      </p:tavLst>
                                    </p:anim>
                                    <p:animEffect transition="in" filter="fade">
                                      <p:cBhvr>
                                        <p:cTn id="82" dur="1000"/>
                                        <p:tgtEl>
                                          <p:spTgt spid="5"/>
                                        </p:tgtEl>
                                      </p:cBhvr>
                                    </p:animEffect>
                                  </p:childTnLst>
                                </p:cTn>
                              </p:par>
                            </p:childTnLst>
                          </p:cTn>
                        </p:par>
                        <p:par>
                          <p:cTn id="83" fill="hold">
                            <p:stCondLst>
                              <p:cond delay="5750"/>
                            </p:stCondLst>
                            <p:childTnLst>
                              <p:par>
                                <p:cTn id="84" presetID="42" presetClass="entr" presetSubtype="0"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1000"/>
                                        <p:tgtEl>
                                          <p:spTgt spid="43"/>
                                        </p:tgtEl>
                                      </p:cBhvr>
                                    </p:animEffect>
                                    <p:anim calcmode="lin" valueType="num">
                                      <p:cBhvr>
                                        <p:cTn id="87" dur="1000" fill="hold"/>
                                        <p:tgtEl>
                                          <p:spTgt spid="43"/>
                                        </p:tgtEl>
                                        <p:attrNameLst>
                                          <p:attrName>ppt_x</p:attrName>
                                        </p:attrNameLst>
                                      </p:cBhvr>
                                      <p:tavLst>
                                        <p:tav tm="0">
                                          <p:val>
                                            <p:strVal val="#ppt_x"/>
                                          </p:val>
                                        </p:tav>
                                        <p:tav tm="100000">
                                          <p:val>
                                            <p:strVal val="#ppt_x"/>
                                          </p:val>
                                        </p:tav>
                                      </p:tavLst>
                                    </p:anim>
                                    <p:anim calcmode="lin" valueType="num">
                                      <p:cBhvr>
                                        <p:cTn id="88" dur="1000" fill="hold"/>
                                        <p:tgtEl>
                                          <p:spTgt spid="43"/>
                                        </p:tgtEl>
                                        <p:attrNameLst>
                                          <p:attrName>ppt_y</p:attrName>
                                        </p:attrNameLst>
                                      </p:cBhvr>
                                      <p:tavLst>
                                        <p:tav tm="0">
                                          <p:val>
                                            <p:strVal val="#ppt_y+.1"/>
                                          </p:val>
                                        </p:tav>
                                        <p:tav tm="100000">
                                          <p:val>
                                            <p:strVal val="#ppt_y"/>
                                          </p:val>
                                        </p:tav>
                                      </p:tavLst>
                                    </p:anim>
                                  </p:childTnLst>
                                </p:cTn>
                              </p:par>
                            </p:childTnLst>
                          </p:cTn>
                        </p:par>
                        <p:par>
                          <p:cTn id="89" fill="hold">
                            <p:stCondLst>
                              <p:cond delay="6750"/>
                            </p:stCondLst>
                            <p:childTnLst>
                              <p:par>
                                <p:cTn id="90" presetID="22" presetClass="entr" presetSubtype="8"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left)">
                                      <p:cBhvr>
                                        <p:cTn id="92" dur="750"/>
                                        <p:tgtEl>
                                          <p:spTgt spid="59"/>
                                        </p:tgtEl>
                                      </p:cBhvr>
                                    </p:animEffect>
                                  </p:childTnLst>
                                </p:cTn>
                              </p:par>
                            </p:childTnLst>
                          </p:cTn>
                        </p:par>
                        <p:par>
                          <p:cTn id="93" fill="hold">
                            <p:stCondLst>
                              <p:cond delay="7500"/>
                            </p:stCondLst>
                            <p:childTnLst>
                              <p:par>
                                <p:cTn id="94" presetID="49" presetClass="entr" presetSubtype="0" decel="100000" fill="hold" grpId="0"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1000" fill="hold"/>
                                        <p:tgtEl>
                                          <p:spTgt spid="24"/>
                                        </p:tgtEl>
                                        <p:attrNameLst>
                                          <p:attrName>ppt_w</p:attrName>
                                        </p:attrNameLst>
                                      </p:cBhvr>
                                      <p:tavLst>
                                        <p:tav tm="0">
                                          <p:val>
                                            <p:fltVal val="0"/>
                                          </p:val>
                                        </p:tav>
                                        <p:tav tm="100000">
                                          <p:val>
                                            <p:strVal val="#ppt_w"/>
                                          </p:val>
                                        </p:tav>
                                      </p:tavLst>
                                    </p:anim>
                                    <p:anim calcmode="lin" valueType="num">
                                      <p:cBhvr>
                                        <p:cTn id="97" dur="1000" fill="hold"/>
                                        <p:tgtEl>
                                          <p:spTgt spid="24"/>
                                        </p:tgtEl>
                                        <p:attrNameLst>
                                          <p:attrName>ppt_h</p:attrName>
                                        </p:attrNameLst>
                                      </p:cBhvr>
                                      <p:tavLst>
                                        <p:tav tm="0">
                                          <p:val>
                                            <p:fltVal val="0"/>
                                          </p:val>
                                        </p:tav>
                                        <p:tav tm="100000">
                                          <p:val>
                                            <p:strVal val="#ppt_h"/>
                                          </p:val>
                                        </p:tav>
                                      </p:tavLst>
                                    </p:anim>
                                    <p:anim calcmode="lin" valueType="num">
                                      <p:cBhvr>
                                        <p:cTn id="98" dur="1000" fill="hold"/>
                                        <p:tgtEl>
                                          <p:spTgt spid="24"/>
                                        </p:tgtEl>
                                        <p:attrNameLst>
                                          <p:attrName>style.rotation</p:attrName>
                                        </p:attrNameLst>
                                      </p:cBhvr>
                                      <p:tavLst>
                                        <p:tav tm="0">
                                          <p:val>
                                            <p:fltVal val="360"/>
                                          </p:val>
                                        </p:tav>
                                        <p:tav tm="100000">
                                          <p:val>
                                            <p:fltVal val="0"/>
                                          </p:val>
                                        </p:tav>
                                      </p:tavLst>
                                    </p:anim>
                                    <p:animEffect transition="in" filter="fade">
                                      <p:cBhvr>
                                        <p:cTn id="99" dur="1000"/>
                                        <p:tgtEl>
                                          <p:spTgt spid="24"/>
                                        </p:tgtEl>
                                      </p:cBhvr>
                                    </p:animEffect>
                                  </p:childTnLst>
                                </p:cTn>
                              </p:par>
                              <p:par>
                                <p:cTn id="100" presetID="53" presetClass="entr" presetSubtype="16" fill="hold" nodeType="withEffect">
                                  <p:stCondLst>
                                    <p:cond delay="0"/>
                                  </p:stCondLst>
                                  <p:childTnLst>
                                    <p:set>
                                      <p:cBhvr>
                                        <p:cTn id="101" dur="1" fill="hold">
                                          <p:stCondLst>
                                            <p:cond delay="0"/>
                                          </p:stCondLst>
                                        </p:cTn>
                                        <p:tgtEl>
                                          <p:spTgt spid="6"/>
                                        </p:tgtEl>
                                        <p:attrNameLst>
                                          <p:attrName>style.visibility</p:attrName>
                                        </p:attrNameLst>
                                      </p:cBhvr>
                                      <p:to>
                                        <p:strVal val="visible"/>
                                      </p:to>
                                    </p:set>
                                    <p:anim calcmode="lin" valueType="num">
                                      <p:cBhvr>
                                        <p:cTn id="102" dur="1000" fill="hold"/>
                                        <p:tgtEl>
                                          <p:spTgt spid="6"/>
                                        </p:tgtEl>
                                        <p:attrNameLst>
                                          <p:attrName>ppt_w</p:attrName>
                                        </p:attrNameLst>
                                      </p:cBhvr>
                                      <p:tavLst>
                                        <p:tav tm="0">
                                          <p:val>
                                            <p:fltVal val="0"/>
                                          </p:val>
                                        </p:tav>
                                        <p:tav tm="100000">
                                          <p:val>
                                            <p:strVal val="#ppt_w"/>
                                          </p:val>
                                        </p:tav>
                                      </p:tavLst>
                                    </p:anim>
                                    <p:anim calcmode="lin" valueType="num">
                                      <p:cBhvr>
                                        <p:cTn id="103" dur="1000" fill="hold"/>
                                        <p:tgtEl>
                                          <p:spTgt spid="6"/>
                                        </p:tgtEl>
                                        <p:attrNameLst>
                                          <p:attrName>ppt_h</p:attrName>
                                        </p:attrNameLst>
                                      </p:cBhvr>
                                      <p:tavLst>
                                        <p:tav tm="0">
                                          <p:val>
                                            <p:fltVal val="0"/>
                                          </p:val>
                                        </p:tav>
                                        <p:tav tm="100000">
                                          <p:val>
                                            <p:strVal val="#ppt_h"/>
                                          </p:val>
                                        </p:tav>
                                      </p:tavLst>
                                    </p:anim>
                                    <p:animEffect transition="in" filter="fade">
                                      <p:cBhvr>
                                        <p:cTn id="104" dur="1000"/>
                                        <p:tgtEl>
                                          <p:spTgt spid="6"/>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45"/>
                                        </p:tgtEl>
                                        <p:attrNameLst>
                                          <p:attrName>style.visibility</p:attrName>
                                        </p:attrNameLst>
                                      </p:cBhvr>
                                      <p:to>
                                        <p:strVal val="visible"/>
                                      </p:to>
                                    </p:set>
                                    <p:animEffect transition="in" filter="fade">
                                      <p:cBhvr>
                                        <p:cTn id="108" dur="1000"/>
                                        <p:tgtEl>
                                          <p:spTgt spid="45"/>
                                        </p:tgtEl>
                                      </p:cBhvr>
                                    </p:animEffect>
                                    <p:anim calcmode="lin" valueType="num">
                                      <p:cBhvr>
                                        <p:cTn id="109" dur="1000" fill="hold"/>
                                        <p:tgtEl>
                                          <p:spTgt spid="45"/>
                                        </p:tgtEl>
                                        <p:attrNameLst>
                                          <p:attrName>ppt_x</p:attrName>
                                        </p:attrNameLst>
                                      </p:cBhvr>
                                      <p:tavLst>
                                        <p:tav tm="0">
                                          <p:val>
                                            <p:strVal val="#ppt_x"/>
                                          </p:val>
                                        </p:tav>
                                        <p:tav tm="100000">
                                          <p:val>
                                            <p:strVal val="#ppt_x"/>
                                          </p:val>
                                        </p:tav>
                                      </p:tavLst>
                                    </p:anim>
                                    <p:anim calcmode="lin" valueType="num">
                                      <p:cBhvr>
                                        <p:cTn id="110" dur="1000" fill="hold"/>
                                        <p:tgtEl>
                                          <p:spTgt spid="45"/>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22" presetClass="entr" presetSubtype="8" fill="hold" nodeType="afterEffect">
                                  <p:stCondLst>
                                    <p:cond delay="0"/>
                                  </p:stCondLst>
                                  <p:childTnLst>
                                    <p:set>
                                      <p:cBhvr>
                                        <p:cTn id="113" dur="1" fill="hold">
                                          <p:stCondLst>
                                            <p:cond delay="0"/>
                                          </p:stCondLst>
                                        </p:cTn>
                                        <p:tgtEl>
                                          <p:spTgt spid="67"/>
                                        </p:tgtEl>
                                        <p:attrNameLst>
                                          <p:attrName>style.visibility</p:attrName>
                                        </p:attrNameLst>
                                      </p:cBhvr>
                                      <p:to>
                                        <p:strVal val="visible"/>
                                      </p:to>
                                    </p:set>
                                    <p:animEffect transition="in" filter="wipe(left)">
                                      <p:cBhvr>
                                        <p:cTn id="114" dur="750"/>
                                        <p:tgtEl>
                                          <p:spTgt spid="67"/>
                                        </p:tgtEl>
                                      </p:cBhvr>
                                    </p:animEffect>
                                  </p:childTnLst>
                                </p:cTn>
                              </p:par>
                            </p:childTnLst>
                          </p:cTn>
                        </p:par>
                        <p:par>
                          <p:cTn id="115" fill="hold">
                            <p:stCondLst>
                              <p:cond delay="10250"/>
                            </p:stCondLst>
                            <p:childTnLst>
                              <p:par>
                                <p:cTn id="116" presetID="49" presetClass="entr" presetSubtype="0" decel="100000" fill="hold" grpId="0" nodeType="afterEffect">
                                  <p:stCondLst>
                                    <p:cond delay="0"/>
                                  </p:stCondLst>
                                  <p:childTnLst>
                                    <p:set>
                                      <p:cBhvr>
                                        <p:cTn id="117" dur="1" fill="hold">
                                          <p:stCondLst>
                                            <p:cond delay="0"/>
                                          </p:stCondLst>
                                        </p:cTn>
                                        <p:tgtEl>
                                          <p:spTgt spid="34"/>
                                        </p:tgtEl>
                                        <p:attrNameLst>
                                          <p:attrName>style.visibility</p:attrName>
                                        </p:attrNameLst>
                                      </p:cBhvr>
                                      <p:to>
                                        <p:strVal val="visible"/>
                                      </p:to>
                                    </p:set>
                                    <p:anim calcmode="lin" valueType="num">
                                      <p:cBhvr>
                                        <p:cTn id="118" dur="1000" fill="hold"/>
                                        <p:tgtEl>
                                          <p:spTgt spid="34"/>
                                        </p:tgtEl>
                                        <p:attrNameLst>
                                          <p:attrName>ppt_w</p:attrName>
                                        </p:attrNameLst>
                                      </p:cBhvr>
                                      <p:tavLst>
                                        <p:tav tm="0">
                                          <p:val>
                                            <p:fltVal val="0"/>
                                          </p:val>
                                        </p:tav>
                                        <p:tav tm="100000">
                                          <p:val>
                                            <p:strVal val="#ppt_w"/>
                                          </p:val>
                                        </p:tav>
                                      </p:tavLst>
                                    </p:anim>
                                    <p:anim calcmode="lin" valueType="num">
                                      <p:cBhvr>
                                        <p:cTn id="119" dur="1000" fill="hold"/>
                                        <p:tgtEl>
                                          <p:spTgt spid="34"/>
                                        </p:tgtEl>
                                        <p:attrNameLst>
                                          <p:attrName>ppt_h</p:attrName>
                                        </p:attrNameLst>
                                      </p:cBhvr>
                                      <p:tavLst>
                                        <p:tav tm="0">
                                          <p:val>
                                            <p:fltVal val="0"/>
                                          </p:val>
                                        </p:tav>
                                        <p:tav tm="100000">
                                          <p:val>
                                            <p:strVal val="#ppt_h"/>
                                          </p:val>
                                        </p:tav>
                                      </p:tavLst>
                                    </p:anim>
                                    <p:anim calcmode="lin" valueType="num">
                                      <p:cBhvr>
                                        <p:cTn id="120" dur="1000" fill="hold"/>
                                        <p:tgtEl>
                                          <p:spTgt spid="34"/>
                                        </p:tgtEl>
                                        <p:attrNameLst>
                                          <p:attrName>style.rotation</p:attrName>
                                        </p:attrNameLst>
                                      </p:cBhvr>
                                      <p:tavLst>
                                        <p:tav tm="0">
                                          <p:val>
                                            <p:fltVal val="360"/>
                                          </p:val>
                                        </p:tav>
                                        <p:tav tm="100000">
                                          <p:val>
                                            <p:fltVal val="0"/>
                                          </p:val>
                                        </p:tav>
                                      </p:tavLst>
                                    </p:anim>
                                    <p:animEffect transition="in" filter="fade">
                                      <p:cBhvr>
                                        <p:cTn id="121" dur="1000"/>
                                        <p:tgtEl>
                                          <p:spTgt spid="34"/>
                                        </p:tgtEl>
                                      </p:cBhvr>
                                    </p:animEffect>
                                  </p:childTnLst>
                                </p:cTn>
                              </p:par>
                              <p:par>
                                <p:cTn id="122" presetID="53" presetClass="entr" presetSubtype="16" fill="hold" nodeType="withEffect">
                                  <p:stCondLst>
                                    <p:cond delay="0"/>
                                  </p:stCondLst>
                                  <p:childTnLst>
                                    <p:set>
                                      <p:cBhvr>
                                        <p:cTn id="123" dur="1" fill="hold">
                                          <p:stCondLst>
                                            <p:cond delay="0"/>
                                          </p:stCondLst>
                                        </p:cTn>
                                        <p:tgtEl>
                                          <p:spTgt spid="8"/>
                                        </p:tgtEl>
                                        <p:attrNameLst>
                                          <p:attrName>style.visibility</p:attrName>
                                        </p:attrNameLst>
                                      </p:cBhvr>
                                      <p:to>
                                        <p:strVal val="visible"/>
                                      </p:to>
                                    </p:set>
                                    <p:anim calcmode="lin" valueType="num">
                                      <p:cBhvr>
                                        <p:cTn id="124" dur="1000" fill="hold"/>
                                        <p:tgtEl>
                                          <p:spTgt spid="8"/>
                                        </p:tgtEl>
                                        <p:attrNameLst>
                                          <p:attrName>ppt_w</p:attrName>
                                        </p:attrNameLst>
                                      </p:cBhvr>
                                      <p:tavLst>
                                        <p:tav tm="0">
                                          <p:val>
                                            <p:fltVal val="0"/>
                                          </p:val>
                                        </p:tav>
                                        <p:tav tm="100000">
                                          <p:val>
                                            <p:strVal val="#ppt_w"/>
                                          </p:val>
                                        </p:tav>
                                      </p:tavLst>
                                    </p:anim>
                                    <p:anim calcmode="lin" valueType="num">
                                      <p:cBhvr>
                                        <p:cTn id="125" dur="1000" fill="hold"/>
                                        <p:tgtEl>
                                          <p:spTgt spid="8"/>
                                        </p:tgtEl>
                                        <p:attrNameLst>
                                          <p:attrName>ppt_h</p:attrName>
                                        </p:attrNameLst>
                                      </p:cBhvr>
                                      <p:tavLst>
                                        <p:tav tm="0">
                                          <p:val>
                                            <p:fltVal val="0"/>
                                          </p:val>
                                        </p:tav>
                                        <p:tav tm="100000">
                                          <p:val>
                                            <p:strVal val="#ppt_h"/>
                                          </p:val>
                                        </p:tav>
                                      </p:tavLst>
                                    </p:anim>
                                    <p:animEffect transition="in" filter="fade">
                                      <p:cBhvr>
                                        <p:cTn id="126" dur="1000"/>
                                        <p:tgtEl>
                                          <p:spTgt spid="8"/>
                                        </p:tgtEl>
                                      </p:cBhvr>
                                    </p:animEffect>
                                  </p:childTnLst>
                                </p:cTn>
                              </p:par>
                            </p:childTnLst>
                          </p:cTn>
                        </p:par>
                        <p:par>
                          <p:cTn id="127" fill="hold">
                            <p:stCondLst>
                              <p:cond delay="11250"/>
                            </p:stCondLst>
                            <p:childTnLst>
                              <p:par>
                                <p:cTn id="128" presetID="42" presetClass="entr" presetSubtype="0" fill="hold" grpId="0" nodeType="afterEffect">
                                  <p:stCondLst>
                                    <p:cond delay="0"/>
                                  </p:stCondLst>
                                  <p:childTnLst>
                                    <p:set>
                                      <p:cBhvr>
                                        <p:cTn id="129" dur="1" fill="hold">
                                          <p:stCondLst>
                                            <p:cond delay="0"/>
                                          </p:stCondLst>
                                        </p:cTn>
                                        <p:tgtEl>
                                          <p:spTgt spid="44"/>
                                        </p:tgtEl>
                                        <p:attrNameLst>
                                          <p:attrName>style.visibility</p:attrName>
                                        </p:attrNameLst>
                                      </p:cBhvr>
                                      <p:to>
                                        <p:strVal val="visible"/>
                                      </p:to>
                                    </p:set>
                                    <p:animEffect transition="in" filter="fade">
                                      <p:cBhvr>
                                        <p:cTn id="130" dur="1000"/>
                                        <p:tgtEl>
                                          <p:spTgt spid="44"/>
                                        </p:tgtEl>
                                      </p:cBhvr>
                                    </p:animEffect>
                                    <p:anim calcmode="lin" valueType="num">
                                      <p:cBhvr>
                                        <p:cTn id="131" dur="1000" fill="hold"/>
                                        <p:tgtEl>
                                          <p:spTgt spid="44"/>
                                        </p:tgtEl>
                                        <p:attrNameLst>
                                          <p:attrName>ppt_x</p:attrName>
                                        </p:attrNameLst>
                                      </p:cBhvr>
                                      <p:tavLst>
                                        <p:tav tm="0">
                                          <p:val>
                                            <p:strVal val="#ppt_x"/>
                                          </p:val>
                                        </p:tav>
                                        <p:tav tm="100000">
                                          <p:val>
                                            <p:strVal val="#ppt_x"/>
                                          </p:val>
                                        </p:tav>
                                      </p:tavLst>
                                    </p:anim>
                                    <p:anim calcmode="lin" valueType="num">
                                      <p:cBhvr>
                                        <p:cTn id="132" dur="1000" fill="hold"/>
                                        <p:tgtEl>
                                          <p:spTgt spid="44"/>
                                        </p:tgtEl>
                                        <p:attrNameLst>
                                          <p:attrName>ppt_y</p:attrName>
                                        </p:attrNameLst>
                                      </p:cBhvr>
                                      <p:tavLst>
                                        <p:tav tm="0">
                                          <p:val>
                                            <p:strVal val="#ppt_y+.1"/>
                                          </p:val>
                                        </p:tav>
                                        <p:tav tm="100000">
                                          <p:val>
                                            <p:strVal val="#ppt_y"/>
                                          </p:val>
                                        </p:tav>
                                      </p:tavLst>
                                    </p:anim>
                                  </p:childTnLst>
                                </p:cTn>
                              </p:par>
                            </p:childTnLst>
                          </p:cTn>
                        </p:par>
                        <p:par>
                          <p:cTn id="133" fill="hold">
                            <p:stCondLst>
                              <p:cond delay="12250"/>
                            </p:stCondLst>
                            <p:childTnLst>
                              <p:par>
                                <p:cTn id="134" presetID="22" presetClass="entr" presetSubtype="8" fill="hold" nodeType="afterEffect">
                                  <p:stCondLst>
                                    <p:cond delay="0"/>
                                  </p:stCondLst>
                                  <p:childTnLst>
                                    <p:set>
                                      <p:cBhvr>
                                        <p:cTn id="135" dur="1" fill="hold">
                                          <p:stCondLst>
                                            <p:cond delay="0"/>
                                          </p:stCondLst>
                                        </p:cTn>
                                        <p:tgtEl>
                                          <p:spTgt spid="74"/>
                                        </p:tgtEl>
                                        <p:attrNameLst>
                                          <p:attrName>style.visibility</p:attrName>
                                        </p:attrNameLst>
                                      </p:cBhvr>
                                      <p:to>
                                        <p:strVal val="visible"/>
                                      </p:to>
                                    </p:set>
                                    <p:animEffect transition="in" filter="wipe(left)">
                                      <p:cBhvr>
                                        <p:cTn id="136" dur="750"/>
                                        <p:tgtEl>
                                          <p:spTgt spid="74"/>
                                        </p:tgtEl>
                                      </p:cBhvr>
                                    </p:animEffect>
                                  </p:childTnLst>
                                </p:cTn>
                              </p:par>
                            </p:childTnLst>
                          </p:cTn>
                        </p:par>
                        <p:par>
                          <p:cTn id="137" fill="hold">
                            <p:stCondLst>
                              <p:cond delay="13000"/>
                            </p:stCondLst>
                            <p:childTnLst>
                              <p:par>
                                <p:cTn id="138" presetID="49" presetClass="entr" presetSubtype="0" decel="100000" fill="hold" grpId="0" nodeType="afterEffect">
                                  <p:stCondLst>
                                    <p:cond delay="0"/>
                                  </p:stCondLst>
                                  <p:childTnLst>
                                    <p:set>
                                      <p:cBhvr>
                                        <p:cTn id="139" dur="1" fill="hold">
                                          <p:stCondLst>
                                            <p:cond delay="0"/>
                                          </p:stCondLst>
                                        </p:cTn>
                                        <p:tgtEl>
                                          <p:spTgt spid="39"/>
                                        </p:tgtEl>
                                        <p:attrNameLst>
                                          <p:attrName>style.visibility</p:attrName>
                                        </p:attrNameLst>
                                      </p:cBhvr>
                                      <p:to>
                                        <p:strVal val="visible"/>
                                      </p:to>
                                    </p:set>
                                    <p:anim calcmode="lin" valueType="num">
                                      <p:cBhvr>
                                        <p:cTn id="140" dur="1000" fill="hold"/>
                                        <p:tgtEl>
                                          <p:spTgt spid="39"/>
                                        </p:tgtEl>
                                        <p:attrNameLst>
                                          <p:attrName>ppt_w</p:attrName>
                                        </p:attrNameLst>
                                      </p:cBhvr>
                                      <p:tavLst>
                                        <p:tav tm="0">
                                          <p:val>
                                            <p:fltVal val="0"/>
                                          </p:val>
                                        </p:tav>
                                        <p:tav tm="100000">
                                          <p:val>
                                            <p:strVal val="#ppt_w"/>
                                          </p:val>
                                        </p:tav>
                                      </p:tavLst>
                                    </p:anim>
                                    <p:anim calcmode="lin" valueType="num">
                                      <p:cBhvr>
                                        <p:cTn id="141" dur="1000" fill="hold"/>
                                        <p:tgtEl>
                                          <p:spTgt spid="39"/>
                                        </p:tgtEl>
                                        <p:attrNameLst>
                                          <p:attrName>ppt_h</p:attrName>
                                        </p:attrNameLst>
                                      </p:cBhvr>
                                      <p:tavLst>
                                        <p:tav tm="0">
                                          <p:val>
                                            <p:fltVal val="0"/>
                                          </p:val>
                                        </p:tav>
                                        <p:tav tm="100000">
                                          <p:val>
                                            <p:strVal val="#ppt_h"/>
                                          </p:val>
                                        </p:tav>
                                      </p:tavLst>
                                    </p:anim>
                                    <p:anim calcmode="lin" valueType="num">
                                      <p:cBhvr>
                                        <p:cTn id="142" dur="1000" fill="hold"/>
                                        <p:tgtEl>
                                          <p:spTgt spid="39"/>
                                        </p:tgtEl>
                                        <p:attrNameLst>
                                          <p:attrName>style.rotation</p:attrName>
                                        </p:attrNameLst>
                                      </p:cBhvr>
                                      <p:tavLst>
                                        <p:tav tm="0">
                                          <p:val>
                                            <p:fltVal val="360"/>
                                          </p:val>
                                        </p:tav>
                                        <p:tav tm="100000">
                                          <p:val>
                                            <p:fltVal val="0"/>
                                          </p:val>
                                        </p:tav>
                                      </p:tavLst>
                                    </p:anim>
                                    <p:animEffect transition="in" filter="fade">
                                      <p:cBhvr>
                                        <p:cTn id="143" dur="1000"/>
                                        <p:tgtEl>
                                          <p:spTgt spid="39"/>
                                        </p:tgtEl>
                                      </p:cBhvr>
                                    </p:animEffect>
                                  </p:childTnLst>
                                </p:cTn>
                              </p:par>
                              <p:par>
                                <p:cTn id="144" presetID="53" presetClass="entr" presetSubtype="16" fill="hold" nodeType="withEffect">
                                  <p:stCondLst>
                                    <p:cond delay="0"/>
                                  </p:stCondLst>
                                  <p:childTnLst>
                                    <p:set>
                                      <p:cBhvr>
                                        <p:cTn id="145" dur="1" fill="hold">
                                          <p:stCondLst>
                                            <p:cond delay="0"/>
                                          </p:stCondLst>
                                        </p:cTn>
                                        <p:tgtEl>
                                          <p:spTgt spid="46"/>
                                        </p:tgtEl>
                                        <p:attrNameLst>
                                          <p:attrName>style.visibility</p:attrName>
                                        </p:attrNameLst>
                                      </p:cBhvr>
                                      <p:to>
                                        <p:strVal val="visible"/>
                                      </p:to>
                                    </p:set>
                                    <p:anim calcmode="lin" valueType="num">
                                      <p:cBhvr>
                                        <p:cTn id="146" dur="1000" fill="hold"/>
                                        <p:tgtEl>
                                          <p:spTgt spid="46"/>
                                        </p:tgtEl>
                                        <p:attrNameLst>
                                          <p:attrName>ppt_w</p:attrName>
                                        </p:attrNameLst>
                                      </p:cBhvr>
                                      <p:tavLst>
                                        <p:tav tm="0">
                                          <p:val>
                                            <p:fltVal val="0"/>
                                          </p:val>
                                        </p:tav>
                                        <p:tav tm="100000">
                                          <p:val>
                                            <p:strVal val="#ppt_w"/>
                                          </p:val>
                                        </p:tav>
                                      </p:tavLst>
                                    </p:anim>
                                    <p:anim calcmode="lin" valueType="num">
                                      <p:cBhvr>
                                        <p:cTn id="147" dur="1000" fill="hold"/>
                                        <p:tgtEl>
                                          <p:spTgt spid="46"/>
                                        </p:tgtEl>
                                        <p:attrNameLst>
                                          <p:attrName>ppt_h</p:attrName>
                                        </p:attrNameLst>
                                      </p:cBhvr>
                                      <p:tavLst>
                                        <p:tav tm="0">
                                          <p:val>
                                            <p:fltVal val="0"/>
                                          </p:val>
                                        </p:tav>
                                        <p:tav tm="100000">
                                          <p:val>
                                            <p:strVal val="#ppt_h"/>
                                          </p:val>
                                        </p:tav>
                                      </p:tavLst>
                                    </p:anim>
                                    <p:animEffect transition="in" filter="fade">
                                      <p:cBhvr>
                                        <p:cTn id="148" dur="1000"/>
                                        <p:tgtEl>
                                          <p:spTgt spid="46"/>
                                        </p:tgtEl>
                                      </p:cBhvr>
                                    </p:animEffect>
                                  </p:childTnLst>
                                </p:cTn>
                              </p:par>
                            </p:childTnLst>
                          </p:cTn>
                        </p:par>
                        <p:par>
                          <p:cTn id="149" fill="hold">
                            <p:stCondLst>
                              <p:cond delay="14000"/>
                            </p:stCondLst>
                            <p:childTnLst>
                              <p:par>
                                <p:cTn id="150" presetID="42" presetClass="entr" presetSubtype="0"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Effect transition="in" filter="fade">
                                      <p:cBhvr>
                                        <p:cTn id="152" dur="1000"/>
                                        <p:tgtEl>
                                          <p:spTgt spid="42"/>
                                        </p:tgtEl>
                                      </p:cBhvr>
                                    </p:animEffect>
                                    <p:anim calcmode="lin" valueType="num">
                                      <p:cBhvr>
                                        <p:cTn id="153" dur="1000" fill="hold"/>
                                        <p:tgtEl>
                                          <p:spTgt spid="42"/>
                                        </p:tgtEl>
                                        <p:attrNameLst>
                                          <p:attrName>ppt_x</p:attrName>
                                        </p:attrNameLst>
                                      </p:cBhvr>
                                      <p:tavLst>
                                        <p:tav tm="0">
                                          <p:val>
                                            <p:strVal val="#ppt_x"/>
                                          </p:val>
                                        </p:tav>
                                        <p:tav tm="100000">
                                          <p:val>
                                            <p:strVal val="#ppt_x"/>
                                          </p:val>
                                        </p:tav>
                                      </p:tavLst>
                                    </p:anim>
                                    <p:anim calcmode="lin" valueType="num">
                                      <p:cBhvr>
                                        <p:cTn id="154" dur="1000" fill="hold"/>
                                        <p:tgtEl>
                                          <p:spTgt spid="42"/>
                                        </p:tgtEl>
                                        <p:attrNameLst>
                                          <p:attrName>ppt_y</p:attrName>
                                        </p:attrNameLst>
                                      </p:cBhvr>
                                      <p:tavLst>
                                        <p:tav tm="0">
                                          <p:val>
                                            <p:strVal val="#ppt_y+.1"/>
                                          </p:val>
                                        </p:tav>
                                        <p:tav tm="100000">
                                          <p:val>
                                            <p:strVal val="#ppt_y"/>
                                          </p:val>
                                        </p:tav>
                                      </p:tavLst>
                                    </p:anim>
                                  </p:childTnLst>
                                </p:cTn>
                              </p:par>
                            </p:childTnLst>
                          </p:cTn>
                        </p:par>
                        <p:par>
                          <p:cTn id="155" fill="hold">
                            <p:stCondLst>
                              <p:cond delay="15000"/>
                            </p:stCondLst>
                            <p:childTnLst>
                              <p:par>
                                <p:cTn id="156" presetID="22" presetClass="entr" presetSubtype="8" fill="hold" nodeType="afterEffect">
                                  <p:stCondLst>
                                    <p:cond delay="0"/>
                                  </p:stCondLst>
                                  <p:childTnLst>
                                    <p:set>
                                      <p:cBhvr>
                                        <p:cTn id="157" dur="1" fill="hold">
                                          <p:stCondLst>
                                            <p:cond delay="0"/>
                                          </p:stCondLst>
                                        </p:cTn>
                                        <p:tgtEl>
                                          <p:spTgt spid="80"/>
                                        </p:tgtEl>
                                        <p:attrNameLst>
                                          <p:attrName>style.visibility</p:attrName>
                                        </p:attrNameLst>
                                      </p:cBhvr>
                                      <p:to>
                                        <p:strVal val="visible"/>
                                      </p:to>
                                    </p:set>
                                    <p:animEffect transition="in" filter="wipe(left)">
                                      <p:cBhvr>
                                        <p:cTn id="15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8" grpId="0" animBg="1"/>
      <p:bldP spid="21" grpId="0"/>
      <p:bldP spid="24" grpId="0" animBg="1"/>
      <p:bldP spid="29" grpId="0" animBg="1"/>
      <p:bldP spid="34"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1772</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2019-07-14T20:29:12Z</dcterms:modified>
</cp:coreProperties>
</file>