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97199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7AC9D0F9-7F38-46B6-A569-2B916BB2DA23}"/>
              </a:ext>
            </a:extLst>
          </p:cNvPr>
          <p:cNvSpPr>
            <a:spLocks noChangeAspect="1"/>
          </p:cNvSpPr>
          <p:nvPr/>
        </p:nvSpPr>
        <p:spPr>
          <a:xfrm>
            <a:off x="1793341" y="2620704"/>
            <a:ext cx="8443207" cy="2468880"/>
          </a:xfrm>
          <a:custGeom>
            <a:avLst/>
            <a:gdLst>
              <a:gd name="connsiteX0" fmla="*/ 1234440 w 8443207"/>
              <a:gd name="connsiteY0" fmla="*/ 0 h 2468880"/>
              <a:gd name="connsiteX1" fmla="*/ 2186994 w 8443207"/>
              <a:gd name="connsiteY1" fmla="*/ 449222 h 2468880"/>
              <a:gd name="connsiteX2" fmla="*/ 2231930 w 8443207"/>
              <a:gd name="connsiteY2" fmla="*/ 509314 h 2468880"/>
              <a:gd name="connsiteX3" fmla="*/ 2276866 w 8443207"/>
              <a:gd name="connsiteY3" fmla="*/ 449222 h 2468880"/>
              <a:gd name="connsiteX4" fmla="*/ 3229419 w 8443207"/>
              <a:gd name="connsiteY4" fmla="*/ 0 h 2468880"/>
              <a:gd name="connsiteX5" fmla="*/ 4181973 w 8443207"/>
              <a:gd name="connsiteY5" fmla="*/ 449222 h 2468880"/>
              <a:gd name="connsiteX6" fmla="*/ 4226115 w 8443207"/>
              <a:gd name="connsiteY6" fmla="*/ 508252 h 2468880"/>
              <a:gd name="connsiteX7" fmla="*/ 4270258 w 8443207"/>
              <a:gd name="connsiteY7" fmla="*/ 449222 h 2468880"/>
              <a:gd name="connsiteX8" fmla="*/ 5222811 w 8443207"/>
              <a:gd name="connsiteY8" fmla="*/ 0 h 2468880"/>
              <a:gd name="connsiteX9" fmla="*/ 6175365 w 8443207"/>
              <a:gd name="connsiteY9" fmla="*/ 449222 h 2468880"/>
              <a:gd name="connsiteX10" fmla="*/ 6215789 w 8443207"/>
              <a:gd name="connsiteY10" fmla="*/ 503280 h 2468880"/>
              <a:gd name="connsiteX11" fmla="*/ 6256213 w 8443207"/>
              <a:gd name="connsiteY11" fmla="*/ 449222 h 2468880"/>
              <a:gd name="connsiteX12" fmla="*/ 7208767 w 8443207"/>
              <a:gd name="connsiteY12" fmla="*/ 0 h 2468880"/>
              <a:gd name="connsiteX13" fmla="*/ 8443207 w 8443207"/>
              <a:gd name="connsiteY13" fmla="*/ 1234440 h 2468880"/>
              <a:gd name="connsiteX14" fmla="*/ 7208767 w 8443207"/>
              <a:gd name="connsiteY14" fmla="*/ 2468880 h 2468880"/>
              <a:gd name="connsiteX15" fmla="*/ 6256213 w 8443207"/>
              <a:gd name="connsiteY15" fmla="*/ 2019659 h 2468880"/>
              <a:gd name="connsiteX16" fmla="*/ 6215789 w 8443207"/>
              <a:gd name="connsiteY16" fmla="*/ 1965600 h 2468880"/>
              <a:gd name="connsiteX17" fmla="*/ 6175365 w 8443207"/>
              <a:gd name="connsiteY17" fmla="*/ 2019659 h 2468880"/>
              <a:gd name="connsiteX18" fmla="*/ 5222811 w 8443207"/>
              <a:gd name="connsiteY18" fmla="*/ 2468880 h 2468880"/>
              <a:gd name="connsiteX19" fmla="*/ 4270258 w 8443207"/>
              <a:gd name="connsiteY19" fmla="*/ 2019659 h 2468880"/>
              <a:gd name="connsiteX20" fmla="*/ 4226115 w 8443207"/>
              <a:gd name="connsiteY20" fmla="*/ 1960628 h 2468880"/>
              <a:gd name="connsiteX21" fmla="*/ 4181973 w 8443207"/>
              <a:gd name="connsiteY21" fmla="*/ 2019659 h 2468880"/>
              <a:gd name="connsiteX22" fmla="*/ 3229419 w 8443207"/>
              <a:gd name="connsiteY22" fmla="*/ 2468880 h 2468880"/>
              <a:gd name="connsiteX23" fmla="*/ 2276866 w 8443207"/>
              <a:gd name="connsiteY23" fmla="*/ 2019659 h 2468880"/>
              <a:gd name="connsiteX24" fmla="*/ 2231930 w 8443207"/>
              <a:gd name="connsiteY24" fmla="*/ 1959567 h 2468880"/>
              <a:gd name="connsiteX25" fmla="*/ 2186994 w 8443207"/>
              <a:gd name="connsiteY25" fmla="*/ 2019659 h 2468880"/>
              <a:gd name="connsiteX26" fmla="*/ 1234440 w 8443207"/>
              <a:gd name="connsiteY26" fmla="*/ 2468880 h 2468880"/>
              <a:gd name="connsiteX27" fmla="*/ 0 w 8443207"/>
              <a:gd name="connsiteY27" fmla="*/ 1234440 h 2468880"/>
              <a:gd name="connsiteX28" fmla="*/ 1234440 w 8443207"/>
              <a:gd name="connsiteY28" fmla="*/ 0 h 2468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43207" h="2468880">
                <a:moveTo>
                  <a:pt x="1234440" y="0"/>
                </a:moveTo>
                <a:cubicBezTo>
                  <a:pt x="1617931" y="0"/>
                  <a:pt x="1960580" y="174871"/>
                  <a:pt x="2186994" y="449222"/>
                </a:cubicBezTo>
                <a:lnTo>
                  <a:pt x="2231930" y="509314"/>
                </a:lnTo>
                <a:lnTo>
                  <a:pt x="2276866" y="449222"/>
                </a:lnTo>
                <a:cubicBezTo>
                  <a:pt x="2503280" y="174871"/>
                  <a:pt x="2845928" y="0"/>
                  <a:pt x="3229419" y="0"/>
                </a:cubicBezTo>
                <a:cubicBezTo>
                  <a:pt x="3612910" y="0"/>
                  <a:pt x="3955559" y="174871"/>
                  <a:pt x="4181973" y="449222"/>
                </a:cubicBezTo>
                <a:lnTo>
                  <a:pt x="4226115" y="508252"/>
                </a:lnTo>
                <a:lnTo>
                  <a:pt x="4270258" y="449222"/>
                </a:lnTo>
                <a:cubicBezTo>
                  <a:pt x="4496672" y="174871"/>
                  <a:pt x="4839320" y="0"/>
                  <a:pt x="5222811" y="0"/>
                </a:cubicBezTo>
                <a:cubicBezTo>
                  <a:pt x="5606302" y="0"/>
                  <a:pt x="5948950" y="174871"/>
                  <a:pt x="6175365" y="449222"/>
                </a:cubicBezTo>
                <a:lnTo>
                  <a:pt x="6215789" y="503280"/>
                </a:lnTo>
                <a:lnTo>
                  <a:pt x="6256213" y="449222"/>
                </a:lnTo>
                <a:cubicBezTo>
                  <a:pt x="6482628" y="174871"/>
                  <a:pt x="6825276" y="0"/>
                  <a:pt x="7208767" y="0"/>
                </a:cubicBezTo>
                <a:cubicBezTo>
                  <a:pt x="7890529" y="0"/>
                  <a:pt x="8443207" y="552678"/>
                  <a:pt x="8443207" y="1234440"/>
                </a:cubicBezTo>
                <a:cubicBezTo>
                  <a:pt x="8443207" y="1916202"/>
                  <a:pt x="7890529" y="2468880"/>
                  <a:pt x="7208767" y="2468880"/>
                </a:cubicBezTo>
                <a:cubicBezTo>
                  <a:pt x="6825276" y="2468880"/>
                  <a:pt x="6482628" y="2294009"/>
                  <a:pt x="6256213" y="2019659"/>
                </a:cubicBezTo>
                <a:lnTo>
                  <a:pt x="6215789" y="1965600"/>
                </a:lnTo>
                <a:lnTo>
                  <a:pt x="6175365" y="2019659"/>
                </a:lnTo>
                <a:cubicBezTo>
                  <a:pt x="5948950" y="2294009"/>
                  <a:pt x="5606302" y="2468880"/>
                  <a:pt x="5222811" y="2468880"/>
                </a:cubicBezTo>
                <a:cubicBezTo>
                  <a:pt x="4839320" y="2468880"/>
                  <a:pt x="4496672" y="2294009"/>
                  <a:pt x="4270258" y="2019659"/>
                </a:cubicBezTo>
                <a:lnTo>
                  <a:pt x="4226115" y="1960628"/>
                </a:lnTo>
                <a:lnTo>
                  <a:pt x="4181973" y="2019659"/>
                </a:lnTo>
                <a:cubicBezTo>
                  <a:pt x="3955559" y="2294009"/>
                  <a:pt x="3612910" y="2468880"/>
                  <a:pt x="3229419" y="2468880"/>
                </a:cubicBezTo>
                <a:cubicBezTo>
                  <a:pt x="2845928" y="2468880"/>
                  <a:pt x="2503280" y="2294009"/>
                  <a:pt x="2276866" y="2019659"/>
                </a:cubicBezTo>
                <a:lnTo>
                  <a:pt x="2231930" y="1959567"/>
                </a:lnTo>
                <a:lnTo>
                  <a:pt x="2186994" y="2019659"/>
                </a:lnTo>
                <a:cubicBezTo>
                  <a:pt x="1960580" y="2294009"/>
                  <a:pt x="1617931" y="2468880"/>
                  <a:pt x="1234440" y="2468880"/>
                </a:cubicBezTo>
                <a:cubicBezTo>
                  <a:pt x="552678" y="2468880"/>
                  <a:pt x="0" y="1916202"/>
                  <a:pt x="0" y="1234440"/>
                </a:cubicBezTo>
                <a:cubicBezTo>
                  <a:pt x="0" y="552678"/>
                  <a:pt x="552678" y="0"/>
                  <a:pt x="1234440" y="0"/>
                </a:cubicBezTo>
                <a:close/>
              </a:path>
            </a:pathLst>
          </a:custGeom>
          <a:solidFill>
            <a:schemeClr val="bg1"/>
          </a:solidFill>
          <a:ln>
            <a:noFill/>
          </a:ln>
          <a:effectLst>
            <a:outerShdw blurRad="76200" dist="762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61D5547-06AF-4230-9E9C-B662DD62ED7E}"/>
              </a:ext>
            </a:extLst>
          </p:cNvPr>
          <p:cNvSpPr>
            <a:spLocks noChangeAspect="1"/>
          </p:cNvSpPr>
          <p:nvPr/>
        </p:nvSpPr>
        <p:spPr>
          <a:xfrm rot="10800000">
            <a:off x="1892464" y="2712148"/>
            <a:ext cx="2270637" cy="2286000"/>
          </a:xfrm>
          <a:custGeom>
            <a:avLst/>
            <a:gdLst>
              <a:gd name="connsiteX0" fmla="*/ 1127637 w 2270637"/>
              <a:gd name="connsiteY0" fmla="*/ 0 h 2286000"/>
              <a:gd name="connsiteX1" fmla="*/ 2270637 w 2270637"/>
              <a:gd name="connsiteY1" fmla="*/ 1143000 h 2286000"/>
              <a:gd name="connsiteX2" fmla="*/ 1127637 w 2270637"/>
              <a:gd name="connsiteY2" fmla="*/ 2286000 h 2286000"/>
              <a:gd name="connsiteX3" fmla="*/ 7859 w 2270637"/>
              <a:gd name="connsiteY3" fmla="*/ 1373354 h 2286000"/>
              <a:gd name="connsiteX4" fmla="*/ 0 w 2270637"/>
              <a:gd name="connsiteY4" fmla="*/ 1295400 h 2286000"/>
              <a:gd name="connsiteX5" fmla="*/ 274320 w 2270637"/>
              <a:gd name="connsiteY5" fmla="*/ 1295400 h 2286000"/>
              <a:gd name="connsiteX6" fmla="*/ 276606 w 2270637"/>
              <a:gd name="connsiteY6" fmla="*/ 1318070 h 2286000"/>
              <a:gd name="connsiteX7" fmla="*/ 1127637 w 2270637"/>
              <a:gd name="connsiteY7" fmla="*/ 2011680 h 2286000"/>
              <a:gd name="connsiteX8" fmla="*/ 1996317 w 2270637"/>
              <a:gd name="connsiteY8" fmla="*/ 1143000 h 2286000"/>
              <a:gd name="connsiteX9" fmla="*/ 1127637 w 2270637"/>
              <a:gd name="connsiteY9" fmla="*/ 274320 h 2286000"/>
              <a:gd name="connsiteX10" fmla="*/ 276606 w 2270637"/>
              <a:gd name="connsiteY10" fmla="*/ 967931 h 2286000"/>
              <a:gd name="connsiteX11" fmla="*/ 274320 w 2270637"/>
              <a:gd name="connsiteY11" fmla="*/ 990600 h 2286000"/>
              <a:gd name="connsiteX12" fmla="*/ 0 w 2270637"/>
              <a:gd name="connsiteY12" fmla="*/ 990600 h 2286000"/>
              <a:gd name="connsiteX13" fmla="*/ 7859 w 2270637"/>
              <a:gd name="connsiteY13" fmla="*/ 912646 h 2286000"/>
              <a:gd name="connsiteX14" fmla="*/ 1127637 w 2270637"/>
              <a:gd name="connsiteY14"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0637" h="2286000">
                <a:moveTo>
                  <a:pt x="1127637" y="0"/>
                </a:moveTo>
                <a:cubicBezTo>
                  <a:pt x="1758898" y="0"/>
                  <a:pt x="2270637" y="511739"/>
                  <a:pt x="2270637" y="1143000"/>
                </a:cubicBezTo>
                <a:cubicBezTo>
                  <a:pt x="2270637" y="1774261"/>
                  <a:pt x="1758898" y="2286000"/>
                  <a:pt x="1127637" y="2286000"/>
                </a:cubicBezTo>
                <a:cubicBezTo>
                  <a:pt x="575284" y="2286000"/>
                  <a:pt x="114440" y="1894200"/>
                  <a:pt x="7859" y="1373354"/>
                </a:cubicBezTo>
                <a:lnTo>
                  <a:pt x="0" y="1295400"/>
                </a:lnTo>
                <a:lnTo>
                  <a:pt x="274320" y="1295400"/>
                </a:lnTo>
                <a:lnTo>
                  <a:pt x="276606" y="1318070"/>
                </a:lnTo>
                <a:cubicBezTo>
                  <a:pt x="357607" y="1713913"/>
                  <a:pt x="707848" y="2011680"/>
                  <a:pt x="1127637" y="2011680"/>
                </a:cubicBezTo>
                <a:cubicBezTo>
                  <a:pt x="1607396" y="2011680"/>
                  <a:pt x="1996317" y="1622759"/>
                  <a:pt x="1996317" y="1143000"/>
                </a:cubicBezTo>
                <a:cubicBezTo>
                  <a:pt x="1996317" y="663241"/>
                  <a:pt x="1607396" y="274320"/>
                  <a:pt x="1127637" y="274320"/>
                </a:cubicBezTo>
                <a:cubicBezTo>
                  <a:pt x="707848" y="274320"/>
                  <a:pt x="357607" y="572088"/>
                  <a:pt x="276606" y="967931"/>
                </a:cubicBezTo>
                <a:lnTo>
                  <a:pt x="274320" y="990600"/>
                </a:lnTo>
                <a:lnTo>
                  <a:pt x="0" y="990600"/>
                </a:lnTo>
                <a:lnTo>
                  <a:pt x="7859" y="912646"/>
                </a:lnTo>
                <a:cubicBezTo>
                  <a:pt x="114440" y="391800"/>
                  <a:pt x="575284" y="0"/>
                  <a:pt x="1127637" y="0"/>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53E209E-B857-40C8-82F4-C44FB54CAE3F}"/>
              </a:ext>
            </a:extLst>
          </p:cNvPr>
          <p:cNvSpPr>
            <a:spLocks noChangeAspect="1"/>
          </p:cNvSpPr>
          <p:nvPr/>
        </p:nvSpPr>
        <p:spPr>
          <a:xfrm>
            <a:off x="3889027" y="2712149"/>
            <a:ext cx="2255274" cy="2286000"/>
          </a:xfrm>
          <a:custGeom>
            <a:avLst/>
            <a:gdLst>
              <a:gd name="connsiteX0" fmla="*/ 0 w 2255274"/>
              <a:gd name="connsiteY0" fmla="*/ 1295400 h 2286000"/>
              <a:gd name="connsiteX1" fmla="*/ 274321 w 2255274"/>
              <a:gd name="connsiteY1" fmla="*/ 1295400 h 2286000"/>
              <a:gd name="connsiteX2" fmla="*/ 276606 w 2255274"/>
              <a:gd name="connsiteY2" fmla="*/ 1318070 h 2286000"/>
              <a:gd name="connsiteX3" fmla="*/ 1127637 w 2255274"/>
              <a:gd name="connsiteY3" fmla="*/ 2011680 h 2286000"/>
              <a:gd name="connsiteX4" fmla="*/ 1978669 w 2255274"/>
              <a:gd name="connsiteY4" fmla="*/ 1318070 h 2286000"/>
              <a:gd name="connsiteX5" fmla="*/ 1980954 w 2255274"/>
              <a:gd name="connsiteY5" fmla="*/ 1295400 h 2286000"/>
              <a:gd name="connsiteX6" fmla="*/ 2255274 w 2255274"/>
              <a:gd name="connsiteY6" fmla="*/ 1295400 h 2286000"/>
              <a:gd name="connsiteX7" fmla="*/ 2247416 w 2255274"/>
              <a:gd name="connsiteY7" fmla="*/ 1373354 h 2286000"/>
              <a:gd name="connsiteX8" fmla="*/ 1127637 w 2255274"/>
              <a:gd name="connsiteY8" fmla="*/ 2286000 h 2286000"/>
              <a:gd name="connsiteX9" fmla="*/ 7859 w 2255274"/>
              <a:gd name="connsiteY9" fmla="*/ 1373354 h 2286000"/>
              <a:gd name="connsiteX10" fmla="*/ 1127637 w 2255274"/>
              <a:gd name="connsiteY10" fmla="*/ 0 h 2286000"/>
              <a:gd name="connsiteX11" fmla="*/ 2247416 w 2255274"/>
              <a:gd name="connsiteY11" fmla="*/ 912646 h 2286000"/>
              <a:gd name="connsiteX12" fmla="*/ 2255274 w 2255274"/>
              <a:gd name="connsiteY12" fmla="*/ 990600 h 2286000"/>
              <a:gd name="connsiteX13" fmla="*/ 1980954 w 2255274"/>
              <a:gd name="connsiteY13" fmla="*/ 990600 h 2286000"/>
              <a:gd name="connsiteX14" fmla="*/ 1978669 w 2255274"/>
              <a:gd name="connsiteY14" fmla="*/ 967931 h 2286000"/>
              <a:gd name="connsiteX15" fmla="*/ 1127637 w 2255274"/>
              <a:gd name="connsiteY15" fmla="*/ 274320 h 2286000"/>
              <a:gd name="connsiteX16" fmla="*/ 276606 w 2255274"/>
              <a:gd name="connsiteY16" fmla="*/ 967931 h 2286000"/>
              <a:gd name="connsiteX17" fmla="*/ 274321 w 2255274"/>
              <a:gd name="connsiteY17" fmla="*/ 990600 h 2286000"/>
              <a:gd name="connsiteX18" fmla="*/ 0 w 2255274"/>
              <a:gd name="connsiteY18" fmla="*/ 990600 h 2286000"/>
              <a:gd name="connsiteX19" fmla="*/ 7859 w 2255274"/>
              <a:gd name="connsiteY19" fmla="*/ 912646 h 2286000"/>
              <a:gd name="connsiteX20" fmla="*/ 1127637 w 2255274"/>
              <a:gd name="connsiteY20"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55274" h="2286000">
                <a:moveTo>
                  <a:pt x="0" y="1295400"/>
                </a:moveTo>
                <a:lnTo>
                  <a:pt x="274321" y="1295400"/>
                </a:lnTo>
                <a:lnTo>
                  <a:pt x="276606" y="1318070"/>
                </a:lnTo>
                <a:cubicBezTo>
                  <a:pt x="357607" y="1713913"/>
                  <a:pt x="707848" y="2011680"/>
                  <a:pt x="1127637" y="2011680"/>
                </a:cubicBezTo>
                <a:cubicBezTo>
                  <a:pt x="1547426" y="2011680"/>
                  <a:pt x="1897668" y="1713913"/>
                  <a:pt x="1978669" y="1318070"/>
                </a:cubicBezTo>
                <a:lnTo>
                  <a:pt x="1980954" y="1295400"/>
                </a:lnTo>
                <a:lnTo>
                  <a:pt x="2255274" y="1295400"/>
                </a:lnTo>
                <a:lnTo>
                  <a:pt x="2247416" y="1373354"/>
                </a:lnTo>
                <a:cubicBezTo>
                  <a:pt x="2140835" y="1894200"/>
                  <a:pt x="1679991" y="2286000"/>
                  <a:pt x="1127637" y="2286000"/>
                </a:cubicBezTo>
                <a:cubicBezTo>
                  <a:pt x="575284" y="2286000"/>
                  <a:pt x="114439" y="1894200"/>
                  <a:pt x="7859" y="1373354"/>
                </a:cubicBezTo>
                <a:close/>
                <a:moveTo>
                  <a:pt x="1127637" y="0"/>
                </a:moveTo>
                <a:cubicBezTo>
                  <a:pt x="1679991" y="0"/>
                  <a:pt x="2140835" y="391800"/>
                  <a:pt x="2247416" y="912646"/>
                </a:cubicBezTo>
                <a:lnTo>
                  <a:pt x="2255274" y="990600"/>
                </a:lnTo>
                <a:lnTo>
                  <a:pt x="1980954" y="990600"/>
                </a:lnTo>
                <a:lnTo>
                  <a:pt x="1978669" y="967931"/>
                </a:lnTo>
                <a:cubicBezTo>
                  <a:pt x="1897668" y="572088"/>
                  <a:pt x="1547426" y="274320"/>
                  <a:pt x="1127637" y="274320"/>
                </a:cubicBezTo>
                <a:cubicBezTo>
                  <a:pt x="707848" y="274320"/>
                  <a:pt x="357607" y="572088"/>
                  <a:pt x="276606" y="967931"/>
                </a:cubicBezTo>
                <a:lnTo>
                  <a:pt x="274321" y="990600"/>
                </a:lnTo>
                <a:lnTo>
                  <a:pt x="0" y="990600"/>
                </a:lnTo>
                <a:lnTo>
                  <a:pt x="7859" y="912646"/>
                </a:lnTo>
                <a:cubicBezTo>
                  <a:pt x="114439" y="391800"/>
                  <a:pt x="575284" y="0"/>
                  <a:pt x="1127637" y="0"/>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B14221E-A283-4EC0-96A9-F4E40C4044CC}"/>
              </a:ext>
            </a:extLst>
          </p:cNvPr>
          <p:cNvSpPr>
            <a:spLocks noChangeAspect="1"/>
          </p:cNvSpPr>
          <p:nvPr/>
        </p:nvSpPr>
        <p:spPr>
          <a:xfrm>
            <a:off x="5885591" y="2712148"/>
            <a:ext cx="2255274" cy="2286000"/>
          </a:xfrm>
          <a:custGeom>
            <a:avLst/>
            <a:gdLst>
              <a:gd name="connsiteX0" fmla="*/ 0 w 2255274"/>
              <a:gd name="connsiteY0" fmla="*/ 1295400 h 2286000"/>
              <a:gd name="connsiteX1" fmla="*/ 274321 w 2255274"/>
              <a:gd name="connsiteY1" fmla="*/ 1295400 h 2286000"/>
              <a:gd name="connsiteX2" fmla="*/ 276606 w 2255274"/>
              <a:gd name="connsiteY2" fmla="*/ 1318070 h 2286000"/>
              <a:gd name="connsiteX3" fmla="*/ 1127637 w 2255274"/>
              <a:gd name="connsiteY3" fmla="*/ 2011680 h 2286000"/>
              <a:gd name="connsiteX4" fmla="*/ 1978669 w 2255274"/>
              <a:gd name="connsiteY4" fmla="*/ 1318070 h 2286000"/>
              <a:gd name="connsiteX5" fmla="*/ 1980954 w 2255274"/>
              <a:gd name="connsiteY5" fmla="*/ 1295400 h 2286000"/>
              <a:gd name="connsiteX6" fmla="*/ 2255274 w 2255274"/>
              <a:gd name="connsiteY6" fmla="*/ 1295400 h 2286000"/>
              <a:gd name="connsiteX7" fmla="*/ 2247416 w 2255274"/>
              <a:gd name="connsiteY7" fmla="*/ 1373354 h 2286000"/>
              <a:gd name="connsiteX8" fmla="*/ 1127637 w 2255274"/>
              <a:gd name="connsiteY8" fmla="*/ 2286000 h 2286000"/>
              <a:gd name="connsiteX9" fmla="*/ 7859 w 2255274"/>
              <a:gd name="connsiteY9" fmla="*/ 1373354 h 2286000"/>
              <a:gd name="connsiteX10" fmla="*/ 1127637 w 2255274"/>
              <a:gd name="connsiteY10" fmla="*/ 0 h 2286000"/>
              <a:gd name="connsiteX11" fmla="*/ 2247416 w 2255274"/>
              <a:gd name="connsiteY11" fmla="*/ 912646 h 2286000"/>
              <a:gd name="connsiteX12" fmla="*/ 2255274 w 2255274"/>
              <a:gd name="connsiteY12" fmla="*/ 990600 h 2286000"/>
              <a:gd name="connsiteX13" fmla="*/ 1980954 w 2255274"/>
              <a:gd name="connsiteY13" fmla="*/ 990600 h 2286000"/>
              <a:gd name="connsiteX14" fmla="*/ 1978669 w 2255274"/>
              <a:gd name="connsiteY14" fmla="*/ 967931 h 2286000"/>
              <a:gd name="connsiteX15" fmla="*/ 1127637 w 2255274"/>
              <a:gd name="connsiteY15" fmla="*/ 274320 h 2286000"/>
              <a:gd name="connsiteX16" fmla="*/ 276606 w 2255274"/>
              <a:gd name="connsiteY16" fmla="*/ 967931 h 2286000"/>
              <a:gd name="connsiteX17" fmla="*/ 274321 w 2255274"/>
              <a:gd name="connsiteY17" fmla="*/ 990600 h 2286000"/>
              <a:gd name="connsiteX18" fmla="*/ 0 w 2255274"/>
              <a:gd name="connsiteY18" fmla="*/ 990600 h 2286000"/>
              <a:gd name="connsiteX19" fmla="*/ 7859 w 2255274"/>
              <a:gd name="connsiteY19" fmla="*/ 912646 h 2286000"/>
              <a:gd name="connsiteX20" fmla="*/ 1127637 w 2255274"/>
              <a:gd name="connsiteY20"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55274" h="2286000">
                <a:moveTo>
                  <a:pt x="0" y="1295400"/>
                </a:moveTo>
                <a:lnTo>
                  <a:pt x="274321" y="1295400"/>
                </a:lnTo>
                <a:lnTo>
                  <a:pt x="276606" y="1318070"/>
                </a:lnTo>
                <a:cubicBezTo>
                  <a:pt x="357607" y="1713913"/>
                  <a:pt x="707848" y="2011680"/>
                  <a:pt x="1127637" y="2011680"/>
                </a:cubicBezTo>
                <a:cubicBezTo>
                  <a:pt x="1547426" y="2011680"/>
                  <a:pt x="1897668" y="1713913"/>
                  <a:pt x="1978669" y="1318070"/>
                </a:cubicBezTo>
                <a:lnTo>
                  <a:pt x="1980954" y="1295400"/>
                </a:lnTo>
                <a:lnTo>
                  <a:pt x="2255274" y="1295400"/>
                </a:lnTo>
                <a:lnTo>
                  <a:pt x="2247416" y="1373354"/>
                </a:lnTo>
                <a:cubicBezTo>
                  <a:pt x="2140835" y="1894200"/>
                  <a:pt x="1679991" y="2286000"/>
                  <a:pt x="1127637" y="2286000"/>
                </a:cubicBezTo>
                <a:cubicBezTo>
                  <a:pt x="575284" y="2286000"/>
                  <a:pt x="114439" y="1894200"/>
                  <a:pt x="7859" y="1373354"/>
                </a:cubicBezTo>
                <a:close/>
                <a:moveTo>
                  <a:pt x="1127637" y="0"/>
                </a:moveTo>
                <a:cubicBezTo>
                  <a:pt x="1679991" y="0"/>
                  <a:pt x="2140835" y="391800"/>
                  <a:pt x="2247416" y="912646"/>
                </a:cubicBezTo>
                <a:lnTo>
                  <a:pt x="2255274" y="990600"/>
                </a:lnTo>
                <a:lnTo>
                  <a:pt x="1980954" y="990600"/>
                </a:lnTo>
                <a:lnTo>
                  <a:pt x="1978669" y="967931"/>
                </a:lnTo>
                <a:cubicBezTo>
                  <a:pt x="1897668" y="572088"/>
                  <a:pt x="1547426" y="274320"/>
                  <a:pt x="1127637" y="274320"/>
                </a:cubicBezTo>
                <a:cubicBezTo>
                  <a:pt x="707848" y="274320"/>
                  <a:pt x="357607" y="572088"/>
                  <a:pt x="276606" y="967931"/>
                </a:cubicBezTo>
                <a:lnTo>
                  <a:pt x="274321" y="990600"/>
                </a:lnTo>
                <a:lnTo>
                  <a:pt x="0" y="990600"/>
                </a:lnTo>
                <a:lnTo>
                  <a:pt x="7859" y="912646"/>
                </a:lnTo>
                <a:cubicBezTo>
                  <a:pt x="114439" y="391800"/>
                  <a:pt x="575284" y="0"/>
                  <a:pt x="1127637" y="0"/>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06145AE-4867-43DA-B403-27945E4C5692}"/>
              </a:ext>
            </a:extLst>
          </p:cNvPr>
          <p:cNvSpPr>
            <a:spLocks noChangeAspect="1"/>
          </p:cNvSpPr>
          <p:nvPr/>
        </p:nvSpPr>
        <p:spPr>
          <a:xfrm>
            <a:off x="7866791" y="2712148"/>
            <a:ext cx="2270637" cy="2286000"/>
          </a:xfrm>
          <a:custGeom>
            <a:avLst/>
            <a:gdLst>
              <a:gd name="connsiteX0" fmla="*/ 1127637 w 2270637"/>
              <a:gd name="connsiteY0" fmla="*/ 0 h 2286000"/>
              <a:gd name="connsiteX1" fmla="*/ 2270637 w 2270637"/>
              <a:gd name="connsiteY1" fmla="*/ 1143000 h 2286000"/>
              <a:gd name="connsiteX2" fmla="*/ 1127637 w 2270637"/>
              <a:gd name="connsiteY2" fmla="*/ 2286000 h 2286000"/>
              <a:gd name="connsiteX3" fmla="*/ 7859 w 2270637"/>
              <a:gd name="connsiteY3" fmla="*/ 1373354 h 2286000"/>
              <a:gd name="connsiteX4" fmla="*/ 0 w 2270637"/>
              <a:gd name="connsiteY4" fmla="*/ 1295400 h 2286000"/>
              <a:gd name="connsiteX5" fmla="*/ 274320 w 2270637"/>
              <a:gd name="connsiteY5" fmla="*/ 1295400 h 2286000"/>
              <a:gd name="connsiteX6" fmla="*/ 276606 w 2270637"/>
              <a:gd name="connsiteY6" fmla="*/ 1318070 h 2286000"/>
              <a:gd name="connsiteX7" fmla="*/ 1127637 w 2270637"/>
              <a:gd name="connsiteY7" fmla="*/ 2011680 h 2286000"/>
              <a:gd name="connsiteX8" fmla="*/ 1996317 w 2270637"/>
              <a:gd name="connsiteY8" fmla="*/ 1143000 h 2286000"/>
              <a:gd name="connsiteX9" fmla="*/ 1127637 w 2270637"/>
              <a:gd name="connsiteY9" fmla="*/ 274320 h 2286000"/>
              <a:gd name="connsiteX10" fmla="*/ 276606 w 2270637"/>
              <a:gd name="connsiteY10" fmla="*/ 967931 h 2286000"/>
              <a:gd name="connsiteX11" fmla="*/ 274320 w 2270637"/>
              <a:gd name="connsiteY11" fmla="*/ 990600 h 2286000"/>
              <a:gd name="connsiteX12" fmla="*/ 0 w 2270637"/>
              <a:gd name="connsiteY12" fmla="*/ 990600 h 2286000"/>
              <a:gd name="connsiteX13" fmla="*/ 7859 w 2270637"/>
              <a:gd name="connsiteY13" fmla="*/ 912646 h 2286000"/>
              <a:gd name="connsiteX14" fmla="*/ 1127637 w 2270637"/>
              <a:gd name="connsiteY14"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0637" h="2286000">
                <a:moveTo>
                  <a:pt x="1127637" y="0"/>
                </a:moveTo>
                <a:cubicBezTo>
                  <a:pt x="1758898" y="0"/>
                  <a:pt x="2270637" y="511739"/>
                  <a:pt x="2270637" y="1143000"/>
                </a:cubicBezTo>
                <a:cubicBezTo>
                  <a:pt x="2270637" y="1774261"/>
                  <a:pt x="1758898" y="2286000"/>
                  <a:pt x="1127637" y="2286000"/>
                </a:cubicBezTo>
                <a:cubicBezTo>
                  <a:pt x="575284" y="2286000"/>
                  <a:pt x="114440" y="1894200"/>
                  <a:pt x="7859" y="1373354"/>
                </a:cubicBezTo>
                <a:lnTo>
                  <a:pt x="0" y="1295400"/>
                </a:lnTo>
                <a:lnTo>
                  <a:pt x="274320" y="1295400"/>
                </a:lnTo>
                <a:lnTo>
                  <a:pt x="276606" y="1318070"/>
                </a:lnTo>
                <a:cubicBezTo>
                  <a:pt x="357607" y="1713913"/>
                  <a:pt x="707848" y="2011680"/>
                  <a:pt x="1127637" y="2011680"/>
                </a:cubicBezTo>
                <a:cubicBezTo>
                  <a:pt x="1607396" y="2011680"/>
                  <a:pt x="1996317" y="1622759"/>
                  <a:pt x="1996317" y="1143000"/>
                </a:cubicBezTo>
                <a:cubicBezTo>
                  <a:pt x="1996317" y="663241"/>
                  <a:pt x="1607396" y="274320"/>
                  <a:pt x="1127637" y="274320"/>
                </a:cubicBezTo>
                <a:cubicBezTo>
                  <a:pt x="707848" y="274320"/>
                  <a:pt x="357607" y="572088"/>
                  <a:pt x="276606" y="967931"/>
                </a:cubicBezTo>
                <a:lnTo>
                  <a:pt x="274320" y="990600"/>
                </a:lnTo>
                <a:lnTo>
                  <a:pt x="0" y="990600"/>
                </a:lnTo>
                <a:lnTo>
                  <a:pt x="7859" y="912646"/>
                </a:lnTo>
                <a:cubicBezTo>
                  <a:pt x="114440" y="391800"/>
                  <a:pt x="575284" y="0"/>
                  <a:pt x="1127637"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A6671884-E6D5-4BF7-8B9D-7FA3D069D9BE}"/>
              </a:ext>
            </a:extLst>
          </p:cNvPr>
          <p:cNvGrpSpPr/>
          <p:nvPr/>
        </p:nvGrpSpPr>
        <p:grpSpPr>
          <a:xfrm>
            <a:off x="2524862" y="3352228"/>
            <a:ext cx="1005840" cy="1005840"/>
            <a:chOff x="2613598" y="3535679"/>
            <a:chExt cx="1005840" cy="1005840"/>
          </a:xfrm>
        </p:grpSpPr>
        <p:sp>
          <p:nvSpPr>
            <p:cNvPr id="19" name="Oval 18">
              <a:extLst>
                <a:ext uri="{FF2B5EF4-FFF2-40B4-BE49-F238E27FC236}">
                  <a16:creationId xmlns:a16="http://schemas.microsoft.com/office/drawing/2014/main" id="{DD6AC68F-45A9-4421-A119-22605E5F46F7}"/>
                </a:ext>
              </a:extLst>
            </p:cNvPr>
            <p:cNvSpPr>
              <a:spLocks noChangeAspect="1"/>
            </p:cNvSpPr>
            <p:nvPr/>
          </p:nvSpPr>
          <p:spPr>
            <a:xfrm>
              <a:off x="2613598" y="3535679"/>
              <a:ext cx="1005840"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1B7C4691-F6E0-4F21-8A18-82AB23C0AD9B}"/>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01</a:t>
              </a:r>
            </a:p>
            <a:p>
              <a:pPr algn="ctr"/>
              <a:r>
                <a:rPr lang="en-US" sz="1100" dirty="0">
                  <a:solidFill>
                    <a:srgbClr val="4D4D4D"/>
                  </a:solidFill>
                </a:rPr>
                <a:t>OPTION</a:t>
              </a:r>
            </a:p>
          </p:txBody>
        </p:sp>
      </p:grpSp>
      <p:grpSp>
        <p:nvGrpSpPr>
          <p:cNvPr id="21" name="Group 20">
            <a:extLst>
              <a:ext uri="{FF2B5EF4-FFF2-40B4-BE49-F238E27FC236}">
                <a16:creationId xmlns:a16="http://schemas.microsoft.com/office/drawing/2014/main" id="{A42AC61E-F6EA-41F3-8519-70200224435A}"/>
              </a:ext>
            </a:extLst>
          </p:cNvPr>
          <p:cNvGrpSpPr/>
          <p:nvPr/>
        </p:nvGrpSpPr>
        <p:grpSpPr>
          <a:xfrm>
            <a:off x="4506062" y="3352228"/>
            <a:ext cx="1005840" cy="1005840"/>
            <a:chOff x="2613598" y="3535679"/>
            <a:chExt cx="1005840" cy="1005840"/>
          </a:xfrm>
        </p:grpSpPr>
        <p:sp>
          <p:nvSpPr>
            <p:cNvPr id="22" name="Oval 21">
              <a:extLst>
                <a:ext uri="{FF2B5EF4-FFF2-40B4-BE49-F238E27FC236}">
                  <a16:creationId xmlns:a16="http://schemas.microsoft.com/office/drawing/2014/main" id="{5B58D2B9-3C67-4580-B3C5-89252547031B}"/>
                </a:ext>
              </a:extLst>
            </p:cNvPr>
            <p:cNvSpPr>
              <a:spLocks noChangeAspect="1"/>
            </p:cNvSpPr>
            <p:nvPr/>
          </p:nvSpPr>
          <p:spPr>
            <a:xfrm>
              <a:off x="2613598" y="3535679"/>
              <a:ext cx="1005840"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70A1954D-F2D8-4C3F-8321-37D708BFC5E3}"/>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02</a:t>
              </a:r>
            </a:p>
            <a:p>
              <a:pPr algn="ctr"/>
              <a:r>
                <a:rPr lang="en-US" sz="1100" dirty="0">
                  <a:solidFill>
                    <a:srgbClr val="4D4D4D"/>
                  </a:solidFill>
                </a:rPr>
                <a:t>OPTION</a:t>
              </a:r>
            </a:p>
          </p:txBody>
        </p:sp>
      </p:grpSp>
      <p:grpSp>
        <p:nvGrpSpPr>
          <p:cNvPr id="24" name="Group 23">
            <a:extLst>
              <a:ext uri="{FF2B5EF4-FFF2-40B4-BE49-F238E27FC236}">
                <a16:creationId xmlns:a16="http://schemas.microsoft.com/office/drawing/2014/main" id="{F6096575-4B00-47D0-94FF-34E7CD0938A7}"/>
              </a:ext>
            </a:extLst>
          </p:cNvPr>
          <p:cNvGrpSpPr/>
          <p:nvPr/>
        </p:nvGrpSpPr>
        <p:grpSpPr>
          <a:xfrm>
            <a:off x="6509239" y="3352227"/>
            <a:ext cx="1005840" cy="1005840"/>
            <a:chOff x="2613598" y="3535679"/>
            <a:chExt cx="1005840" cy="1005840"/>
          </a:xfrm>
        </p:grpSpPr>
        <p:sp>
          <p:nvSpPr>
            <p:cNvPr id="25" name="Oval 24">
              <a:extLst>
                <a:ext uri="{FF2B5EF4-FFF2-40B4-BE49-F238E27FC236}">
                  <a16:creationId xmlns:a16="http://schemas.microsoft.com/office/drawing/2014/main" id="{CBA9A175-16BF-4753-A383-A307FDD71DF0}"/>
                </a:ext>
              </a:extLst>
            </p:cNvPr>
            <p:cNvSpPr>
              <a:spLocks noChangeAspect="1"/>
            </p:cNvSpPr>
            <p:nvPr/>
          </p:nvSpPr>
          <p:spPr>
            <a:xfrm>
              <a:off x="2613598" y="3535679"/>
              <a:ext cx="1005840"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39D70D5D-0345-4E78-8FF9-9B0A6BBA2E48}"/>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03</a:t>
              </a:r>
            </a:p>
            <a:p>
              <a:pPr algn="ctr"/>
              <a:r>
                <a:rPr lang="en-US" sz="1100" dirty="0">
                  <a:solidFill>
                    <a:srgbClr val="4D4D4D"/>
                  </a:solidFill>
                </a:rPr>
                <a:t>OPTION</a:t>
              </a:r>
            </a:p>
          </p:txBody>
        </p:sp>
      </p:grpSp>
      <p:grpSp>
        <p:nvGrpSpPr>
          <p:cNvPr id="27" name="Group 26">
            <a:extLst>
              <a:ext uri="{FF2B5EF4-FFF2-40B4-BE49-F238E27FC236}">
                <a16:creationId xmlns:a16="http://schemas.microsoft.com/office/drawing/2014/main" id="{6A1C3FC0-1408-436F-99D0-8F5D22710A7F}"/>
              </a:ext>
            </a:extLst>
          </p:cNvPr>
          <p:cNvGrpSpPr/>
          <p:nvPr/>
        </p:nvGrpSpPr>
        <p:grpSpPr>
          <a:xfrm>
            <a:off x="8499189" y="3352226"/>
            <a:ext cx="1005840" cy="1005840"/>
            <a:chOff x="2613598" y="3535679"/>
            <a:chExt cx="1005840" cy="1005840"/>
          </a:xfrm>
        </p:grpSpPr>
        <p:sp>
          <p:nvSpPr>
            <p:cNvPr id="28" name="Oval 27">
              <a:extLst>
                <a:ext uri="{FF2B5EF4-FFF2-40B4-BE49-F238E27FC236}">
                  <a16:creationId xmlns:a16="http://schemas.microsoft.com/office/drawing/2014/main" id="{68A84557-9A93-479A-A161-5FBAA4DE82A4}"/>
                </a:ext>
              </a:extLst>
            </p:cNvPr>
            <p:cNvSpPr>
              <a:spLocks noChangeAspect="1"/>
            </p:cNvSpPr>
            <p:nvPr/>
          </p:nvSpPr>
          <p:spPr>
            <a:xfrm>
              <a:off x="2613598" y="3535679"/>
              <a:ext cx="1005840" cy="100584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138939F1-E6B7-4F4D-BEDE-115573FFACA6}"/>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04</a:t>
              </a:r>
            </a:p>
            <a:p>
              <a:pPr algn="ctr"/>
              <a:r>
                <a:rPr lang="en-US" sz="1100" dirty="0">
                  <a:solidFill>
                    <a:srgbClr val="4D4D4D"/>
                  </a:solidFill>
                </a:rPr>
                <a:t>OPTION</a:t>
              </a:r>
            </a:p>
          </p:txBody>
        </p:sp>
      </p:grpSp>
      <p:sp>
        <p:nvSpPr>
          <p:cNvPr id="35" name="TextBox 34">
            <a:extLst>
              <a:ext uri="{FF2B5EF4-FFF2-40B4-BE49-F238E27FC236}">
                <a16:creationId xmlns:a16="http://schemas.microsoft.com/office/drawing/2014/main" id="{9C468857-1B3C-4EF0-B979-30C91B9D701E}"/>
              </a:ext>
            </a:extLst>
          </p:cNvPr>
          <p:cNvSpPr txBox="1"/>
          <p:nvPr/>
        </p:nvSpPr>
        <p:spPr>
          <a:xfrm>
            <a:off x="4236720" y="1056382"/>
            <a:ext cx="3749040" cy="1277273"/>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02</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F39F86F7-B5A1-401B-A622-79A14F4A6209}"/>
              </a:ext>
            </a:extLst>
          </p:cNvPr>
          <p:cNvSpPr txBox="1"/>
          <p:nvPr/>
        </p:nvSpPr>
        <p:spPr>
          <a:xfrm>
            <a:off x="8214360" y="1056382"/>
            <a:ext cx="3749040" cy="1277273"/>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04</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9B711E4C-066F-4141-A98F-DB21F24A3C9D}"/>
              </a:ext>
            </a:extLst>
          </p:cNvPr>
          <p:cNvSpPr txBox="1"/>
          <p:nvPr/>
        </p:nvSpPr>
        <p:spPr>
          <a:xfrm>
            <a:off x="1524000" y="5275927"/>
            <a:ext cx="3749040" cy="1277273"/>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01</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F5C93E76-23B2-42A7-AEE1-B2A341691CA6}"/>
              </a:ext>
            </a:extLst>
          </p:cNvPr>
          <p:cNvSpPr txBox="1"/>
          <p:nvPr/>
        </p:nvSpPr>
        <p:spPr>
          <a:xfrm>
            <a:off x="5519928" y="5275927"/>
            <a:ext cx="3749040" cy="1277273"/>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03</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7DDDFB69-F590-4D5A-B635-99943A6992B6}"/>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341DFE8B-A598-43EA-8DBD-0967376264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8784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outVertical)">
                                      <p:cBhvr>
                                        <p:cTn id="11" dur="1000"/>
                                        <p:tgtEl>
                                          <p:spTgt spid="33"/>
                                        </p:tgtEl>
                                      </p:cBhvr>
                                    </p:animEffect>
                                  </p:childTnLst>
                                </p:cTn>
                              </p:par>
                            </p:childTnLst>
                          </p:cTn>
                        </p:par>
                        <p:par>
                          <p:cTn id="12" fill="hold">
                            <p:stCondLst>
                              <p:cond delay="2000"/>
                            </p:stCondLst>
                            <p:childTnLst>
                              <p:par>
                                <p:cTn id="13" presetID="31"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p:cTn id="15" dur="1000" fill="hold"/>
                                        <p:tgtEl>
                                          <p:spTgt spid="17"/>
                                        </p:tgtEl>
                                        <p:attrNameLst>
                                          <p:attrName>ppt_w</p:attrName>
                                        </p:attrNameLst>
                                      </p:cBhvr>
                                      <p:tavLst>
                                        <p:tav tm="0">
                                          <p:val>
                                            <p:fltVal val="0"/>
                                          </p:val>
                                        </p:tav>
                                        <p:tav tm="100000">
                                          <p:val>
                                            <p:strVal val="#ppt_w"/>
                                          </p:val>
                                        </p:tav>
                                      </p:tavLst>
                                    </p:anim>
                                    <p:anim calcmode="lin" valueType="num">
                                      <p:cBhvr>
                                        <p:cTn id="16" dur="1000" fill="hold"/>
                                        <p:tgtEl>
                                          <p:spTgt spid="17"/>
                                        </p:tgtEl>
                                        <p:attrNameLst>
                                          <p:attrName>ppt_h</p:attrName>
                                        </p:attrNameLst>
                                      </p:cBhvr>
                                      <p:tavLst>
                                        <p:tav tm="0">
                                          <p:val>
                                            <p:fltVal val="0"/>
                                          </p:val>
                                        </p:tav>
                                        <p:tav tm="100000">
                                          <p:val>
                                            <p:strVal val="#ppt_h"/>
                                          </p:val>
                                        </p:tav>
                                      </p:tavLst>
                                    </p:anim>
                                    <p:anim calcmode="lin" valueType="num">
                                      <p:cBhvr>
                                        <p:cTn id="17" dur="1000" fill="hold"/>
                                        <p:tgtEl>
                                          <p:spTgt spid="17"/>
                                        </p:tgtEl>
                                        <p:attrNameLst>
                                          <p:attrName>style.rotation</p:attrName>
                                        </p:attrNameLst>
                                      </p:cBhvr>
                                      <p:tavLst>
                                        <p:tav tm="0">
                                          <p:val>
                                            <p:fltVal val="90"/>
                                          </p:val>
                                        </p:tav>
                                        <p:tav tm="100000">
                                          <p:val>
                                            <p:fltVal val="0"/>
                                          </p:val>
                                        </p:tav>
                                      </p:tavLst>
                                    </p:anim>
                                    <p:animEffect transition="in" filter="fade">
                                      <p:cBhvr>
                                        <p:cTn id="18" dur="1000"/>
                                        <p:tgtEl>
                                          <p:spTgt spid="17"/>
                                        </p:tgtEl>
                                      </p:cBhvr>
                                    </p:animEffect>
                                  </p:childTnLst>
                                </p:cTn>
                              </p:par>
                              <p:par>
                                <p:cTn id="19" presetID="3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style.rotation</p:attrName>
                                        </p:attrNameLst>
                                      </p:cBhvr>
                                      <p:tavLst>
                                        <p:tav tm="0">
                                          <p:val>
                                            <p:fltVal val="90"/>
                                          </p:val>
                                        </p:tav>
                                        <p:tav tm="100000">
                                          <p:val>
                                            <p:fltVal val="0"/>
                                          </p:val>
                                        </p:tav>
                                      </p:tavLst>
                                    </p:anim>
                                    <p:animEffect transition="in" filter="fade">
                                      <p:cBhvr>
                                        <p:cTn id="24" dur="1000"/>
                                        <p:tgtEl>
                                          <p:spTgt spid="4"/>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fade">
                                      <p:cBhvr>
                                        <p:cTn id="28" dur="1000"/>
                                        <p:tgtEl>
                                          <p:spTgt spid="37"/>
                                        </p:tgtEl>
                                      </p:cBhvr>
                                    </p:animEffect>
                                    <p:anim calcmode="lin" valueType="num">
                                      <p:cBhvr>
                                        <p:cTn id="29" dur="1000" fill="hold"/>
                                        <p:tgtEl>
                                          <p:spTgt spid="37"/>
                                        </p:tgtEl>
                                        <p:attrNameLst>
                                          <p:attrName>ppt_x</p:attrName>
                                        </p:attrNameLst>
                                      </p:cBhvr>
                                      <p:tavLst>
                                        <p:tav tm="0">
                                          <p:val>
                                            <p:strVal val="#ppt_x"/>
                                          </p:val>
                                        </p:tav>
                                        <p:tav tm="100000">
                                          <p:val>
                                            <p:strVal val="#ppt_x"/>
                                          </p:val>
                                        </p:tav>
                                      </p:tavLst>
                                    </p:anim>
                                    <p:anim calcmode="lin" valueType="num">
                                      <p:cBhvr>
                                        <p:cTn id="30" dur="1000" fill="hold"/>
                                        <p:tgtEl>
                                          <p:spTgt spid="37"/>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31"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par>
                                <p:cTn id="38" presetID="31" presetClass="entr" presetSubtype="0" fill="hold"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p:cTn id="40" dur="1000" fill="hold"/>
                                        <p:tgtEl>
                                          <p:spTgt spid="21"/>
                                        </p:tgtEl>
                                        <p:attrNameLst>
                                          <p:attrName>ppt_w</p:attrName>
                                        </p:attrNameLst>
                                      </p:cBhvr>
                                      <p:tavLst>
                                        <p:tav tm="0">
                                          <p:val>
                                            <p:fltVal val="0"/>
                                          </p:val>
                                        </p:tav>
                                        <p:tav tm="100000">
                                          <p:val>
                                            <p:strVal val="#ppt_w"/>
                                          </p:val>
                                        </p:tav>
                                      </p:tavLst>
                                    </p:anim>
                                    <p:anim calcmode="lin" valueType="num">
                                      <p:cBhvr>
                                        <p:cTn id="41" dur="1000" fill="hold"/>
                                        <p:tgtEl>
                                          <p:spTgt spid="21"/>
                                        </p:tgtEl>
                                        <p:attrNameLst>
                                          <p:attrName>ppt_h</p:attrName>
                                        </p:attrNameLst>
                                      </p:cBhvr>
                                      <p:tavLst>
                                        <p:tav tm="0">
                                          <p:val>
                                            <p:fltVal val="0"/>
                                          </p:val>
                                        </p:tav>
                                        <p:tav tm="100000">
                                          <p:val>
                                            <p:strVal val="#ppt_h"/>
                                          </p:val>
                                        </p:tav>
                                      </p:tavLst>
                                    </p:anim>
                                    <p:anim calcmode="lin" valueType="num">
                                      <p:cBhvr>
                                        <p:cTn id="42" dur="1000" fill="hold"/>
                                        <p:tgtEl>
                                          <p:spTgt spid="21"/>
                                        </p:tgtEl>
                                        <p:attrNameLst>
                                          <p:attrName>style.rotation</p:attrName>
                                        </p:attrNameLst>
                                      </p:cBhvr>
                                      <p:tavLst>
                                        <p:tav tm="0">
                                          <p:val>
                                            <p:fltVal val="90"/>
                                          </p:val>
                                        </p:tav>
                                        <p:tav tm="100000">
                                          <p:val>
                                            <p:fltVal val="0"/>
                                          </p:val>
                                        </p:tav>
                                      </p:tavLst>
                                    </p:anim>
                                    <p:animEffect transition="in" filter="fade">
                                      <p:cBhvr>
                                        <p:cTn id="43" dur="1000"/>
                                        <p:tgtEl>
                                          <p:spTgt spid="21"/>
                                        </p:tgtEl>
                                      </p:cBhvr>
                                    </p:animEffect>
                                  </p:childTnLst>
                                </p:cTn>
                              </p:par>
                            </p:childTnLst>
                          </p:cTn>
                        </p:par>
                        <p:par>
                          <p:cTn id="44" fill="hold">
                            <p:stCondLst>
                              <p:cond delay="5000"/>
                            </p:stCondLst>
                            <p:childTnLst>
                              <p:par>
                                <p:cTn id="45" presetID="47" presetClass="entr" presetSubtype="0"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ppt_x</p:attrName>
                                        </p:attrNameLst>
                                      </p:cBhvr>
                                      <p:tavLst>
                                        <p:tav tm="0">
                                          <p:val>
                                            <p:strVal val="#ppt_x"/>
                                          </p:val>
                                        </p:tav>
                                        <p:tav tm="100000">
                                          <p:val>
                                            <p:strVal val="#ppt_x"/>
                                          </p:val>
                                        </p:tav>
                                      </p:tavLst>
                                    </p:anim>
                                    <p:anim calcmode="lin" valueType="num">
                                      <p:cBhvr>
                                        <p:cTn id="49" dur="1000" fill="hold"/>
                                        <p:tgtEl>
                                          <p:spTgt spid="3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31" presetClass="entr" presetSubtype="0" fill="hold" grpId="0" nodeType="after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p:cTn id="53" dur="1000" fill="hold"/>
                                        <p:tgtEl>
                                          <p:spTgt spid="18"/>
                                        </p:tgtEl>
                                        <p:attrNameLst>
                                          <p:attrName>ppt_w</p:attrName>
                                        </p:attrNameLst>
                                      </p:cBhvr>
                                      <p:tavLst>
                                        <p:tav tm="0">
                                          <p:val>
                                            <p:fltVal val="0"/>
                                          </p:val>
                                        </p:tav>
                                        <p:tav tm="100000">
                                          <p:val>
                                            <p:strVal val="#ppt_w"/>
                                          </p:val>
                                        </p:tav>
                                      </p:tavLst>
                                    </p:anim>
                                    <p:anim calcmode="lin" valueType="num">
                                      <p:cBhvr>
                                        <p:cTn id="54" dur="1000" fill="hold"/>
                                        <p:tgtEl>
                                          <p:spTgt spid="18"/>
                                        </p:tgtEl>
                                        <p:attrNameLst>
                                          <p:attrName>ppt_h</p:attrName>
                                        </p:attrNameLst>
                                      </p:cBhvr>
                                      <p:tavLst>
                                        <p:tav tm="0">
                                          <p:val>
                                            <p:fltVal val="0"/>
                                          </p:val>
                                        </p:tav>
                                        <p:tav tm="100000">
                                          <p:val>
                                            <p:strVal val="#ppt_h"/>
                                          </p:val>
                                        </p:tav>
                                      </p:tavLst>
                                    </p:anim>
                                    <p:anim calcmode="lin" valueType="num">
                                      <p:cBhvr>
                                        <p:cTn id="55" dur="1000" fill="hold"/>
                                        <p:tgtEl>
                                          <p:spTgt spid="18"/>
                                        </p:tgtEl>
                                        <p:attrNameLst>
                                          <p:attrName>style.rotation</p:attrName>
                                        </p:attrNameLst>
                                      </p:cBhvr>
                                      <p:tavLst>
                                        <p:tav tm="0">
                                          <p:val>
                                            <p:fltVal val="90"/>
                                          </p:val>
                                        </p:tav>
                                        <p:tav tm="100000">
                                          <p:val>
                                            <p:fltVal val="0"/>
                                          </p:val>
                                        </p:tav>
                                      </p:tavLst>
                                    </p:anim>
                                    <p:animEffect transition="in" filter="fade">
                                      <p:cBhvr>
                                        <p:cTn id="56" dur="1000"/>
                                        <p:tgtEl>
                                          <p:spTgt spid="18"/>
                                        </p:tgtEl>
                                      </p:cBhvr>
                                    </p:animEffect>
                                  </p:childTnLst>
                                </p:cTn>
                              </p:par>
                              <p:par>
                                <p:cTn id="57" presetID="31" presetClass="entr" presetSubtype="0" fill="hold"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1000" fill="hold"/>
                                        <p:tgtEl>
                                          <p:spTgt spid="24"/>
                                        </p:tgtEl>
                                        <p:attrNameLst>
                                          <p:attrName>ppt_w</p:attrName>
                                        </p:attrNameLst>
                                      </p:cBhvr>
                                      <p:tavLst>
                                        <p:tav tm="0">
                                          <p:val>
                                            <p:fltVal val="0"/>
                                          </p:val>
                                        </p:tav>
                                        <p:tav tm="100000">
                                          <p:val>
                                            <p:strVal val="#ppt_w"/>
                                          </p:val>
                                        </p:tav>
                                      </p:tavLst>
                                    </p:anim>
                                    <p:anim calcmode="lin" valueType="num">
                                      <p:cBhvr>
                                        <p:cTn id="60" dur="1000" fill="hold"/>
                                        <p:tgtEl>
                                          <p:spTgt spid="24"/>
                                        </p:tgtEl>
                                        <p:attrNameLst>
                                          <p:attrName>ppt_h</p:attrName>
                                        </p:attrNameLst>
                                      </p:cBhvr>
                                      <p:tavLst>
                                        <p:tav tm="0">
                                          <p:val>
                                            <p:fltVal val="0"/>
                                          </p:val>
                                        </p:tav>
                                        <p:tav tm="100000">
                                          <p:val>
                                            <p:strVal val="#ppt_h"/>
                                          </p:val>
                                        </p:tav>
                                      </p:tavLst>
                                    </p:anim>
                                    <p:anim calcmode="lin" valueType="num">
                                      <p:cBhvr>
                                        <p:cTn id="61" dur="1000" fill="hold"/>
                                        <p:tgtEl>
                                          <p:spTgt spid="24"/>
                                        </p:tgtEl>
                                        <p:attrNameLst>
                                          <p:attrName>style.rotation</p:attrName>
                                        </p:attrNameLst>
                                      </p:cBhvr>
                                      <p:tavLst>
                                        <p:tav tm="0">
                                          <p:val>
                                            <p:fltVal val="90"/>
                                          </p:val>
                                        </p:tav>
                                        <p:tav tm="100000">
                                          <p:val>
                                            <p:fltVal val="0"/>
                                          </p:val>
                                        </p:tav>
                                      </p:tavLst>
                                    </p:anim>
                                    <p:animEffect transition="in" filter="fade">
                                      <p:cBhvr>
                                        <p:cTn id="62" dur="1000"/>
                                        <p:tgtEl>
                                          <p:spTgt spid="24"/>
                                        </p:tgtEl>
                                      </p:cBhvr>
                                    </p:animEffect>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31" presetClass="entr" presetSubtype="0" fill="hold" grpId="0" nodeType="afterEffect">
                                  <p:stCondLst>
                                    <p:cond delay="0"/>
                                  </p:stCondLst>
                                  <p:childTnLst>
                                    <p:set>
                                      <p:cBhvr>
                                        <p:cTn id="71" dur="1" fill="hold">
                                          <p:stCondLst>
                                            <p:cond delay="0"/>
                                          </p:stCondLst>
                                        </p:cTn>
                                        <p:tgtEl>
                                          <p:spTgt spid="16"/>
                                        </p:tgtEl>
                                        <p:attrNameLst>
                                          <p:attrName>style.visibility</p:attrName>
                                        </p:attrNameLst>
                                      </p:cBhvr>
                                      <p:to>
                                        <p:strVal val="visible"/>
                                      </p:to>
                                    </p:set>
                                    <p:anim calcmode="lin" valueType="num">
                                      <p:cBhvr>
                                        <p:cTn id="72" dur="1000" fill="hold"/>
                                        <p:tgtEl>
                                          <p:spTgt spid="16"/>
                                        </p:tgtEl>
                                        <p:attrNameLst>
                                          <p:attrName>ppt_w</p:attrName>
                                        </p:attrNameLst>
                                      </p:cBhvr>
                                      <p:tavLst>
                                        <p:tav tm="0">
                                          <p:val>
                                            <p:fltVal val="0"/>
                                          </p:val>
                                        </p:tav>
                                        <p:tav tm="100000">
                                          <p:val>
                                            <p:strVal val="#ppt_w"/>
                                          </p:val>
                                        </p:tav>
                                      </p:tavLst>
                                    </p:anim>
                                    <p:anim calcmode="lin" valueType="num">
                                      <p:cBhvr>
                                        <p:cTn id="73" dur="1000" fill="hold"/>
                                        <p:tgtEl>
                                          <p:spTgt spid="16"/>
                                        </p:tgtEl>
                                        <p:attrNameLst>
                                          <p:attrName>ppt_h</p:attrName>
                                        </p:attrNameLst>
                                      </p:cBhvr>
                                      <p:tavLst>
                                        <p:tav tm="0">
                                          <p:val>
                                            <p:fltVal val="0"/>
                                          </p:val>
                                        </p:tav>
                                        <p:tav tm="100000">
                                          <p:val>
                                            <p:strVal val="#ppt_h"/>
                                          </p:val>
                                        </p:tav>
                                      </p:tavLst>
                                    </p:anim>
                                    <p:anim calcmode="lin" valueType="num">
                                      <p:cBhvr>
                                        <p:cTn id="74" dur="1000" fill="hold"/>
                                        <p:tgtEl>
                                          <p:spTgt spid="16"/>
                                        </p:tgtEl>
                                        <p:attrNameLst>
                                          <p:attrName>style.rotation</p:attrName>
                                        </p:attrNameLst>
                                      </p:cBhvr>
                                      <p:tavLst>
                                        <p:tav tm="0">
                                          <p:val>
                                            <p:fltVal val="90"/>
                                          </p:val>
                                        </p:tav>
                                        <p:tav tm="100000">
                                          <p:val>
                                            <p:fltVal val="0"/>
                                          </p:val>
                                        </p:tav>
                                      </p:tavLst>
                                    </p:anim>
                                    <p:animEffect transition="in" filter="fade">
                                      <p:cBhvr>
                                        <p:cTn id="75" dur="1000"/>
                                        <p:tgtEl>
                                          <p:spTgt spid="16"/>
                                        </p:tgtEl>
                                      </p:cBhvr>
                                    </p:animEffect>
                                  </p:childTnLst>
                                </p:cTn>
                              </p:par>
                              <p:par>
                                <p:cTn id="76" presetID="31" presetClass="entr" presetSubtype="0" fill="hold" nodeType="withEffect">
                                  <p:stCondLst>
                                    <p:cond delay="0"/>
                                  </p:stCondLst>
                                  <p:childTnLst>
                                    <p:set>
                                      <p:cBhvr>
                                        <p:cTn id="77" dur="1" fill="hold">
                                          <p:stCondLst>
                                            <p:cond delay="0"/>
                                          </p:stCondLst>
                                        </p:cTn>
                                        <p:tgtEl>
                                          <p:spTgt spid="27"/>
                                        </p:tgtEl>
                                        <p:attrNameLst>
                                          <p:attrName>style.visibility</p:attrName>
                                        </p:attrNameLst>
                                      </p:cBhvr>
                                      <p:to>
                                        <p:strVal val="visible"/>
                                      </p:to>
                                    </p:set>
                                    <p:anim calcmode="lin" valueType="num">
                                      <p:cBhvr>
                                        <p:cTn id="78" dur="1000" fill="hold"/>
                                        <p:tgtEl>
                                          <p:spTgt spid="27"/>
                                        </p:tgtEl>
                                        <p:attrNameLst>
                                          <p:attrName>ppt_w</p:attrName>
                                        </p:attrNameLst>
                                      </p:cBhvr>
                                      <p:tavLst>
                                        <p:tav tm="0">
                                          <p:val>
                                            <p:fltVal val="0"/>
                                          </p:val>
                                        </p:tav>
                                        <p:tav tm="100000">
                                          <p:val>
                                            <p:strVal val="#ppt_w"/>
                                          </p:val>
                                        </p:tav>
                                      </p:tavLst>
                                    </p:anim>
                                    <p:anim calcmode="lin" valueType="num">
                                      <p:cBhvr>
                                        <p:cTn id="79" dur="1000" fill="hold"/>
                                        <p:tgtEl>
                                          <p:spTgt spid="27"/>
                                        </p:tgtEl>
                                        <p:attrNameLst>
                                          <p:attrName>ppt_h</p:attrName>
                                        </p:attrNameLst>
                                      </p:cBhvr>
                                      <p:tavLst>
                                        <p:tav tm="0">
                                          <p:val>
                                            <p:fltVal val="0"/>
                                          </p:val>
                                        </p:tav>
                                        <p:tav tm="100000">
                                          <p:val>
                                            <p:strVal val="#ppt_h"/>
                                          </p:val>
                                        </p:tav>
                                      </p:tavLst>
                                    </p:anim>
                                    <p:anim calcmode="lin" valueType="num">
                                      <p:cBhvr>
                                        <p:cTn id="80" dur="1000" fill="hold"/>
                                        <p:tgtEl>
                                          <p:spTgt spid="27"/>
                                        </p:tgtEl>
                                        <p:attrNameLst>
                                          <p:attrName>style.rotation</p:attrName>
                                        </p:attrNameLst>
                                      </p:cBhvr>
                                      <p:tavLst>
                                        <p:tav tm="0">
                                          <p:val>
                                            <p:fltVal val="90"/>
                                          </p:val>
                                        </p:tav>
                                        <p:tav tm="100000">
                                          <p:val>
                                            <p:fltVal val="0"/>
                                          </p:val>
                                        </p:tav>
                                      </p:tavLst>
                                    </p:anim>
                                    <p:animEffect transition="in" filter="fade">
                                      <p:cBhvr>
                                        <p:cTn id="81" dur="1000"/>
                                        <p:tgtEl>
                                          <p:spTgt spid="27"/>
                                        </p:tgtEl>
                                      </p:cBhvr>
                                    </p:animEffect>
                                  </p:childTnLst>
                                </p:cTn>
                              </p:par>
                            </p:childTnLst>
                          </p:cTn>
                        </p:par>
                        <p:par>
                          <p:cTn id="82" fill="hold">
                            <p:stCondLst>
                              <p:cond delay="9000"/>
                            </p:stCondLst>
                            <p:childTnLst>
                              <p:par>
                                <p:cTn id="83" presetID="47" presetClass="entr" presetSubtype="0" fill="hold" grpId="0" nodeType="afterEffect">
                                  <p:stCondLst>
                                    <p:cond delay="0"/>
                                  </p:stCondLst>
                                  <p:childTnLst>
                                    <p:set>
                                      <p:cBhvr>
                                        <p:cTn id="84" dur="1" fill="hold">
                                          <p:stCondLst>
                                            <p:cond delay="0"/>
                                          </p:stCondLst>
                                        </p:cTn>
                                        <p:tgtEl>
                                          <p:spTgt spid="36"/>
                                        </p:tgtEl>
                                        <p:attrNameLst>
                                          <p:attrName>style.visibility</p:attrName>
                                        </p:attrNameLst>
                                      </p:cBhvr>
                                      <p:to>
                                        <p:strVal val="visible"/>
                                      </p:to>
                                    </p:set>
                                    <p:animEffect transition="in" filter="fade">
                                      <p:cBhvr>
                                        <p:cTn id="85" dur="1000"/>
                                        <p:tgtEl>
                                          <p:spTgt spid="36"/>
                                        </p:tgtEl>
                                      </p:cBhvr>
                                    </p:animEffect>
                                    <p:anim calcmode="lin" valueType="num">
                                      <p:cBhvr>
                                        <p:cTn id="86" dur="1000" fill="hold"/>
                                        <p:tgtEl>
                                          <p:spTgt spid="36"/>
                                        </p:tgtEl>
                                        <p:attrNameLst>
                                          <p:attrName>ppt_x</p:attrName>
                                        </p:attrNameLst>
                                      </p:cBhvr>
                                      <p:tavLst>
                                        <p:tav tm="0">
                                          <p:val>
                                            <p:strVal val="#ppt_x"/>
                                          </p:val>
                                        </p:tav>
                                        <p:tav tm="100000">
                                          <p:val>
                                            <p:strVal val="#ppt_x"/>
                                          </p:val>
                                        </p:tav>
                                      </p:tavLst>
                                    </p:anim>
                                    <p:anim calcmode="lin" valueType="num">
                                      <p:cBhvr>
                                        <p:cTn id="8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7" grpId="0" animBg="1"/>
      <p:bldP spid="14" grpId="0" animBg="1"/>
      <p:bldP spid="18" grpId="0" animBg="1"/>
      <p:bldP spid="16" grpId="0" animBg="1"/>
      <p:bldP spid="35" grpId="0"/>
      <p:bldP spid="36" grpId="0"/>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1771</TotalTime>
  <Words>1452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2019-07-14T20:28:13Z</dcterms:modified>
</cp:coreProperties>
</file>