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7199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84C2F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BFBFB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93939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7A7A7A"/>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44546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5C9AD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E4A1E"/>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1034129"/>
          </a:xfrm>
          <a:prstGeom prst="rect">
            <a:avLst/>
          </a:prstGeom>
          <a:noFill/>
        </p:spPr>
        <p:txBody>
          <a:bodyPr wrap="square" rtlCol="0">
            <a:spAutoFit/>
          </a:bodyPr>
          <a:lstStyle/>
          <a:p>
            <a:pPr algn="r" defTabSz="1219170">
              <a:spcBef>
                <a:spcPct val="20000"/>
              </a:spcBef>
              <a:defRPr/>
            </a:pPr>
            <a:r>
              <a:rPr lang="en-US" dirty="0">
                <a:solidFill>
                  <a:srgbClr val="939393"/>
                </a:solidFill>
                <a:latin typeface="Bernard MT Condensed" panose="02050806060905020404" pitchFamily="18" charset="0"/>
              </a:rPr>
              <a:t>$1,234</a:t>
            </a:r>
          </a:p>
          <a:p>
            <a:pPr algn="r" defTabSz="1219170">
              <a:spcBef>
                <a:spcPct val="20000"/>
              </a:spcBef>
              <a:defRPr/>
            </a:pPr>
            <a:r>
              <a:rPr lang="en-US" sz="1400" dirty="0">
                <a:solidFill>
                  <a:srgbClr val="939393"/>
                </a:solidFill>
                <a:latin typeface="Bernard MT Condensed" panose="02050806060905020404" pitchFamily="18" charset="0"/>
              </a:rPr>
              <a:t>LOREM IPSUM</a:t>
            </a:r>
            <a:endParaRPr lang="en-US" sz="400" dirty="0">
              <a:solidFill>
                <a:srgbClr val="939393"/>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218795"/>
          </a:xfrm>
          <a:prstGeom prst="rect">
            <a:avLst/>
          </a:prstGeom>
          <a:noFill/>
        </p:spPr>
        <p:txBody>
          <a:bodyPr wrap="square" rtlCol="0">
            <a:spAutoFit/>
          </a:bodyPr>
          <a:lstStyle/>
          <a:p>
            <a:pPr defTabSz="1219170">
              <a:spcBef>
                <a:spcPct val="20000"/>
              </a:spcBef>
              <a:defRPr/>
            </a:pPr>
            <a:r>
              <a:rPr lang="en-US" dirty="0">
                <a:solidFill>
                  <a:srgbClr val="6C7C93"/>
                </a:solidFill>
                <a:latin typeface="Bernard MT Condensed" panose="02050806060905020404" pitchFamily="18" charset="0"/>
              </a:rPr>
              <a:t>$1,234</a:t>
            </a:r>
          </a:p>
          <a:p>
            <a:pPr defTabSz="1219170">
              <a:spcBef>
                <a:spcPct val="20000"/>
              </a:spcBef>
              <a:defRPr/>
            </a:pPr>
            <a:r>
              <a:rPr lang="en-US" sz="1400" dirty="0">
                <a:solidFill>
                  <a:srgbClr val="6C7C93"/>
                </a:solidFill>
                <a:latin typeface="Bernard MT Condensed" panose="02050806060905020404" pitchFamily="18" charset="0"/>
              </a:rPr>
              <a:t>LOREM IPSUM</a:t>
            </a:r>
            <a:endParaRPr lang="en-US" sz="400" dirty="0">
              <a:solidFill>
                <a:srgbClr val="6C7C93"/>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1034129"/>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$1,234</a:t>
            </a:r>
          </a:p>
          <a:p>
            <a:pPr defTabSz="1219170">
              <a:spcBef>
                <a:spcPct val="20000"/>
              </a:spcBef>
              <a:defRPr/>
            </a:pPr>
            <a:r>
              <a:rPr lang="en-US" sz="1400" dirty="0">
                <a:solidFill>
                  <a:srgbClr val="FE4A1E"/>
                </a:solidFill>
                <a:latin typeface="Bernard MT Condensed" panose="02050806060905020404" pitchFamily="18" charset="0"/>
              </a:rPr>
              <a:t>LOREM IPSUM</a:t>
            </a:r>
            <a:endParaRPr lang="en-US" sz="400" dirty="0">
              <a:solidFill>
                <a:srgbClr val="FE4A1E"/>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1034129"/>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$1,234</a:t>
            </a:r>
          </a:p>
          <a:p>
            <a:pPr defTabSz="1219170">
              <a:spcBef>
                <a:spcPct val="20000"/>
              </a:spcBef>
              <a:defRPr/>
            </a:pPr>
            <a:r>
              <a:rPr lang="en-US" sz="1400" dirty="0">
                <a:solidFill>
                  <a:srgbClr val="5C9AD3"/>
                </a:solidFill>
                <a:latin typeface="Bernard MT Condensed" panose="02050806060905020404" pitchFamily="18" charset="0"/>
              </a:rPr>
              <a:t>LOREM IPSUM</a:t>
            </a:r>
            <a:endParaRPr lang="en-US" sz="400" dirty="0">
              <a:solidFill>
                <a:srgbClr val="5C9AD3"/>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1034129"/>
          </a:xfrm>
          <a:prstGeom prst="rect">
            <a:avLst/>
          </a:prstGeom>
          <a:noFill/>
        </p:spPr>
        <p:txBody>
          <a:bodyPr wrap="square" rtlCol="0">
            <a:spAutoFit/>
          </a:bodyPr>
          <a:lstStyle/>
          <a:p>
            <a:pPr algn="r" defTabSz="1219170">
              <a:spcBef>
                <a:spcPct val="20000"/>
              </a:spcBef>
              <a:defRPr/>
            </a:pPr>
            <a:r>
              <a:rPr lang="en-US" dirty="0">
                <a:solidFill>
                  <a:srgbClr val="7A7A7A"/>
                </a:solidFill>
                <a:latin typeface="Bernard MT Condensed" panose="02050806060905020404" pitchFamily="18" charset="0"/>
              </a:rPr>
              <a:t>$1,234</a:t>
            </a:r>
          </a:p>
          <a:p>
            <a:pPr algn="r" defTabSz="1219170">
              <a:spcBef>
                <a:spcPct val="20000"/>
              </a:spcBef>
              <a:defRPr/>
            </a:pPr>
            <a:r>
              <a:rPr lang="en-US" sz="1400" dirty="0">
                <a:solidFill>
                  <a:srgbClr val="7A7A7A"/>
                </a:solidFill>
                <a:latin typeface="Bernard MT Condensed" panose="02050806060905020404" pitchFamily="18" charset="0"/>
              </a:rPr>
              <a:t>LOREM IPSUM</a:t>
            </a:r>
            <a:endParaRPr lang="en-US" sz="400" dirty="0">
              <a:solidFill>
                <a:srgbClr val="7A7A7A"/>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1034129"/>
          </a:xfrm>
          <a:prstGeom prst="rect">
            <a:avLst/>
          </a:prstGeom>
          <a:noFill/>
        </p:spPr>
        <p:txBody>
          <a:bodyPr wrap="square" rtlCol="0">
            <a:spAutoFit/>
          </a:bodyPr>
          <a:lstStyle/>
          <a:p>
            <a:pPr defTabSz="1219170">
              <a:spcBef>
                <a:spcPct val="20000"/>
              </a:spcBef>
              <a:defRPr/>
            </a:pPr>
            <a:r>
              <a:rPr lang="en-US" dirty="0">
                <a:solidFill>
                  <a:srgbClr val="BFBFBF"/>
                </a:solidFill>
                <a:latin typeface="Bernard MT Condensed" panose="02050806060905020404" pitchFamily="18" charset="0"/>
              </a:rPr>
              <a:t>$1,234</a:t>
            </a:r>
          </a:p>
          <a:p>
            <a:pPr defTabSz="1219170">
              <a:spcBef>
                <a:spcPct val="20000"/>
              </a:spcBef>
              <a:defRPr/>
            </a:pPr>
            <a:r>
              <a:rPr lang="en-US" sz="1400" dirty="0">
                <a:solidFill>
                  <a:srgbClr val="BFBFBF"/>
                </a:solidFill>
                <a:latin typeface="Bernard MT Condensed" panose="02050806060905020404" pitchFamily="18" charset="0"/>
              </a:rPr>
              <a:t>LOREM IPSUM</a:t>
            </a:r>
            <a:endParaRPr lang="en-US" sz="400" dirty="0">
              <a:solidFill>
                <a:srgbClr val="BFBFBF"/>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218795"/>
          </a:xfrm>
          <a:prstGeom prst="rect">
            <a:avLst/>
          </a:prstGeom>
          <a:noFill/>
        </p:spPr>
        <p:txBody>
          <a:bodyPr wrap="square" rtlCol="0">
            <a:spAutoFit/>
          </a:bodyPr>
          <a:lstStyle/>
          <a:p>
            <a:pPr defTabSz="1219170">
              <a:spcBef>
                <a:spcPct val="20000"/>
              </a:spcBef>
              <a:defRPr/>
            </a:pPr>
            <a:r>
              <a:rPr lang="en-US" dirty="0">
                <a:solidFill>
                  <a:srgbClr val="84C2FB"/>
                </a:solidFill>
                <a:latin typeface="Bernard MT Condensed" panose="02050806060905020404" pitchFamily="18" charset="0"/>
              </a:rPr>
              <a:t>$1,234</a:t>
            </a:r>
          </a:p>
          <a:p>
            <a:pPr defTabSz="1219170">
              <a:spcBef>
                <a:spcPct val="20000"/>
              </a:spcBef>
              <a:defRPr/>
            </a:pPr>
            <a:r>
              <a:rPr lang="en-US" sz="1400" dirty="0">
                <a:solidFill>
                  <a:srgbClr val="84C2FB"/>
                </a:solidFill>
                <a:latin typeface="Bernard MT Condensed" panose="02050806060905020404" pitchFamily="18" charset="0"/>
              </a:rPr>
              <a:t>LOREM IPSUM</a:t>
            </a:r>
            <a:endParaRPr lang="en-US" sz="400" dirty="0">
              <a:solidFill>
                <a:srgbClr val="84C2FB"/>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1034129"/>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$1,234</a:t>
            </a:r>
          </a:p>
          <a:p>
            <a:pPr defTabSz="1219170">
              <a:spcBef>
                <a:spcPct val="20000"/>
              </a:spcBef>
              <a:defRPr/>
            </a:pPr>
            <a:r>
              <a:rPr lang="en-US" sz="1400" dirty="0">
                <a:solidFill>
                  <a:srgbClr val="44546B"/>
                </a:solidFill>
                <a:latin typeface="Bernard MT Condensed" panose="02050806060905020404" pitchFamily="18" charset="0"/>
              </a:rPr>
              <a:t>LOREM IPSUM</a:t>
            </a:r>
            <a:endParaRPr lang="en-US" sz="400" dirty="0">
              <a:solidFill>
                <a:srgbClr val="44546B"/>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6C7C9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pic>
        <p:nvPicPr>
          <p:cNvPr id="53" name="Picture 52">
            <a:hlinkClick r:id="rId20"/>
            <a:extLst>
              <a:ext uri="{FF2B5EF4-FFF2-40B4-BE49-F238E27FC236}">
                <a16:creationId xmlns:a16="http://schemas.microsoft.com/office/drawing/2014/main" id="{CA6CAC74-4D26-45B7-9672-FD7C037525C6}"/>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5" grpId="0"/>
      <p:bldP spid="26"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2019-07-14T20:21:17Z</dcterms:modified>
</cp:coreProperties>
</file>