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922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E8858572-2E62-4A8F-9FBA-1771E53474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2019-07-14T20:18:48Z</dcterms:modified>
</cp:coreProperties>
</file>