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1707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Shape 91">
            <a:extLst>
              <a:ext uri="{FF2B5EF4-FFF2-40B4-BE49-F238E27FC236}">
                <a16:creationId xmlns:a16="http://schemas.microsoft.com/office/drawing/2014/main" id="{0AC15524-52F5-4ABC-997D-D5C15E360911}"/>
              </a:ext>
            </a:extLst>
          </p:cNvPr>
          <p:cNvSpPr/>
          <p:nvPr/>
        </p:nvSpPr>
        <p:spPr>
          <a:xfrm>
            <a:off x="116384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809ECD93-6E9D-49CF-BC94-2BF48B5A000E}"/>
              </a:ext>
            </a:extLst>
          </p:cNvPr>
          <p:cNvSpPr/>
          <p:nvPr/>
        </p:nvSpPr>
        <p:spPr>
          <a:xfrm>
            <a:off x="619842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D1FADEA7-BD0F-4CA8-B3D0-8D12A3138568}"/>
              </a:ext>
            </a:extLst>
          </p:cNvPr>
          <p:cNvSpPr/>
          <p:nvPr/>
        </p:nvSpPr>
        <p:spPr>
          <a:xfrm>
            <a:off x="8678732"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56B5A0F-18C8-47F1-B264-BE811699C60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4" name="Freeform: Shape 93">
            <a:extLst>
              <a:ext uri="{FF2B5EF4-FFF2-40B4-BE49-F238E27FC236}">
                <a16:creationId xmlns:a16="http://schemas.microsoft.com/office/drawing/2014/main" id="{3019F418-3DFD-47BD-AB0D-B317F0A1CB4B}"/>
              </a:ext>
            </a:extLst>
          </p:cNvPr>
          <p:cNvSpPr/>
          <p:nvPr/>
        </p:nvSpPr>
        <p:spPr>
          <a:xfrm>
            <a:off x="368113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BD55C5D-7184-4D66-96D2-9C52C8803930}"/>
              </a:ext>
            </a:extLst>
          </p:cNvPr>
          <p:cNvSpPr txBox="1"/>
          <p:nvPr/>
        </p:nvSpPr>
        <p:spPr>
          <a:xfrm>
            <a:off x="1320279" y="1840641"/>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01</a:t>
            </a:r>
          </a:p>
        </p:txBody>
      </p:sp>
      <p:sp>
        <p:nvSpPr>
          <p:cNvPr id="16" name="TextBox 15">
            <a:extLst>
              <a:ext uri="{FF2B5EF4-FFF2-40B4-BE49-F238E27FC236}">
                <a16:creationId xmlns:a16="http://schemas.microsoft.com/office/drawing/2014/main" id="{5CD14471-F95C-4EC0-82B5-801E372D3DBD}"/>
              </a:ext>
            </a:extLst>
          </p:cNvPr>
          <p:cNvSpPr txBox="1"/>
          <p:nvPr/>
        </p:nvSpPr>
        <p:spPr>
          <a:xfrm>
            <a:off x="383756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02</a:t>
            </a:r>
          </a:p>
        </p:txBody>
      </p:sp>
      <p:sp>
        <p:nvSpPr>
          <p:cNvPr id="17" name="TextBox 16">
            <a:extLst>
              <a:ext uri="{FF2B5EF4-FFF2-40B4-BE49-F238E27FC236}">
                <a16:creationId xmlns:a16="http://schemas.microsoft.com/office/drawing/2014/main" id="{9553B8E9-B513-4370-B0A0-979C419E43AF}"/>
              </a:ext>
            </a:extLst>
          </p:cNvPr>
          <p:cNvSpPr txBox="1"/>
          <p:nvPr/>
        </p:nvSpPr>
        <p:spPr>
          <a:xfrm>
            <a:off x="635485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03</a:t>
            </a:r>
          </a:p>
        </p:txBody>
      </p:sp>
      <p:sp>
        <p:nvSpPr>
          <p:cNvPr id="18" name="TextBox 17">
            <a:extLst>
              <a:ext uri="{FF2B5EF4-FFF2-40B4-BE49-F238E27FC236}">
                <a16:creationId xmlns:a16="http://schemas.microsoft.com/office/drawing/2014/main" id="{09908441-21FE-4DE1-89B4-23C4865F10C9}"/>
              </a:ext>
            </a:extLst>
          </p:cNvPr>
          <p:cNvSpPr txBox="1"/>
          <p:nvPr/>
        </p:nvSpPr>
        <p:spPr>
          <a:xfrm>
            <a:off x="8835166"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04</a:t>
            </a:r>
          </a:p>
        </p:txBody>
      </p:sp>
      <p:sp>
        <p:nvSpPr>
          <p:cNvPr id="104" name="Freeform: Shape 103">
            <a:extLst>
              <a:ext uri="{FF2B5EF4-FFF2-40B4-BE49-F238E27FC236}">
                <a16:creationId xmlns:a16="http://schemas.microsoft.com/office/drawing/2014/main" id="{AC30A6CD-5AC6-4D69-92E7-354834E49116}"/>
              </a:ext>
            </a:extLst>
          </p:cNvPr>
          <p:cNvSpPr/>
          <p:nvPr/>
        </p:nvSpPr>
        <p:spPr>
          <a:xfrm>
            <a:off x="116384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92E5299D-B865-44B3-9BC9-91921B59C98B}"/>
              </a:ext>
            </a:extLst>
          </p:cNvPr>
          <p:cNvSpPr/>
          <p:nvPr/>
        </p:nvSpPr>
        <p:spPr>
          <a:xfrm>
            <a:off x="619842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653A76E9-3BDC-47E9-B515-4DE7EB49A846}"/>
              </a:ext>
            </a:extLst>
          </p:cNvPr>
          <p:cNvSpPr/>
          <p:nvPr/>
        </p:nvSpPr>
        <p:spPr>
          <a:xfrm>
            <a:off x="8678732"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9BAE63C7-53BC-41E4-889A-C4B0483FAA8D}"/>
              </a:ext>
            </a:extLst>
          </p:cNvPr>
          <p:cNvSpPr/>
          <p:nvPr/>
        </p:nvSpPr>
        <p:spPr>
          <a:xfrm>
            <a:off x="368113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7C05FCE-2E42-4CF5-8565-3E4DB3A50F7B}"/>
              </a:ext>
            </a:extLst>
          </p:cNvPr>
          <p:cNvGrpSpPr/>
          <p:nvPr/>
        </p:nvGrpSpPr>
        <p:grpSpPr>
          <a:xfrm>
            <a:off x="716280" y="2362200"/>
            <a:ext cx="10789920" cy="440167"/>
            <a:chOff x="625549" y="2362200"/>
            <a:chExt cx="10210800" cy="440167"/>
          </a:xfrm>
        </p:grpSpPr>
        <p:sp>
          <p:nvSpPr>
            <p:cNvPr id="2" name="Rectangle 1">
              <a:extLst>
                <a:ext uri="{FF2B5EF4-FFF2-40B4-BE49-F238E27FC236}">
                  <a16:creationId xmlns:a16="http://schemas.microsoft.com/office/drawing/2014/main" id="{94E15F4E-F083-464A-AE67-58C2B9AD7A8A}"/>
                </a:ext>
              </a:extLst>
            </p:cNvPr>
            <p:cNvSpPr/>
            <p:nvPr/>
          </p:nvSpPr>
          <p:spPr>
            <a:xfrm>
              <a:off x="625549" y="2362200"/>
              <a:ext cx="10210800" cy="228600"/>
            </a:xfrm>
            <a:prstGeom prst="rect">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BC954A-1970-4CC0-90BF-05817135EFE2}"/>
                </a:ext>
              </a:extLst>
            </p:cNvPr>
            <p:cNvSpPr/>
            <p:nvPr/>
          </p:nvSpPr>
          <p:spPr>
            <a:xfrm>
              <a:off x="625549" y="2573767"/>
              <a:ext cx="10210800" cy="228600"/>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BCA2772-CF18-4601-AA66-C317FB63011A}"/>
              </a:ext>
            </a:extLst>
          </p:cNvPr>
          <p:cNvGrpSpPr/>
          <p:nvPr/>
        </p:nvGrpSpPr>
        <p:grpSpPr>
          <a:xfrm>
            <a:off x="1691531" y="2596896"/>
            <a:ext cx="1280160" cy="498490"/>
            <a:chOff x="2596134" y="4587088"/>
            <a:chExt cx="1280160" cy="498490"/>
          </a:xfrm>
        </p:grpSpPr>
        <p:grpSp>
          <p:nvGrpSpPr>
            <p:cNvPr id="28" name="Group 27">
              <a:extLst>
                <a:ext uri="{FF2B5EF4-FFF2-40B4-BE49-F238E27FC236}">
                  <a16:creationId xmlns:a16="http://schemas.microsoft.com/office/drawing/2014/main" id="{78DAB1C3-9F2C-4C14-925D-E3BF5CB9FAF6}"/>
                </a:ext>
              </a:extLst>
            </p:cNvPr>
            <p:cNvGrpSpPr>
              <a:grpSpLocks noChangeAspect="1"/>
            </p:cNvGrpSpPr>
            <p:nvPr/>
          </p:nvGrpSpPr>
          <p:grpSpPr>
            <a:xfrm>
              <a:off x="2596134" y="4983480"/>
              <a:ext cx="1280160" cy="102098"/>
              <a:chOff x="914400" y="1066800"/>
              <a:chExt cx="1490472" cy="118872"/>
            </a:xfrm>
          </p:grpSpPr>
          <p:sp>
            <p:nvSpPr>
              <p:cNvPr id="39" name="Oval 38">
                <a:extLst>
                  <a:ext uri="{FF2B5EF4-FFF2-40B4-BE49-F238E27FC236}">
                    <a16:creationId xmlns:a16="http://schemas.microsoft.com/office/drawing/2014/main" id="{AEFE45DE-ECCA-46A4-BFA4-609E1EDCFE0B}"/>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08B6FE49-1EE9-4698-95FD-8950E9F4387E}"/>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45DD701-29F5-43EF-8498-31AB4AA2047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17E98BF-9D3C-48CC-8E70-C7E6643CFC7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31A2D267-D211-49B8-A8E7-3F6E9F3CEA9E}"/>
                </a:ext>
              </a:extLst>
            </p:cNvPr>
            <p:cNvGrpSpPr>
              <a:grpSpLocks noChangeAspect="1"/>
            </p:cNvGrpSpPr>
            <p:nvPr/>
          </p:nvGrpSpPr>
          <p:grpSpPr>
            <a:xfrm>
              <a:off x="2596134" y="4587088"/>
              <a:ext cx="1280160" cy="102098"/>
              <a:chOff x="914400" y="1066800"/>
              <a:chExt cx="1490472" cy="118872"/>
            </a:xfrm>
          </p:grpSpPr>
          <p:sp>
            <p:nvSpPr>
              <p:cNvPr id="35" name="Oval 34">
                <a:extLst>
                  <a:ext uri="{FF2B5EF4-FFF2-40B4-BE49-F238E27FC236}">
                    <a16:creationId xmlns:a16="http://schemas.microsoft.com/office/drawing/2014/main" id="{1A3BD3B8-CC88-4F4D-819B-891C960B4C0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0C914C3D-C5F6-4241-8CC2-E5F086EE4BA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BB1AD12-5730-4E15-A65C-B32084328D5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78186FA-BD94-415C-9666-EC6DE489197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D5B7E6FE-9DD1-45FC-ABA9-537099634E5F}"/>
                </a:ext>
              </a:extLst>
            </p:cNvPr>
            <p:cNvGrpSpPr/>
            <p:nvPr/>
          </p:nvGrpSpPr>
          <p:grpSpPr>
            <a:xfrm>
              <a:off x="2624328" y="4617720"/>
              <a:ext cx="1225296" cy="441364"/>
              <a:chOff x="2624328" y="4617720"/>
              <a:chExt cx="1225296" cy="441364"/>
            </a:xfrm>
          </p:grpSpPr>
          <p:sp>
            <p:nvSpPr>
              <p:cNvPr id="31" name="Freeform: Shape 30">
                <a:extLst>
                  <a:ext uri="{FF2B5EF4-FFF2-40B4-BE49-F238E27FC236}">
                    <a16:creationId xmlns:a16="http://schemas.microsoft.com/office/drawing/2014/main" id="{01DCD1AF-7A77-44A9-92E9-E2C6DB35F16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96A6A8A-F0C9-4C37-8E3B-2CEFBCB0704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008B8B8-8C7D-453A-B252-9A36B366F4E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9BABCE7-ABF1-48B1-B241-77849EC3F3E3}"/>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3" name="Group 42">
            <a:extLst>
              <a:ext uri="{FF2B5EF4-FFF2-40B4-BE49-F238E27FC236}">
                <a16:creationId xmlns:a16="http://schemas.microsoft.com/office/drawing/2014/main" id="{15D56484-B6CF-44C0-92B8-42A5EA5D480D}"/>
              </a:ext>
            </a:extLst>
          </p:cNvPr>
          <p:cNvGrpSpPr/>
          <p:nvPr/>
        </p:nvGrpSpPr>
        <p:grpSpPr>
          <a:xfrm>
            <a:off x="4213531" y="2596896"/>
            <a:ext cx="1280160" cy="498490"/>
            <a:chOff x="2596134" y="4587088"/>
            <a:chExt cx="1280160" cy="498490"/>
          </a:xfrm>
        </p:grpSpPr>
        <p:grpSp>
          <p:nvGrpSpPr>
            <p:cNvPr id="44" name="Group 43">
              <a:extLst>
                <a:ext uri="{FF2B5EF4-FFF2-40B4-BE49-F238E27FC236}">
                  <a16:creationId xmlns:a16="http://schemas.microsoft.com/office/drawing/2014/main" id="{6D44D537-C083-4608-861E-DD45D72EBFAE}"/>
                </a:ext>
              </a:extLst>
            </p:cNvPr>
            <p:cNvGrpSpPr>
              <a:grpSpLocks noChangeAspect="1"/>
            </p:cNvGrpSpPr>
            <p:nvPr/>
          </p:nvGrpSpPr>
          <p:grpSpPr>
            <a:xfrm>
              <a:off x="2596134" y="4983480"/>
              <a:ext cx="1280160" cy="102098"/>
              <a:chOff x="914400" y="1066800"/>
              <a:chExt cx="1490472" cy="118872"/>
            </a:xfrm>
          </p:grpSpPr>
          <p:sp>
            <p:nvSpPr>
              <p:cNvPr id="55" name="Oval 54">
                <a:extLst>
                  <a:ext uri="{FF2B5EF4-FFF2-40B4-BE49-F238E27FC236}">
                    <a16:creationId xmlns:a16="http://schemas.microsoft.com/office/drawing/2014/main" id="{93E55EFF-B96C-42F1-B623-66142F0A128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0B61C7E0-5881-4DFE-8995-F772964CF56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A298223E-612D-43DA-82FE-08A9B9F302F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5622D1A9-8154-4CA4-8313-FD384A049EA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BE3E5802-C8B7-4382-94BE-60F5774B624E}"/>
                </a:ext>
              </a:extLst>
            </p:cNvPr>
            <p:cNvGrpSpPr>
              <a:grpSpLocks noChangeAspect="1"/>
            </p:cNvGrpSpPr>
            <p:nvPr/>
          </p:nvGrpSpPr>
          <p:grpSpPr>
            <a:xfrm>
              <a:off x="2596134" y="4587088"/>
              <a:ext cx="1280160" cy="102098"/>
              <a:chOff x="914400" y="1066800"/>
              <a:chExt cx="1490472" cy="118872"/>
            </a:xfrm>
          </p:grpSpPr>
          <p:sp>
            <p:nvSpPr>
              <p:cNvPr id="51" name="Oval 50">
                <a:extLst>
                  <a:ext uri="{FF2B5EF4-FFF2-40B4-BE49-F238E27FC236}">
                    <a16:creationId xmlns:a16="http://schemas.microsoft.com/office/drawing/2014/main" id="{C400B4E8-4676-4C43-8ACE-9B2F8918903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2033AE94-9B63-40D8-BD37-BB7DB1E5FBD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E98DCDA6-48DE-428A-9303-3C8056493A0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BE05FA3-26BF-40F5-A069-66D0E0281F32}"/>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B858F28A-FAB7-4EA9-9BCF-B12BF3D5C4A1}"/>
                </a:ext>
              </a:extLst>
            </p:cNvPr>
            <p:cNvGrpSpPr/>
            <p:nvPr/>
          </p:nvGrpSpPr>
          <p:grpSpPr>
            <a:xfrm>
              <a:off x="2624328" y="4617720"/>
              <a:ext cx="1225296" cy="441364"/>
              <a:chOff x="2624328" y="4617720"/>
              <a:chExt cx="1225296" cy="441364"/>
            </a:xfrm>
          </p:grpSpPr>
          <p:sp>
            <p:nvSpPr>
              <p:cNvPr id="47" name="Freeform: Shape 46">
                <a:extLst>
                  <a:ext uri="{FF2B5EF4-FFF2-40B4-BE49-F238E27FC236}">
                    <a16:creationId xmlns:a16="http://schemas.microsoft.com/office/drawing/2014/main" id="{7787F1D2-7EB9-49FA-8F5E-D821AD07AE1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26AFF23E-6D8C-4B34-A702-315078B762CB}"/>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9D29EA7-1D31-4355-996F-F512B574458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651F2EC-A130-4CEB-B07E-B3481683B6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9" name="Group 58">
            <a:extLst>
              <a:ext uri="{FF2B5EF4-FFF2-40B4-BE49-F238E27FC236}">
                <a16:creationId xmlns:a16="http://schemas.microsoft.com/office/drawing/2014/main" id="{90757EE7-2DBA-411E-9625-E3721F6728C9}"/>
              </a:ext>
            </a:extLst>
          </p:cNvPr>
          <p:cNvGrpSpPr/>
          <p:nvPr/>
        </p:nvGrpSpPr>
        <p:grpSpPr>
          <a:xfrm>
            <a:off x="6720619" y="2596896"/>
            <a:ext cx="1280160" cy="498490"/>
            <a:chOff x="2596134" y="4587088"/>
            <a:chExt cx="1280160" cy="498490"/>
          </a:xfrm>
        </p:grpSpPr>
        <p:grpSp>
          <p:nvGrpSpPr>
            <p:cNvPr id="60" name="Group 59">
              <a:extLst>
                <a:ext uri="{FF2B5EF4-FFF2-40B4-BE49-F238E27FC236}">
                  <a16:creationId xmlns:a16="http://schemas.microsoft.com/office/drawing/2014/main" id="{07A92AD9-3E87-468A-9A66-8114E3FA7384}"/>
                </a:ext>
              </a:extLst>
            </p:cNvPr>
            <p:cNvGrpSpPr>
              <a:grpSpLocks noChangeAspect="1"/>
            </p:cNvGrpSpPr>
            <p:nvPr/>
          </p:nvGrpSpPr>
          <p:grpSpPr>
            <a:xfrm>
              <a:off x="2596134" y="4983480"/>
              <a:ext cx="1280160" cy="102098"/>
              <a:chOff x="914400" y="1066800"/>
              <a:chExt cx="1490472" cy="118872"/>
            </a:xfrm>
          </p:grpSpPr>
          <p:sp>
            <p:nvSpPr>
              <p:cNvPr id="71" name="Oval 70">
                <a:extLst>
                  <a:ext uri="{FF2B5EF4-FFF2-40B4-BE49-F238E27FC236}">
                    <a16:creationId xmlns:a16="http://schemas.microsoft.com/office/drawing/2014/main" id="{D7FD7D7D-0D0F-4A7B-8D4B-AB984F354B7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ED41427-D5C1-4499-8B77-991EAAB623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90F2FDD-9A90-4F3A-B4EE-CCB2CB346E2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F9F69C3-BFF4-4FDD-870A-6533CEBB436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AD27B414-8158-4C76-83BA-3400CD224949}"/>
                </a:ext>
              </a:extLst>
            </p:cNvPr>
            <p:cNvGrpSpPr>
              <a:grpSpLocks noChangeAspect="1"/>
            </p:cNvGrpSpPr>
            <p:nvPr/>
          </p:nvGrpSpPr>
          <p:grpSpPr>
            <a:xfrm>
              <a:off x="2596134" y="4587088"/>
              <a:ext cx="1280160" cy="102098"/>
              <a:chOff x="914400" y="1066800"/>
              <a:chExt cx="1490472" cy="118872"/>
            </a:xfrm>
          </p:grpSpPr>
          <p:sp>
            <p:nvSpPr>
              <p:cNvPr id="67" name="Oval 66">
                <a:extLst>
                  <a:ext uri="{FF2B5EF4-FFF2-40B4-BE49-F238E27FC236}">
                    <a16:creationId xmlns:a16="http://schemas.microsoft.com/office/drawing/2014/main" id="{A5DAB8F0-67EE-4161-967D-5C396E5FD5E1}"/>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A05EDA0D-2FEE-4200-9613-241AF881E99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F5776452-5772-4C8E-8028-0ED6B3C7877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14816445-2470-484C-95B9-DC95B587FE8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685260FA-211D-47F4-A17D-78863E03619D}"/>
                </a:ext>
              </a:extLst>
            </p:cNvPr>
            <p:cNvGrpSpPr/>
            <p:nvPr/>
          </p:nvGrpSpPr>
          <p:grpSpPr>
            <a:xfrm>
              <a:off x="2624328" y="4617720"/>
              <a:ext cx="1225296" cy="441364"/>
              <a:chOff x="2624328" y="4617720"/>
              <a:chExt cx="1225296" cy="441364"/>
            </a:xfrm>
          </p:grpSpPr>
          <p:sp>
            <p:nvSpPr>
              <p:cNvPr id="63" name="Freeform: Shape 62">
                <a:extLst>
                  <a:ext uri="{FF2B5EF4-FFF2-40B4-BE49-F238E27FC236}">
                    <a16:creationId xmlns:a16="http://schemas.microsoft.com/office/drawing/2014/main" id="{7CAA40FF-0E0C-49F8-AF67-3D11BD7C6B03}"/>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796D2F6-FFB2-4E80-8DB3-584797502DA5}"/>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C8100D35-41BF-4BDB-8AAA-F9F68DF34579}"/>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63002BE-DAB7-4DA0-87CE-97AF26CDAC9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5" name="Group 74">
            <a:extLst>
              <a:ext uri="{FF2B5EF4-FFF2-40B4-BE49-F238E27FC236}">
                <a16:creationId xmlns:a16="http://schemas.microsoft.com/office/drawing/2014/main" id="{DFEFEB9B-98B4-4350-8C9B-2E4DCE02F526}"/>
              </a:ext>
            </a:extLst>
          </p:cNvPr>
          <p:cNvGrpSpPr/>
          <p:nvPr/>
        </p:nvGrpSpPr>
        <p:grpSpPr>
          <a:xfrm>
            <a:off x="9200926" y="2596896"/>
            <a:ext cx="1280160" cy="498490"/>
            <a:chOff x="2596134" y="4587088"/>
            <a:chExt cx="1280160" cy="498490"/>
          </a:xfrm>
        </p:grpSpPr>
        <p:grpSp>
          <p:nvGrpSpPr>
            <p:cNvPr id="76" name="Group 75">
              <a:extLst>
                <a:ext uri="{FF2B5EF4-FFF2-40B4-BE49-F238E27FC236}">
                  <a16:creationId xmlns:a16="http://schemas.microsoft.com/office/drawing/2014/main" id="{379112EC-D8B7-4D89-AC36-F5EEC2B3803E}"/>
                </a:ext>
              </a:extLst>
            </p:cNvPr>
            <p:cNvGrpSpPr>
              <a:grpSpLocks noChangeAspect="1"/>
            </p:cNvGrpSpPr>
            <p:nvPr/>
          </p:nvGrpSpPr>
          <p:grpSpPr>
            <a:xfrm>
              <a:off x="2596134" y="4983480"/>
              <a:ext cx="1280160" cy="102098"/>
              <a:chOff x="914400" y="1066800"/>
              <a:chExt cx="1490472" cy="118872"/>
            </a:xfrm>
          </p:grpSpPr>
          <p:sp>
            <p:nvSpPr>
              <p:cNvPr id="87" name="Oval 86">
                <a:extLst>
                  <a:ext uri="{FF2B5EF4-FFF2-40B4-BE49-F238E27FC236}">
                    <a16:creationId xmlns:a16="http://schemas.microsoft.com/office/drawing/2014/main" id="{FEEC616A-716E-49F5-84CC-78065862AA6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8E31F201-36D8-4E3D-979B-7F5034E7214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F1BA01C5-A9F8-410C-BAB1-E710B903208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AFE4903D-6758-49BD-8D43-2F36B646F52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6BD4A854-283A-47AE-82CD-579BBDF112CA}"/>
                </a:ext>
              </a:extLst>
            </p:cNvPr>
            <p:cNvGrpSpPr>
              <a:grpSpLocks noChangeAspect="1"/>
            </p:cNvGrpSpPr>
            <p:nvPr/>
          </p:nvGrpSpPr>
          <p:grpSpPr>
            <a:xfrm>
              <a:off x="2596134" y="4587088"/>
              <a:ext cx="1280160" cy="102098"/>
              <a:chOff x="914400" y="1066800"/>
              <a:chExt cx="1490472" cy="118872"/>
            </a:xfrm>
          </p:grpSpPr>
          <p:sp>
            <p:nvSpPr>
              <p:cNvPr id="83" name="Oval 82">
                <a:extLst>
                  <a:ext uri="{FF2B5EF4-FFF2-40B4-BE49-F238E27FC236}">
                    <a16:creationId xmlns:a16="http://schemas.microsoft.com/office/drawing/2014/main" id="{DC9A4D63-9061-4D7C-B680-F90C2954186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96F225D6-C402-4050-A8AD-E9BFB998FF2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BEDF4AC3-FF38-4A7B-98AC-C1446FFE570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9C0E3D3B-53C1-44FB-8EB2-51B649D0998B}"/>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EB0660F6-D8C4-4507-AD69-D12F9C0C0989}"/>
                </a:ext>
              </a:extLst>
            </p:cNvPr>
            <p:cNvGrpSpPr/>
            <p:nvPr/>
          </p:nvGrpSpPr>
          <p:grpSpPr>
            <a:xfrm>
              <a:off x="2624328" y="4617720"/>
              <a:ext cx="1225296" cy="441364"/>
              <a:chOff x="2624328" y="4617720"/>
              <a:chExt cx="1225296" cy="441364"/>
            </a:xfrm>
          </p:grpSpPr>
          <p:sp>
            <p:nvSpPr>
              <p:cNvPr id="79" name="Freeform: Shape 78">
                <a:extLst>
                  <a:ext uri="{FF2B5EF4-FFF2-40B4-BE49-F238E27FC236}">
                    <a16:creationId xmlns:a16="http://schemas.microsoft.com/office/drawing/2014/main" id="{9748D1DA-4297-4EF9-9225-5FB20576F29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0A698728-1B86-4B25-AE0B-5AB635049D17}"/>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D106A11-A884-4458-9468-42E0E93C9EF1}"/>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F06B149B-AF1F-4284-9A11-CA9792F0309F}"/>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1" name="TextBox 110">
            <a:extLst>
              <a:ext uri="{FF2B5EF4-FFF2-40B4-BE49-F238E27FC236}">
                <a16:creationId xmlns:a16="http://schemas.microsoft.com/office/drawing/2014/main" id="{59DAF4E7-A67B-48F4-AEBA-99AF1009844F}"/>
              </a:ext>
            </a:extLst>
          </p:cNvPr>
          <p:cNvSpPr txBox="1"/>
          <p:nvPr/>
        </p:nvSpPr>
        <p:spPr>
          <a:xfrm>
            <a:off x="116384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2" name="TextBox 111">
            <a:extLst>
              <a:ext uri="{FF2B5EF4-FFF2-40B4-BE49-F238E27FC236}">
                <a16:creationId xmlns:a16="http://schemas.microsoft.com/office/drawing/2014/main" id="{A67602C5-2D87-4D30-BAA6-FF24C62F5CD7}"/>
              </a:ext>
            </a:extLst>
          </p:cNvPr>
          <p:cNvSpPr txBox="1"/>
          <p:nvPr/>
        </p:nvSpPr>
        <p:spPr>
          <a:xfrm>
            <a:off x="3647967" y="3337560"/>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3" name="TextBox 112">
            <a:extLst>
              <a:ext uri="{FF2B5EF4-FFF2-40B4-BE49-F238E27FC236}">
                <a16:creationId xmlns:a16="http://schemas.microsoft.com/office/drawing/2014/main" id="{117DF26B-3361-43AC-8F2C-FC924CFCB27E}"/>
              </a:ext>
            </a:extLst>
          </p:cNvPr>
          <p:cNvSpPr txBox="1"/>
          <p:nvPr/>
        </p:nvSpPr>
        <p:spPr>
          <a:xfrm>
            <a:off x="6161442"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4" name="TextBox 113">
            <a:extLst>
              <a:ext uri="{FF2B5EF4-FFF2-40B4-BE49-F238E27FC236}">
                <a16:creationId xmlns:a16="http://schemas.microsoft.com/office/drawing/2014/main" id="{BE80AB92-6FA3-47EB-A9B4-6A9523DFF2C1}"/>
              </a:ext>
            </a:extLst>
          </p:cNvPr>
          <p:cNvSpPr txBox="1"/>
          <p:nvPr/>
        </p:nvSpPr>
        <p:spPr>
          <a:xfrm>
            <a:off x="867869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pic>
        <p:nvPicPr>
          <p:cNvPr id="91" name="Picture 90">
            <a:hlinkClick r:id="rId2"/>
            <a:extLst>
              <a:ext uri="{FF2B5EF4-FFF2-40B4-BE49-F238E27FC236}">
                <a16:creationId xmlns:a16="http://schemas.microsoft.com/office/drawing/2014/main" id="{90675946-29ED-4FB0-9F9D-9D764F3B3C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869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1000"/>
                                        <p:tgtEl>
                                          <p:spTgt spid="11"/>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92"/>
                                        </p:tgtEl>
                                        <p:attrNameLst>
                                          <p:attrName>style.visibility</p:attrName>
                                        </p:attrNameLst>
                                      </p:cBhvr>
                                      <p:to>
                                        <p:strVal val="visible"/>
                                      </p:to>
                                    </p:set>
                                    <p:animEffect transition="in" filter="fade">
                                      <p:cBhvr>
                                        <p:cTn id="15" dur="1000"/>
                                        <p:tgtEl>
                                          <p:spTgt spid="92"/>
                                        </p:tgtEl>
                                      </p:cBhvr>
                                    </p:animEffect>
                                    <p:anim calcmode="lin" valueType="num">
                                      <p:cBhvr>
                                        <p:cTn id="16" dur="1000" fill="hold"/>
                                        <p:tgtEl>
                                          <p:spTgt spid="92"/>
                                        </p:tgtEl>
                                        <p:attrNameLst>
                                          <p:attrName>ppt_x</p:attrName>
                                        </p:attrNameLst>
                                      </p:cBhvr>
                                      <p:tavLst>
                                        <p:tav tm="0">
                                          <p:val>
                                            <p:strVal val="#ppt_x"/>
                                          </p:val>
                                        </p:tav>
                                        <p:tav tm="100000">
                                          <p:val>
                                            <p:strVal val="#ppt_x"/>
                                          </p:val>
                                        </p:tav>
                                      </p:tavLst>
                                    </p:anim>
                                    <p:anim calcmode="lin" valueType="num">
                                      <p:cBhvr>
                                        <p:cTn id="17" dur="1000" fill="hold"/>
                                        <p:tgtEl>
                                          <p:spTgt spid="92"/>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1" fill="hold"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up)">
                                      <p:cBhvr>
                                        <p:cTn id="26" dur="1500"/>
                                        <p:tgtEl>
                                          <p:spTgt spid="27"/>
                                        </p:tgtEl>
                                      </p:cBhvr>
                                    </p:animEffect>
                                  </p:childTnLst>
                                </p:cTn>
                              </p:par>
                              <p:par>
                                <p:cTn id="27" presetID="47" presetClass="entr" presetSubtype="0" fill="hold" grpId="0" nodeType="withEffect">
                                  <p:stCondLst>
                                    <p:cond delay="0"/>
                                  </p:stCondLst>
                                  <p:childTnLst>
                                    <p:set>
                                      <p:cBhvr>
                                        <p:cTn id="28" dur="1" fill="hold">
                                          <p:stCondLst>
                                            <p:cond delay="0"/>
                                          </p:stCondLst>
                                        </p:cTn>
                                        <p:tgtEl>
                                          <p:spTgt spid="104"/>
                                        </p:tgtEl>
                                        <p:attrNameLst>
                                          <p:attrName>style.visibility</p:attrName>
                                        </p:attrNameLst>
                                      </p:cBhvr>
                                      <p:to>
                                        <p:strVal val="visible"/>
                                      </p:to>
                                    </p:set>
                                    <p:animEffect transition="in" filter="fade">
                                      <p:cBhvr>
                                        <p:cTn id="29" dur="1500"/>
                                        <p:tgtEl>
                                          <p:spTgt spid="104"/>
                                        </p:tgtEl>
                                      </p:cBhvr>
                                    </p:animEffect>
                                    <p:anim calcmode="lin" valueType="num">
                                      <p:cBhvr>
                                        <p:cTn id="30" dur="1500" fill="hold"/>
                                        <p:tgtEl>
                                          <p:spTgt spid="104"/>
                                        </p:tgtEl>
                                        <p:attrNameLst>
                                          <p:attrName>ppt_x</p:attrName>
                                        </p:attrNameLst>
                                      </p:cBhvr>
                                      <p:tavLst>
                                        <p:tav tm="0">
                                          <p:val>
                                            <p:strVal val="#ppt_x"/>
                                          </p:val>
                                        </p:tav>
                                        <p:tav tm="100000">
                                          <p:val>
                                            <p:strVal val="#ppt_x"/>
                                          </p:val>
                                        </p:tav>
                                      </p:tavLst>
                                    </p:anim>
                                    <p:anim calcmode="lin" valueType="num">
                                      <p:cBhvr>
                                        <p:cTn id="31" dur="1500" fill="hold"/>
                                        <p:tgtEl>
                                          <p:spTgt spid="10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500"/>
                                        <p:tgtEl>
                                          <p:spTgt spid="111"/>
                                        </p:tgtEl>
                                      </p:cBhvr>
                                    </p:animEffect>
                                    <p:anim calcmode="lin" valueType="num">
                                      <p:cBhvr>
                                        <p:cTn id="35" dur="1500" fill="hold"/>
                                        <p:tgtEl>
                                          <p:spTgt spid="111"/>
                                        </p:tgtEl>
                                        <p:attrNameLst>
                                          <p:attrName>ppt_x</p:attrName>
                                        </p:attrNameLst>
                                      </p:cBhvr>
                                      <p:tavLst>
                                        <p:tav tm="0">
                                          <p:val>
                                            <p:strVal val="#ppt_x"/>
                                          </p:val>
                                        </p:tav>
                                        <p:tav tm="100000">
                                          <p:val>
                                            <p:strVal val="#ppt_x"/>
                                          </p:val>
                                        </p:tav>
                                      </p:tavLst>
                                    </p:anim>
                                    <p:anim calcmode="lin" valueType="num">
                                      <p:cBhvr>
                                        <p:cTn id="36" dur="15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94"/>
                                        </p:tgtEl>
                                        <p:attrNameLst>
                                          <p:attrName>style.visibility</p:attrName>
                                        </p:attrNameLst>
                                      </p:cBhvr>
                                      <p:to>
                                        <p:strVal val="visible"/>
                                      </p:to>
                                    </p:set>
                                    <p:animEffect transition="in" filter="fade">
                                      <p:cBhvr>
                                        <p:cTn id="40" dur="1000"/>
                                        <p:tgtEl>
                                          <p:spTgt spid="94"/>
                                        </p:tgtEl>
                                      </p:cBhvr>
                                    </p:animEffect>
                                    <p:anim calcmode="lin" valueType="num">
                                      <p:cBhvr>
                                        <p:cTn id="41" dur="1000" fill="hold"/>
                                        <p:tgtEl>
                                          <p:spTgt spid="94"/>
                                        </p:tgtEl>
                                        <p:attrNameLst>
                                          <p:attrName>ppt_x</p:attrName>
                                        </p:attrNameLst>
                                      </p:cBhvr>
                                      <p:tavLst>
                                        <p:tav tm="0">
                                          <p:val>
                                            <p:strVal val="#ppt_x"/>
                                          </p:val>
                                        </p:tav>
                                        <p:tav tm="100000">
                                          <p:val>
                                            <p:strVal val="#ppt_x"/>
                                          </p:val>
                                        </p:tav>
                                      </p:tavLst>
                                    </p:anim>
                                    <p:anim calcmode="lin" valueType="num">
                                      <p:cBhvr>
                                        <p:cTn id="42" dur="1000" fill="hold"/>
                                        <p:tgtEl>
                                          <p:spTgt spid="9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22" presetClass="entr" presetSubtype="1" fill="hold" nodeType="after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wipe(up)">
                                      <p:cBhvr>
                                        <p:cTn id="51" dur="1500"/>
                                        <p:tgtEl>
                                          <p:spTgt spid="43"/>
                                        </p:tgtEl>
                                      </p:cBhvr>
                                    </p:animEffect>
                                  </p:childTnLst>
                                </p:cTn>
                              </p:par>
                              <p:par>
                                <p:cTn id="52" presetID="47" presetClass="entr" presetSubtype="0" fill="hold" grpId="0" nodeType="withEffect">
                                  <p:stCondLst>
                                    <p:cond delay="0"/>
                                  </p:stCondLst>
                                  <p:childTnLst>
                                    <p:set>
                                      <p:cBhvr>
                                        <p:cTn id="53" dur="1" fill="hold">
                                          <p:stCondLst>
                                            <p:cond delay="0"/>
                                          </p:stCondLst>
                                        </p:cTn>
                                        <p:tgtEl>
                                          <p:spTgt spid="106"/>
                                        </p:tgtEl>
                                        <p:attrNameLst>
                                          <p:attrName>style.visibility</p:attrName>
                                        </p:attrNameLst>
                                      </p:cBhvr>
                                      <p:to>
                                        <p:strVal val="visible"/>
                                      </p:to>
                                    </p:set>
                                    <p:animEffect transition="in" filter="fade">
                                      <p:cBhvr>
                                        <p:cTn id="54" dur="1500"/>
                                        <p:tgtEl>
                                          <p:spTgt spid="106"/>
                                        </p:tgtEl>
                                      </p:cBhvr>
                                    </p:animEffect>
                                    <p:anim calcmode="lin" valueType="num">
                                      <p:cBhvr>
                                        <p:cTn id="55" dur="1500" fill="hold"/>
                                        <p:tgtEl>
                                          <p:spTgt spid="106"/>
                                        </p:tgtEl>
                                        <p:attrNameLst>
                                          <p:attrName>ppt_x</p:attrName>
                                        </p:attrNameLst>
                                      </p:cBhvr>
                                      <p:tavLst>
                                        <p:tav tm="0">
                                          <p:val>
                                            <p:strVal val="#ppt_x"/>
                                          </p:val>
                                        </p:tav>
                                        <p:tav tm="100000">
                                          <p:val>
                                            <p:strVal val="#ppt_x"/>
                                          </p:val>
                                        </p:tav>
                                      </p:tavLst>
                                    </p:anim>
                                    <p:anim calcmode="lin" valueType="num">
                                      <p:cBhvr>
                                        <p:cTn id="56" dur="1500" fill="hold"/>
                                        <p:tgtEl>
                                          <p:spTgt spid="106"/>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12"/>
                                        </p:tgtEl>
                                        <p:attrNameLst>
                                          <p:attrName>style.visibility</p:attrName>
                                        </p:attrNameLst>
                                      </p:cBhvr>
                                      <p:to>
                                        <p:strVal val="visible"/>
                                      </p:to>
                                    </p:set>
                                    <p:animEffect transition="in" filter="fade">
                                      <p:cBhvr>
                                        <p:cTn id="59" dur="1500"/>
                                        <p:tgtEl>
                                          <p:spTgt spid="112"/>
                                        </p:tgtEl>
                                      </p:cBhvr>
                                    </p:animEffect>
                                    <p:anim calcmode="lin" valueType="num">
                                      <p:cBhvr>
                                        <p:cTn id="60" dur="1500" fill="hold"/>
                                        <p:tgtEl>
                                          <p:spTgt spid="112"/>
                                        </p:tgtEl>
                                        <p:attrNameLst>
                                          <p:attrName>ppt_x</p:attrName>
                                        </p:attrNameLst>
                                      </p:cBhvr>
                                      <p:tavLst>
                                        <p:tav tm="0">
                                          <p:val>
                                            <p:strVal val="#ppt_x"/>
                                          </p:val>
                                        </p:tav>
                                        <p:tav tm="100000">
                                          <p:val>
                                            <p:strVal val="#ppt_x"/>
                                          </p:val>
                                        </p:tav>
                                      </p:tavLst>
                                    </p:anim>
                                    <p:anim calcmode="lin" valueType="num">
                                      <p:cBhvr>
                                        <p:cTn id="61" dur="1500" fill="hold"/>
                                        <p:tgtEl>
                                          <p:spTgt spid="112"/>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96"/>
                                        </p:tgtEl>
                                        <p:attrNameLst>
                                          <p:attrName>style.visibility</p:attrName>
                                        </p:attrNameLst>
                                      </p:cBhvr>
                                      <p:to>
                                        <p:strVal val="visible"/>
                                      </p:to>
                                    </p:set>
                                    <p:animEffect transition="in" filter="fade">
                                      <p:cBhvr>
                                        <p:cTn id="65" dur="1000"/>
                                        <p:tgtEl>
                                          <p:spTgt spid="96"/>
                                        </p:tgtEl>
                                      </p:cBhvr>
                                    </p:animEffect>
                                    <p:anim calcmode="lin" valueType="num">
                                      <p:cBhvr>
                                        <p:cTn id="66" dur="1000" fill="hold"/>
                                        <p:tgtEl>
                                          <p:spTgt spid="96"/>
                                        </p:tgtEl>
                                        <p:attrNameLst>
                                          <p:attrName>ppt_x</p:attrName>
                                        </p:attrNameLst>
                                      </p:cBhvr>
                                      <p:tavLst>
                                        <p:tav tm="0">
                                          <p:val>
                                            <p:strVal val="#ppt_x"/>
                                          </p:val>
                                        </p:tav>
                                        <p:tav tm="100000">
                                          <p:val>
                                            <p:strVal val="#ppt_x"/>
                                          </p:val>
                                        </p:tav>
                                      </p:tavLst>
                                    </p:anim>
                                    <p:anim calcmode="lin" valueType="num">
                                      <p:cBhvr>
                                        <p:cTn id="67" dur="1000" fill="hold"/>
                                        <p:tgtEl>
                                          <p:spTgt spid="9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500"/>
                            </p:stCondLst>
                            <p:childTnLst>
                              <p:par>
                                <p:cTn id="74" presetID="22" presetClass="entr" presetSubtype="1" fill="hold" nodeType="after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wipe(up)">
                                      <p:cBhvr>
                                        <p:cTn id="76" dur="1500"/>
                                        <p:tgtEl>
                                          <p:spTgt spid="59"/>
                                        </p:tgtEl>
                                      </p:cBhvr>
                                    </p:animEffect>
                                  </p:childTnLst>
                                </p:cTn>
                              </p:par>
                              <p:par>
                                <p:cTn id="77" presetID="47" presetClass="entr" presetSubtype="0" fill="hold" grpId="0" nodeType="withEffect">
                                  <p:stCondLst>
                                    <p:cond delay="0"/>
                                  </p:stCondLst>
                                  <p:childTnLst>
                                    <p:set>
                                      <p:cBhvr>
                                        <p:cTn id="78" dur="1" fill="hold">
                                          <p:stCondLst>
                                            <p:cond delay="0"/>
                                          </p:stCondLst>
                                        </p:cTn>
                                        <p:tgtEl>
                                          <p:spTgt spid="108"/>
                                        </p:tgtEl>
                                        <p:attrNameLst>
                                          <p:attrName>style.visibility</p:attrName>
                                        </p:attrNameLst>
                                      </p:cBhvr>
                                      <p:to>
                                        <p:strVal val="visible"/>
                                      </p:to>
                                    </p:set>
                                    <p:animEffect transition="in" filter="fade">
                                      <p:cBhvr>
                                        <p:cTn id="79" dur="1500"/>
                                        <p:tgtEl>
                                          <p:spTgt spid="108"/>
                                        </p:tgtEl>
                                      </p:cBhvr>
                                    </p:animEffect>
                                    <p:anim calcmode="lin" valueType="num">
                                      <p:cBhvr>
                                        <p:cTn id="80" dur="1500" fill="hold"/>
                                        <p:tgtEl>
                                          <p:spTgt spid="108"/>
                                        </p:tgtEl>
                                        <p:attrNameLst>
                                          <p:attrName>ppt_x</p:attrName>
                                        </p:attrNameLst>
                                      </p:cBhvr>
                                      <p:tavLst>
                                        <p:tav tm="0">
                                          <p:val>
                                            <p:strVal val="#ppt_x"/>
                                          </p:val>
                                        </p:tav>
                                        <p:tav tm="100000">
                                          <p:val>
                                            <p:strVal val="#ppt_x"/>
                                          </p:val>
                                        </p:tav>
                                      </p:tavLst>
                                    </p:anim>
                                    <p:anim calcmode="lin" valueType="num">
                                      <p:cBhvr>
                                        <p:cTn id="81" dur="1500" fill="hold"/>
                                        <p:tgtEl>
                                          <p:spTgt spid="108"/>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113"/>
                                        </p:tgtEl>
                                        <p:attrNameLst>
                                          <p:attrName>style.visibility</p:attrName>
                                        </p:attrNameLst>
                                      </p:cBhvr>
                                      <p:to>
                                        <p:strVal val="visible"/>
                                      </p:to>
                                    </p:set>
                                    <p:animEffect transition="in" filter="fade">
                                      <p:cBhvr>
                                        <p:cTn id="84" dur="1500"/>
                                        <p:tgtEl>
                                          <p:spTgt spid="113"/>
                                        </p:tgtEl>
                                      </p:cBhvr>
                                    </p:animEffect>
                                    <p:anim calcmode="lin" valueType="num">
                                      <p:cBhvr>
                                        <p:cTn id="85" dur="1500" fill="hold"/>
                                        <p:tgtEl>
                                          <p:spTgt spid="113"/>
                                        </p:tgtEl>
                                        <p:attrNameLst>
                                          <p:attrName>ppt_x</p:attrName>
                                        </p:attrNameLst>
                                      </p:cBhvr>
                                      <p:tavLst>
                                        <p:tav tm="0">
                                          <p:val>
                                            <p:strVal val="#ppt_x"/>
                                          </p:val>
                                        </p:tav>
                                        <p:tav tm="100000">
                                          <p:val>
                                            <p:strVal val="#ppt_x"/>
                                          </p:val>
                                        </p:tav>
                                      </p:tavLst>
                                    </p:anim>
                                    <p:anim calcmode="lin" valueType="num">
                                      <p:cBhvr>
                                        <p:cTn id="86" dur="1500" fill="hold"/>
                                        <p:tgtEl>
                                          <p:spTgt spid="113"/>
                                        </p:tgtEl>
                                        <p:attrNameLst>
                                          <p:attrName>ppt_y</p:attrName>
                                        </p:attrNameLst>
                                      </p:cBhvr>
                                      <p:tavLst>
                                        <p:tav tm="0">
                                          <p:val>
                                            <p:strVal val="#ppt_y-.1"/>
                                          </p:val>
                                        </p:tav>
                                        <p:tav tm="100000">
                                          <p:val>
                                            <p:strVal val="#ppt_y"/>
                                          </p:val>
                                        </p:tav>
                                      </p:tavLst>
                                    </p:anim>
                                  </p:childTnLst>
                                </p:cTn>
                              </p:par>
                            </p:childTnLst>
                          </p:cTn>
                        </p:par>
                        <p:par>
                          <p:cTn id="87" fill="hold">
                            <p:stCondLst>
                              <p:cond delay="9000"/>
                            </p:stCondLst>
                            <p:childTnLst>
                              <p:par>
                                <p:cTn id="88" presetID="42" presetClass="entr" presetSubtype="0" fill="hold" grpId="0" nodeType="afterEffect">
                                  <p:stCondLst>
                                    <p:cond delay="0"/>
                                  </p:stCondLst>
                                  <p:childTnLst>
                                    <p:set>
                                      <p:cBhvr>
                                        <p:cTn id="89" dur="1" fill="hold">
                                          <p:stCondLst>
                                            <p:cond delay="0"/>
                                          </p:stCondLst>
                                        </p:cTn>
                                        <p:tgtEl>
                                          <p:spTgt spid="98"/>
                                        </p:tgtEl>
                                        <p:attrNameLst>
                                          <p:attrName>style.visibility</p:attrName>
                                        </p:attrNameLst>
                                      </p:cBhvr>
                                      <p:to>
                                        <p:strVal val="visible"/>
                                      </p:to>
                                    </p:set>
                                    <p:animEffect transition="in" filter="fade">
                                      <p:cBhvr>
                                        <p:cTn id="90" dur="1000"/>
                                        <p:tgtEl>
                                          <p:spTgt spid="98"/>
                                        </p:tgtEl>
                                      </p:cBhvr>
                                    </p:animEffect>
                                    <p:anim calcmode="lin" valueType="num">
                                      <p:cBhvr>
                                        <p:cTn id="91" dur="1000" fill="hold"/>
                                        <p:tgtEl>
                                          <p:spTgt spid="98"/>
                                        </p:tgtEl>
                                        <p:attrNameLst>
                                          <p:attrName>ppt_x</p:attrName>
                                        </p:attrNameLst>
                                      </p:cBhvr>
                                      <p:tavLst>
                                        <p:tav tm="0">
                                          <p:val>
                                            <p:strVal val="#ppt_x"/>
                                          </p:val>
                                        </p:tav>
                                        <p:tav tm="100000">
                                          <p:val>
                                            <p:strVal val="#ppt_x"/>
                                          </p:val>
                                        </p:tav>
                                      </p:tavLst>
                                    </p:anim>
                                    <p:anim calcmode="lin" valueType="num">
                                      <p:cBhvr>
                                        <p:cTn id="92" dur="1000" fill="hold"/>
                                        <p:tgtEl>
                                          <p:spTgt spid="98"/>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1000"/>
                                        <p:tgtEl>
                                          <p:spTgt spid="18"/>
                                        </p:tgtEl>
                                      </p:cBhvr>
                                    </p:animEffect>
                                    <p:anim calcmode="lin" valueType="num">
                                      <p:cBhvr>
                                        <p:cTn id="96" dur="1000" fill="hold"/>
                                        <p:tgtEl>
                                          <p:spTgt spid="18"/>
                                        </p:tgtEl>
                                        <p:attrNameLst>
                                          <p:attrName>ppt_x</p:attrName>
                                        </p:attrNameLst>
                                      </p:cBhvr>
                                      <p:tavLst>
                                        <p:tav tm="0">
                                          <p:val>
                                            <p:strVal val="#ppt_x"/>
                                          </p:val>
                                        </p:tav>
                                        <p:tav tm="100000">
                                          <p:val>
                                            <p:strVal val="#ppt_x"/>
                                          </p:val>
                                        </p:tav>
                                      </p:tavLst>
                                    </p:anim>
                                    <p:anim calcmode="lin" valueType="num">
                                      <p:cBhvr>
                                        <p:cTn id="97" dur="1000" fill="hold"/>
                                        <p:tgtEl>
                                          <p:spTgt spid="18"/>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22" presetClass="entr" presetSubtype="1"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wipe(up)">
                                      <p:cBhvr>
                                        <p:cTn id="101" dur="1500"/>
                                        <p:tgtEl>
                                          <p:spTgt spid="75"/>
                                        </p:tgtEl>
                                      </p:cBhvr>
                                    </p:animEffect>
                                  </p:childTnLst>
                                </p:cTn>
                              </p:par>
                              <p:par>
                                <p:cTn id="102" presetID="47" presetClass="entr" presetSubtype="0" fill="hold" grpId="0" nodeType="withEffect">
                                  <p:stCondLst>
                                    <p:cond delay="0"/>
                                  </p:stCondLst>
                                  <p:childTnLst>
                                    <p:set>
                                      <p:cBhvr>
                                        <p:cTn id="103" dur="1" fill="hold">
                                          <p:stCondLst>
                                            <p:cond delay="0"/>
                                          </p:stCondLst>
                                        </p:cTn>
                                        <p:tgtEl>
                                          <p:spTgt spid="110"/>
                                        </p:tgtEl>
                                        <p:attrNameLst>
                                          <p:attrName>style.visibility</p:attrName>
                                        </p:attrNameLst>
                                      </p:cBhvr>
                                      <p:to>
                                        <p:strVal val="visible"/>
                                      </p:to>
                                    </p:set>
                                    <p:animEffect transition="in" filter="fade">
                                      <p:cBhvr>
                                        <p:cTn id="104" dur="1500"/>
                                        <p:tgtEl>
                                          <p:spTgt spid="110"/>
                                        </p:tgtEl>
                                      </p:cBhvr>
                                    </p:animEffect>
                                    <p:anim calcmode="lin" valueType="num">
                                      <p:cBhvr>
                                        <p:cTn id="105" dur="1500" fill="hold"/>
                                        <p:tgtEl>
                                          <p:spTgt spid="110"/>
                                        </p:tgtEl>
                                        <p:attrNameLst>
                                          <p:attrName>ppt_x</p:attrName>
                                        </p:attrNameLst>
                                      </p:cBhvr>
                                      <p:tavLst>
                                        <p:tav tm="0">
                                          <p:val>
                                            <p:strVal val="#ppt_x"/>
                                          </p:val>
                                        </p:tav>
                                        <p:tav tm="100000">
                                          <p:val>
                                            <p:strVal val="#ppt_x"/>
                                          </p:val>
                                        </p:tav>
                                      </p:tavLst>
                                    </p:anim>
                                    <p:anim calcmode="lin" valueType="num">
                                      <p:cBhvr>
                                        <p:cTn id="106" dur="1500" fill="hold"/>
                                        <p:tgtEl>
                                          <p:spTgt spid="110"/>
                                        </p:tgtEl>
                                        <p:attrNameLst>
                                          <p:attrName>ppt_y</p:attrName>
                                        </p:attrNameLst>
                                      </p:cBhvr>
                                      <p:tavLst>
                                        <p:tav tm="0">
                                          <p:val>
                                            <p:strVal val="#ppt_y-.1"/>
                                          </p:val>
                                        </p:tav>
                                        <p:tav tm="100000">
                                          <p:val>
                                            <p:strVal val="#ppt_y"/>
                                          </p:val>
                                        </p:tav>
                                      </p:tavLst>
                                    </p:anim>
                                  </p:childTnLst>
                                </p:cTn>
                              </p:par>
                              <p:par>
                                <p:cTn id="107" presetID="47" presetClass="entr" presetSubtype="0" fill="hold" grpId="0" nodeType="withEffect">
                                  <p:stCondLst>
                                    <p:cond delay="0"/>
                                  </p:stCondLst>
                                  <p:childTnLst>
                                    <p:set>
                                      <p:cBhvr>
                                        <p:cTn id="108" dur="1" fill="hold">
                                          <p:stCondLst>
                                            <p:cond delay="0"/>
                                          </p:stCondLst>
                                        </p:cTn>
                                        <p:tgtEl>
                                          <p:spTgt spid="114"/>
                                        </p:tgtEl>
                                        <p:attrNameLst>
                                          <p:attrName>style.visibility</p:attrName>
                                        </p:attrNameLst>
                                      </p:cBhvr>
                                      <p:to>
                                        <p:strVal val="visible"/>
                                      </p:to>
                                    </p:set>
                                    <p:animEffect transition="in" filter="fade">
                                      <p:cBhvr>
                                        <p:cTn id="109" dur="1500"/>
                                        <p:tgtEl>
                                          <p:spTgt spid="114"/>
                                        </p:tgtEl>
                                      </p:cBhvr>
                                    </p:animEffect>
                                    <p:anim calcmode="lin" valueType="num">
                                      <p:cBhvr>
                                        <p:cTn id="110" dur="1500" fill="hold"/>
                                        <p:tgtEl>
                                          <p:spTgt spid="114"/>
                                        </p:tgtEl>
                                        <p:attrNameLst>
                                          <p:attrName>ppt_x</p:attrName>
                                        </p:attrNameLst>
                                      </p:cBhvr>
                                      <p:tavLst>
                                        <p:tav tm="0">
                                          <p:val>
                                            <p:strVal val="#ppt_x"/>
                                          </p:val>
                                        </p:tav>
                                        <p:tav tm="100000">
                                          <p:val>
                                            <p:strVal val="#ppt_x"/>
                                          </p:val>
                                        </p:tav>
                                      </p:tavLst>
                                    </p:anim>
                                    <p:anim calcmode="lin" valueType="num">
                                      <p:cBhvr>
                                        <p:cTn id="111" dur="15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6" grpId="0" animBg="1"/>
      <p:bldP spid="98" grpId="0" animBg="1"/>
      <p:bldP spid="8" grpId="0"/>
      <p:bldP spid="94" grpId="0" animBg="1"/>
      <p:bldP spid="15" grpId="0"/>
      <p:bldP spid="16" grpId="0"/>
      <p:bldP spid="17" grpId="0"/>
      <p:bldP spid="18" grpId="0"/>
      <p:bldP spid="104" grpId="0" animBg="1"/>
      <p:bldP spid="108" grpId="0" animBg="1"/>
      <p:bldP spid="110" grpId="0" animBg="1"/>
      <p:bldP spid="106" grpId="0" animBg="1"/>
      <p:bldP spid="111" grpId="0"/>
      <p:bldP spid="112" grpId="0"/>
      <p:bldP spid="113" grpId="0"/>
      <p:bldP spid="1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1759</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2019-07-14T20:16:07Z</dcterms:modified>
</cp:coreProperties>
</file>