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471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1790BEB4-06C5-48DB-8465-E66A53ADDA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2019-07-14T20:15:13Z</dcterms:modified>
</cp:coreProperties>
</file>