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656C-4D55-9DDB-231361CB1F4B}"/>
              </c:ext>
            </c:extLst>
          </c:dPt>
          <c:dPt>
            <c:idx val="1"/>
            <c:bubble3D val="0"/>
            <c:spPr>
              <a:solidFill>
                <a:srgbClr val="44546B"/>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B2A5-401C-B39A-E6E31213C0DE}"/>
              </c:ext>
            </c:extLst>
          </c:dPt>
          <c:dPt>
            <c:idx val="1"/>
            <c:bubble3D val="0"/>
            <c:spPr>
              <a:solidFill>
                <a:srgbClr val="5C9AD3"/>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6140-4D1E-9F01-4D81B5C57F6D}"/>
              </c:ext>
            </c:extLst>
          </c:dPt>
          <c:dPt>
            <c:idx val="1"/>
            <c:bubble3D val="0"/>
            <c:spPr>
              <a:solidFill>
                <a:srgbClr val="FE4A1E"/>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95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 65%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 58%</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 44%</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8C360753-3F5F-4994-9C87-F64F0AB36B1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2019-07-14T18:59:19Z</dcterms:modified>
</cp:coreProperties>
</file>