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1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95029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094B5030-6A9D-4AEC-8114-DCBE6B0BFD39}"/>
              </a:ext>
            </a:extLst>
          </p:cNvPr>
          <p:cNvSpPr txBox="1"/>
          <p:nvPr/>
        </p:nvSpPr>
        <p:spPr>
          <a:xfrm>
            <a:off x="387495" y="305067"/>
            <a:ext cx="4032105" cy="1415772"/>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t>
            </a:r>
            <a:endParaRPr lang="en-US" dirty="0">
              <a:solidFill>
                <a:schemeClr val="bg1"/>
              </a:solidFill>
            </a:endParaRPr>
          </a:p>
        </p:txBody>
      </p:sp>
      <p:sp>
        <p:nvSpPr>
          <p:cNvPr id="2" name="Rectangle 1">
            <a:extLst>
              <a:ext uri="{FF2B5EF4-FFF2-40B4-BE49-F238E27FC236}">
                <a16:creationId xmlns:a16="http://schemas.microsoft.com/office/drawing/2014/main" id="{F3EEBDAD-D894-4203-A6A4-1AEE018210E5}"/>
              </a:ext>
            </a:extLst>
          </p:cNvPr>
          <p:cNvSpPr/>
          <p:nvPr/>
        </p:nvSpPr>
        <p:spPr>
          <a:xfrm>
            <a:off x="533400" y="2133600"/>
            <a:ext cx="5486400" cy="39624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BE4BE26F-0996-4EF4-870A-C0D383BFA15A}"/>
              </a:ext>
            </a:extLst>
          </p:cNvPr>
          <p:cNvSpPr/>
          <p:nvPr/>
        </p:nvSpPr>
        <p:spPr>
          <a:xfrm>
            <a:off x="6172200" y="849868"/>
            <a:ext cx="5486400" cy="5246132"/>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52194367-3F12-4E1C-AF13-E7EF16059B46}"/>
              </a:ext>
            </a:extLst>
          </p:cNvPr>
          <p:cNvSpPr/>
          <p:nvPr/>
        </p:nvSpPr>
        <p:spPr>
          <a:xfrm>
            <a:off x="533400" y="3581400"/>
            <a:ext cx="5486401" cy="914400"/>
          </a:xfrm>
          <a:prstGeom prst="rect">
            <a:avLst/>
          </a:prstGeom>
          <a:solidFill>
            <a:srgbClr val="FE4A1E">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FCCDF50-1AA3-4FC1-A12D-9FAD7DD93C1F}"/>
              </a:ext>
            </a:extLst>
          </p:cNvPr>
          <p:cNvSpPr/>
          <p:nvPr/>
        </p:nvSpPr>
        <p:spPr>
          <a:xfrm>
            <a:off x="6172199" y="3581400"/>
            <a:ext cx="5486401" cy="914400"/>
          </a:xfrm>
          <a:prstGeom prst="rect">
            <a:avLst/>
          </a:prstGeom>
          <a:solidFill>
            <a:srgbClr val="5C9AD3">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2ADE3DF7-52CA-434C-B475-25D00EB02826}"/>
              </a:ext>
            </a:extLst>
          </p:cNvPr>
          <p:cNvSpPr txBox="1"/>
          <p:nvPr/>
        </p:nvSpPr>
        <p:spPr>
          <a:xfrm>
            <a:off x="838200" y="3669267"/>
            <a:ext cx="4289033" cy="73866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12" name="TextBox 11">
            <a:extLst>
              <a:ext uri="{FF2B5EF4-FFF2-40B4-BE49-F238E27FC236}">
                <a16:creationId xmlns:a16="http://schemas.microsoft.com/office/drawing/2014/main" id="{48392311-197C-4880-ABBF-080188E7951D}"/>
              </a:ext>
            </a:extLst>
          </p:cNvPr>
          <p:cNvSpPr txBox="1"/>
          <p:nvPr/>
        </p:nvSpPr>
        <p:spPr>
          <a:xfrm>
            <a:off x="6553200" y="3669268"/>
            <a:ext cx="4289033" cy="73866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pic>
        <p:nvPicPr>
          <p:cNvPr id="13" name="Picture 12">
            <a:hlinkClick r:id="rId4"/>
            <a:extLst>
              <a:ext uri="{FF2B5EF4-FFF2-40B4-BE49-F238E27FC236}">
                <a16:creationId xmlns:a16="http://schemas.microsoft.com/office/drawing/2014/main" id="{DD5F9200-1173-4878-91C4-B6FCD61B8B8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27237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1000"/>
                                        <p:tgtEl>
                                          <p:spTgt spid="8"/>
                                        </p:tgtEl>
                                      </p:cBhvr>
                                    </p:animEffect>
                                  </p:childTnLst>
                                </p:cTn>
                              </p:par>
                            </p:childTnLst>
                          </p:cTn>
                        </p:par>
                        <p:par>
                          <p:cTn id="8" fill="hold">
                            <p:stCondLst>
                              <p:cond delay="1000"/>
                            </p:stCondLst>
                            <p:childTnLst>
                              <p:par>
                                <p:cTn id="9" presetID="16" presetClass="entr" presetSubtype="2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arn(inVertical)">
                                      <p:cBhvr>
                                        <p:cTn id="11" dur="500"/>
                                        <p:tgtEl>
                                          <p:spTgt spid="2"/>
                                        </p:tgtEl>
                                      </p:cBhvr>
                                    </p:animEffect>
                                  </p:childTnLst>
                                </p:cTn>
                              </p:par>
                            </p:childTnLst>
                          </p:cTn>
                        </p:par>
                        <p:par>
                          <p:cTn id="12" fill="hold">
                            <p:stCondLst>
                              <p:cond delay="1500"/>
                            </p:stCondLst>
                            <p:childTnLst>
                              <p:par>
                                <p:cTn id="13" presetID="42" presetClass="entr" presetSubtype="0"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1000"/>
                                        <p:tgtEl>
                                          <p:spTgt spid="11"/>
                                        </p:tgtEl>
                                      </p:cBhvr>
                                    </p:animEffect>
                                    <p:anim calcmode="lin" valueType="num">
                                      <p:cBhvr>
                                        <p:cTn id="21" dur="1000" fill="hold"/>
                                        <p:tgtEl>
                                          <p:spTgt spid="11"/>
                                        </p:tgtEl>
                                        <p:attrNameLst>
                                          <p:attrName>ppt_x</p:attrName>
                                        </p:attrNameLst>
                                      </p:cBhvr>
                                      <p:tavLst>
                                        <p:tav tm="0">
                                          <p:val>
                                            <p:strVal val="#ppt_x"/>
                                          </p:val>
                                        </p:tav>
                                        <p:tav tm="100000">
                                          <p:val>
                                            <p:strVal val="#ppt_x"/>
                                          </p:val>
                                        </p:tav>
                                      </p:tavLst>
                                    </p:anim>
                                    <p:anim calcmode="lin" valueType="num">
                                      <p:cBhvr>
                                        <p:cTn id="22" dur="1000" fill="hold"/>
                                        <p:tgtEl>
                                          <p:spTgt spid="11"/>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16" presetClass="entr" presetSubtype="21" fill="hold" grpId="0" nodeType="after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barn(inVertical)">
                                      <p:cBhvr>
                                        <p:cTn id="26" dur="500"/>
                                        <p:tgtEl>
                                          <p:spTgt spid="9"/>
                                        </p:tgtEl>
                                      </p:cBhvr>
                                    </p:animEffect>
                                  </p:childTnLst>
                                </p:cTn>
                              </p:par>
                            </p:childTnLst>
                          </p:cTn>
                        </p:par>
                        <p:par>
                          <p:cTn id="27" fill="hold">
                            <p:stCondLst>
                              <p:cond delay="3000"/>
                            </p:stCondLst>
                            <p:childTnLst>
                              <p:par>
                                <p:cTn id="28" presetID="42" presetClass="entr" presetSubtype="0" fill="hold" grpId="0" nodeType="after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fade">
                                      <p:cBhvr>
                                        <p:cTn id="30" dur="1000"/>
                                        <p:tgtEl>
                                          <p:spTgt spid="10"/>
                                        </p:tgtEl>
                                      </p:cBhvr>
                                    </p:animEffect>
                                    <p:anim calcmode="lin" valueType="num">
                                      <p:cBhvr>
                                        <p:cTn id="31" dur="1000" fill="hold"/>
                                        <p:tgtEl>
                                          <p:spTgt spid="10"/>
                                        </p:tgtEl>
                                        <p:attrNameLst>
                                          <p:attrName>ppt_x</p:attrName>
                                        </p:attrNameLst>
                                      </p:cBhvr>
                                      <p:tavLst>
                                        <p:tav tm="0">
                                          <p:val>
                                            <p:strVal val="#ppt_x"/>
                                          </p:val>
                                        </p:tav>
                                        <p:tav tm="100000">
                                          <p:val>
                                            <p:strVal val="#ppt_x"/>
                                          </p:val>
                                        </p:tav>
                                      </p:tavLst>
                                    </p:anim>
                                    <p:anim calcmode="lin" valueType="num">
                                      <p:cBhvr>
                                        <p:cTn id="32" dur="1000" fill="hold"/>
                                        <p:tgtEl>
                                          <p:spTgt spid="10"/>
                                        </p:tgtEl>
                                        <p:attrNameLst>
                                          <p:attrName>ppt_y</p:attrName>
                                        </p:attrNameLst>
                                      </p:cBhvr>
                                      <p:tavLst>
                                        <p:tav tm="0">
                                          <p:val>
                                            <p:strVal val="#ppt_y+.1"/>
                                          </p:val>
                                        </p:tav>
                                        <p:tav tm="100000">
                                          <p:val>
                                            <p:strVal val="#ppt_y"/>
                                          </p:val>
                                        </p:tav>
                                      </p:tavLst>
                                    </p:anim>
                                  </p:childTnLst>
                                </p:cTn>
                              </p:par>
                              <p:par>
                                <p:cTn id="33" presetID="42" presetClass="entr" presetSubtype="0"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1000"/>
                                        <p:tgtEl>
                                          <p:spTgt spid="12"/>
                                        </p:tgtEl>
                                      </p:cBhvr>
                                    </p:animEffect>
                                    <p:anim calcmode="lin" valueType="num">
                                      <p:cBhvr>
                                        <p:cTn id="36" dur="1000" fill="hold"/>
                                        <p:tgtEl>
                                          <p:spTgt spid="12"/>
                                        </p:tgtEl>
                                        <p:attrNameLst>
                                          <p:attrName>ppt_x</p:attrName>
                                        </p:attrNameLst>
                                      </p:cBhvr>
                                      <p:tavLst>
                                        <p:tav tm="0">
                                          <p:val>
                                            <p:strVal val="#ppt_x"/>
                                          </p:val>
                                        </p:tav>
                                        <p:tav tm="100000">
                                          <p:val>
                                            <p:strVal val="#ppt_x"/>
                                          </p:val>
                                        </p:tav>
                                      </p:tavLst>
                                    </p:anim>
                                    <p:anim calcmode="lin" valueType="num">
                                      <p:cBhvr>
                                        <p:cTn id="37"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9" grpId="0" animBg="1"/>
      <p:bldP spid="3" grpId="0" animBg="1"/>
      <p:bldP spid="10" grpId="0" animBg="1"/>
      <p:bldP spid="11"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1679</TotalTime>
  <Words>1339</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324</cp:revision>
  <dcterms:created xsi:type="dcterms:W3CDTF">2016-09-28T22:08:47Z</dcterms:created>
  <dcterms:modified xsi:type="dcterms:W3CDTF">2019-07-14T18:56:00Z</dcterms:modified>
</cp:coreProperties>
</file>