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5261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rgbClr val="7A7A7A"/>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rgbClr val="5C9AD3"/>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rgbClr val="FE4A1E"/>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rgbClr val="7A7A7A"/>
          </a:solidFill>
          <a:ln w="6350">
            <a:solidFill>
              <a:schemeClr val="bg1">
                <a:alpha val="25000"/>
              </a:schemeClr>
            </a:solidFill>
            <a:round/>
            <a:headEnd/>
            <a:tailEnd/>
          </a:ln>
          <a:effectLst>
            <a:outerShdw blurRad="50800" dist="127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rgbClr val="44546B"/>
          </a:solidFill>
          <a:ln w="6350">
            <a:solidFill>
              <a:schemeClr val="bg1">
                <a:alpha val="25000"/>
              </a:schemeClr>
            </a:solidFill>
            <a:round/>
            <a:headEnd/>
            <a:tailEnd/>
          </a:ln>
          <a:effectLst>
            <a:outerShdw blurRad="50800" dist="127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dirty="0">
                <a:solidFill>
                  <a:schemeClr val="bg1"/>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rgbClr val="5C9AD3"/>
          </a:solidFill>
          <a:ln w="6350">
            <a:solidFill>
              <a:schemeClr val="bg1">
                <a:alpha val="25000"/>
              </a:schemeClr>
            </a:solidFill>
            <a:round/>
            <a:headEnd/>
            <a:tailEnd/>
          </a:ln>
          <a:effectLst>
            <a:outerShdw blurRad="50800" dist="127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rgbClr val="FE4A1E"/>
          </a:solidFill>
          <a:ln w="6350">
            <a:solidFill>
              <a:schemeClr val="bg1">
                <a:alpha val="25000"/>
              </a:schemeClr>
            </a:solidFill>
            <a:round/>
            <a:headEnd/>
            <a:tailEnd/>
          </a:ln>
          <a:effectLst>
            <a:outerShdw blurRad="50800" dist="127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FE4A1E"/>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FE4A1E"/>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5C9AD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5C9AD3"/>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44546B"/>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7A7A7A"/>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7A7A7A"/>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148865B7-B79F-4264-A566-BA6CF74633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2019-07-14T18:55:19Z</dcterms:modified>
</cp:coreProperties>
</file>