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935273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0"/>
          <p:cNvGrpSpPr/>
          <p:nvPr/>
        </p:nvGrpSpPr>
        <p:grpSpPr>
          <a:xfrm>
            <a:off x="4799770" y="3438145"/>
            <a:ext cx="3049878" cy="2874815"/>
            <a:chOff x="3567113" y="2694321"/>
            <a:chExt cx="1997075" cy="1882442"/>
          </a:xfrm>
          <a:solidFill>
            <a:srgbClr val="7A7A7A"/>
          </a:solidFill>
        </p:grpSpPr>
        <p:sp>
          <p:nvSpPr>
            <p:cNvPr id="10245" name="Freeform 5"/>
            <p:cNvSpPr>
              <a:spLocks/>
            </p:cNvSpPr>
            <p:nvPr/>
          </p:nvSpPr>
          <p:spPr bwMode="auto">
            <a:xfrm>
              <a:off x="3567113" y="3463925"/>
              <a:ext cx="1003300" cy="1112838"/>
            </a:xfrm>
            <a:custGeom>
              <a:avLst/>
              <a:gdLst/>
              <a:ahLst/>
              <a:cxnLst>
                <a:cxn ang="0">
                  <a:pos x="632" y="504"/>
                </a:cxn>
                <a:cxn ang="0">
                  <a:pos x="0" y="0"/>
                </a:cxn>
                <a:cxn ang="0">
                  <a:pos x="632" y="701"/>
                </a:cxn>
                <a:cxn ang="0">
                  <a:pos x="632" y="504"/>
                </a:cxn>
                <a:cxn ang="0">
                  <a:pos x="632" y="504"/>
                </a:cxn>
                <a:cxn ang="0">
                  <a:pos x="632" y="504"/>
                </a:cxn>
              </a:cxnLst>
              <a:rect l="0" t="0" r="r" b="b"/>
              <a:pathLst>
                <a:path w="632" h="701">
                  <a:moveTo>
                    <a:pt x="632" y="504"/>
                  </a:moveTo>
                  <a:lnTo>
                    <a:pt x="0" y="0"/>
                  </a:lnTo>
                  <a:lnTo>
                    <a:pt x="632" y="701"/>
                  </a:lnTo>
                  <a:lnTo>
                    <a:pt x="632" y="504"/>
                  </a:lnTo>
                  <a:lnTo>
                    <a:pt x="632" y="504"/>
                  </a:lnTo>
                  <a:lnTo>
                    <a:pt x="632" y="50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4570413" y="3473450"/>
              <a:ext cx="993775" cy="1103313"/>
            </a:xfrm>
            <a:custGeom>
              <a:avLst/>
              <a:gdLst/>
              <a:ahLst/>
              <a:cxnLst>
                <a:cxn ang="0">
                  <a:pos x="0" y="498"/>
                </a:cxn>
                <a:cxn ang="0">
                  <a:pos x="626" y="0"/>
                </a:cxn>
                <a:cxn ang="0">
                  <a:pos x="0" y="695"/>
                </a:cxn>
                <a:cxn ang="0">
                  <a:pos x="0" y="498"/>
                </a:cxn>
                <a:cxn ang="0">
                  <a:pos x="0" y="498"/>
                </a:cxn>
                <a:cxn ang="0">
                  <a:pos x="0" y="498"/>
                </a:cxn>
              </a:cxnLst>
              <a:rect l="0" t="0" r="r" b="b"/>
              <a:pathLst>
                <a:path w="626" h="695">
                  <a:moveTo>
                    <a:pt x="0" y="498"/>
                  </a:moveTo>
                  <a:lnTo>
                    <a:pt x="626" y="0"/>
                  </a:lnTo>
                  <a:lnTo>
                    <a:pt x="0" y="695"/>
                  </a:lnTo>
                  <a:lnTo>
                    <a:pt x="0" y="498"/>
                  </a:lnTo>
                  <a:lnTo>
                    <a:pt x="0" y="498"/>
                  </a:lnTo>
                  <a:lnTo>
                    <a:pt x="0" y="498"/>
                  </a:lnTo>
                  <a:close/>
                </a:path>
              </a:pathLst>
            </a:custGeom>
            <a:solidFill>
              <a:srgbClr val="5C5C5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3567113" y="2694321"/>
              <a:ext cx="1997075" cy="1577975"/>
            </a:xfrm>
            <a:custGeom>
              <a:avLst/>
              <a:gdLst/>
              <a:ahLst/>
              <a:cxnLst>
                <a:cxn ang="0">
                  <a:pos x="0" y="490"/>
                </a:cxn>
                <a:cxn ang="0">
                  <a:pos x="632" y="0"/>
                </a:cxn>
                <a:cxn ang="0">
                  <a:pos x="1258" y="496"/>
                </a:cxn>
                <a:cxn ang="0">
                  <a:pos x="632" y="994"/>
                </a:cxn>
                <a:cxn ang="0">
                  <a:pos x="33" y="518"/>
                </a:cxn>
                <a:cxn ang="0">
                  <a:pos x="0" y="490"/>
                </a:cxn>
              </a:cxnLst>
              <a:rect l="0" t="0" r="r" b="b"/>
              <a:pathLst>
                <a:path w="1258" h="994">
                  <a:moveTo>
                    <a:pt x="0" y="490"/>
                  </a:moveTo>
                  <a:lnTo>
                    <a:pt x="632" y="0"/>
                  </a:lnTo>
                  <a:lnTo>
                    <a:pt x="1258" y="496"/>
                  </a:lnTo>
                  <a:lnTo>
                    <a:pt x="632" y="994"/>
                  </a:lnTo>
                  <a:lnTo>
                    <a:pt x="33" y="518"/>
                  </a:lnTo>
                  <a:lnTo>
                    <a:pt x="0" y="490"/>
                  </a:lnTo>
                  <a:close/>
                </a:path>
              </a:pathLst>
            </a:custGeom>
            <a:solidFill>
              <a:srgbClr val="98989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 name="Group 19"/>
          <p:cNvGrpSpPr/>
          <p:nvPr/>
        </p:nvGrpSpPr>
        <p:grpSpPr>
          <a:xfrm>
            <a:off x="4523390" y="3315011"/>
            <a:ext cx="3617185" cy="2252256"/>
            <a:chOff x="3386138" y="2730500"/>
            <a:chExt cx="2368550" cy="1474788"/>
          </a:xfrm>
          <a:solidFill>
            <a:srgbClr val="44546B"/>
          </a:solidFill>
          <a:effectLst>
            <a:outerShdw blurRad="50800" dist="38100" dir="5400000" algn="t" rotWithShape="0">
              <a:prstClr val="black">
                <a:alpha val="40000"/>
              </a:prstClr>
            </a:outerShdw>
          </a:effectLst>
        </p:grpSpPr>
        <p:sp>
          <p:nvSpPr>
            <p:cNvPr id="10248" name="Freeform 8"/>
            <p:cNvSpPr>
              <a:spLocks/>
            </p:cNvSpPr>
            <p:nvPr/>
          </p:nvSpPr>
          <p:spPr bwMode="auto">
            <a:xfrm>
              <a:off x="3386138" y="2730500"/>
              <a:ext cx="2368550" cy="1135063"/>
            </a:xfrm>
            <a:custGeom>
              <a:avLst/>
              <a:gdLst/>
              <a:ahLst/>
              <a:cxnLst>
                <a:cxn ang="0">
                  <a:pos x="1492" y="214"/>
                </a:cxn>
                <a:cxn ang="0">
                  <a:pos x="745" y="0"/>
                </a:cxn>
                <a:cxn ang="0">
                  <a:pos x="0" y="215"/>
                </a:cxn>
                <a:cxn ang="0">
                  <a:pos x="746" y="715"/>
                </a:cxn>
                <a:cxn ang="0">
                  <a:pos x="1492" y="214"/>
                </a:cxn>
                <a:cxn ang="0">
                  <a:pos x="1492" y="214"/>
                </a:cxn>
                <a:cxn ang="0">
                  <a:pos x="1492" y="214"/>
                </a:cxn>
              </a:cxnLst>
              <a:rect l="0" t="0" r="r" b="b"/>
              <a:pathLst>
                <a:path w="1492" h="715">
                  <a:moveTo>
                    <a:pt x="1492" y="214"/>
                  </a:moveTo>
                  <a:lnTo>
                    <a:pt x="745" y="0"/>
                  </a:lnTo>
                  <a:lnTo>
                    <a:pt x="0" y="215"/>
                  </a:lnTo>
                  <a:lnTo>
                    <a:pt x="746" y="715"/>
                  </a:lnTo>
                  <a:lnTo>
                    <a:pt x="1492" y="214"/>
                  </a:lnTo>
                  <a:lnTo>
                    <a:pt x="1492" y="214"/>
                  </a:lnTo>
                  <a:lnTo>
                    <a:pt x="1492" y="214"/>
                  </a:lnTo>
                  <a:close/>
                </a:path>
              </a:pathLst>
            </a:custGeom>
            <a:solidFill>
              <a:srgbClr val="62728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9" name="Freeform 9"/>
            <p:cNvSpPr>
              <a:spLocks/>
            </p:cNvSpPr>
            <p:nvPr/>
          </p:nvSpPr>
          <p:spPr bwMode="auto">
            <a:xfrm>
              <a:off x="3386138" y="3071813"/>
              <a:ext cx="1195388" cy="1133475"/>
            </a:xfrm>
            <a:custGeom>
              <a:avLst/>
              <a:gdLst/>
              <a:ahLst/>
              <a:cxnLst>
                <a:cxn ang="0">
                  <a:pos x="746" y="714"/>
                </a:cxn>
                <a:cxn ang="0">
                  <a:pos x="753" y="451"/>
                </a:cxn>
                <a:cxn ang="0">
                  <a:pos x="0" y="0"/>
                </a:cxn>
                <a:cxn ang="0">
                  <a:pos x="101" y="201"/>
                </a:cxn>
                <a:cxn ang="0">
                  <a:pos x="746" y="714"/>
                </a:cxn>
                <a:cxn ang="0">
                  <a:pos x="746" y="714"/>
                </a:cxn>
                <a:cxn ang="0">
                  <a:pos x="746" y="714"/>
                </a:cxn>
              </a:cxnLst>
              <a:rect l="0" t="0" r="r" b="b"/>
              <a:pathLst>
                <a:path w="753" h="714">
                  <a:moveTo>
                    <a:pt x="746" y="714"/>
                  </a:moveTo>
                  <a:lnTo>
                    <a:pt x="753" y="451"/>
                  </a:lnTo>
                  <a:lnTo>
                    <a:pt x="0" y="0"/>
                  </a:lnTo>
                  <a:lnTo>
                    <a:pt x="101" y="201"/>
                  </a:lnTo>
                  <a:lnTo>
                    <a:pt x="746" y="714"/>
                  </a:lnTo>
                  <a:lnTo>
                    <a:pt x="746" y="714"/>
                  </a:lnTo>
                  <a:lnTo>
                    <a:pt x="746" y="7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250" name="Freeform 10"/>
            <p:cNvSpPr>
              <a:spLocks/>
            </p:cNvSpPr>
            <p:nvPr/>
          </p:nvSpPr>
          <p:spPr bwMode="auto">
            <a:xfrm>
              <a:off x="4570413" y="3071813"/>
              <a:ext cx="1184275" cy="1133475"/>
            </a:xfrm>
            <a:custGeom>
              <a:avLst/>
              <a:gdLst/>
              <a:ahLst/>
              <a:cxnLst>
                <a:cxn ang="0">
                  <a:pos x="0" y="714"/>
                </a:cxn>
                <a:cxn ang="0">
                  <a:pos x="7" y="451"/>
                </a:cxn>
                <a:cxn ang="0">
                  <a:pos x="746" y="0"/>
                </a:cxn>
                <a:cxn ang="0">
                  <a:pos x="644" y="195"/>
                </a:cxn>
                <a:cxn ang="0">
                  <a:pos x="0" y="714"/>
                </a:cxn>
                <a:cxn ang="0">
                  <a:pos x="0" y="714"/>
                </a:cxn>
                <a:cxn ang="0">
                  <a:pos x="0" y="714"/>
                </a:cxn>
              </a:cxnLst>
              <a:rect l="0" t="0" r="r" b="b"/>
              <a:pathLst>
                <a:path w="746" h="714">
                  <a:moveTo>
                    <a:pt x="0" y="714"/>
                  </a:moveTo>
                  <a:lnTo>
                    <a:pt x="7" y="451"/>
                  </a:lnTo>
                  <a:lnTo>
                    <a:pt x="746" y="0"/>
                  </a:lnTo>
                  <a:lnTo>
                    <a:pt x="644" y="195"/>
                  </a:lnTo>
                  <a:lnTo>
                    <a:pt x="0" y="714"/>
                  </a:lnTo>
                  <a:lnTo>
                    <a:pt x="0" y="714"/>
                  </a:lnTo>
                  <a:lnTo>
                    <a:pt x="0" y="714"/>
                  </a:lnTo>
                  <a:close/>
                </a:path>
              </a:pathLst>
            </a:custGeom>
            <a:solidFill>
              <a:srgbClr val="2636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 name="Group 18"/>
          <p:cNvGrpSpPr/>
          <p:nvPr/>
        </p:nvGrpSpPr>
        <p:grpSpPr>
          <a:xfrm>
            <a:off x="4523390" y="2359152"/>
            <a:ext cx="3617185" cy="2256223"/>
            <a:chOff x="3386138" y="2156402"/>
            <a:chExt cx="2368550" cy="1477386"/>
          </a:xfrm>
          <a:solidFill>
            <a:srgbClr val="5C9AD3"/>
          </a:solidFill>
          <a:effectLst>
            <a:outerShdw blurRad="50800" dist="38100" dir="5400000" algn="t" rotWithShape="0">
              <a:prstClr val="black">
                <a:alpha val="40000"/>
              </a:prstClr>
            </a:outerShdw>
          </a:effectLst>
        </p:grpSpPr>
        <p:sp>
          <p:nvSpPr>
            <p:cNvPr id="10251" name="Freeform 11"/>
            <p:cNvSpPr>
              <a:spLocks/>
            </p:cNvSpPr>
            <p:nvPr/>
          </p:nvSpPr>
          <p:spPr bwMode="auto">
            <a:xfrm>
              <a:off x="3386138" y="2579688"/>
              <a:ext cx="1184275" cy="1054100"/>
            </a:xfrm>
            <a:custGeom>
              <a:avLst/>
              <a:gdLst/>
              <a:ahLst/>
              <a:cxnLst>
                <a:cxn ang="0">
                  <a:pos x="746" y="266"/>
                </a:cxn>
                <a:cxn ang="0">
                  <a:pos x="743" y="664"/>
                </a:cxn>
                <a:cxn ang="0">
                  <a:pos x="0" y="266"/>
                </a:cxn>
                <a:cxn ang="0">
                  <a:pos x="190" y="0"/>
                </a:cxn>
                <a:cxn ang="0">
                  <a:pos x="746" y="266"/>
                </a:cxn>
                <a:cxn ang="0">
                  <a:pos x="746" y="266"/>
                </a:cxn>
                <a:cxn ang="0">
                  <a:pos x="746" y="266"/>
                </a:cxn>
              </a:cxnLst>
              <a:rect l="0" t="0" r="r" b="b"/>
              <a:pathLst>
                <a:path w="746" h="664">
                  <a:moveTo>
                    <a:pt x="746" y="266"/>
                  </a:moveTo>
                  <a:lnTo>
                    <a:pt x="743" y="664"/>
                  </a:lnTo>
                  <a:lnTo>
                    <a:pt x="0" y="266"/>
                  </a:lnTo>
                  <a:lnTo>
                    <a:pt x="190" y="0"/>
                  </a:lnTo>
                  <a:lnTo>
                    <a:pt x="746" y="266"/>
                  </a:lnTo>
                  <a:lnTo>
                    <a:pt x="746" y="266"/>
                  </a:lnTo>
                  <a:lnTo>
                    <a:pt x="746" y="26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p:cNvSpPr>
            <p:nvPr/>
          </p:nvSpPr>
          <p:spPr bwMode="auto">
            <a:xfrm>
              <a:off x="4570413" y="2579688"/>
              <a:ext cx="1184275" cy="1054100"/>
            </a:xfrm>
            <a:custGeom>
              <a:avLst/>
              <a:gdLst/>
              <a:ahLst/>
              <a:cxnLst>
                <a:cxn ang="0">
                  <a:pos x="3" y="266"/>
                </a:cxn>
                <a:cxn ang="0">
                  <a:pos x="0" y="664"/>
                </a:cxn>
                <a:cxn ang="0">
                  <a:pos x="746" y="266"/>
                </a:cxn>
                <a:cxn ang="0">
                  <a:pos x="555" y="0"/>
                </a:cxn>
                <a:cxn ang="0">
                  <a:pos x="3" y="266"/>
                </a:cxn>
                <a:cxn ang="0">
                  <a:pos x="3" y="266"/>
                </a:cxn>
                <a:cxn ang="0">
                  <a:pos x="3" y="266"/>
                </a:cxn>
              </a:cxnLst>
              <a:rect l="0" t="0" r="r" b="b"/>
              <a:pathLst>
                <a:path w="746" h="664">
                  <a:moveTo>
                    <a:pt x="3" y="266"/>
                  </a:moveTo>
                  <a:lnTo>
                    <a:pt x="0" y="664"/>
                  </a:lnTo>
                  <a:lnTo>
                    <a:pt x="746" y="266"/>
                  </a:lnTo>
                  <a:lnTo>
                    <a:pt x="555" y="0"/>
                  </a:lnTo>
                  <a:lnTo>
                    <a:pt x="3" y="266"/>
                  </a:lnTo>
                  <a:lnTo>
                    <a:pt x="3" y="266"/>
                  </a:lnTo>
                  <a:lnTo>
                    <a:pt x="3" y="266"/>
                  </a:lnTo>
                  <a:close/>
                </a:path>
              </a:pathLst>
            </a:custGeom>
            <a:solidFill>
              <a:srgbClr val="3E7CB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3" name="Freeform 13"/>
            <p:cNvSpPr>
              <a:spLocks/>
            </p:cNvSpPr>
            <p:nvPr/>
          </p:nvSpPr>
          <p:spPr bwMode="auto">
            <a:xfrm>
              <a:off x="3687763" y="2156402"/>
              <a:ext cx="1766888" cy="852488"/>
            </a:xfrm>
            <a:custGeom>
              <a:avLst/>
              <a:gdLst/>
              <a:ahLst/>
              <a:cxnLst>
                <a:cxn ang="0">
                  <a:pos x="0" y="268"/>
                </a:cxn>
                <a:cxn ang="0">
                  <a:pos x="556" y="0"/>
                </a:cxn>
                <a:cxn ang="0">
                  <a:pos x="1113" y="268"/>
                </a:cxn>
                <a:cxn ang="0">
                  <a:pos x="556" y="537"/>
                </a:cxn>
                <a:cxn ang="0">
                  <a:pos x="0" y="268"/>
                </a:cxn>
                <a:cxn ang="0">
                  <a:pos x="0" y="268"/>
                </a:cxn>
              </a:cxnLst>
              <a:rect l="0" t="0" r="r" b="b"/>
              <a:pathLst>
                <a:path w="1113" h="537">
                  <a:moveTo>
                    <a:pt x="0" y="268"/>
                  </a:moveTo>
                  <a:lnTo>
                    <a:pt x="556" y="0"/>
                  </a:lnTo>
                  <a:lnTo>
                    <a:pt x="1113" y="268"/>
                  </a:lnTo>
                  <a:lnTo>
                    <a:pt x="556" y="537"/>
                  </a:lnTo>
                  <a:lnTo>
                    <a:pt x="0" y="268"/>
                  </a:lnTo>
                  <a:lnTo>
                    <a:pt x="0" y="268"/>
                  </a:lnTo>
                  <a:close/>
                </a:path>
              </a:pathLst>
            </a:custGeom>
            <a:solidFill>
              <a:srgbClr val="7AB8F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 name="Group 17"/>
          <p:cNvGrpSpPr/>
          <p:nvPr/>
        </p:nvGrpSpPr>
        <p:grpSpPr>
          <a:xfrm>
            <a:off x="5105243" y="1283759"/>
            <a:ext cx="2453481" cy="2068002"/>
            <a:chOff x="3767138" y="1466850"/>
            <a:chExt cx="1606551" cy="1354138"/>
          </a:xfrm>
          <a:solidFill>
            <a:srgbClr val="FE4A1E"/>
          </a:solidFill>
          <a:effectLst>
            <a:outerShdw blurRad="50800" dist="38100" dir="5400000" algn="t" rotWithShape="0">
              <a:prstClr val="black">
                <a:alpha val="40000"/>
              </a:prstClr>
            </a:outerShdw>
          </a:effectLst>
        </p:grpSpPr>
        <p:sp>
          <p:nvSpPr>
            <p:cNvPr id="10254" name="Freeform 14"/>
            <p:cNvSpPr>
              <a:spLocks/>
            </p:cNvSpPr>
            <p:nvPr/>
          </p:nvSpPr>
          <p:spPr bwMode="auto">
            <a:xfrm>
              <a:off x="3767138" y="1466850"/>
              <a:ext cx="823913" cy="1354138"/>
            </a:xfrm>
            <a:custGeom>
              <a:avLst/>
              <a:gdLst/>
              <a:ahLst/>
              <a:cxnLst>
                <a:cxn ang="0">
                  <a:pos x="519" y="853"/>
                </a:cxn>
                <a:cxn ang="0">
                  <a:pos x="0" y="621"/>
                </a:cxn>
                <a:cxn ang="0">
                  <a:pos x="516" y="0"/>
                </a:cxn>
                <a:cxn ang="0">
                  <a:pos x="519" y="853"/>
                </a:cxn>
                <a:cxn ang="0">
                  <a:pos x="519" y="853"/>
                </a:cxn>
                <a:cxn ang="0">
                  <a:pos x="519" y="853"/>
                </a:cxn>
              </a:cxnLst>
              <a:rect l="0" t="0" r="r" b="b"/>
              <a:pathLst>
                <a:path w="519" h="853">
                  <a:moveTo>
                    <a:pt x="519" y="853"/>
                  </a:moveTo>
                  <a:lnTo>
                    <a:pt x="0" y="621"/>
                  </a:lnTo>
                  <a:lnTo>
                    <a:pt x="516" y="0"/>
                  </a:lnTo>
                  <a:lnTo>
                    <a:pt x="519" y="853"/>
                  </a:lnTo>
                  <a:lnTo>
                    <a:pt x="519" y="853"/>
                  </a:lnTo>
                  <a:lnTo>
                    <a:pt x="519" y="8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5" name="Freeform 15"/>
            <p:cNvSpPr>
              <a:spLocks/>
            </p:cNvSpPr>
            <p:nvPr/>
          </p:nvSpPr>
          <p:spPr bwMode="auto">
            <a:xfrm>
              <a:off x="4581526" y="1466850"/>
              <a:ext cx="792163" cy="1354138"/>
            </a:xfrm>
            <a:custGeom>
              <a:avLst/>
              <a:gdLst/>
              <a:ahLst/>
              <a:cxnLst>
                <a:cxn ang="0">
                  <a:pos x="1" y="853"/>
                </a:cxn>
                <a:cxn ang="0">
                  <a:pos x="499" y="632"/>
                </a:cxn>
                <a:cxn ang="0">
                  <a:pos x="0" y="0"/>
                </a:cxn>
                <a:cxn ang="0">
                  <a:pos x="1" y="853"/>
                </a:cxn>
                <a:cxn ang="0">
                  <a:pos x="1" y="853"/>
                </a:cxn>
                <a:cxn ang="0">
                  <a:pos x="1" y="853"/>
                </a:cxn>
              </a:cxnLst>
              <a:rect l="0" t="0" r="r" b="b"/>
              <a:pathLst>
                <a:path w="499" h="853">
                  <a:moveTo>
                    <a:pt x="1" y="853"/>
                  </a:moveTo>
                  <a:lnTo>
                    <a:pt x="499" y="632"/>
                  </a:lnTo>
                  <a:lnTo>
                    <a:pt x="0" y="0"/>
                  </a:lnTo>
                  <a:lnTo>
                    <a:pt x="1" y="853"/>
                  </a:lnTo>
                  <a:lnTo>
                    <a:pt x="1" y="853"/>
                  </a:lnTo>
                  <a:lnTo>
                    <a:pt x="1" y="853"/>
                  </a:lnTo>
                  <a:close/>
                </a:path>
              </a:pathLst>
            </a:custGeom>
            <a:solidFill>
              <a:srgbClr val="E02C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61" name="TextBox 60">
            <a:extLst>
              <a:ext uri="{FF2B5EF4-FFF2-40B4-BE49-F238E27FC236}">
                <a16:creationId xmlns:a16="http://schemas.microsoft.com/office/drawing/2014/main" id="{EB4C9B60-EDC9-4F4E-90DA-6EC21E6CB587}"/>
              </a:ext>
            </a:extLst>
          </p:cNvPr>
          <p:cNvSpPr txBox="1"/>
          <p:nvPr/>
        </p:nvSpPr>
        <p:spPr>
          <a:xfrm>
            <a:off x="387495" y="305067"/>
            <a:ext cx="6013305"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t>
            </a:r>
            <a:endParaRPr lang="en-US" dirty="0">
              <a:solidFill>
                <a:schemeClr val="bg1"/>
              </a:solidFill>
            </a:endParaRPr>
          </a:p>
        </p:txBody>
      </p:sp>
      <p:sp>
        <p:nvSpPr>
          <p:cNvPr id="62" name="TextBox 61">
            <a:extLst>
              <a:ext uri="{FF2B5EF4-FFF2-40B4-BE49-F238E27FC236}">
                <a16:creationId xmlns:a16="http://schemas.microsoft.com/office/drawing/2014/main" id="{214F631A-E2A6-4947-864D-F674CAED06AB}"/>
              </a:ext>
            </a:extLst>
          </p:cNvPr>
          <p:cNvSpPr txBox="1"/>
          <p:nvPr/>
        </p:nvSpPr>
        <p:spPr>
          <a:xfrm>
            <a:off x="8098855" y="1676400"/>
            <a:ext cx="3810166" cy="1308050"/>
          </a:xfrm>
          <a:prstGeom prst="rect">
            <a:avLst/>
          </a:prstGeom>
          <a:noFill/>
        </p:spPr>
        <p:txBody>
          <a:bodyPr wrap="square" rtlCol="0">
            <a:spAutoFit/>
          </a:bodyPr>
          <a:lstStyle/>
          <a:p>
            <a:r>
              <a:rPr lang="en-US" sz="1600" dirty="0">
                <a:solidFill>
                  <a:srgbClr val="5C9AD3"/>
                </a:solidFill>
                <a:latin typeface="Bernard MT Condensed" panose="02050806060905020404" pitchFamily="18" charset="0"/>
              </a:rPr>
              <a:t>LOREM IPSUM 25%</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3" name="TextBox 62">
            <a:extLst>
              <a:ext uri="{FF2B5EF4-FFF2-40B4-BE49-F238E27FC236}">
                <a16:creationId xmlns:a16="http://schemas.microsoft.com/office/drawing/2014/main" id="{D2F6D2FF-1F58-4B4B-96C0-A186FB683F0E}"/>
              </a:ext>
            </a:extLst>
          </p:cNvPr>
          <p:cNvSpPr txBox="1"/>
          <p:nvPr/>
        </p:nvSpPr>
        <p:spPr>
          <a:xfrm>
            <a:off x="457200" y="4191000"/>
            <a:ext cx="3726773" cy="1308050"/>
          </a:xfrm>
          <a:prstGeom prst="rect">
            <a:avLst/>
          </a:prstGeom>
          <a:noFill/>
        </p:spPr>
        <p:txBody>
          <a:bodyPr wrap="square" rtlCol="0">
            <a:spAutoFit/>
          </a:bodyPr>
          <a:lstStyle/>
          <a:p>
            <a:r>
              <a:rPr lang="en-US" sz="1600" dirty="0">
                <a:solidFill>
                  <a:srgbClr val="44546B"/>
                </a:solidFill>
                <a:latin typeface="Bernard MT Condensed" panose="02050806060905020404" pitchFamily="18" charset="0"/>
              </a:rPr>
              <a:t>LOREM IPSUM 25%</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16E4C0EA-004D-4EB9-B6C0-846B31E8CB27}"/>
              </a:ext>
            </a:extLst>
          </p:cNvPr>
          <p:cNvSpPr txBox="1"/>
          <p:nvPr/>
        </p:nvSpPr>
        <p:spPr>
          <a:xfrm>
            <a:off x="8078236" y="4940350"/>
            <a:ext cx="3765917" cy="1308050"/>
          </a:xfrm>
          <a:prstGeom prst="rect">
            <a:avLst/>
          </a:prstGeom>
          <a:noFill/>
        </p:spPr>
        <p:txBody>
          <a:bodyPr wrap="square" rtlCol="0">
            <a:spAutoFit/>
          </a:bodyPr>
          <a:lstStyle/>
          <a:p>
            <a:r>
              <a:rPr lang="en-US" sz="1600" dirty="0">
                <a:solidFill>
                  <a:srgbClr val="7A7A7A"/>
                </a:solidFill>
                <a:latin typeface="Bernard MT Condensed" panose="02050806060905020404" pitchFamily="18" charset="0"/>
              </a:rPr>
              <a:t>LOREM IPSUM 25%</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5" name="TextBox 64">
            <a:extLst>
              <a:ext uri="{FF2B5EF4-FFF2-40B4-BE49-F238E27FC236}">
                <a16:creationId xmlns:a16="http://schemas.microsoft.com/office/drawing/2014/main" id="{76D25AF9-6BB3-462E-9C9B-8D2BEDF640B9}"/>
              </a:ext>
            </a:extLst>
          </p:cNvPr>
          <p:cNvSpPr txBox="1"/>
          <p:nvPr/>
        </p:nvSpPr>
        <p:spPr>
          <a:xfrm>
            <a:off x="457200" y="2317760"/>
            <a:ext cx="3726773" cy="1308050"/>
          </a:xfrm>
          <a:prstGeom prst="rect">
            <a:avLst/>
          </a:prstGeom>
          <a:noFill/>
        </p:spPr>
        <p:txBody>
          <a:bodyPr wrap="square" rtlCol="0">
            <a:spAutoFit/>
          </a:bodyPr>
          <a:lstStyle/>
          <a:p>
            <a:r>
              <a:rPr lang="en-US" sz="1600" dirty="0">
                <a:solidFill>
                  <a:srgbClr val="FE4A1E"/>
                </a:solidFill>
                <a:latin typeface="Bernard MT Condensed" panose="02050806060905020404" pitchFamily="18" charset="0"/>
              </a:rPr>
              <a:t>LOREM IPSUM 25%</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22" name="Picture 21">
            <a:hlinkClick r:id="rId2"/>
            <a:extLst>
              <a:ext uri="{FF2B5EF4-FFF2-40B4-BE49-F238E27FC236}">
                <a16:creationId xmlns:a16="http://schemas.microsoft.com/office/drawing/2014/main" id="{E23B0F96-A0EF-452C-ABC0-3FE8D2F37F7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21686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wipe(left)">
                                      <p:cBhvr>
                                        <p:cTn id="7" dur="1000"/>
                                        <p:tgtEl>
                                          <p:spTgt spid="61"/>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900" decel="100000" fill="hold"/>
                                        <p:tgtEl>
                                          <p:spTgt spid="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2" presetClass="entr" presetSubtype="8" fill="hold" grpId="0" nodeType="afterEffect">
                                  <p:stCondLst>
                                    <p:cond delay="0"/>
                                  </p:stCondLst>
                                  <p:childTnLst>
                                    <p:set>
                                      <p:cBhvr>
                                        <p:cTn id="17" dur="1" fill="hold">
                                          <p:stCondLst>
                                            <p:cond delay="0"/>
                                          </p:stCondLst>
                                        </p:cTn>
                                        <p:tgtEl>
                                          <p:spTgt spid="65"/>
                                        </p:tgtEl>
                                        <p:attrNameLst>
                                          <p:attrName>style.visibility</p:attrName>
                                        </p:attrNameLst>
                                      </p:cBhvr>
                                      <p:to>
                                        <p:strVal val="visible"/>
                                      </p:to>
                                    </p:set>
                                    <p:anim calcmode="lin" valueType="num">
                                      <p:cBhvr additive="base">
                                        <p:cTn id="18" dur="750" fill="hold"/>
                                        <p:tgtEl>
                                          <p:spTgt spid="65"/>
                                        </p:tgtEl>
                                        <p:attrNameLst>
                                          <p:attrName>ppt_x</p:attrName>
                                        </p:attrNameLst>
                                      </p:cBhvr>
                                      <p:tavLst>
                                        <p:tav tm="0">
                                          <p:val>
                                            <p:strVal val="0-#ppt_w/2"/>
                                          </p:val>
                                        </p:tav>
                                        <p:tav tm="100000">
                                          <p:val>
                                            <p:strVal val="#ppt_x"/>
                                          </p:val>
                                        </p:tav>
                                      </p:tavLst>
                                    </p:anim>
                                    <p:anim calcmode="lin" valueType="num">
                                      <p:cBhvr additive="base">
                                        <p:cTn id="19" dur="750" fill="hold"/>
                                        <p:tgtEl>
                                          <p:spTgt spid="65"/>
                                        </p:tgtEl>
                                        <p:attrNameLst>
                                          <p:attrName>ppt_y</p:attrName>
                                        </p:attrNameLst>
                                      </p:cBhvr>
                                      <p:tavLst>
                                        <p:tav tm="0">
                                          <p:val>
                                            <p:strVal val="#ppt_y"/>
                                          </p:val>
                                        </p:tav>
                                        <p:tav tm="100000">
                                          <p:val>
                                            <p:strVal val="#ppt_y"/>
                                          </p:val>
                                        </p:tav>
                                      </p:tavLst>
                                    </p:anim>
                                  </p:childTnLst>
                                </p:cTn>
                              </p:par>
                            </p:childTnLst>
                          </p:cTn>
                        </p:par>
                        <p:par>
                          <p:cTn id="20" fill="hold">
                            <p:stCondLst>
                              <p:cond delay="2750"/>
                            </p:stCondLst>
                            <p:childTnLst>
                              <p:par>
                                <p:cTn id="21" presetID="37" presetClass="entr" presetSubtype="0" fill="hold"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900" decel="100000" fill="hold"/>
                                        <p:tgtEl>
                                          <p:spTgt spid="6"/>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27" fill="hold">
                            <p:stCondLst>
                              <p:cond delay="3750"/>
                            </p:stCondLst>
                            <p:childTnLst>
                              <p:par>
                                <p:cTn id="28" presetID="2" presetClass="entr" presetSubtype="2" fill="hold" grpId="0" nodeType="afterEffect">
                                  <p:stCondLst>
                                    <p:cond delay="0"/>
                                  </p:stCondLst>
                                  <p:childTnLst>
                                    <p:set>
                                      <p:cBhvr>
                                        <p:cTn id="29" dur="1" fill="hold">
                                          <p:stCondLst>
                                            <p:cond delay="0"/>
                                          </p:stCondLst>
                                        </p:cTn>
                                        <p:tgtEl>
                                          <p:spTgt spid="62"/>
                                        </p:tgtEl>
                                        <p:attrNameLst>
                                          <p:attrName>style.visibility</p:attrName>
                                        </p:attrNameLst>
                                      </p:cBhvr>
                                      <p:to>
                                        <p:strVal val="visible"/>
                                      </p:to>
                                    </p:set>
                                    <p:anim calcmode="lin" valueType="num">
                                      <p:cBhvr additive="base">
                                        <p:cTn id="30" dur="750" fill="hold"/>
                                        <p:tgtEl>
                                          <p:spTgt spid="62"/>
                                        </p:tgtEl>
                                        <p:attrNameLst>
                                          <p:attrName>ppt_x</p:attrName>
                                        </p:attrNameLst>
                                      </p:cBhvr>
                                      <p:tavLst>
                                        <p:tav tm="0">
                                          <p:val>
                                            <p:strVal val="1+#ppt_w/2"/>
                                          </p:val>
                                        </p:tav>
                                        <p:tav tm="100000">
                                          <p:val>
                                            <p:strVal val="#ppt_x"/>
                                          </p:val>
                                        </p:tav>
                                      </p:tavLst>
                                    </p:anim>
                                    <p:anim calcmode="lin" valueType="num">
                                      <p:cBhvr additive="base">
                                        <p:cTn id="31" dur="750" fill="hold"/>
                                        <p:tgtEl>
                                          <p:spTgt spid="62"/>
                                        </p:tgtEl>
                                        <p:attrNameLst>
                                          <p:attrName>ppt_y</p:attrName>
                                        </p:attrNameLst>
                                      </p:cBhvr>
                                      <p:tavLst>
                                        <p:tav tm="0">
                                          <p:val>
                                            <p:strVal val="#ppt_y"/>
                                          </p:val>
                                        </p:tav>
                                        <p:tav tm="100000">
                                          <p:val>
                                            <p:strVal val="#ppt_y"/>
                                          </p:val>
                                        </p:tav>
                                      </p:tavLst>
                                    </p:anim>
                                  </p:childTnLst>
                                </p:cTn>
                              </p:par>
                            </p:childTnLst>
                          </p:cTn>
                        </p:par>
                        <p:par>
                          <p:cTn id="32" fill="hold">
                            <p:stCondLst>
                              <p:cond delay="4500"/>
                            </p:stCondLst>
                            <p:childTnLst>
                              <p:par>
                                <p:cTn id="33" presetID="37" presetClass="entr" presetSubtype="0" fill="hold" nodeType="after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1000"/>
                                        <p:tgtEl>
                                          <p:spTgt spid="5"/>
                                        </p:tgtEl>
                                      </p:cBhvr>
                                    </p:animEffect>
                                    <p:anim calcmode="lin" valueType="num">
                                      <p:cBhvr>
                                        <p:cTn id="36" dur="1000" fill="hold"/>
                                        <p:tgtEl>
                                          <p:spTgt spid="5"/>
                                        </p:tgtEl>
                                        <p:attrNameLst>
                                          <p:attrName>ppt_x</p:attrName>
                                        </p:attrNameLst>
                                      </p:cBhvr>
                                      <p:tavLst>
                                        <p:tav tm="0">
                                          <p:val>
                                            <p:strVal val="#ppt_x"/>
                                          </p:val>
                                        </p:tav>
                                        <p:tav tm="100000">
                                          <p:val>
                                            <p:strVal val="#ppt_x"/>
                                          </p:val>
                                        </p:tav>
                                      </p:tavLst>
                                    </p:anim>
                                    <p:anim calcmode="lin" valueType="num">
                                      <p:cBhvr>
                                        <p:cTn id="37" dur="900" decel="100000" fill="hold"/>
                                        <p:tgtEl>
                                          <p:spTgt spid="5"/>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39" fill="hold">
                            <p:stCondLst>
                              <p:cond delay="5500"/>
                            </p:stCondLst>
                            <p:childTnLst>
                              <p:par>
                                <p:cTn id="40" presetID="2" presetClass="entr" presetSubtype="8" fill="hold" grpId="0" nodeType="afterEffect">
                                  <p:stCondLst>
                                    <p:cond delay="0"/>
                                  </p:stCondLst>
                                  <p:childTnLst>
                                    <p:set>
                                      <p:cBhvr>
                                        <p:cTn id="41" dur="1" fill="hold">
                                          <p:stCondLst>
                                            <p:cond delay="0"/>
                                          </p:stCondLst>
                                        </p:cTn>
                                        <p:tgtEl>
                                          <p:spTgt spid="63"/>
                                        </p:tgtEl>
                                        <p:attrNameLst>
                                          <p:attrName>style.visibility</p:attrName>
                                        </p:attrNameLst>
                                      </p:cBhvr>
                                      <p:to>
                                        <p:strVal val="visible"/>
                                      </p:to>
                                    </p:set>
                                    <p:anim calcmode="lin" valueType="num">
                                      <p:cBhvr additive="base">
                                        <p:cTn id="42" dur="750" fill="hold"/>
                                        <p:tgtEl>
                                          <p:spTgt spid="63"/>
                                        </p:tgtEl>
                                        <p:attrNameLst>
                                          <p:attrName>ppt_x</p:attrName>
                                        </p:attrNameLst>
                                      </p:cBhvr>
                                      <p:tavLst>
                                        <p:tav tm="0">
                                          <p:val>
                                            <p:strVal val="0-#ppt_w/2"/>
                                          </p:val>
                                        </p:tav>
                                        <p:tav tm="100000">
                                          <p:val>
                                            <p:strVal val="#ppt_x"/>
                                          </p:val>
                                        </p:tav>
                                      </p:tavLst>
                                    </p:anim>
                                    <p:anim calcmode="lin" valueType="num">
                                      <p:cBhvr additive="base">
                                        <p:cTn id="43" dur="750" fill="hold"/>
                                        <p:tgtEl>
                                          <p:spTgt spid="63"/>
                                        </p:tgtEl>
                                        <p:attrNameLst>
                                          <p:attrName>ppt_y</p:attrName>
                                        </p:attrNameLst>
                                      </p:cBhvr>
                                      <p:tavLst>
                                        <p:tav tm="0">
                                          <p:val>
                                            <p:strVal val="#ppt_y"/>
                                          </p:val>
                                        </p:tav>
                                        <p:tav tm="100000">
                                          <p:val>
                                            <p:strVal val="#ppt_y"/>
                                          </p:val>
                                        </p:tav>
                                      </p:tavLst>
                                    </p:anim>
                                  </p:childTnLst>
                                </p:cTn>
                              </p:par>
                            </p:childTnLst>
                          </p:cTn>
                        </p:par>
                        <p:par>
                          <p:cTn id="44" fill="hold">
                            <p:stCondLst>
                              <p:cond delay="6250"/>
                            </p:stCondLst>
                            <p:childTnLst>
                              <p:par>
                                <p:cTn id="45" presetID="37" presetClass="entr" presetSubtype="0" fill="hold" nodeType="after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fade">
                                      <p:cBhvr>
                                        <p:cTn id="47" dur="1000"/>
                                        <p:tgtEl>
                                          <p:spTgt spid="4"/>
                                        </p:tgtEl>
                                      </p:cBhvr>
                                    </p:animEffect>
                                    <p:anim calcmode="lin" valueType="num">
                                      <p:cBhvr>
                                        <p:cTn id="48" dur="1000" fill="hold"/>
                                        <p:tgtEl>
                                          <p:spTgt spid="4"/>
                                        </p:tgtEl>
                                        <p:attrNameLst>
                                          <p:attrName>ppt_x</p:attrName>
                                        </p:attrNameLst>
                                      </p:cBhvr>
                                      <p:tavLst>
                                        <p:tav tm="0">
                                          <p:val>
                                            <p:strVal val="#ppt_x"/>
                                          </p:val>
                                        </p:tav>
                                        <p:tav tm="100000">
                                          <p:val>
                                            <p:strVal val="#ppt_x"/>
                                          </p:val>
                                        </p:tav>
                                      </p:tavLst>
                                    </p:anim>
                                    <p:anim calcmode="lin" valueType="num">
                                      <p:cBhvr>
                                        <p:cTn id="49" dur="900" decel="100000" fill="hold"/>
                                        <p:tgtEl>
                                          <p:spTgt spid="4"/>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par>
                          <p:cTn id="51" fill="hold">
                            <p:stCondLst>
                              <p:cond delay="7250"/>
                            </p:stCondLst>
                            <p:childTnLst>
                              <p:par>
                                <p:cTn id="52" presetID="2" presetClass="entr" presetSubtype="2" fill="hold" grpId="0" nodeType="afterEffect">
                                  <p:stCondLst>
                                    <p:cond delay="0"/>
                                  </p:stCondLst>
                                  <p:childTnLst>
                                    <p:set>
                                      <p:cBhvr>
                                        <p:cTn id="53" dur="1" fill="hold">
                                          <p:stCondLst>
                                            <p:cond delay="0"/>
                                          </p:stCondLst>
                                        </p:cTn>
                                        <p:tgtEl>
                                          <p:spTgt spid="64"/>
                                        </p:tgtEl>
                                        <p:attrNameLst>
                                          <p:attrName>style.visibility</p:attrName>
                                        </p:attrNameLst>
                                      </p:cBhvr>
                                      <p:to>
                                        <p:strVal val="visible"/>
                                      </p:to>
                                    </p:set>
                                    <p:anim calcmode="lin" valueType="num">
                                      <p:cBhvr additive="base">
                                        <p:cTn id="54" dur="750" fill="hold"/>
                                        <p:tgtEl>
                                          <p:spTgt spid="64"/>
                                        </p:tgtEl>
                                        <p:attrNameLst>
                                          <p:attrName>ppt_x</p:attrName>
                                        </p:attrNameLst>
                                      </p:cBhvr>
                                      <p:tavLst>
                                        <p:tav tm="0">
                                          <p:val>
                                            <p:strVal val="1+#ppt_w/2"/>
                                          </p:val>
                                        </p:tav>
                                        <p:tav tm="100000">
                                          <p:val>
                                            <p:strVal val="#ppt_x"/>
                                          </p:val>
                                        </p:tav>
                                      </p:tavLst>
                                    </p:anim>
                                    <p:anim calcmode="lin" valueType="num">
                                      <p:cBhvr additive="base">
                                        <p:cTn id="55" dur="750" fill="hold"/>
                                        <p:tgtEl>
                                          <p:spTgt spid="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2" grpId="0"/>
      <p:bldP spid="63" grpId="0"/>
      <p:bldP spid="64"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1677</TotalTime>
  <Words>1467</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2019-07-14T18:54:17Z</dcterms:modified>
</cp:coreProperties>
</file>