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6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C9AD3"/>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1CA-407A-B0E0-01BC495A180B}"/>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1CA-407A-B0E0-01BC495A180B}"/>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1CA-407A-B0E0-01BC495A180B}"/>
              </c:ext>
            </c:extLst>
          </c:dPt>
          <c:dPt>
            <c:idx val="3"/>
            <c:bubble3D val="0"/>
            <c:extLst>
              <c:ext xmlns:c16="http://schemas.microsoft.com/office/drawing/2014/chart" uri="{C3380CC4-5D6E-409C-BE32-E72D297353CC}">
                <c16:uniqueId val="{00000007-A1CA-407A-B0E0-01BC495A180B}"/>
              </c:ext>
            </c:extLst>
          </c:dPt>
          <c:dPt>
            <c:idx val="4"/>
            <c:bubble3D val="0"/>
            <c:extLst>
              <c:ext xmlns:c16="http://schemas.microsoft.com/office/drawing/2014/chart" uri="{C3380CC4-5D6E-409C-BE32-E72D297353CC}">
                <c16:uniqueId val="{00000009-A1CA-407A-B0E0-01BC495A180B}"/>
              </c:ext>
            </c:extLst>
          </c:dPt>
          <c:dPt>
            <c:idx val="5"/>
            <c:bubble3D val="0"/>
            <c:extLst>
              <c:ext xmlns:c16="http://schemas.microsoft.com/office/drawing/2014/chart" uri="{C3380CC4-5D6E-409C-BE32-E72D297353CC}">
                <c16:uniqueId val="{0000000B-A1CA-407A-B0E0-01BC495A180B}"/>
              </c:ext>
            </c:extLst>
          </c:dPt>
          <c:dPt>
            <c:idx val="6"/>
            <c:bubble3D val="0"/>
            <c:extLst>
              <c:ext xmlns:c16="http://schemas.microsoft.com/office/drawing/2014/chart" uri="{C3380CC4-5D6E-409C-BE32-E72D297353CC}">
                <c16:uniqueId val="{0000000D-A1CA-407A-B0E0-01BC495A180B}"/>
              </c:ext>
            </c:extLst>
          </c:dPt>
          <c:dPt>
            <c:idx val="7"/>
            <c:bubble3D val="0"/>
            <c:extLst>
              <c:ext xmlns:c16="http://schemas.microsoft.com/office/drawing/2014/chart" uri="{C3380CC4-5D6E-409C-BE32-E72D297353CC}">
                <c16:uniqueId val="{0000000F-A1CA-407A-B0E0-01BC495A180B}"/>
              </c:ext>
            </c:extLst>
          </c:dPt>
          <c:dPt>
            <c:idx val="8"/>
            <c:bubble3D val="0"/>
            <c:extLst>
              <c:ext xmlns:c16="http://schemas.microsoft.com/office/drawing/2014/chart" uri="{C3380CC4-5D6E-409C-BE32-E72D297353CC}">
                <c16:uniqueId val="{00000011-A1CA-407A-B0E0-01BC495A180B}"/>
              </c:ext>
            </c:extLst>
          </c:dPt>
          <c:dPt>
            <c:idx val="9"/>
            <c:bubble3D val="0"/>
            <c:extLst>
              <c:ext xmlns:c16="http://schemas.microsoft.com/office/drawing/2014/chart" uri="{C3380CC4-5D6E-409C-BE32-E72D297353CC}">
                <c16:uniqueId val="{00000013-A1CA-407A-B0E0-01BC495A180B}"/>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A1CA-407A-B0E0-01BC495A180B}"/>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FE4A1E"/>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AF5-42E7-91CD-D5A74A08DF99}"/>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AF5-42E7-91CD-D5A74A08DF99}"/>
              </c:ext>
            </c:extLst>
          </c:dPt>
          <c:dPt>
            <c:idx val="2"/>
            <c:bubble3D val="0"/>
            <c:extLst>
              <c:ext xmlns:c16="http://schemas.microsoft.com/office/drawing/2014/chart" uri="{C3380CC4-5D6E-409C-BE32-E72D297353CC}">
                <c16:uniqueId val="{00000005-EAF5-42E7-91CD-D5A74A08DF99}"/>
              </c:ext>
            </c:extLst>
          </c:dPt>
          <c:dPt>
            <c:idx val="3"/>
            <c:bubble3D val="0"/>
            <c:extLst>
              <c:ext xmlns:c16="http://schemas.microsoft.com/office/drawing/2014/chart" uri="{C3380CC4-5D6E-409C-BE32-E72D297353CC}">
                <c16:uniqueId val="{00000007-EAF5-42E7-91CD-D5A74A08DF99}"/>
              </c:ext>
            </c:extLst>
          </c:dPt>
          <c:dPt>
            <c:idx val="4"/>
            <c:bubble3D val="0"/>
            <c:extLst>
              <c:ext xmlns:c16="http://schemas.microsoft.com/office/drawing/2014/chart" uri="{C3380CC4-5D6E-409C-BE32-E72D297353CC}">
                <c16:uniqueId val="{00000009-EAF5-42E7-91CD-D5A74A08DF99}"/>
              </c:ext>
            </c:extLst>
          </c:dPt>
          <c:dPt>
            <c:idx val="5"/>
            <c:bubble3D val="0"/>
            <c:extLst>
              <c:ext xmlns:c16="http://schemas.microsoft.com/office/drawing/2014/chart" uri="{C3380CC4-5D6E-409C-BE32-E72D297353CC}">
                <c16:uniqueId val="{0000000B-EAF5-42E7-91CD-D5A74A08DF99}"/>
              </c:ext>
            </c:extLst>
          </c:dPt>
          <c:dPt>
            <c:idx val="6"/>
            <c:bubble3D val="0"/>
            <c:extLst>
              <c:ext xmlns:c16="http://schemas.microsoft.com/office/drawing/2014/chart" uri="{C3380CC4-5D6E-409C-BE32-E72D297353CC}">
                <c16:uniqueId val="{0000000D-EAF5-42E7-91CD-D5A74A08DF99}"/>
              </c:ext>
            </c:extLst>
          </c:dPt>
          <c:dPt>
            <c:idx val="7"/>
            <c:bubble3D val="0"/>
            <c:extLst>
              <c:ext xmlns:c16="http://schemas.microsoft.com/office/drawing/2014/chart" uri="{C3380CC4-5D6E-409C-BE32-E72D297353CC}">
                <c16:uniqueId val="{0000000F-EAF5-42E7-91CD-D5A74A08DF99}"/>
              </c:ext>
            </c:extLst>
          </c:dPt>
          <c:dPt>
            <c:idx val="8"/>
            <c:bubble3D val="0"/>
            <c:extLst>
              <c:ext xmlns:c16="http://schemas.microsoft.com/office/drawing/2014/chart" uri="{C3380CC4-5D6E-409C-BE32-E72D297353CC}">
                <c16:uniqueId val="{00000011-EAF5-42E7-91CD-D5A74A08DF99}"/>
              </c:ext>
            </c:extLst>
          </c:dPt>
          <c:dPt>
            <c:idx val="9"/>
            <c:bubble3D val="0"/>
            <c:extLst>
              <c:ext xmlns:c16="http://schemas.microsoft.com/office/drawing/2014/chart" uri="{C3380CC4-5D6E-409C-BE32-E72D297353CC}">
                <c16:uniqueId val="{00000013-EAF5-42E7-91CD-D5A74A08DF9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EAF5-42E7-91CD-D5A74A08DF9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7D3-46E4-819F-2D572966CAE8}"/>
              </c:ext>
            </c:extLst>
          </c:dPt>
          <c:dPt>
            <c:idx val="1"/>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7D3-46E4-819F-2D572966CAE8}"/>
              </c:ext>
            </c:extLst>
          </c:dPt>
          <c:dPt>
            <c:idx val="2"/>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7D3-46E4-819F-2D572966CAE8}"/>
              </c:ext>
            </c:extLst>
          </c:dPt>
          <c:dPt>
            <c:idx val="3"/>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6-C7D3-46E4-819F-2D572966CAE8}"/>
              </c:ext>
            </c:extLst>
          </c:dPt>
          <c:dPt>
            <c:idx val="4"/>
            <c:bubble3D val="0"/>
            <c:spPr>
              <a:solidFill>
                <a:schemeClr val="bg1">
                  <a:lumMod val="75000"/>
                </a:schemeClr>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C7D3-46E4-819F-2D572966CAE8}"/>
              </c:ext>
            </c:extLst>
          </c:dPt>
          <c:dPt>
            <c:idx val="5"/>
            <c:bubble3D val="0"/>
            <c:extLst>
              <c:ext xmlns:c16="http://schemas.microsoft.com/office/drawing/2014/chart" uri="{C3380CC4-5D6E-409C-BE32-E72D297353CC}">
                <c16:uniqueId val="{00000008-C7D3-46E4-819F-2D572966CAE8}"/>
              </c:ext>
            </c:extLst>
          </c:dPt>
          <c:dPt>
            <c:idx val="6"/>
            <c:bubble3D val="0"/>
            <c:extLst>
              <c:ext xmlns:c16="http://schemas.microsoft.com/office/drawing/2014/chart" uri="{C3380CC4-5D6E-409C-BE32-E72D297353CC}">
                <c16:uniqueId val="{00000009-C7D3-46E4-819F-2D572966CAE8}"/>
              </c:ext>
            </c:extLst>
          </c:dPt>
          <c:dPt>
            <c:idx val="7"/>
            <c:bubble3D val="0"/>
            <c:extLst>
              <c:ext xmlns:c16="http://schemas.microsoft.com/office/drawing/2014/chart" uri="{C3380CC4-5D6E-409C-BE32-E72D297353CC}">
                <c16:uniqueId val="{0000000A-C7D3-46E4-819F-2D572966CAE8}"/>
              </c:ext>
            </c:extLst>
          </c:dPt>
          <c:dPt>
            <c:idx val="8"/>
            <c:bubble3D val="0"/>
            <c:extLst>
              <c:ext xmlns:c16="http://schemas.microsoft.com/office/drawing/2014/chart" uri="{C3380CC4-5D6E-409C-BE32-E72D297353CC}">
                <c16:uniqueId val="{0000000B-C7D3-46E4-819F-2D572966CAE8}"/>
              </c:ext>
            </c:extLst>
          </c:dPt>
          <c:dPt>
            <c:idx val="9"/>
            <c:bubble3D val="0"/>
            <c:extLst>
              <c:ext xmlns:c16="http://schemas.microsoft.com/office/drawing/2014/chart" uri="{C3380CC4-5D6E-409C-BE32-E72D297353CC}">
                <c16:uniqueId val="{0000000C-C7D3-46E4-819F-2D572966CAE8}"/>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C7D3-46E4-819F-2D572966CAE8}"/>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3243792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422112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2" name="Group 151">
            <a:extLst>
              <a:ext uri="{FF2B5EF4-FFF2-40B4-BE49-F238E27FC236}">
                <a16:creationId xmlns:a16="http://schemas.microsoft.com/office/drawing/2014/main" id="{BE42B130-2D49-40EA-8D91-05ED4E03CEE0}"/>
              </a:ext>
            </a:extLst>
          </p:cNvPr>
          <p:cNvGrpSpPr>
            <a:grpSpLocks noChangeAspect="1"/>
          </p:cNvGrpSpPr>
          <p:nvPr/>
        </p:nvGrpSpPr>
        <p:grpSpPr>
          <a:xfrm>
            <a:off x="5158579" y="746657"/>
            <a:ext cx="4977241" cy="5669280"/>
            <a:chOff x="654051" y="1185863"/>
            <a:chExt cx="2911475" cy="3316288"/>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effectLst>
            <a:outerShdw blurRad="50800" sx="102000" sy="102000" algn="ctr" rotWithShape="0">
              <a:prstClr val="black">
                <a:alpha val="20000"/>
              </a:prstClr>
            </a:outerShdw>
          </a:effectLst>
        </p:grpSpPr>
        <p:sp>
          <p:nvSpPr>
            <p:cNvPr id="153" name="Freeform 5">
              <a:extLst>
                <a:ext uri="{FF2B5EF4-FFF2-40B4-BE49-F238E27FC236}">
                  <a16:creationId xmlns:a16="http://schemas.microsoft.com/office/drawing/2014/main" id="{1993D8A3-06B4-40B8-8FF0-C8EEC6645972}"/>
                </a:ext>
              </a:extLst>
            </p:cNvPr>
            <p:cNvSpPr>
              <a:spLocks noEditPoints="1"/>
            </p:cNvSpPr>
            <p:nvPr/>
          </p:nvSpPr>
          <p:spPr bwMode="auto">
            <a:xfrm>
              <a:off x="657226" y="2671763"/>
              <a:ext cx="2908300" cy="1830388"/>
            </a:xfrm>
            <a:custGeom>
              <a:avLst/>
              <a:gdLst/>
              <a:ahLst/>
              <a:cxnLst>
                <a:cxn ang="0">
                  <a:pos x="868" y="1029"/>
                </a:cxn>
                <a:cxn ang="0">
                  <a:pos x="713" y="943"/>
                </a:cxn>
                <a:cxn ang="0">
                  <a:pos x="467" y="640"/>
                </a:cxn>
                <a:cxn ang="0">
                  <a:pos x="316" y="388"/>
                </a:cxn>
                <a:cxn ang="0">
                  <a:pos x="80" y="161"/>
                </a:cxn>
                <a:cxn ang="0">
                  <a:pos x="174" y="64"/>
                </a:cxn>
                <a:cxn ang="0">
                  <a:pos x="380" y="235"/>
                </a:cxn>
                <a:cxn ang="0">
                  <a:pos x="543" y="363"/>
                </a:cxn>
                <a:cxn ang="0">
                  <a:pos x="751" y="500"/>
                </a:cxn>
                <a:cxn ang="0">
                  <a:pos x="825" y="677"/>
                </a:cxn>
                <a:cxn ang="0">
                  <a:pos x="941" y="758"/>
                </a:cxn>
                <a:cxn ang="0">
                  <a:pos x="782" y="431"/>
                </a:cxn>
                <a:cxn ang="0">
                  <a:pos x="979" y="241"/>
                </a:cxn>
                <a:cxn ang="0">
                  <a:pos x="639" y="411"/>
                </a:cxn>
                <a:cxn ang="0">
                  <a:pos x="826" y="498"/>
                </a:cxn>
                <a:cxn ang="0">
                  <a:pos x="925" y="665"/>
                </a:cxn>
                <a:cxn ang="0">
                  <a:pos x="971" y="777"/>
                </a:cxn>
                <a:cxn ang="0">
                  <a:pos x="1030" y="777"/>
                </a:cxn>
                <a:cxn ang="0">
                  <a:pos x="1139" y="809"/>
                </a:cxn>
                <a:cxn ang="0">
                  <a:pos x="102" y="320"/>
                </a:cxn>
                <a:cxn ang="0">
                  <a:pos x="194" y="386"/>
                </a:cxn>
                <a:cxn ang="0">
                  <a:pos x="199" y="385"/>
                </a:cxn>
                <a:cxn ang="0">
                  <a:pos x="281" y="552"/>
                </a:cxn>
                <a:cxn ang="0">
                  <a:pos x="336" y="629"/>
                </a:cxn>
                <a:cxn ang="0">
                  <a:pos x="457" y="812"/>
                </a:cxn>
                <a:cxn ang="0">
                  <a:pos x="900" y="1105"/>
                </a:cxn>
                <a:cxn ang="0">
                  <a:pos x="1453" y="1110"/>
                </a:cxn>
                <a:cxn ang="0">
                  <a:pos x="1212" y="1125"/>
                </a:cxn>
                <a:cxn ang="0">
                  <a:pos x="999" y="1056"/>
                </a:cxn>
                <a:cxn ang="0">
                  <a:pos x="986" y="1143"/>
                </a:cxn>
                <a:cxn ang="0">
                  <a:pos x="1225" y="1212"/>
                </a:cxn>
                <a:cxn ang="0">
                  <a:pos x="1443" y="1257"/>
                </a:cxn>
                <a:cxn ang="0">
                  <a:pos x="1679" y="1282"/>
                </a:cxn>
                <a:cxn ang="0">
                  <a:pos x="1633" y="1201"/>
                </a:cxn>
                <a:cxn ang="0">
                  <a:pos x="1575" y="1131"/>
                </a:cxn>
                <a:cxn ang="0">
                  <a:pos x="1754" y="1274"/>
                </a:cxn>
                <a:cxn ang="0">
                  <a:pos x="1795" y="1281"/>
                </a:cxn>
                <a:cxn ang="0">
                  <a:pos x="1882" y="1308"/>
                </a:cxn>
                <a:cxn ang="0">
                  <a:pos x="2090" y="1295"/>
                </a:cxn>
                <a:cxn ang="0">
                  <a:pos x="1943" y="1265"/>
                </a:cxn>
                <a:cxn ang="0">
                  <a:pos x="2073" y="1251"/>
                </a:cxn>
                <a:cxn ang="0">
                  <a:pos x="2151" y="1346"/>
                </a:cxn>
                <a:cxn ang="0">
                  <a:pos x="2123" y="687"/>
                </a:cxn>
                <a:cxn ang="0">
                  <a:pos x="1553" y="1028"/>
                </a:cxn>
                <a:cxn ang="0">
                  <a:pos x="1877" y="841"/>
                </a:cxn>
                <a:cxn ang="0">
                  <a:pos x="1167" y="176"/>
                </a:cxn>
                <a:cxn ang="0">
                  <a:pos x="1981" y="210"/>
                </a:cxn>
                <a:cxn ang="0">
                  <a:pos x="1993" y="206"/>
                </a:cxn>
                <a:cxn ang="0">
                  <a:pos x="814" y="577"/>
                </a:cxn>
                <a:cxn ang="0">
                  <a:pos x="801" y="419"/>
                </a:cxn>
                <a:cxn ang="0">
                  <a:pos x="1497" y="414"/>
                </a:cxn>
                <a:cxn ang="0">
                  <a:pos x="1808" y="169"/>
                </a:cxn>
                <a:cxn ang="0">
                  <a:pos x="1972" y="192"/>
                </a:cxn>
                <a:cxn ang="0">
                  <a:pos x="1986" y="269"/>
                </a:cxn>
                <a:cxn ang="0">
                  <a:pos x="2095" y="423"/>
                </a:cxn>
                <a:cxn ang="0">
                  <a:pos x="1971" y="506"/>
                </a:cxn>
                <a:cxn ang="0">
                  <a:pos x="1904" y="618"/>
                </a:cxn>
                <a:cxn ang="0">
                  <a:pos x="1877" y="748"/>
                </a:cxn>
                <a:cxn ang="0">
                  <a:pos x="1699" y="823"/>
                </a:cxn>
                <a:cxn ang="0">
                  <a:pos x="1474" y="826"/>
                </a:cxn>
                <a:cxn ang="0">
                  <a:pos x="1321" y="724"/>
                </a:cxn>
                <a:cxn ang="0">
                  <a:pos x="1250" y="583"/>
                </a:cxn>
                <a:cxn ang="0">
                  <a:pos x="1209" y="421"/>
                </a:cxn>
              </a:cxnLst>
              <a:rect l="0" t="0" r="r" b="b"/>
              <a:pathLst>
                <a:path w="2151" h="1354">
                  <a:moveTo>
                    <a:pt x="975" y="230"/>
                  </a:moveTo>
                  <a:cubicBezTo>
                    <a:pt x="975" y="233"/>
                    <a:pt x="976" y="234"/>
                    <a:pt x="976" y="237"/>
                  </a:cubicBezTo>
                  <a:cubicBezTo>
                    <a:pt x="977" y="237"/>
                    <a:pt x="977" y="237"/>
                    <a:pt x="977" y="237"/>
                  </a:cubicBezTo>
                  <a:cubicBezTo>
                    <a:pt x="982" y="235"/>
                    <a:pt x="982" y="230"/>
                    <a:pt x="982" y="224"/>
                  </a:cubicBezTo>
                  <a:cubicBezTo>
                    <a:pt x="982" y="220"/>
                    <a:pt x="975" y="226"/>
                    <a:pt x="975" y="230"/>
                  </a:cubicBezTo>
                  <a:close/>
                  <a:moveTo>
                    <a:pt x="948" y="950"/>
                  </a:moveTo>
                  <a:cubicBezTo>
                    <a:pt x="949" y="952"/>
                    <a:pt x="949" y="953"/>
                    <a:pt x="951" y="955"/>
                  </a:cubicBezTo>
                  <a:cubicBezTo>
                    <a:pt x="951" y="955"/>
                    <a:pt x="953" y="955"/>
                    <a:pt x="953" y="955"/>
                  </a:cubicBezTo>
                  <a:cubicBezTo>
                    <a:pt x="953" y="959"/>
                    <a:pt x="951" y="961"/>
                    <a:pt x="949" y="965"/>
                  </a:cubicBezTo>
                  <a:cubicBezTo>
                    <a:pt x="948" y="968"/>
                    <a:pt x="948" y="971"/>
                    <a:pt x="948" y="975"/>
                  </a:cubicBezTo>
                  <a:cubicBezTo>
                    <a:pt x="948" y="986"/>
                    <a:pt x="948" y="986"/>
                    <a:pt x="948" y="986"/>
                  </a:cubicBezTo>
                  <a:cubicBezTo>
                    <a:pt x="948" y="991"/>
                    <a:pt x="950" y="994"/>
                    <a:pt x="950" y="1000"/>
                  </a:cubicBezTo>
                  <a:cubicBezTo>
                    <a:pt x="944" y="1037"/>
                    <a:pt x="944" y="1037"/>
                    <a:pt x="944" y="1037"/>
                  </a:cubicBezTo>
                  <a:cubicBezTo>
                    <a:pt x="944" y="1041"/>
                    <a:pt x="944" y="1041"/>
                    <a:pt x="944" y="1041"/>
                  </a:cubicBezTo>
                  <a:cubicBezTo>
                    <a:pt x="944" y="1043"/>
                    <a:pt x="942" y="1045"/>
                    <a:pt x="940" y="1045"/>
                  </a:cubicBezTo>
                  <a:cubicBezTo>
                    <a:pt x="938" y="1045"/>
                    <a:pt x="939" y="1039"/>
                    <a:pt x="936" y="1039"/>
                  </a:cubicBezTo>
                  <a:cubicBezTo>
                    <a:pt x="932" y="1039"/>
                    <a:pt x="932" y="1039"/>
                    <a:pt x="932" y="1039"/>
                  </a:cubicBezTo>
                  <a:cubicBezTo>
                    <a:pt x="928" y="1039"/>
                    <a:pt x="926" y="1034"/>
                    <a:pt x="926" y="1030"/>
                  </a:cubicBezTo>
                  <a:cubicBezTo>
                    <a:pt x="925" y="1027"/>
                    <a:pt x="925" y="1025"/>
                    <a:pt x="925" y="1021"/>
                  </a:cubicBezTo>
                  <a:cubicBezTo>
                    <a:pt x="924" y="1022"/>
                    <a:pt x="924" y="1022"/>
                    <a:pt x="924" y="1022"/>
                  </a:cubicBezTo>
                  <a:cubicBezTo>
                    <a:pt x="923" y="1023"/>
                    <a:pt x="923" y="1024"/>
                    <a:pt x="922" y="1024"/>
                  </a:cubicBezTo>
                  <a:cubicBezTo>
                    <a:pt x="917" y="1024"/>
                    <a:pt x="917" y="1024"/>
                    <a:pt x="917" y="1024"/>
                  </a:cubicBezTo>
                  <a:cubicBezTo>
                    <a:pt x="914" y="1024"/>
                    <a:pt x="912" y="1024"/>
                    <a:pt x="909" y="1022"/>
                  </a:cubicBezTo>
                  <a:cubicBezTo>
                    <a:pt x="907" y="1020"/>
                    <a:pt x="907" y="1017"/>
                    <a:pt x="906" y="1014"/>
                  </a:cubicBezTo>
                  <a:cubicBezTo>
                    <a:pt x="905" y="1012"/>
                    <a:pt x="904" y="1011"/>
                    <a:pt x="903" y="1008"/>
                  </a:cubicBezTo>
                  <a:cubicBezTo>
                    <a:pt x="901" y="1009"/>
                    <a:pt x="900" y="1009"/>
                    <a:pt x="899" y="1010"/>
                  </a:cubicBezTo>
                  <a:cubicBezTo>
                    <a:pt x="898" y="1011"/>
                    <a:pt x="899" y="1012"/>
                    <a:pt x="898" y="1013"/>
                  </a:cubicBezTo>
                  <a:cubicBezTo>
                    <a:pt x="896" y="1014"/>
                    <a:pt x="895" y="1015"/>
                    <a:pt x="893" y="1015"/>
                  </a:cubicBezTo>
                  <a:cubicBezTo>
                    <a:pt x="892" y="1015"/>
                    <a:pt x="891" y="1014"/>
                    <a:pt x="890" y="1014"/>
                  </a:cubicBezTo>
                  <a:cubicBezTo>
                    <a:pt x="889" y="1014"/>
                    <a:pt x="889" y="1015"/>
                    <a:pt x="889" y="1016"/>
                  </a:cubicBezTo>
                  <a:cubicBezTo>
                    <a:pt x="889" y="1019"/>
                    <a:pt x="890" y="1020"/>
                    <a:pt x="890" y="1023"/>
                  </a:cubicBezTo>
                  <a:cubicBezTo>
                    <a:pt x="890" y="1024"/>
                    <a:pt x="889" y="1024"/>
                    <a:pt x="889" y="1025"/>
                  </a:cubicBezTo>
                  <a:cubicBezTo>
                    <a:pt x="889" y="1027"/>
                    <a:pt x="891" y="1027"/>
                    <a:pt x="891" y="1029"/>
                  </a:cubicBezTo>
                  <a:cubicBezTo>
                    <a:pt x="891" y="1031"/>
                    <a:pt x="888" y="1030"/>
                    <a:pt x="888" y="1032"/>
                  </a:cubicBezTo>
                  <a:cubicBezTo>
                    <a:pt x="888" y="1033"/>
                    <a:pt x="889" y="1034"/>
                    <a:pt x="890" y="1035"/>
                  </a:cubicBezTo>
                  <a:cubicBezTo>
                    <a:pt x="891" y="1036"/>
                    <a:pt x="893" y="1036"/>
                    <a:pt x="893" y="1038"/>
                  </a:cubicBezTo>
                  <a:cubicBezTo>
                    <a:pt x="893" y="1039"/>
                    <a:pt x="893" y="1039"/>
                    <a:pt x="893" y="1039"/>
                  </a:cubicBezTo>
                  <a:cubicBezTo>
                    <a:pt x="885" y="1039"/>
                    <a:pt x="885" y="1039"/>
                    <a:pt x="885" y="1039"/>
                  </a:cubicBezTo>
                  <a:cubicBezTo>
                    <a:pt x="881" y="1039"/>
                    <a:pt x="878" y="1037"/>
                    <a:pt x="876" y="1033"/>
                  </a:cubicBezTo>
                  <a:cubicBezTo>
                    <a:pt x="875" y="1031"/>
                    <a:pt x="874" y="1030"/>
                    <a:pt x="873" y="1029"/>
                  </a:cubicBezTo>
                  <a:cubicBezTo>
                    <a:pt x="868" y="1029"/>
                    <a:pt x="868" y="1029"/>
                    <a:pt x="868" y="1029"/>
                  </a:cubicBezTo>
                  <a:cubicBezTo>
                    <a:pt x="863" y="1029"/>
                    <a:pt x="860" y="1028"/>
                    <a:pt x="855" y="1027"/>
                  </a:cubicBezTo>
                  <a:cubicBezTo>
                    <a:pt x="852" y="1026"/>
                    <a:pt x="849" y="1027"/>
                    <a:pt x="847" y="1024"/>
                  </a:cubicBezTo>
                  <a:cubicBezTo>
                    <a:pt x="846" y="1022"/>
                    <a:pt x="846" y="1020"/>
                    <a:pt x="844" y="1020"/>
                  </a:cubicBezTo>
                  <a:cubicBezTo>
                    <a:pt x="843" y="1020"/>
                    <a:pt x="843" y="1020"/>
                    <a:pt x="842" y="1020"/>
                  </a:cubicBezTo>
                  <a:cubicBezTo>
                    <a:pt x="837" y="1020"/>
                    <a:pt x="837" y="1020"/>
                    <a:pt x="837" y="1020"/>
                  </a:cubicBezTo>
                  <a:cubicBezTo>
                    <a:pt x="835" y="1020"/>
                    <a:pt x="834" y="1020"/>
                    <a:pt x="832" y="1019"/>
                  </a:cubicBezTo>
                  <a:cubicBezTo>
                    <a:pt x="830" y="1018"/>
                    <a:pt x="830" y="1017"/>
                    <a:pt x="828" y="1017"/>
                  </a:cubicBezTo>
                  <a:cubicBezTo>
                    <a:pt x="828" y="1017"/>
                    <a:pt x="828" y="1018"/>
                    <a:pt x="827" y="1018"/>
                  </a:cubicBezTo>
                  <a:cubicBezTo>
                    <a:pt x="828" y="1020"/>
                    <a:pt x="828" y="1022"/>
                    <a:pt x="830" y="1024"/>
                  </a:cubicBezTo>
                  <a:cubicBezTo>
                    <a:pt x="832" y="1027"/>
                    <a:pt x="835" y="1027"/>
                    <a:pt x="837" y="1030"/>
                  </a:cubicBezTo>
                  <a:cubicBezTo>
                    <a:pt x="838" y="1032"/>
                    <a:pt x="837" y="1034"/>
                    <a:pt x="838" y="1037"/>
                  </a:cubicBezTo>
                  <a:cubicBezTo>
                    <a:pt x="840" y="1038"/>
                    <a:pt x="842" y="1039"/>
                    <a:pt x="844" y="1040"/>
                  </a:cubicBezTo>
                  <a:cubicBezTo>
                    <a:pt x="845" y="1040"/>
                    <a:pt x="846" y="1040"/>
                    <a:pt x="846" y="1041"/>
                  </a:cubicBezTo>
                  <a:cubicBezTo>
                    <a:pt x="846" y="1043"/>
                    <a:pt x="844" y="1044"/>
                    <a:pt x="844" y="1046"/>
                  </a:cubicBezTo>
                  <a:cubicBezTo>
                    <a:pt x="844" y="1047"/>
                    <a:pt x="846" y="1048"/>
                    <a:pt x="846" y="1049"/>
                  </a:cubicBezTo>
                  <a:cubicBezTo>
                    <a:pt x="846" y="1051"/>
                    <a:pt x="843" y="1050"/>
                    <a:pt x="841" y="1050"/>
                  </a:cubicBezTo>
                  <a:cubicBezTo>
                    <a:pt x="839" y="1050"/>
                    <a:pt x="838" y="1051"/>
                    <a:pt x="836" y="1051"/>
                  </a:cubicBezTo>
                  <a:cubicBezTo>
                    <a:pt x="833" y="1051"/>
                    <a:pt x="833" y="1047"/>
                    <a:pt x="832" y="1044"/>
                  </a:cubicBezTo>
                  <a:cubicBezTo>
                    <a:pt x="831" y="1042"/>
                    <a:pt x="829" y="1043"/>
                    <a:pt x="828" y="1042"/>
                  </a:cubicBezTo>
                  <a:cubicBezTo>
                    <a:pt x="827" y="1041"/>
                    <a:pt x="826" y="1040"/>
                    <a:pt x="825" y="1039"/>
                  </a:cubicBezTo>
                  <a:cubicBezTo>
                    <a:pt x="822" y="1034"/>
                    <a:pt x="819" y="1032"/>
                    <a:pt x="814" y="1029"/>
                  </a:cubicBezTo>
                  <a:cubicBezTo>
                    <a:pt x="812" y="1028"/>
                    <a:pt x="808" y="1027"/>
                    <a:pt x="808" y="1024"/>
                  </a:cubicBezTo>
                  <a:cubicBezTo>
                    <a:pt x="808" y="1021"/>
                    <a:pt x="810" y="1020"/>
                    <a:pt x="810" y="1017"/>
                  </a:cubicBezTo>
                  <a:cubicBezTo>
                    <a:pt x="810" y="1013"/>
                    <a:pt x="804" y="1013"/>
                    <a:pt x="802" y="1010"/>
                  </a:cubicBezTo>
                  <a:cubicBezTo>
                    <a:pt x="799" y="1007"/>
                    <a:pt x="797" y="1003"/>
                    <a:pt x="793" y="1003"/>
                  </a:cubicBezTo>
                  <a:cubicBezTo>
                    <a:pt x="790" y="1003"/>
                    <a:pt x="788" y="1004"/>
                    <a:pt x="787" y="1002"/>
                  </a:cubicBezTo>
                  <a:cubicBezTo>
                    <a:pt x="785" y="999"/>
                    <a:pt x="785" y="997"/>
                    <a:pt x="783" y="995"/>
                  </a:cubicBezTo>
                  <a:cubicBezTo>
                    <a:pt x="780" y="993"/>
                    <a:pt x="778" y="993"/>
                    <a:pt x="774" y="993"/>
                  </a:cubicBezTo>
                  <a:cubicBezTo>
                    <a:pt x="774" y="988"/>
                    <a:pt x="774" y="988"/>
                    <a:pt x="774" y="988"/>
                  </a:cubicBezTo>
                  <a:cubicBezTo>
                    <a:pt x="774" y="987"/>
                    <a:pt x="775" y="986"/>
                    <a:pt x="775" y="984"/>
                  </a:cubicBezTo>
                  <a:cubicBezTo>
                    <a:pt x="775" y="979"/>
                    <a:pt x="771" y="976"/>
                    <a:pt x="766" y="973"/>
                  </a:cubicBezTo>
                  <a:cubicBezTo>
                    <a:pt x="763" y="972"/>
                    <a:pt x="763" y="968"/>
                    <a:pt x="760" y="968"/>
                  </a:cubicBezTo>
                  <a:cubicBezTo>
                    <a:pt x="757" y="967"/>
                    <a:pt x="756" y="968"/>
                    <a:pt x="753" y="967"/>
                  </a:cubicBezTo>
                  <a:cubicBezTo>
                    <a:pt x="752" y="967"/>
                    <a:pt x="752" y="965"/>
                    <a:pt x="751" y="964"/>
                  </a:cubicBezTo>
                  <a:cubicBezTo>
                    <a:pt x="748" y="963"/>
                    <a:pt x="746" y="962"/>
                    <a:pt x="744" y="960"/>
                  </a:cubicBezTo>
                  <a:cubicBezTo>
                    <a:pt x="741" y="958"/>
                    <a:pt x="740" y="956"/>
                    <a:pt x="737" y="956"/>
                  </a:cubicBezTo>
                  <a:cubicBezTo>
                    <a:pt x="735" y="956"/>
                    <a:pt x="734" y="956"/>
                    <a:pt x="733" y="956"/>
                  </a:cubicBezTo>
                  <a:cubicBezTo>
                    <a:pt x="731" y="956"/>
                    <a:pt x="729" y="956"/>
                    <a:pt x="728" y="954"/>
                  </a:cubicBezTo>
                  <a:cubicBezTo>
                    <a:pt x="727" y="953"/>
                    <a:pt x="727" y="951"/>
                    <a:pt x="725" y="951"/>
                  </a:cubicBezTo>
                  <a:cubicBezTo>
                    <a:pt x="723" y="950"/>
                    <a:pt x="721" y="951"/>
                    <a:pt x="719" y="950"/>
                  </a:cubicBezTo>
                  <a:cubicBezTo>
                    <a:pt x="716" y="949"/>
                    <a:pt x="716" y="946"/>
                    <a:pt x="713" y="943"/>
                  </a:cubicBezTo>
                  <a:cubicBezTo>
                    <a:pt x="711" y="941"/>
                    <a:pt x="708" y="941"/>
                    <a:pt x="707" y="939"/>
                  </a:cubicBezTo>
                  <a:cubicBezTo>
                    <a:pt x="704" y="936"/>
                    <a:pt x="701" y="935"/>
                    <a:pt x="697" y="933"/>
                  </a:cubicBezTo>
                  <a:cubicBezTo>
                    <a:pt x="690" y="927"/>
                    <a:pt x="685" y="925"/>
                    <a:pt x="678" y="919"/>
                  </a:cubicBezTo>
                  <a:cubicBezTo>
                    <a:pt x="671" y="911"/>
                    <a:pt x="668" y="906"/>
                    <a:pt x="659" y="900"/>
                  </a:cubicBezTo>
                  <a:cubicBezTo>
                    <a:pt x="655" y="898"/>
                    <a:pt x="654" y="897"/>
                    <a:pt x="651" y="894"/>
                  </a:cubicBezTo>
                  <a:cubicBezTo>
                    <a:pt x="647" y="891"/>
                    <a:pt x="645" y="889"/>
                    <a:pt x="641" y="888"/>
                  </a:cubicBezTo>
                  <a:cubicBezTo>
                    <a:pt x="638" y="887"/>
                    <a:pt x="636" y="888"/>
                    <a:pt x="634" y="887"/>
                  </a:cubicBezTo>
                  <a:cubicBezTo>
                    <a:pt x="632" y="885"/>
                    <a:pt x="632" y="883"/>
                    <a:pt x="631" y="881"/>
                  </a:cubicBezTo>
                  <a:cubicBezTo>
                    <a:pt x="630" y="877"/>
                    <a:pt x="628" y="875"/>
                    <a:pt x="628" y="872"/>
                  </a:cubicBezTo>
                  <a:cubicBezTo>
                    <a:pt x="628" y="864"/>
                    <a:pt x="628" y="864"/>
                    <a:pt x="628" y="864"/>
                  </a:cubicBezTo>
                  <a:cubicBezTo>
                    <a:pt x="628" y="862"/>
                    <a:pt x="626" y="862"/>
                    <a:pt x="626" y="860"/>
                  </a:cubicBezTo>
                  <a:cubicBezTo>
                    <a:pt x="625" y="856"/>
                    <a:pt x="624" y="854"/>
                    <a:pt x="621" y="852"/>
                  </a:cubicBezTo>
                  <a:cubicBezTo>
                    <a:pt x="619" y="850"/>
                    <a:pt x="616" y="851"/>
                    <a:pt x="614" y="849"/>
                  </a:cubicBezTo>
                  <a:cubicBezTo>
                    <a:pt x="612" y="847"/>
                    <a:pt x="611" y="844"/>
                    <a:pt x="608" y="844"/>
                  </a:cubicBezTo>
                  <a:cubicBezTo>
                    <a:pt x="606" y="844"/>
                    <a:pt x="604" y="844"/>
                    <a:pt x="602" y="843"/>
                  </a:cubicBezTo>
                  <a:cubicBezTo>
                    <a:pt x="600" y="842"/>
                    <a:pt x="599" y="840"/>
                    <a:pt x="596" y="838"/>
                  </a:cubicBezTo>
                  <a:cubicBezTo>
                    <a:pt x="594" y="837"/>
                    <a:pt x="593" y="837"/>
                    <a:pt x="591" y="835"/>
                  </a:cubicBezTo>
                  <a:cubicBezTo>
                    <a:pt x="588" y="833"/>
                    <a:pt x="588" y="830"/>
                    <a:pt x="586" y="827"/>
                  </a:cubicBezTo>
                  <a:cubicBezTo>
                    <a:pt x="585" y="824"/>
                    <a:pt x="583" y="824"/>
                    <a:pt x="581" y="823"/>
                  </a:cubicBezTo>
                  <a:cubicBezTo>
                    <a:pt x="576" y="817"/>
                    <a:pt x="572" y="815"/>
                    <a:pt x="567" y="809"/>
                  </a:cubicBezTo>
                  <a:cubicBezTo>
                    <a:pt x="566" y="808"/>
                    <a:pt x="565" y="807"/>
                    <a:pt x="564" y="805"/>
                  </a:cubicBezTo>
                  <a:cubicBezTo>
                    <a:pt x="558" y="797"/>
                    <a:pt x="556" y="791"/>
                    <a:pt x="547" y="786"/>
                  </a:cubicBezTo>
                  <a:cubicBezTo>
                    <a:pt x="543" y="783"/>
                    <a:pt x="542" y="779"/>
                    <a:pt x="540" y="774"/>
                  </a:cubicBezTo>
                  <a:cubicBezTo>
                    <a:pt x="540" y="773"/>
                    <a:pt x="540" y="772"/>
                    <a:pt x="540" y="770"/>
                  </a:cubicBezTo>
                  <a:cubicBezTo>
                    <a:pt x="539" y="768"/>
                    <a:pt x="536" y="769"/>
                    <a:pt x="534" y="768"/>
                  </a:cubicBezTo>
                  <a:cubicBezTo>
                    <a:pt x="531" y="767"/>
                    <a:pt x="531" y="764"/>
                    <a:pt x="529" y="762"/>
                  </a:cubicBezTo>
                  <a:cubicBezTo>
                    <a:pt x="527" y="760"/>
                    <a:pt x="525" y="760"/>
                    <a:pt x="523" y="758"/>
                  </a:cubicBezTo>
                  <a:cubicBezTo>
                    <a:pt x="520" y="756"/>
                    <a:pt x="520" y="753"/>
                    <a:pt x="518" y="750"/>
                  </a:cubicBezTo>
                  <a:cubicBezTo>
                    <a:pt x="515" y="747"/>
                    <a:pt x="514" y="745"/>
                    <a:pt x="511" y="743"/>
                  </a:cubicBezTo>
                  <a:cubicBezTo>
                    <a:pt x="506" y="740"/>
                    <a:pt x="502" y="737"/>
                    <a:pt x="502" y="732"/>
                  </a:cubicBezTo>
                  <a:cubicBezTo>
                    <a:pt x="502" y="724"/>
                    <a:pt x="502" y="724"/>
                    <a:pt x="502" y="724"/>
                  </a:cubicBezTo>
                  <a:cubicBezTo>
                    <a:pt x="502" y="721"/>
                    <a:pt x="499" y="720"/>
                    <a:pt x="499" y="717"/>
                  </a:cubicBezTo>
                  <a:cubicBezTo>
                    <a:pt x="499" y="712"/>
                    <a:pt x="503" y="710"/>
                    <a:pt x="503" y="705"/>
                  </a:cubicBezTo>
                  <a:cubicBezTo>
                    <a:pt x="503" y="701"/>
                    <a:pt x="500" y="699"/>
                    <a:pt x="497" y="696"/>
                  </a:cubicBezTo>
                  <a:cubicBezTo>
                    <a:pt x="493" y="690"/>
                    <a:pt x="490" y="687"/>
                    <a:pt x="487" y="681"/>
                  </a:cubicBezTo>
                  <a:cubicBezTo>
                    <a:pt x="484" y="676"/>
                    <a:pt x="483" y="673"/>
                    <a:pt x="481" y="668"/>
                  </a:cubicBezTo>
                  <a:cubicBezTo>
                    <a:pt x="479" y="664"/>
                    <a:pt x="477" y="662"/>
                    <a:pt x="475" y="658"/>
                  </a:cubicBezTo>
                  <a:cubicBezTo>
                    <a:pt x="474" y="657"/>
                    <a:pt x="473" y="656"/>
                    <a:pt x="473" y="655"/>
                  </a:cubicBezTo>
                  <a:cubicBezTo>
                    <a:pt x="473" y="652"/>
                    <a:pt x="475" y="651"/>
                    <a:pt x="476" y="649"/>
                  </a:cubicBezTo>
                  <a:cubicBezTo>
                    <a:pt x="474" y="646"/>
                    <a:pt x="472" y="646"/>
                    <a:pt x="470" y="643"/>
                  </a:cubicBezTo>
                  <a:cubicBezTo>
                    <a:pt x="469" y="642"/>
                    <a:pt x="469" y="640"/>
                    <a:pt x="467" y="640"/>
                  </a:cubicBezTo>
                  <a:cubicBezTo>
                    <a:pt x="462" y="640"/>
                    <a:pt x="462" y="640"/>
                    <a:pt x="462" y="640"/>
                  </a:cubicBezTo>
                  <a:cubicBezTo>
                    <a:pt x="462" y="634"/>
                    <a:pt x="462" y="634"/>
                    <a:pt x="462" y="634"/>
                  </a:cubicBezTo>
                  <a:cubicBezTo>
                    <a:pt x="462" y="632"/>
                    <a:pt x="460" y="631"/>
                    <a:pt x="459" y="630"/>
                  </a:cubicBezTo>
                  <a:cubicBezTo>
                    <a:pt x="459" y="629"/>
                    <a:pt x="459" y="628"/>
                    <a:pt x="459" y="626"/>
                  </a:cubicBezTo>
                  <a:cubicBezTo>
                    <a:pt x="459" y="623"/>
                    <a:pt x="460" y="622"/>
                    <a:pt x="460" y="619"/>
                  </a:cubicBezTo>
                  <a:cubicBezTo>
                    <a:pt x="460" y="614"/>
                    <a:pt x="458" y="612"/>
                    <a:pt x="456" y="608"/>
                  </a:cubicBezTo>
                  <a:cubicBezTo>
                    <a:pt x="452" y="601"/>
                    <a:pt x="450" y="597"/>
                    <a:pt x="444" y="590"/>
                  </a:cubicBezTo>
                  <a:cubicBezTo>
                    <a:pt x="440" y="583"/>
                    <a:pt x="436" y="580"/>
                    <a:pt x="431" y="574"/>
                  </a:cubicBezTo>
                  <a:cubicBezTo>
                    <a:pt x="426" y="569"/>
                    <a:pt x="424" y="565"/>
                    <a:pt x="418" y="563"/>
                  </a:cubicBezTo>
                  <a:cubicBezTo>
                    <a:pt x="414" y="561"/>
                    <a:pt x="411" y="560"/>
                    <a:pt x="409" y="555"/>
                  </a:cubicBezTo>
                  <a:cubicBezTo>
                    <a:pt x="405" y="548"/>
                    <a:pt x="408" y="543"/>
                    <a:pt x="403" y="536"/>
                  </a:cubicBezTo>
                  <a:cubicBezTo>
                    <a:pt x="401" y="533"/>
                    <a:pt x="401" y="530"/>
                    <a:pt x="398" y="527"/>
                  </a:cubicBezTo>
                  <a:cubicBezTo>
                    <a:pt x="395" y="523"/>
                    <a:pt x="392" y="522"/>
                    <a:pt x="387" y="519"/>
                  </a:cubicBezTo>
                  <a:cubicBezTo>
                    <a:pt x="383" y="517"/>
                    <a:pt x="381" y="514"/>
                    <a:pt x="377" y="514"/>
                  </a:cubicBezTo>
                  <a:cubicBezTo>
                    <a:pt x="375" y="514"/>
                    <a:pt x="375" y="515"/>
                    <a:pt x="373" y="515"/>
                  </a:cubicBezTo>
                  <a:cubicBezTo>
                    <a:pt x="371" y="515"/>
                    <a:pt x="371" y="512"/>
                    <a:pt x="371" y="510"/>
                  </a:cubicBezTo>
                  <a:cubicBezTo>
                    <a:pt x="371" y="502"/>
                    <a:pt x="371" y="502"/>
                    <a:pt x="371" y="502"/>
                  </a:cubicBezTo>
                  <a:cubicBezTo>
                    <a:pt x="369" y="502"/>
                    <a:pt x="367" y="502"/>
                    <a:pt x="366" y="501"/>
                  </a:cubicBezTo>
                  <a:cubicBezTo>
                    <a:pt x="365" y="501"/>
                    <a:pt x="364" y="500"/>
                    <a:pt x="363" y="500"/>
                  </a:cubicBezTo>
                  <a:cubicBezTo>
                    <a:pt x="362" y="500"/>
                    <a:pt x="362" y="502"/>
                    <a:pt x="360" y="503"/>
                  </a:cubicBezTo>
                  <a:cubicBezTo>
                    <a:pt x="358" y="505"/>
                    <a:pt x="357" y="505"/>
                    <a:pt x="354" y="507"/>
                  </a:cubicBezTo>
                  <a:cubicBezTo>
                    <a:pt x="353" y="507"/>
                    <a:pt x="353" y="508"/>
                    <a:pt x="352" y="508"/>
                  </a:cubicBezTo>
                  <a:cubicBezTo>
                    <a:pt x="351" y="508"/>
                    <a:pt x="350" y="506"/>
                    <a:pt x="349" y="505"/>
                  </a:cubicBezTo>
                  <a:cubicBezTo>
                    <a:pt x="348" y="504"/>
                    <a:pt x="348" y="503"/>
                    <a:pt x="348" y="502"/>
                  </a:cubicBezTo>
                  <a:cubicBezTo>
                    <a:pt x="348" y="501"/>
                    <a:pt x="348" y="501"/>
                    <a:pt x="348" y="500"/>
                  </a:cubicBezTo>
                  <a:cubicBezTo>
                    <a:pt x="351" y="500"/>
                    <a:pt x="351" y="500"/>
                    <a:pt x="351" y="500"/>
                  </a:cubicBezTo>
                  <a:cubicBezTo>
                    <a:pt x="351" y="498"/>
                    <a:pt x="351" y="498"/>
                    <a:pt x="351" y="496"/>
                  </a:cubicBezTo>
                  <a:cubicBezTo>
                    <a:pt x="348" y="482"/>
                    <a:pt x="348" y="482"/>
                    <a:pt x="348" y="482"/>
                  </a:cubicBezTo>
                  <a:cubicBezTo>
                    <a:pt x="348" y="477"/>
                    <a:pt x="348" y="477"/>
                    <a:pt x="348" y="477"/>
                  </a:cubicBezTo>
                  <a:cubicBezTo>
                    <a:pt x="348" y="473"/>
                    <a:pt x="347" y="470"/>
                    <a:pt x="345" y="468"/>
                  </a:cubicBezTo>
                  <a:cubicBezTo>
                    <a:pt x="343" y="466"/>
                    <a:pt x="342" y="465"/>
                    <a:pt x="341" y="463"/>
                  </a:cubicBezTo>
                  <a:cubicBezTo>
                    <a:pt x="339" y="459"/>
                    <a:pt x="341" y="455"/>
                    <a:pt x="338" y="452"/>
                  </a:cubicBezTo>
                  <a:cubicBezTo>
                    <a:pt x="337" y="450"/>
                    <a:pt x="336" y="450"/>
                    <a:pt x="334" y="449"/>
                  </a:cubicBezTo>
                  <a:cubicBezTo>
                    <a:pt x="332" y="446"/>
                    <a:pt x="333" y="443"/>
                    <a:pt x="331" y="440"/>
                  </a:cubicBezTo>
                  <a:cubicBezTo>
                    <a:pt x="331" y="438"/>
                    <a:pt x="329" y="437"/>
                    <a:pt x="328" y="434"/>
                  </a:cubicBezTo>
                  <a:cubicBezTo>
                    <a:pt x="326" y="432"/>
                    <a:pt x="326" y="430"/>
                    <a:pt x="324" y="427"/>
                  </a:cubicBezTo>
                  <a:cubicBezTo>
                    <a:pt x="323" y="424"/>
                    <a:pt x="321" y="422"/>
                    <a:pt x="321" y="419"/>
                  </a:cubicBezTo>
                  <a:cubicBezTo>
                    <a:pt x="321" y="406"/>
                    <a:pt x="321" y="406"/>
                    <a:pt x="321" y="406"/>
                  </a:cubicBezTo>
                  <a:cubicBezTo>
                    <a:pt x="321" y="403"/>
                    <a:pt x="318" y="402"/>
                    <a:pt x="317" y="400"/>
                  </a:cubicBezTo>
                  <a:cubicBezTo>
                    <a:pt x="315" y="397"/>
                    <a:pt x="313" y="395"/>
                    <a:pt x="313" y="391"/>
                  </a:cubicBezTo>
                  <a:cubicBezTo>
                    <a:pt x="313" y="390"/>
                    <a:pt x="314" y="388"/>
                    <a:pt x="316" y="388"/>
                  </a:cubicBezTo>
                  <a:cubicBezTo>
                    <a:pt x="317" y="388"/>
                    <a:pt x="319" y="388"/>
                    <a:pt x="319" y="386"/>
                  </a:cubicBezTo>
                  <a:cubicBezTo>
                    <a:pt x="319" y="384"/>
                    <a:pt x="318" y="383"/>
                    <a:pt x="317" y="381"/>
                  </a:cubicBezTo>
                  <a:cubicBezTo>
                    <a:pt x="315" y="378"/>
                    <a:pt x="315" y="376"/>
                    <a:pt x="314" y="374"/>
                  </a:cubicBezTo>
                  <a:cubicBezTo>
                    <a:pt x="312" y="371"/>
                    <a:pt x="310" y="370"/>
                    <a:pt x="307" y="369"/>
                  </a:cubicBezTo>
                  <a:cubicBezTo>
                    <a:pt x="304" y="369"/>
                    <a:pt x="303" y="369"/>
                    <a:pt x="301" y="368"/>
                  </a:cubicBezTo>
                  <a:cubicBezTo>
                    <a:pt x="300" y="366"/>
                    <a:pt x="299" y="365"/>
                    <a:pt x="298" y="363"/>
                  </a:cubicBezTo>
                  <a:cubicBezTo>
                    <a:pt x="296" y="361"/>
                    <a:pt x="293" y="360"/>
                    <a:pt x="291" y="357"/>
                  </a:cubicBezTo>
                  <a:cubicBezTo>
                    <a:pt x="288" y="354"/>
                    <a:pt x="287" y="352"/>
                    <a:pt x="286" y="349"/>
                  </a:cubicBezTo>
                  <a:cubicBezTo>
                    <a:pt x="285" y="346"/>
                    <a:pt x="284" y="344"/>
                    <a:pt x="282" y="344"/>
                  </a:cubicBezTo>
                  <a:cubicBezTo>
                    <a:pt x="280" y="344"/>
                    <a:pt x="279" y="343"/>
                    <a:pt x="278" y="343"/>
                  </a:cubicBezTo>
                  <a:cubicBezTo>
                    <a:pt x="277" y="342"/>
                    <a:pt x="277" y="341"/>
                    <a:pt x="276" y="341"/>
                  </a:cubicBezTo>
                  <a:cubicBezTo>
                    <a:pt x="272" y="341"/>
                    <a:pt x="272" y="341"/>
                    <a:pt x="272" y="341"/>
                  </a:cubicBezTo>
                  <a:cubicBezTo>
                    <a:pt x="271" y="341"/>
                    <a:pt x="270" y="342"/>
                    <a:pt x="268" y="342"/>
                  </a:cubicBezTo>
                  <a:cubicBezTo>
                    <a:pt x="263" y="342"/>
                    <a:pt x="261" y="337"/>
                    <a:pt x="258" y="333"/>
                  </a:cubicBezTo>
                  <a:cubicBezTo>
                    <a:pt x="256" y="330"/>
                    <a:pt x="253" y="330"/>
                    <a:pt x="250" y="328"/>
                  </a:cubicBezTo>
                  <a:cubicBezTo>
                    <a:pt x="248" y="326"/>
                    <a:pt x="247" y="323"/>
                    <a:pt x="243" y="323"/>
                  </a:cubicBezTo>
                  <a:cubicBezTo>
                    <a:pt x="241" y="323"/>
                    <a:pt x="242" y="328"/>
                    <a:pt x="240" y="328"/>
                  </a:cubicBezTo>
                  <a:cubicBezTo>
                    <a:pt x="237" y="328"/>
                    <a:pt x="236" y="325"/>
                    <a:pt x="235" y="323"/>
                  </a:cubicBezTo>
                  <a:cubicBezTo>
                    <a:pt x="234" y="324"/>
                    <a:pt x="234" y="325"/>
                    <a:pt x="233" y="325"/>
                  </a:cubicBezTo>
                  <a:cubicBezTo>
                    <a:pt x="229" y="325"/>
                    <a:pt x="228" y="321"/>
                    <a:pt x="227" y="318"/>
                  </a:cubicBezTo>
                  <a:cubicBezTo>
                    <a:pt x="226" y="315"/>
                    <a:pt x="224" y="314"/>
                    <a:pt x="222" y="313"/>
                  </a:cubicBezTo>
                  <a:cubicBezTo>
                    <a:pt x="217" y="309"/>
                    <a:pt x="217" y="304"/>
                    <a:pt x="217" y="298"/>
                  </a:cubicBezTo>
                  <a:cubicBezTo>
                    <a:pt x="217" y="292"/>
                    <a:pt x="216" y="288"/>
                    <a:pt x="215" y="282"/>
                  </a:cubicBezTo>
                  <a:cubicBezTo>
                    <a:pt x="215" y="278"/>
                    <a:pt x="214" y="275"/>
                    <a:pt x="212" y="271"/>
                  </a:cubicBezTo>
                  <a:cubicBezTo>
                    <a:pt x="211" y="269"/>
                    <a:pt x="211" y="267"/>
                    <a:pt x="209" y="266"/>
                  </a:cubicBezTo>
                  <a:cubicBezTo>
                    <a:pt x="205" y="265"/>
                    <a:pt x="202" y="266"/>
                    <a:pt x="198" y="264"/>
                  </a:cubicBezTo>
                  <a:cubicBezTo>
                    <a:pt x="194" y="262"/>
                    <a:pt x="192" y="259"/>
                    <a:pt x="189" y="254"/>
                  </a:cubicBezTo>
                  <a:cubicBezTo>
                    <a:pt x="186" y="251"/>
                    <a:pt x="183" y="249"/>
                    <a:pt x="181" y="245"/>
                  </a:cubicBezTo>
                  <a:cubicBezTo>
                    <a:pt x="179" y="243"/>
                    <a:pt x="178" y="242"/>
                    <a:pt x="175" y="241"/>
                  </a:cubicBezTo>
                  <a:cubicBezTo>
                    <a:pt x="172" y="238"/>
                    <a:pt x="170" y="235"/>
                    <a:pt x="169" y="231"/>
                  </a:cubicBezTo>
                  <a:cubicBezTo>
                    <a:pt x="167" y="227"/>
                    <a:pt x="166" y="225"/>
                    <a:pt x="163" y="221"/>
                  </a:cubicBezTo>
                  <a:cubicBezTo>
                    <a:pt x="162" y="219"/>
                    <a:pt x="161" y="217"/>
                    <a:pt x="159" y="216"/>
                  </a:cubicBezTo>
                  <a:cubicBezTo>
                    <a:pt x="156" y="215"/>
                    <a:pt x="157" y="210"/>
                    <a:pt x="154" y="209"/>
                  </a:cubicBezTo>
                  <a:cubicBezTo>
                    <a:pt x="151" y="207"/>
                    <a:pt x="149" y="207"/>
                    <a:pt x="147" y="204"/>
                  </a:cubicBezTo>
                  <a:cubicBezTo>
                    <a:pt x="146" y="201"/>
                    <a:pt x="145" y="200"/>
                    <a:pt x="144" y="197"/>
                  </a:cubicBezTo>
                  <a:cubicBezTo>
                    <a:pt x="143" y="194"/>
                    <a:pt x="140" y="193"/>
                    <a:pt x="136" y="193"/>
                  </a:cubicBezTo>
                  <a:cubicBezTo>
                    <a:pt x="129" y="193"/>
                    <a:pt x="125" y="194"/>
                    <a:pt x="118" y="194"/>
                  </a:cubicBezTo>
                  <a:cubicBezTo>
                    <a:pt x="114" y="194"/>
                    <a:pt x="111" y="191"/>
                    <a:pt x="109" y="188"/>
                  </a:cubicBezTo>
                  <a:cubicBezTo>
                    <a:pt x="103" y="182"/>
                    <a:pt x="99" y="179"/>
                    <a:pt x="94" y="173"/>
                  </a:cubicBezTo>
                  <a:cubicBezTo>
                    <a:pt x="92" y="171"/>
                    <a:pt x="92" y="169"/>
                    <a:pt x="89" y="167"/>
                  </a:cubicBezTo>
                  <a:cubicBezTo>
                    <a:pt x="86" y="164"/>
                    <a:pt x="84" y="164"/>
                    <a:pt x="80" y="161"/>
                  </a:cubicBezTo>
                  <a:cubicBezTo>
                    <a:pt x="76" y="159"/>
                    <a:pt x="75" y="157"/>
                    <a:pt x="71" y="153"/>
                  </a:cubicBezTo>
                  <a:cubicBezTo>
                    <a:pt x="69" y="150"/>
                    <a:pt x="66" y="149"/>
                    <a:pt x="65" y="146"/>
                  </a:cubicBezTo>
                  <a:cubicBezTo>
                    <a:pt x="63" y="142"/>
                    <a:pt x="61" y="140"/>
                    <a:pt x="59" y="137"/>
                  </a:cubicBezTo>
                  <a:cubicBezTo>
                    <a:pt x="57" y="135"/>
                    <a:pt x="57" y="133"/>
                    <a:pt x="54" y="132"/>
                  </a:cubicBezTo>
                  <a:cubicBezTo>
                    <a:pt x="52" y="131"/>
                    <a:pt x="51" y="130"/>
                    <a:pt x="49" y="130"/>
                  </a:cubicBezTo>
                  <a:cubicBezTo>
                    <a:pt x="44" y="128"/>
                    <a:pt x="42" y="124"/>
                    <a:pt x="39" y="120"/>
                  </a:cubicBezTo>
                  <a:cubicBezTo>
                    <a:pt x="38" y="119"/>
                    <a:pt x="38" y="119"/>
                    <a:pt x="37" y="118"/>
                  </a:cubicBezTo>
                  <a:cubicBezTo>
                    <a:pt x="36" y="117"/>
                    <a:pt x="36" y="115"/>
                    <a:pt x="34" y="115"/>
                  </a:cubicBezTo>
                  <a:cubicBezTo>
                    <a:pt x="32" y="115"/>
                    <a:pt x="30" y="115"/>
                    <a:pt x="29" y="113"/>
                  </a:cubicBezTo>
                  <a:cubicBezTo>
                    <a:pt x="29" y="111"/>
                    <a:pt x="29" y="109"/>
                    <a:pt x="28" y="107"/>
                  </a:cubicBezTo>
                  <a:cubicBezTo>
                    <a:pt x="26" y="103"/>
                    <a:pt x="23" y="102"/>
                    <a:pt x="21" y="99"/>
                  </a:cubicBezTo>
                  <a:cubicBezTo>
                    <a:pt x="19" y="96"/>
                    <a:pt x="16" y="95"/>
                    <a:pt x="16" y="91"/>
                  </a:cubicBezTo>
                  <a:cubicBezTo>
                    <a:pt x="16" y="85"/>
                    <a:pt x="16" y="85"/>
                    <a:pt x="16" y="85"/>
                  </a:cubicBezTo>
                  <a:cubicBezTo>
                    <a:pt x="16" y="81"/>
                    <a:pt x="14" y="80"/>
                    <a:pt x="11" y="78"/>
                  </a:cubicBezTo>
                  <a:cubicBezTo>
                    <a:pt x="10" y="77"/>
                    <a:pt x="11" y="76"/>
                    <a:pt x="10" y="75"/>
                  </a:cubicBezTo>
                  <a:cubicBezTo>
                    <a:pt x="9" y="74"/>
                    <a:pt x="7" y="74"/>
                    <a:pt x="7" y="72"/>
                  </a:cubicBezTo>
                  <a:cubicBezTo>
                    <a:pt x="7" y="72"/>
                    <a:pt x="8" y="71"/>
                    <a:pt x="8" y="70"/>
                  </a:cubicBezTo>
                  <a:cubicBezTo>
                    <a:pt x="8" y="66"/>
                    <a:pt x="5" y="64"/>
                    <a:pt x="2" y="61"/>
                  </a:cubicBezTo>
                  <a:cubicBezTo>
                    <a:pt x="2" y="59"/>
                    <a:pt x="0" y="59"/>
                    <a:pt x="0" y="58"/>
                  </a:cubicBezTo>
                  <a:cubicBezTo>
                    <a:pt x="0" y="53"/>
                    <a:pt x="3" y="51"/>
                    <a:pt x="3" y="47"/>
                  </a:cubicBezTo>
                  <a:cubicBezTo>
                    <a:pt x="3" y="44"/>
                    <a:pt x="3" y="42"/>
                    <a:pt x="2" y="40"/>
                  </a:cubicBezTo>
                  <a:cubicBezTo>
                    <a:pt x="2" y="39"/>
                    <a:pt x="1" y="39"/>
                    <a:pt x="1" y="38"/>
                  </a:cubicBezTo>
                  <a:cubicBezTo>
                    <a:pt x="1" y="36"/>
                    <a:pt x="1" y="36"/>
                    <a:pt x="1" y="36"/>
                  </a:cubicBezTo>
                  <a:cubicBezTo>
                    <a:pt x="7" y="35"/>
                    <a:pt x="11" y="33"/>
                    <a:pt x="14" y="27"/>
                  </a:cubicBezTo>
                  <a:cubicBezTo>
                    <a:pt x="15" y="26"/>
                    <a:pt x="16" y="25"/>
                    <a:pt x="18" y="25"/>
                  </a:cubicBezTo>
                  <a:cubicBezTo>
                    <a:pt x="20" y="25"/>
                    <a:pt x="21" y="27"/>
                    <a:pt x="23" y="27"/>
                  </a:cubicBezTo>
                  <a:cubicBezTo>
                    <a:pt x="25" y="28"/>
                    <a:pt x="27" y="28"/>
                    <a:pt x="30" y="29"/>
                  </a:cubicBezTo>
                  <a:cubicBezTo>
                    <a:pt x="33" y="30"/>
                    <a:pt x="34" y="31"/>
                    <a:pt x="38" y="31"/>
                  </a:cubicBezTo>
                  <a:cubicBezTo>
                    <a:pt x="44" y="31"/>
                    <a:pt x="44" y="31"/>
                    <a:pt x="44" y="31"/>
                  </a:cubicBezTo>
                  <a:cubicBezTo>
                    <a:pt x="46" y="31"/>
                    <a:pt x="48" y="33"/>
                    <a:pt x="50" y="34"/>
                  </a:cubicBezTo>
                  <a:cubicBezTo>
                    <a:pt x="55" y="36"/>
                    <a:pt x="56" y="38"/>
                    <a:pt x="61" y="41"/>
                  </a:cubicBezTo>
                  <a:cubicBezTo>
                    <a:pt x="68" y="44"/>
                    <a:pt x="72" y="48"/>
                    <a:pt x="79" y="52"/>
                  </a:cubicBezTo>
                  <a:cubicBezTo>
                    <a:pt x="82" y="54"/>
                    <a:pt x="83" y="54"/>
                    <a:pt x="86" y="55"/>
                  </a:cubicBezTo>
                  <a:cubicBezTo>
                    <a:pt x="89" y="56"/>
                    <a:pt x="91" y="57"/>
                    <a:pt x="94" y="58"/>
                  </a:cubicBezTo>
                  <a:cubicBezTo>
                    <a:pt x="101" y="61"/>
                    <a:pt x="105" y="61"/>
                    <a:pt x="113" y="61"/>
                  </a:cubicBezTo>
                  <a:cubicBezTo>
                    <a:pt x="117" y="61"/>
                    <a:pt x="119" y="61"/>
                    <a:pt x="123" y="61"/>
                  </a:cubicBezTo>
                  <a:cubicBezTo>
                    <a:pt x="126" y="61"/>
                    <a:pt x="127" y="59"/>
                    <a:pt x="130" y="58"/>
                  </a:cubicBezTo>
                  <a:cubicBezTo>
                    <a:pt x="134" y="56"/>
                    <a:pt x="137" y="56"/>
                    <a:pt x="141" y="56"/>
                  </a:cubicBezTo>
                  <a:cubicBezTo>
                    <a:pt x="146" y="56"/>
                    <a:pt x="149" y="58"/>
                    <a:pt x="154" y="58"/>
                  </a:cubicBezTo>
                  <a:cubicBezTo>
                    <a:pt x="160" y="58"/>
                    <a:pt x="160" y="58"/>
                    <a:pt x="160" y="58"/>
                  </a:cubicBezTo>
                  <a:cubicBezTo>
                    <a:pt x="166" y="58"/>
                    <a:pt x="168" y="64"/>
                    <a:pt x="174" y="64"/>
                  </a:cubicBezTo>
                  <a:cubicBezTo>
                    <a:pt x="183" y="64"/>
                    <a:pt x="187" y="56"/>
                    <a:pt x="196" y="56"/>
                  </a:cubicBezTo>
                  <a:cubicBezTo>
                    <a:pt x="199" y="56"/>
                    <a:pt x="201" y="58"/>
                    <a:pt x="202" y="61"/>
                  </a:cubicBezTo>
                  <a:cubicBezTo>
                    <a:pt x="205" y="65"/>
                    <a:pt x="209" y="66"/>
                    <a:pt x="210" y="70"/>
                  </a:cubicBezTo>
                  <a:cubicBezTo>
                    <a:pt x="211" y="74"/>
                    <a:pt x="214" y="75"/>
                    <a:pt x="217" y="77"/>
                  </a:cubicBezTo>
                  <a:cubicBezTo>
                    <a:pt x="221" y="80"/>
                    <a:pt x="223" y="82"/>
                    <a:pt x="227" y="84"/>
                  </a:cubicBezTo>
                  <a:cubicBezTo>
                    <a:pt x="229" y="84"/>
                    <a:pt x="229" y="86"/>
                    <a:pt x="231" y="87"/>
                  </a:cubicBezTo>
                  <a:cubicBezTo>
                    <a:pt x="233" y="89"/>
                    <a:pt x="236" y="86"/>
                    <a:pt x="238" y="89"/>
                  </a:cubicBezTo>
                  <a:cubicBezTo>
                    <a:pt x="239" y="90"/>
                    <a:pt x="238" y="91"/>
                    <a:pt x="238" y="92"/>
                  </a:cubicBezTo>
                  <a:cubicBezTo>
                    <a:pt x="239" y="93"/>
                    <a:pt x="240" y="94"/>
                    <a:pt x="240" y="95"/>
                  </a:cubicBezTo>
                  <a:cubicBezTo>
                    <a:pt x="241" y="100"/>
                    <a:pt x="243" y="103"/>
                    <a:pt x="245" y="108"/>
                  </a:cubicBezTo>
                  <a:cubicBezTo>
                    <a:pt x="246" y="110"/>
                    <a:pt x="248" y="111"/>
                    <a:pt x="248" y="113"/>
                  </a:cubicBezTo>
                  <a:cubicBezTo>
                    <a:pt x="248" y="115"/>
                    <a:pt x="246" y="116"/>
                    <a:pt x="246" y="118"/>
                  </a:cubicBezTo>
                  <a:cubicBezTo>
                    <a:pt x="246" y="119"/>
                    <a:pt x="246" y="121"/>
                    <a:pt x="248" y="121"/>
                  </a:cubicBezTo>
                  <a:cubicBezTo>
                    <a:pt x="257" y="121"/>
                    <a:pt x="257" y="121"/>
                    <a:pt x="257" y="121"/>
                  </a:cubicBezTo>
                  <a:cubicBezTo>
                    <a:pt x="259" y="121"/>
                    <a:pt x="260" y="123"/>
                    <a:pt x="262" y="124"/>
                  </a:cubicBezTo>
                  <a:cubicBezTo>
                    <a:pt x="263" y="125"/>
                    <a:pt x="265" y="126"/>
                    <a:pt x="266" y="127"/>
                  </a:cubicBezTo>
                  <a:cubicBezTo>
                    <a:pt x="269" y="130"/>
                    <a:pt x="269" y="133"/>
                    <a:pt x="269" y="137"/>
                  </a:cubicBezTo>
                  <a:cubicBezTo>
                    <a:pt x="269" y="140"/>
                    <a:pt x="269" y="141"/>
                    <a:pt x="268" y="143"/>
                  </a:cubicBezTo>
                  <a:cubicBezTo>
                    <a:pt x="268" y="145"/>
                    <a:pt x="269" y="147"/>
                    <a:pt x="267" y="148"/>
                  </a:cubicBezTo>
                  <a:cubicBezTo>
                    <a:pt x="265" y="150"/>
                    <a:pt x="260" y="149"/>
                    <a:pt x="260" y="152"/>
                  </a:cubicBezTo>
                  <a:cubicBezTo>
                    <a:pt x="260" y="155"/>
                    <a:pt x="260" y="159"/>
                    <a:pt x="263" y="159"/>
                  </a:cubicBezTo>
                  <a:cubicBezTo>
                    <a:pt x="265" y="159"/>
                    <a:pt x="266" y="157"/>
                    <a:pt x="267" y="157"/>
                  </a:cubicBezTo>
                  <a:cubicBezTo>
                    <a:pt x="270" y="157"/>
                    <a:pt x="271" y="160"/>
                    <a:pt x="273" y="162"/>
                  </a:cubicBezTo>
                  <a:cubicBezTo>
                    <a:pt x="275" y="164"/>
                    <a:pt x="277" y="164"/>
                    <a:pt x="280" y="165"/>
                  </a:cubicBezTo>
                  <a:cubicBezTo>
                    <a:pt x="284" y="166"/>
                    <a:pt x="286" y="167"/>
                    <a:pt x="289" y="169"/>
                  </a:cubicBezTo>
                  <a:cubicBezTo>
                    <a:pt x="291" y="169"/>
                    <a:pt x="293" y="169"/>
                    <a:pt x="293" y="171"/>
                  </a:cubicBezTo>
                  <a:cubicBezTo>
                    <a:pt x="293" y="172"/>
                    <a:pt x="291" y="173"/>
                    <a:pt x="291" y="174"/>
                  </a:cubicBezTo>
                  <a:cubicBezTo>
                    <a:pt x="291" y="177"/>
                    <a:pt x="291" y="177"/>
                    <a:pt x="291" y="177"/>
                  </a:cubicBezTo>
                  <a:cubicBezTo>
                    <a:pt x="303" y="177"/>
                    <a:pt x="303" y="177"/>
                    <a:pt x="303" y="177"/>
                  </a:cubicBezTo>
                  <a:cubicBezTo>
                    <a:pt x="304" y="177"/>
                    <a:pt x="304" y="176"/>
                    <a:pt x="305" y="176"/>
                  </a:cubicBezTo>
                  <a:cubicBezTo>
                    <a:pt x="308" y="176"/>
                    <a:pt x="308" y="179"/>
                    <a:pt x="308" y="182"/>
                  </a:cubicBezTo>
                  <a:cubicBezTo>
                    <a:pt x="309" y="184"/>
                    <a:pt x="310" y="186"/>
                    <a:pt x="312" y="187"/>
                  </a:cubicBezTo>
                  <a:cubicBezTo>
                    <a:pt x="317" y="190"/>
                    <a:pt x="316" y="195"/>
                    <a:pt x="321" y="198"/>
                  </a:cubicBezTo>
                  <a:cubicBezTo>
                    <a:pt x="325" y="201"/>
                    <a:pt x="328" y="201"/>
                    <a:pt x="333" y="204"/>
                  </a:cubicBezTo>
                  <a:cubicBezTo>
                    <a:pt x="335" y="205"/>
                    <a:pt x="336" y="206"/>
                    <a:pt x="337" y="207"/>
                  </a:cubicBezTo>
                  <a:cubicBezTo>
                    <a:pt x="340" y="209"/>
                    <a:pt x="342" y="209"/>
                    <a:pt x="345" y="209"/>
                  </a:cubicBezTo>
                  <a:cubicBezTo>
                    <a:pt x="348" y="209"/>
                    <a:pt x="350" y="212"/>
                    <a:pt x="353" y="214"/>
                  </a:cubicBezTo>
                  <a:cubicBezTo>
                    <a:pt x="356" y="216"/>
                    <a:pt x="358" y="217"/>
                    <a:pt x="362" y="218"/>
                  </a:cubicBezTo>
                  <a:cubicBezTo>
                    <a:pt x="364" y="219"/>
                    <a:pt x="365" y="221"/>
                    <a:pt x="367" y="222"/>
                  </a:cubicBezTo>
                  <a:cubicBezTo>
                    <a:pt x="372" y="225"/>
                    <a:pt x="374" y="227"/>
                    <a:pt x="377" y="231"/>
                  </a:cubicBezTo>
                  <a:cubicBezTo>
                    <a:pt x="379" y="233"/>
                    <a:pt x="379" y="234"/>
                    <a:pt x="380" y="235"/>
                  </a:cubicBezTo>
                  <a:cubicBezTo>
                    <a:pt x="383" y="237"/>
                    <a:pt x="385" y="236"/>
                    <a:pt x="388" y="237"/>
                  </a:cubicBezTo>
                  <a:cubicBezTo>
                    <a:pt x="389" y="238"/>
                    <a:pt x="390" y="239"/>
                    <a:pt x="390" y="239"/>
                  </a:cubicBezTo>
                  <a:cubicBezTo>
                    <a:pt x="395" y="243"/>
                    <a:pt x="398" y="244"/>
                    <a:pt x="403" y="247"/>
                  </a:cubicBezTo>
                  <a:cubicBezTo>
                    <a:pt x="405" y="249"/>
                    <a:pt x="407" y="248"/>
                    <a:pt x="408" y="250"/>
                  </a:cubicBezTo>
                  <a:cubicBezTo>
                    <a:pt x="409" y="252"/>
                    <a:pt x="409" y="253"/>
                    <a:pt x="411" y="255"/>
                  </a:cubicBezTo>
                  <a:cubicBezTo>
                    <a:pt x="412" y="255"/>
                    <a:pt x="413" y="255"/>
                    <a:pt x="414" y="255"/>
                  </a:cubicBezTo>
                  <a:cubicBezTo>
                    <a:pt x="416" y="255"/>
                    <a:pt x="416" y="258"/>
                    <a:pt x="417" y="259"/>
                  </a:cubicBezTo>
                  <a:cubicBezTo>
                    <a:pt x="419" y="262"/>
                    <a:pt x="421" y="264"/>
                    <a:pt x="421" y="267"/>
                  </a:cubicBezTo>
                  <a:cubicBezTo>
                    <a:pt x="421" y="280"/>
                    <a:pt x="421" y="280"/>
                    <a:pt x="421" y="280"/>
                  </a:cubicBezTo>
                  <a:cubicBezTo>
                    <a:pt x="421" y="283"/>
                    <a:pt x="423" y="285"/>
                    <a:pt x="426" y="288"/>
                  </a:cubicBezTo>
                  <a:cubicBezTo>
                    <a:pt x="426" y="287"/>
                    <a:pt x="426" y="287"/>
                    <a:pt x="426" y="286"/>
                  </a:cubicBezTo>
                  <a:cubicBezTo>
                    <a:pt x="426" y="284"/>
                    <a:pt x="425" y="284"/>
                    <a:pt x="425" y="282"/>
                  </a:cubicBezTo>
                  <a:cubicBezTo>
                    <a:pt x="425" y="280"/>
                    <a:pt x="425" y="280"/>
                    <a:pt x="425" y="280"/>
                  </a:cubicBezTo>
                  <a:cubicBezTo>
                    <a:pt x="428" y="280"/>
                    <a:pt x="428" y="280"/>
                    <a:pt x="428" y="280"/>
                  </a:cubicBezTo>
                  <a:cubicBezTo>
                    <a:pt x="430" y="283"/>
                    <a:pt x="429" y="287"/>
                    <a:pt x="433" y="288"/>
                  </a:cubicBezTo>
                  <a:cubicBezTo>
                    <a:pt x="433" y="283"/>
                    <a:pt x="433" y="283"/>
                    <a:pt x="433" y="283"/>
                  </a:cubicBezTo>
                  <a:cubicBezTo>
                    <a:pt x="435" y="281"/>
                    <a:pt x="435" y="278"/>
                    <a:pt x="437" y="278"/>
                  </a:cubicBezTo>
                  <a:cubicBezTo>
                    <a:pt x="439" y="278"/>
                    <a:pt x="440" y="280"/>
                    <a:pt x="441" y="281"/>
                  </a:cubicBezTo>
                  <a:cubicBezTo>
                    <a:pt x="442" y="282"/>
                    <a:pt x="444" y="283"/>
                    <a:pt x="445" y="284"/>
                  </a:cubicBezTo>
                  <a:cubicBezTo>
                    <a:pt x="448" y="287"/>
                    <a:pt x="446" y="291"/>
                    <a:pt x="448" y="294"/>
                  </a:cubicBezTo>
                  <a:cubicBezTo>
                    <a:pt x="450" y="298"/>
                    <a:pt x="453" y="300"/>
                    <a:pt x="456" y="303"/>
                  </a:cubicBezTo>
                  <a:cubicBezTo>
                    <a:pt x="457" y="306"/>
                    <a:pt x="457" y="308"/>
                    <a:pt x="457" y="311"/>
                  </a:cubicBezTo>
                  <a:cubicBezTo>
                    <a:pt x="457" y="318"/>
                    <a:pt x="460" y="322"/>
                    <a:pt x="464" y="328"/>
                  </a:cubicBezTo>
                  <a:cubicBezTo>
                    <a:pt x="468" y="334"/>
                    <a:pt x="471" y="339"/>
                    <a:pt x="478" y="339"/>
                  </a:cubicBezTo>
                  <a:cubicBezTo>
                    <a:pt x="480" y="339"/>
                    <a:pt x="480" y="335"/>
                    <a:pt x="482" y="335"/>
                  </a:cubicBezTo>
                  <a:cubicBezTo>
                    <a:pt x="485" y="335"/>
                    <a:pt x="486" y="338"/>
                    <a:pt x="488" y="340"/>
                  </a:cubicBezTo>
                  <a:cubicBezTo>
                    <a:pt x="491" y="344"/>
                    <a:pt x="493" y="346"/>
                    <a:pt x="495" y="351"/>
                  </a:cubicBezTo>
                  <a:cubicBezTo>
                    <a:pt x="498" y="358"/>
                    <a:pt x="502" y="360"/>
                    <a:pt x="507" y="366"/>
                  </a:cubicBezTo>
                  <a:cubicBezTo>
                    <a:pt x="507" y="367"/>
                    <a:pt x="507" y="367"/>
                    <a:pt x="507" y="367"/>
                  </a:cubicBezTo>
                  <a:cubicBezTo>
                    <a:pt x="505" y="363"/>
                    <a:pt x="505" y="360"/>
                    <a:pt x="503" y="355"/>
                  </a:cubicBezTo>
                  <a:cubicBezTo>
                    <a:pt x="500" y="348"/>
                    <a:pt x="499" y="344"/>
                    <a:pt x="498" y="337"/>
                  </a:cubicBezTo>
                  <a:cubicBezTo>
                    <a:pt x="497" y="333"/>
                    <a:pt x="494" y="331"/>
                    <a:pt x="494" y="326"/>
                  </a:cubicBezTo>
                  <a:cubicBezTo>
                    <a:pt x="494" y="324"/>
                    <a:pt x="497" y="324"/>
                    <a:pt x="498" y="323"/>
                  </a:cubicBezTo>
                  <a:cubicBezTo>
                    <a:pt x="499" y="323"/>
                    <a:pt x="500" y="322"/>
                    <a:pt x="501" y="321"/>
                  </a:cubicBezTo>
                  <a:cubicBezTo>
                    <a:pt x="504" y="319"/>
                    <a:pt x="505" y="317"/>
                    <a:pt x="509" y="317"/>
                  </a:cubicBezTo>
                  <a:cubicBezTo>
                    <a:pt x="509" y="317"/>
                    <a:pt x="509" y="317"/>
                    <a:pt x="509" y="318"/>
                  </a:cubicBezTo>
                  <a:cubicBezTo>
                    <a:pt x="509" y="319"/>
                    <a:pt x="509" y="319"/>
                    <a:pt x="509" y="320"/>
                  </a:cubicBezTo>
                  <a:cubicBezTo>
                    <a:pt x="509" y="322"/>
                    <a:pt x="511" y="323"/>
                    <a:pt x="513" y="324"/>
                  </a:cubicBezTo>
                  <a:cubicBezTo>
                    <a:pt x="517" y="328"/>
                    <a:pt x="520" y="328"/>
                    <a:pt x="524" y="332"/>
                  </a:cubicBezTo>
                  <a:cubicBezTo>
                    <a:pt x="529" y="337"/>
                    <a:pt x="535" y="339"/>
                    <a:pt x="537" y="346"/>
                  </a:cubicBezTo>
                  <a:cubicBezTo>
                    <a:pt x="539" y="353"/>
                    <a:pt x="538" y="358"/>
                    <a:pt x="543" y="363"/>
                  </a:cubicBezTo>
                  <a:cubicBezTo>
                    <a:pt x="544" y="365"/>
                    <a:pt x="545" y="366"/>
                    <a:pt x="546" y="368"/>
                  </a:cubicBezTo>
                  <a:cubicBezTo>
                    <a:pt x="547" y="371"/>
                    <a:pt x="546" y="373"/>
                    <a:pt x="548" y="374"/>
                  </a:cubicBezTo>
                  <a:cubicBezTo>
                    <a:pt x="550" y="376"/>
                    <a:pt x="552" y="375"/>
                    <a:pt x="554" y="375"/>
                  </a:cubicBezTo>
                  <a:cubicBezTo>
                    <a:pt x="555" y="375"/>
                    <a:pt x="556" y="375"/>
                    <a:pt x="558" y="375"/>
                  </a:cubicBezTo>
                  <a:cubicBezTo>
                    <a:pt x="561" y="375"/>
                    <a:pt x="562" y="375"/>
                    <a:pt x="565" y="375"/>
                  </a:cubicBezTo>
                  <a:cubicBezTo>
                    <a:pt x="570" y="375"/>
                    <a:pt x="573" y="377"/>
                    <a:pt x="578" y="379"/>
                  </a:cubicBezTo>
                  <a:cubicBezTo>
                    <a:pt x="582" y="381"/>
                    <a:pt x="585" y="382"/>
                    <a:pt x="589" y="384"/>
                  </a:cubicBezTo>
                  <a:cubicBezTo>
                    <a:pt x="594" y="389"/>
                    <a:pt x="596" y="392"/>
                    <a:pt x="602" y="395"/>
                  </a:cubicBezTo>
                  <a:cubicBezTo>
                    <a:pt x="605" y="397"/>
                    <a:pt x="607" y="398"/>
                    <a:pt x="609" y="401"/>
                  </a:cubicBezTo>
                  <a:cubicBezTo>
                    <a:pt x="611" y="403"/>
                    <a:pt x="612" y="404"/>
                    <a:pt x="612" y="407"/>
                  </a:cubicBezTo>
                  <a:cubicBezTo>
                    <a:pt x="612" y="411"/>
                    <a:pt x="612" y="411"/>
                    <a:pt x="612" y="411"/>
                  </a:cubicBezTo>
                  <a:cubicBezTo>
                    <a:pt x="612" y="414"/>
                    <a:pt x="615" y="414"/>
                    <a:pt x="616" y="416"/>
                  </a:cubicBezTo>
                  <a:cubicBezTo>
                    <a:pt x="618" y="419"/>
                    <a:pt x="618" y="422"/>
                    <a:pt x="620" y="425"/>
                  </a:cubicBezTo>
                  <a:cubicBezTo>
                    <a:pt x="621" y="431"/>
                    <a:pt x="622" y="436"/>
                    <a:pt x="627" y="439"/>
                  </a:cubicBezTo>
                  <a:cubicBezTo>
                    <a:pt x="633" y="442"/>
                    <a:pt x="633" y="447"/>
                    <a:pt x="637" y="452"/>
                  </a:cubicBezTo>
                  <a:cubicBezTo>
                    <a:pt x="641" y="457"/>
                    <a:pt x="646" y="456"/>
                    <a:pt x="651" y="456"/>
                  </a:cubicBezTo>
                  <a:cubicBezTo>
                    <a:pt x="657" y="456"/>
                    <a:pt x="657" y="456"/>
                    <a:pt x="657" y="456"/>
                  </a:cubicBezTo>
                  <a:cubicBezTo>
                    <a:pt x="661" y="456"/>
                    <a:pt x="664" y="458"/>
                    <a:pt x="668" y="458"/>
                  </a:cubicBezTo>
                  <a:cubicBezTo>
                    <a:pt x="679" y="458"/>
                    <a:pt x="679" y="458"/>
                    <a:pt x="679" y="458"/>
                  </a:cubicBezTo>
                  <a:cubicBezTo>
                    <a:pt x="684" y="458"/>
                    <a:pt x="685" y="463"/>
                    <a:pt x="688" y="467"/>
                  </a:cubicBezTo>
                  <a:cubicBezTo>
                    <a:pt x="690" y="469"/>
                    <a:pt x="691" y="470"/>
                    <a:pt x="693" y="472"/>
                  </a:cubicBezTo>
                  <a:cubicBezTo>
                    <a:pt x="694" y="473"/>
                    <a:pt x="695" y="474"/>
                    <a:pt x="695" y="476"/>
                  </a:cubicBezTo>
                  <a:cubicBezTo>
                    <a:pt x="695" y="478"/>
                    <a:pt x="694" y="479"/>
                    <a:pt x="692" y="481"/>
                  </a:cubicBezTo>
                  <a:cubicBezTo>
                    <a:pt x="689" y="487"/>
                    <a:pt x="685" y="488"/>
                    <a:pt x="679" y="492"/>
                  </a:cubicBezTo>
                  <a:cubicBezTo>
                    <a:pt x="676" y="494"/>
                    <a:pt x="674" y="495"/>
                    <a:pt x="670" y="496"/>
                  </a:cubicBezTo>
                  <a:cubicBezTo>
                    <a:pt x="669" y="497"/>
                    <a:pt x="668" y="498"/>
                    <a:pt x="667" y="499"/>
                  </a:cubicBezTo>
                  <a:cubicBezTo>
                    <a:pt x="664" y="501"/>
                    <a:pt x="662" y="501"/>
                    <a:pt x="659" y="503"/>
                  </a:cubicBezTo>
                  <a:cubicBezTo>
                    <a:pt x="658" y="504"/>
                    <a:pt x="658" y="504"/>
                    <a:pt x="658" y="504"/>
                  </a:cubicBezTo>
                  <a:cubicBezTo>
                    <a:pt x="671" y="504"/>
                    <a:pt x="671" y="504"/>
                    <a:pt x="671" y="504"/>
                  </a:cubicBezTo>
                  <a:cubicBezTo>
                    <a:pt x="672" y="504"/>
                    <a:pt x="672" y="503"/>
                    <a:pt x="673" y="503"/>
                  </a:cubicBezTo>
                  <a:cubicBezTo>
                    <a:pt x="684" y="501"/>
                    <a:pt x="688" y="493"/>
                    <a:pt x="698" y="491"/>
                  </a:cubicBezTo>
                  <a:cubicBezTo>
                    <a:pt x="701" y="490"/>
                    <a:pt x="701" y="488"/>
                    <a:pt x="702" y="485"/>
                  </a:cubicBezTo>
                  <a:cubicBezTo>
                    <a:pt x="703" y="483"/>
                    <a:pt x="705" y="481"/>
                    <a:pt x="707" y="480"/>
                  </a:cubicBezTo>
                  <a:cubicBezTo>
                    <a:pt x="708" y="479"/>
                    <a:pt x="710" y="479"/>
                    <a:pt x="711" y="479"/>
                  </a:cubicBezTo>
                  <a:cubicBezTo>
                    <a:pt x="714" y="478"/>
                    <a:pt x="716" y="475"/>
                    <a:pt x="719" y="475"/>
                  </a:cubicBezTo>
                  <a:cubicBezTo>
                    <a:pt x="722" y="475"/>
                    <a:pt x="723" y="477"/>
                    <a:pt x="724" y="479"/>
                  </a:cubicBezTo>
                  <a:cubicBezTo>
                    <a:pt x="727" y="481"/>
                    <a:pt x="729" y="483"/>
                    <a:pt x="729" y="486"/>
                  </a:cubicBezTo>
                  <a:cubicBezTo>
                    <a:pt x="732" y="486"/>
                    <a:pt x="734" y="486"/>
                    <a:pt x="736" y="487"/>
                  </a:cubicBezTo>
                  <a:cubicBezTo>
                    <a:pt x="737" y="489"/>
                    <a:pt x="736" y="493"/>
                    <a:pt x="739" y="493"/>
                  </a:cubicBezTo>
                  <a:cubicBezTo>
                    <a:pt x="744" y="493"/>
                    <a:pt x="744" y="493"/>
                    <a:pt x="744" y="493"/>
                  </a:cubicBezTo>
                  <a:cubicBezTo>
                    <a:pt x="747" y="493"/>
                    <a:pt x="749" y="497"/>
                    <a:pt x="751" y="500"/>
                  </a:cubicBezTo>
                  <a:cubicBezTo>
                    <a:pt x="753" y="504"/>
                    <a:pt x="753" y="506"/>
                    <a:pt x="755" y="511"/>
                  </a:cubicBezTo>
                  <a:cubicBezTo>
                    <a:pt x="755" y="513"/>
                    <a:pt x="757" y="513"/>
                    <a:pt x="758" y="516"/>
                  </a:cubicBezTo>
                  <a:cubicBezTo>
                    <a:pt x="759" y="518"/>
                    <a:pt x="760" y="520"/>
                    <a:pt x="760" y="523"/>
                  </a:cubicBezTo>
                  <a:cubicBezTo>
                    <a:pt x="760" y="527"/>
                    <a:pt x="754" y="529"/>
                    <a:pt x="750" y="529"/>
                  </a:cubicBezTo>
                  <a:cubicBezTo>
                    <a:pt x="749" y="529"/>
                    <a:pt x="748" y="528"/>
                    <a:pt x="747" y="528"/>
                  </a:cubicBezTo>
                  <a:cubicBezTo>
                    <a:pt x="745" y="531"/>
                    <a:pt x="745" y="537"/>
                    <a:pt x="741" y="537"/>
                  </a:cubicBezTo>
                  <a:cubicBezTo>
                    <a:pt x="740" y="537"/>
                    <a:pt x="739" y="536"/>
                    <a:pt x="738" y="536"/>
                  </a:cubicBezTo>
                  <a:cubicBezTo>
                    <a:pt x="734" y="536"/>
                    <a:pt x="734" y="536"/>
                    <a:pt x="734" y="536"/>
                  </a:cubicBezTo>
                  <a:cubicBezTo>
                    <a:pt x="734" y="541"/>
                    <a:pt x="726" y="540"/>
                    <a:pt x="723" y="545"/>
                  </a:cubicBezTo>
                  <a:cubicBezTo>
                    <a:pt x="724" y="545"/>
                    <a:pt x="724" y="546"/>
                    <a:pt x="725" y="546"/>
                  </a:cubicBezTo>
                  <a:cubicBezTo>
                    <a:pt x="730" y="546"/>
                    <a:pt x="730" y="546"/>
                    <a:pt x="730" y="546"/>
                  </a:cubicBezTo>
                  <a:cubicBezTo>
                    <a:pt x="731" y="546"/>
                    <a:pt x="732" y="546"/>
                    <a:pt x="733" y="546"/>
                  </a:cubicBezTo>
                  <a:cubicBezTo>
                    <a:pt x="736" y="546"/>
                    <a:pt x="738" y="544"/>
                    <a:pt x="741" y="544"/>
                  </a:cubicBezTo>
                  <a:cubicBezTo>
                    <a:pt x="745" y="544"/>
                    <a:pt x="745" y="544"/>
                    <a:pt x="745" y="544"/>
                  </a:cubicBezTo>
                  <a:cubicBezTo>
                    <a:pt x="748" y="544"/>
                    <a:pt x="749" y="547"/>
                    <a:pt x="751" y="548"/>
                  </a:cubicBezTo>
                  <a:cubicBezTo>
                    <a:pt x="754" y="548"/>
                    <a:pt x="756" y="550"/>
                    <a:pt x="756" y="553"/>
                  </a:cubicBezTo>
                  <a:cubicBezTo>
                    <a:pt x="756" y="556"/>
                    <a:pt x="751" y="556"/>
                    <a:pt x="747" y="556"/>
                  </a:cubicBezTo>
                  <a:cubicBezTo>
                    <a:pt x="744" y="557"/>
                    <a:pt x="742" y="559"/>
                    <a:pt x="738" y="559"/>
                  </a:cubicBezTo>
                  <a:cubicBezTo>
                    <a:pt x="738" y="563"/>
                    <a:pt x="736" y="566"/>
                    <a:pt x="732" y="568"/>
                  </a:cubicBezTo>
                  <a:cubicBezTo>
                    <a:pt x="731" y="569"/>
                    <a:pt x="729" y="568"/>
                    <a:pt x="728" y="569"/>
                  </a:cubicBezTo>
                  <a:cubicBezTo>
                    <a:pt x="726" y="571"/>
                    <a:pt x="727" y="573"/>
                    <a:pt x="725" y="575"/>
                  </a:cubicBezTo>
                  <a:cubicBezTo>
                    <a:pt x="724" y="577"/>
                    <a:pt x="722" y="577"/>
                    <a:pt x="722" y="579"/>
                  </a:cubicBezTo>
                  <a:cubicBezTo>
                    <a:pt x="722" y="580"/>
                    <a:pt x="724" y="580"/>
                    <a:pt x="724" y="581"/>
                  </a:cubicBezTo>
                  <a:cubicBezTo>
                    <a:pt x="725" y="582"/>
                    <a:pt x="725" y="584"/>
                    <a:pt x="725" y="585"/>
                  </a:cubicBezTo>
                  <a:cubicBezTo>
                    <a:pt x="725" y="588"/>
                    <a:pt x="725" y="590"/>
                    <a:pt x="727" y="592"/>
                  </a:cubicBezTo>
                  <a:cubicBezTo>
                    <a:pt x="730" y="596"/>
                    <a:pt x="733" y="596"/>
                    <a:pt x="736" y="599"/>
                  </a:cubicBezTo>
                  <a:cubicBezTo>
                    <a:pt x="739" y="602"/>
                    <a:pt x="741" y="603"/>
                    <a:pt x="745" y="605"/>
                  </a:cubicBezTo>
                  <a:cubicBezTo>
                    <a:pt x="751" y="608"/>
                    <a:pt x="754" y="612"/>
                    <a:pt x="761" y="612"/>
                  </a:cubicBezTo>
                  <a:cubicBezTo>
                    <a:pt x="766" y="612"/>
                    <a:pt x="768" y="608"/>
                    <a:pt x="773" y="608"/>
                  </a:cubicBezTo>
                  <a:cubicBezTo>
                    <a:pt x="776" y="608"/>
                    <a:pt x="777" y="610"/>
                    <a:pt x="780" y="612"/>
                  </a:cubicBezTo>
                  <a:cubicBezTo>
                    <a:pt x="786" y="614"/>
                    <a:pt x="789" y="617"/>
                    <a:pt x="795" y="617"/>
                  </a:cubicBezTo>
                  <a:cubicBezTo>
                    <a:pt x="800" y="617"/>
                    <a:pt x="803" y="613"/>
                    <a:pt x="809" y="613"/>
                  </a:cubicBezTo>
                  <a:cubicBezTo>
                    <a:pt x="811" y="613"/>
                    <a:pt x="814" y="615"/>
                    <a:pt x="814" y="617"/>
                  </a:cubicBezTo>
                  <a:cubicBezTo>
                    <a:pt x="814" y="625"/>
                    <a:pt x="814" y="625"/>
                    <a:pt x="814" y="625"/>
                  </a:cubicBezTo>
                  <a:cubicBezTo>
                    <a:pt x="814" y="626"/>
                    <a:pt x="815" y="626"/>
                    <a:pt x="815" y="627"/>
                  </a:cubicBezTo>
                  <a:cubicBezTo>
                    <a:pt x="816" y="630"/>
                    <a:pt x="816" y="632"/>
                    <a:pt x="817" y="634"/>
                  </a:cubicBezTo>
                  <a:cubicBezTo>
                    <a:pt x="819" y="644"/>
                    <a:pt x="822" y="650"/>
                    <a:pt x="823" y="660"/>
                  </a:cubicBezTo>
                  <a:cubicBezTo>
                    <a:pt x="824" y="663"/>
                    <a:pt x="825" y="665"/>
                    <a:pt x="825" y="668"/>
                  </a:cubicBezTo>
                  <a:cubicBezTo>
                    <a:pt x="825" y="672"/>
                    <a:pt x="825" y="672"/>
                    <a:pt x="825" y="672"/>
                  </a:cubicBezTo>
                  <a:cubicBezTo>
                    <a:pt x="825" y="673"/>
                    <a:pt x="825" y="673"/>
                    <a:pt x="825" y="674"/>
                  </a:cubicBezTo>
                  <a:cubicBezTo>
                    <a:pt x="826" y="675"/>
                    <a:pt x="825" y="676"/>
                    <a:pt x="825" y="677"/>
                  </a:cubicBezTo>
                  <a:cubicBezTo>
                    <a:pt x="825" y="681"/>
                    <a:pt x="821" y="682"/>
                    <a:pt x="821" y="686"/>
                  </a:cubicBezTo>
                  <a:cubicBezTo>
                    <a:pt x="821" y="687"/>
                    <a:pt x="822" y="687"/>
                    <a:pt x="822" y="689"/>
                  </a:cubicBezTo>
                  <a:cubicBezTo>
                    <a:pt x="823" y="691"/>
                    <a:pt x="823" y="692"/>
                    <a:pt x="823" y="695"/>
                  </a:cubicBezTo>
                  <a:cubicBezTo>
                    <a:pt x="826" y="693"/>
                    <a:pt x="826" y="689"/>
                    <a:pt x="829" y="689"/>
                  </a:cubicBezTo>
                  <a:cubicBezTo>
                    <a:pt x="831" y="689"/>
                    <a:pt x="831" y="689"/>
                    <a:pt x="833" y="690"/>
                  </a:cubicBezTo>
                  <a:cubicBezTo>
                    <a:pt x="834" y="691"/>
                    <a:pt x="835" y="691"/>
                    <a:pt x="835" y="692"/>
                  </a:cubicBezTo>
                  <a:cubicBezTo>
                    <a:pt x="835" y="694"/>
                    <a:pt x="835" y="695"/>
                    <a:pt x="835" y="697"/>
                  </a:cubicBezTo>
                  <a:cubicBezTo>
                    <a:pt x="835" y="698"/>
                    <a:pt x="836" y="699"/>
                    <a:pt x="837" y="700"/>
                  </a:cubicBezTo>
                  <a:cubicBezTo>
                    <a:pt x="839" y="701"/>
                    <a:pt x="840" y="702"/>
                    <a:pt x="841" y="702"/>
                  </a:cubicBezTo>
                  <a:cubicBezTo>
                    <a:pt x="849" y="700"/>
                    <a:pt x="849" y="700"/>
                    <a:pt x="849" y="700"/>
                  </a:cubicBezTo>
                  <a:cubicBezTo>
                    <a:pt x="854" y="700"/>
                    <a:pt x="854" y="700"/>
                    <a:pt x="854" y="700"/>
                  </a:cubicBezTo>
                  <a:cubicBezTo>
                    <a:pt x="854" y="704"/>
                    <a:pt x="855" y="707"/>
                    <a:pt x="855" y="711"/>
                  </a:cubicBezTo>
                  <a:cubicBezTo>
                    <a:pt x="855" y="715"/>
                    <a:pt x="854" y="717"/>
                    <a:pt x="852" y="720"/>
                  </a:cubicBezTo>
                  <a:cubicBezTo>
                    <a:pt x="850" y="723"/>
                    <a:pt x="850" y="725"/>
                    <a:pt x="848" y="727"/>
                  </a:cubicBezTo>
                  <a:cubicBezTo>
                    <a:pt x="846" y="730"/>
                    <a:pt x="842" y="731"/>
                    <a:pt x="842" y="735"/>
                  </a:cubicBezTo>
                  <a:cubicBezTo>
                    <a:pt x="842" y="737"/>
                    <a:pt x="843" y="738"/>
                    <a:pt x="843" y="740"/>
                  </a:cubicBezTo>
                  <a:cubicBezTo>
                    <a:pt x="843" y="744"/>
                    <a:pt x="842" y="746"/>
                    <a:pt x="839" y="749"/>
                  </a:cubicBezTo>
                  <a:cubicBezTo>
                    <a:pt x="837" y="751"/>
                    <a:pt x="835" y="751"/>
                    <a:pt x="834" y="753"/>
                  </a:cubicBezTo>
                  <a:cubicBezTo>
                    <a:pt x="832" y="755"/>
                    <a:pt x="832" y="757"/>
                    <a:pt x="831" y="759"/>
                  </a:cubicBezTo>
                  <a:cubicBezTo>
                    <a:pt x="833" y="757"/>
                    <a:pt x="834" y="755"/>
                    <a:pt x="836" y="753"/>
                  </a:cubicBezTo>
                  <a:cubicBezTo>
                    <a:pt x="839" y="751"/>
                    <a:pt x="842" y="750"/>
                    <a:pt x="843" y="746"/>
                  </a:cubicBezTo>
                  <a:cubicBezTo>
                    <a:pt x="844" y="742"/>
                    <a:pt x="843" y="739"/>
                    <a:pt x="846" y="737"/>
                  </a:cubicBezTo>
                  <a:cubicBezTo>
                    <a:pt x="847" y="735"/>
                    <a:pt x="849" y="736"/>
                    <a:pt x="850" y="736"/>
                  </a:cubicBezTo>
                  <a:cubicBezTo>
                    <a:pt x="850" y="734"/>
                    <a:pt x="851" y="733"/>
                    <a:pt x="851" y="731"/>
                  </a:cubicBezTo>
                  <a:cubicBezTo>
                    <a:pt x="852" y="730"/>
                    <a:pt x="851" y="729"/>
                    <a:pt x="852" y="729"/>
                  </a:cubicBezTo>
                  <a:cubicBezTo>
                    <a:pt x="853" y="727"/>
                    <a:pt x="855" y="727"/>
                    <a:pt x="856" y="727"/>
                  </a:cubicBezTo>
                  <a:cubicBezTo>
                    <a:pt x="858" y="727"/>
                    <a:pt x="858" y="730"/>
                    <a:pt x="859" y="731"/>
                  </a:cubicBezTo>
                  <a:cubicBezTo>
                    <a:pt x="861" y="731"/>
                    <a:pt x="862" y="731"/>
                    <a:pt x="863" y="732"/>
                  </a:cubicBezTo>
                  <a:cubicBezTo>
                    <a:pt x="870" y="732"/>
                    <a:pt x="874" y="732"/>
                    <a:pt x="881" y="732"/>
                  </a:cubicBezTo>
                  <a:cubicBezTo>
                    <a:pt x="883" y="732"/>
                    <a:pt x="884" y="733"/>
                    <a:pt x="885" y="732"/>
                  </a:cubicBezTo>
                  <a:cubicBezTo>
                    <a:pt x="887" y="731"/>
                    <a:pt x="887" y="729"/>
                    <a:pt x="888" y="729"/>
                  </a:cubicBezTo>
                  <a:cubicBezTo>
                    <a:pt x="891" y="729"/>
                    <a:pt x="892" y="731"/>
                    <a:pt x="895" y="731"/>
                  </a:cubicBezTo>
                  <a:cubicBezTo>
                    <a:pt x="897" y="731"/>
                    <a:pt x="899" y="731"/>
                    <a:pt x="901" y="731"/>
                  </a:cubicBezTo>
                  <a:cubicBezTo>
                    <a:pt x="904" y="731"/>
                    <a:pt x="905" y="732"/>
                    <a:pt x="907" y="732"/>
                  </a:cubicBezTo>
                  <a:cubicBezTo>
                    <a:pt x="919" y="731"/>
                    <a:pt x="919" y="731"/>
                    <a:pt x="919" y="731"/>
                  </a:cubicBezTo>
                  <a:cubicBezTo>
                    <a:pt x="921" y="731"/>
                    <a:pt x="921" y="731"/>
                    <a:pt x="921" y="731"/>
                  </a:cubicBezTo>
                  <a:cubicBezTo>
                    <a:pt x="921" y="734"/>
                    <a:pt x="919" y="736"/>
                    <a:pt x="919" y="739"/>
                  </a:cubicBezTo>
                  <a:cubicBezTo>
                    <a:pt x="919" y="748"/>
                    <a:pt x="925" y="758"/>
                    <a:pt x="934" y="758"/>
                  </a:cubicBezTo>
                  <a:cubicBezTo>
                    <a:pt x="935" y="758"/>
                    <a:pt x="936" y="757"/>
                    <a:pt x="937" y="757"/>
                  </a:cubicBezTo>
                  <a:cubicBezTo>
                    <a:pt x="939" y="757"/>
                    <a:pt x="939" y="757"/>
                    <a:pt x="941" y="757"/>
                  </a:cubicBezTo>
                  <a:cubicBezTo>
                    <a:pt x="941" y="758"/>
                    <a:pt x="941" y="758"/>
                    <a:pt x="941" y="758"/>
                  </a:cubicBezTo>
                  <a:cubicBezTo>
                    <a:pt x="941" y="759"/>
                    <a:pt x="940" y="759"/>
                    <a:pt x="939" y="760"/>
                  </a:cubicBezTo>
                  <a:cubicBezTo>
                    <a:pt x="938" y="762"/>
                    <a:pt x="938" y="763"/>
                    <a:pt x="938" y="765"/>
                  </a:cubicBezTo>
                  <a:cubicBezTo>
                    <a:pt x="938" y="768"/>
                    <a:pt x="939" y="770"/>
                    <a:pt x="940" y="773"/>
                  </a:cubicBezTo>
                  <a:cubicBezTo>
                    <a:pt x="941" y="776"/>
                    <a:pt x="940" y="779"/>
                    <a:pt x="943" y="781"/>
                  </a:cubicBezTo>
                  <a:cubicBezTo>
                    <a:pt x="944" y="782"/>
                    <a:pt x="945" y="782"/>
                    <a:pt x="947" y="782"/>
                  </a:cubicBezTo>
                  <a:cubicBezTo>
                    <a:pt x="954" y="782"/>
                    <a:pt x="954" y="782"/>
                    <a:pt x="954" y="782"/>
                  </a:cubicBezTo>
                  <a:cubicBezTo>
                    <a:pt x="957" y="782"/>
                    <a:pt x="960" y="782"/>
                    <a:pt x="963" y="785"/>
                  </a:cubicBezTo>
                  <a:cubicBezTo>
                    <a:pt x="963" y="789"/>
                    <a:pt x="963" y="789"/>
                    <a:pt x="963" y="789"/>
                  </a:cubicBezTo>
                  <a:cubicBezTo>
                    <a:pt x="963" y="792"/>
                    <a:pt x="962" y="793"/>
                    <a:pt x="962" y="795"/>
                  </a:cubicBezTo>
                  <a:cubicBezTo>
                    <a:pt x="962" y="800"/>
                    <a:pt x="962" y="802"/>
                    <a:pt x="963" y="807"/>
                  </a:cubicBezTo>
                  <a:cubicBezTo>
                    <a:pt x="963" y="807"/>
                    <a:pt x="963" y="808"/>
                    <a:pt x="963" y="808"/>
                  </a:cubicBezTo>
                  <a:cubicBezTo>
                    <a:pt x="963" y="810"/>
                    <a:pt x="962" y="811"/>
                    <a:pt x="960" y="812"/>
                  </a:cubicBezTo>
                  <a:cubicBezTo>
                    <a:pt x="958" y="814"/>
                    <a:pt x="960" y="818"/>
                    <a:pt x="957" y="819"/>
                  </a:cubicBezTo>
                  <a:cubicBezTo>
                    <a:pt x="955" y="820"/>
                    <a:pt x="952" y="821"/>
                    <a:pt x="951" y="823"/>
                  </a:cubicBezTo>
                  <a:cubicBezTo>
                    <a:pt x="949" y="825"/>
                    <a:pt x="948" y="827"/>
                    <a:pt x="947" y="830"/>
                  </a:cubicBezTo>
                  <a:cubicBezTo>
                    <a:pt x="944" y="835"/>
                    <a:pt x="943" y="838"/>
                    <a:pt x="943" y="843"/>
                  </a:cubicBezTo>
                  <a:cubicBezTo>
                    <a:pt x="943" y="847"/>
                    <a:pt x="944" y="849"/>
                    <a:pt x="947" y="852"/>
                  </a:cubicBezTo>
                  <a:cubicBezTo>
                    <a:pt x="950" y="854"/>
                    <a:pt x="955" y="853"/>
                    <a:pt x="955" y="856"/>
                  </a:cubicBezTo>
                  <a:cubicBezTo>
                    <a:pt x="955" y="864"/>
                    <a:pt x="951" y="868"/>
                    <a:pt x="950" y="876"/>
                  </a:cubicBezTo>
                  <a:cubicBezTo>
                    <a:pt x="950" y="879"/>
                    <a:pt x="951" y="882"/>
                    <a:pt x="950" y="885"/>
                  </a:cubicBezTo>
                  <a:cubicBezTo>
                    <a:pt x="949" y="886"/>
                    <a:pt x="947" y="886"/>
                    <a:pt x="947" y="887"/>
                  </a:cubicBezTo>
                  <a:cubicBezTo>
                    <a:pt x="946" y="889"/>
                    <a:pt x="946" y="891"/>
                    <a:pt x="946" y="893"/>
                  </a:cubicBezTo>
                  <a:cubicBezTo>
                    <a:pt x="946" y="901"/>
                    <a:pt x="946" y="901"/>
                    <a:pt x="946" y="901"/>
                  </a:cubicBezTo>
                  <a:cubicBezTo>
                    <a:pt x="946" y="903"/>
                    <a:pt x="944" y="904"/>
                    <a:pt x="944" y="907"/>
                  </a:cubicBezTo>
                  <a:cubicBezTo>
                    <a:pt x="944" y="909"/>
                    <a:pt x="946" y="909"/>
                    <a:pt x="947" y="911"/>
                  </a:cubicBezTo>
                  <a:cubicBezTo>
                    <a:pt x="949" y="915"/>
                    <a:pt x="950" y="918"/>
                    <a:pt x="950" y="923"/>
                  </a:cubicBezTo>
                  <a:cubicBezTo>
                    <a:pt x="950" y="932"/>
                    <a:pt x="950" y="932"/>
                    <a:pt x="950" y="932"/>
                  </a:cubicBezTo>
                  <a:cubicBezTo>
                    <a:pt x="950" y="933"/>
                    <a:pt x="951" y="934"/>
                    <a:pt x="951" y="935"/>
                  </a:cubicBezTo>
                  <a:cubicBezTo>
                    <a:pt x="951" y="941"/>
                    <a:pt x="948" y="943"/>
                    <a:pt x="948" y="949"/>
                  </a:cubicBezTo>
                  <a:cubicBezTo>
                    <a:pt x="948" y="950"/>
                    <a:pt x="948" y="950"/>
                    <a:pt x="948" y="950"/>
                  </a:cubicBezTo>
                  <a:close/>
                  <a:moveTo>
                    <a:pt x="780" y="416"/>
                  </a:moveTo>
                  <a:cubicBezTo>
                    <a:pt x="777" y="416"/>
                    <a:pt x="775" y="419"/>
                    <a:pt x="774" y="422"/>
                  </a:cubicBezTo>
                  <a:cubicBezTo>
                    <a:pt x="773" y="424"/>
                    <a:pt x="771" y="424"/>
                    <a:pt x="770" y="425"/>
                  </a:cubicBezTo>
                  <a:cubicBezTo>
                    <a:pt x="769" y="423"/>
                    <a:pt x="769" y="419"/>
                    <a:pt x="766" y="419"/>
                  </a:cubicBezTo>
                  <a:cubicBezTo>
                    <a:pt x="765" y="419"/>
                    <a:pt x="764" y="420"/>
                    <a:pt x="764" y="421"/>
                  </a:cubicBezTo>
                  <a:cubicBezTo>
                    <a:pt x="764" y="424"/>
                    <a:pt x="765" y="426"/>
                    <a:pt x="766" y="428"/>
                  </a:cubicBezTo>
                  <a:cubicBezTo>
                    <a:pt x="765" y="431"/>
                    <a:pt x="765" y="431"/>
                    <a:pt x="765" y="431"/>
                  </a:cubicBezTo>
                  <a:cubicBezTo>
                    <a:pt x="766" y="433"/>
                    <a:pt x="769" y="433"/>
                    <a:pt x="771" y="433"/>
                  </a:cubicBezTo>
                  <a:cubicBezTo>
                    <a:pt x="772" y="433"/>
                    <a:pt x="773" y="434"/>
                    <a:pt x="774" y="434"/>
                  </a:cubicBezTo>
                  <a:cubicBezTo>
                    <a:pt x="776" y="434"/>
                    <a:pt x="776" y="432"/>
                    <a:pt x="778" y="432"/>
                  </a:cubicBezTo>
                  <a:cubicBezTo>
                    <a:pt x="779" y="431"/>
                    <a:pt x="780" y="432"/>
                    <a:pt x="782" y="431"/>
                  </a:cubicBezTo>
                  <a:cubicBezTo>
                    <a:pt x="783" y="430"/>
                    <a:pt x="784" y="428"/>
                    <a:pt x="784" y="426"/>
                  </a:cubicBezTo>
                  <a:cubicBezTo>
                    <a:pt x="785" y="424"/>
                    <a:pt x="786" y="424"/>
                    <a:pt x="786" y="422"/>
                  </a:cubicBezTo>
                  <a:cubicBezTo>
                    <a:pt x="786" y="420"/>
                    <a:pt x="785" y="419"/>
                    <a:pt x="783" y="418"/>
                  </a:cubicBezTo>
                  <a:cubicBezTo>
                    <a:pt x="782" y="417"/>
                    <a:pt x="781" y="416"/>
                    <a:pt x="780" y="416"/>
                  </a:cubicBezTo>
                  <a:close/>
                  <a:moveTo>
                    <a:pt x="721" y="447"/>
                  </a:moveTo>
                  <a:cubicBezTo>
                    <a:pt x="720" y="447"/>
                    <a:pt x="719" y="449"/>
                    <a:pt x="719" y="450"/>
                  </a:cubicBezTo>
                  <a:cubicBezTo>
                    <a:pt x="719" y="451"/>
                    <a:pt x="720" y="452"/>
                    <a:pt x="720" y="453"/>
                  </a:cubicBezTo>
                  <a:cubicBezTo>
                    <a:pt x="720" y="455"/>
                    <a:pt x="719" y="455"/>
                    <a:pt x="719" y="457"/>
                  </a:cubicBezTo>
                  <a:cubicBezTo>
                    <a:pt x="719" y="460"/>
                    <a:pt x="722" y="460"/>
                    <a:pt x="724" y="462"/>
                  </a:cubicBezTo>
                  <a:cubicBezTo>
                    <a:pt x="726" y="463"/>
                    <a:pt x="726" y="464"/>
                    <a:pt x="728" y="465"/>
                  </a:cubicBezTo>
                  <a:cubicBezTo>
                    <a:pt x="729" y="464"/>
                    <a:pt x="729" y="463"/>
                    <a:pt x="729" y="461"/>
                  </a:cubicBezTo>
                  <a:cubicBezTo>
                    <a:pt x="729" y="458"/>
                    <a:pt x="728" y="455"/>
                    <a:pt x="726" y="453"/>
                  </a:cubicBezTo>
                  <a:cubicBezTo>
                    <a:pt x="725" y="452"/>
                    <a:pt x="724" y="452"/>
                    <a:pt x="724" y="451"/>
                  </a:cubicBezTo>
                  <a:cubicBezTo>
                    <a:pt x="724" y="449"/>
                    <a:pt x="723" y="447"/>
                    <a:pt x="721" y="447"/>
                  </a:cubicBezTo>
                  <a:close/>
                  <a:moveTo>
                    <a:pt x="719" y="423"/>
                  </a:moveTo>
                  <a:cubicBezTo>
                    <a:pt x="719" y="425"/>
                    <a:pt x="719" y="426"/>
                    <a:pt x="719" y="427"/>
                  </a:cubicBezTo>
                  <a:cubicBezTo>
                    <a:pt x="719" y="429"/>
                    <a:pt x="718" y="430"/>
                    <a:pt x="719" y="432"/>
                  </a:cubicBezTo>
                  <a:cubicBezTo>
                    <a:pt x="719" y="433"/>
                    <a:pt x="721" y="433"/>
                    <a:pt x="722" y="433"/>
                  </a:cubicBezTo>
                  <a:cubicBezTo>
                    <a:pt x="724" y="433"/>
                    <a:pt x="725" y="433"/>
                    <a:pt x="726" y="432"/>
                  </a:cubicBezTo>
                  <a:cubicBezTo>
                    <a:pt x="726" y="430"/>
                    <a:pt x="723" y="430"/>
                    <a:pt x="722" y="428"/>
                  </a:cubicBezTo>
                  <a:cubicBezTo>
                    <a:pt x="722" y="426"/>
                    <a:pt x="721" y="424"/>
                    <a:pt x="719" y="423"/>
                  </a:cubicBezTo>
                  <a:close/>
                  <a:moveTo>
                    <a:pt x="929" y="253"/>
                  </a:moveTo>
                  <a:cubicBezTo>
                    <a:pt x="929" y="256"/>
                    <a:pt x="932" y="257"/>
                    <a:pt x="932" y="259"/>
                  </a:cubicBezTo>
                  <a:cubicBezTo>
                    <a:pt x="932" y="265"/>
                    <a:pt x="932" y="265"/>
                    <a:pt x="932" y="265"/>
                  </a:cubicBezTo>
                  <a:cubicBezTo>
                    <a:pt x="932" y="269"/>
                    <a:pt x="932" y="272"/>
                    <a:pt x="934" y="275"/>
                  </a:cubicBezTo>
                  <a:cubicBezTo>
                    <a:pt x="935" y="276"/>
                    <a:pt x="936" y="277"/>
                    <a:pt x="937" y="277"/>
                  </a:cubicBezTo>
                  <a:cubicBezTo>
                    <a:pt x="938" y="277"/>
                    <a:pt x="939" y="276"/>
                    <a:pt x="939" y="274"/>
                  </a:cubicBezTo>
                  <a:cubicBezTo>
                    <a:pt x="939" y="273"/>
                    <a:pt x="938" y="272"/>
                    <a:pt x="938" y="271"/>
                  </a:cubicBezTo>
                  <a:cubicBezTo>
                    <a:pt x="938" y="267"/>
                    <a:pt x="943" y="266"/>
                    <a:pt x="943" y="262"/>
                  </a:cubicBezTo>
                  <a:cubicBezTo>
                    <a:pt x="943" y="259"/>
                    <a:pt x="943" y="259"/>
                    <a:pt x="943" y="259"/>
                  </a:cubicBezTo>
                  <a:cubicBezTo>
                    <a:pt x="941" y="259"/>
                    <a:pt x="940" y="259"/>
                    <a:pt x="938" y="259"/>
                  </a:cubicBezTo>
                  <a:cubicBezTo>
                    <a:pt x="935" y="259"/>
                    <a:pt x="935" y="255"/>
                    <a:pt x="934" y="252"/>
                  </a:cubicBezTo>
                  <a:cubicBezTo>
                    <a:pt x="934" y="251"/>
                    <a:pt x="934" y="250"/>
                    <a:pt x="933" y="250"/>
                  </a:cubicBezTo>
                  <a:cubicBezTo>
                    <a:pt x="932" y="249"/>
                    <a:pt x="929" y="251"/>
                    <a:pt x="929" y="253"/>
                  </a:cubicBezTo>
                  <a:close/>
                  <a:moveTo>
                    <a:pt x="979" y="241"/>
                  </a:moveTo>
                  <a:cubicBezTo>
                    <a:pt x="978" y="240"/>
                    <a:pt x="977" y="239"/>
                    <a:pt x="976" y="238"/>
                  </a:cubicBezTo>
                  <a:cubicBezTo>
                    <a:pt x="974" y="239"/>
                    <a:pt x="974" y="239"/>
                    <a:pt x="974" y="239"/>
                  </a:cubicBezTo>
                  <a:cubicBezTo>
                    <a:pt x="974" y="239"/>
                    <a:pt x="974" y="240"/>
                    <a:pt x="974" y="240"/>
                  </a:cubicBezTo>
                  <a:cubicBezTo>
                    <a:pt x="974" y="241"/>
                    <a:pt x="975" y="242"/>
                    <a:pt x="975" y="243"/>
                  </a:cubicBezTo>
                  <a:cubicBezTo>
                    <a:pt x="976" y="245"/>
                    <a:pt x="975" y="247"/>
                    <a:pt x="976" y="249"/>
                  </a:cubicBezTo>
                  <a:cubicBezTo>
                    <a:pt x="978" y="246"/>
                    <a:pt x="979" y="244"/>
                    <a:pt x="979" y="241"/>
                  </a:cubicBezTo>
                  <a:close/>
                  <a:moveTo>
                    <a:pt x="7" y="6"/>
                  </a:moveTo>
                  <a:cubicBezTo>
                    <a:pt x="5" y="6"/>
                    <a:pt x="5" y="5"/>
                    <a:pt x="3" y="5"/>
                  </a:cubicBezTo>
                  <a:cubicBezTo>
                    <a:pt x="0" y="5"/>
                    <a:pt x="0" y="5"/>
                    <a:pt x="0" y="5"/>
                  </a:cubicBezTo>
                  <a:cubicBezTo>
                    <a:pt x="0" y="8"/>
                    <a:pt x="0" y="8"/>
                    <a:pt x="0" y="8"/>
                  </a:cubicBezTo>
                  <a:cubicBezTo>
                    <a:pt x="0" y="10"/>
                    <a:pt x="2" y="11"/>
                    <a:pt x="4" y="13"/>
                  </a:cubicBezTo>
                  <a:cubicBezTo>
                    <a:pt x="5" y="14"/>
                    <a:pt x="6" y="16"/>
                    <a:pt x="8" y="16"/>
                  </a:cubicBezTo>
                  <a:cubicBezTo>
                    <a:pt x="10" y="16"/>
                    <a:pt x="10" y="14"/>
                    <a:pt x="12" y="14"/>
                  </a:cubicBezTo>
                  <a:cubicBezTo>
                    <a:pt x="13" y="14"/>
                    <a:pt x="15" y="14"/>
                    <a:pt x="16" y="13"/>
                  </a:cubicBezTo>
                  <a:cubicBezTo>
                    <a:pt x="17" y="11"/>
                    <a:pt x="17" y="9"/>
                    <a:pt x="17" y="7"/>
                  </a:cubicBezTo>
                  <a:cubicBezTo>
                    <a:pt x="17" y="3"/>
                    <a:pt x="17" y="3"/>
                    <a:pt x="17" y="3"/>
                  </a:cubicBezTo>
                  <a:cubicBezTo>
                    <a:pt x="16" y="2"/>
                    <a:pt x="15" y="0"/>
                    <a:pt x="14" y="1"/>
                  </a:cubicBezTo>
                  <a:cubicBezTo>
                    <a:pt x="13" y="1"/>
                    <a:pt x="14" y="1"/>
                    <a:pt x="14" y="2"/>
                  </a:cubicBezTo>
                  <a:cubicBezTo>
                    <a:pt x="11" y="4"/>
                    <a:pt x="10" y="6"/>
                    <a:pt x="7" y="6"/>
                  </a:cubicBezTo>
                  <a:close/>
                  <a:moveTo>
                    <a:pt x="621" y="381"/>
                  </a:moveTo>
                  <a:cubicBezTo>
                    <a:pt x="618" y="381"/>
                    <a:pt x="616" y="381"/>
                    <a:pt x="614" y="381"/>
                  </a:cubicBezTo>
                  <a:cubicBezTo>
                    <a:pt x="610" y="381"/>
                    <a:pt x="607" y="380"/>
                    <a:pt x="603" y="380"/>
                  </a:cubicBezTo>
                  <a:cubicBezTo>
                    <a:pt x="602" y="380"/>
                    <a:pt x="602" y="383"/>
                    <a:pt x="602" y="384"/>
                  </a:cubicBezTo>
                  <a:cubicBezTo>
                    <a:pt x="602" y="387"/>
                    <a:pt x="603" y="388"/>
                    <a:pt x="603" y="390"/>
                  </a:cubicBezTo>
                  <a:cubicBezTo>
                    <a:pt x="604" y="392"/>
                    <a:pt x="605" y="395"/>
                    <a:pt x="607" y="395"/>
                  </a:cubicBezTo>
                  <a:cubicBezTo>
                    <a:pt x="629" y="395"/>
                    <a:pt x="629" y="395"/>
                    <a:pt x="629" y="395"/>
                  </a:cubicBezTo>
                  <a:cubicBezTo>
                    <a:pt x="634" y="395"/>
                    <a:pt x="634" y="399"/>
                    <a:pt x="637" y="402"/>
                  </a:cubicBezTo>
                  <a:cubicBezTo>
                    <a:pt x="639" y="404"/>
                    <a:pt x="640" y="404"/>
                    <a:pt x="642" y="404"/>
                  </a:cubicBezTo>
                  <a:cubicBezTo>
                    <a:pt x="644" y="405"/>
                    <a:pt x="645" y="406"/>
                    <a:pt x="647" y="407"/>
                  </a:cubicBezTo>
                  <a:cubicBezTo>
                    <a:pt x="647" y="403"/>
                    <a:pt x="645" y="402"/>
                    <a:pt x="644" y="399"/>
                  </a:cubicBezTo>
                  <a:cubicBezTo>
                    <a:pt x="643" y="395"/>
                    <a:pt x="643" y="393"/>
                    <a:pt x="640" y="390"/>
                  </a:cubicBezTo>
                  <a:cubicBezTo>
                    <a:pt x="638" y="389"/>
                    <a:pt x="636" y="389"/>
                    <a:pt x="634" y="388"/>
                  </a:cubicBezTo>
                  <a:cubicBezTo>
                    <a:pt x="630" y="384"/>
                    <a:pt x="627" y="381"/>
                    <a:pt x="621" y="381"/>
                  </a:cubicBezTo>
                  <a:close/>
                  <a:moveTo>
                    <a:pt x="622" y="397"/>
                  </a:moveTo>
                  <a:cubicBezTo>
                    <a:pt x="622" y="397"/>
                    <a:pt x="621" y="397"/>
                    <a:pt x="620" y="397"/>
                  </a:cubicBezTo>
                  <a:cubicBezTo>
                    <a:pt x="621" y="400"/>
                    <a:pt x="620" y="402"/>
                    <a:pt x="620" y="405"/>
                  </a:cubicBezTo>
                  <a:cubicBezTo>
                    <a:pt x="620" y="409"/>
                    <a:pt x="624" y="410"/>
                    <a:pt x="624" y="414"/>
                  </a:cubicBezTo>
                  <a:cubicBezTo>
                    <a:pt x="624" y="419"/>
                    <a:pt x="624" y="419"/>
                    <a:pt x="624" y="419"/>
                  </a:cubicBezTo>
                  <a:cubicBezTo>
                    <a:pt x="624" y="425"/>
                    <a:pt x="626" y="428"/>
                    <a:pt x="628" y="433"/>
                  </a:cubicBezTo>
                  <a:cubicBezTo>
                    <a:pt x="629" y="436"/>
                    <a:pt x="630" y="438"/>
                    <a:pt x="633" y="440"/>
                  </a:cubicBezTo>
                  <a:cubicBezTo>
                    <a:pt x="634" y="441"/>
                    <a:pt x="634" y="442"/>
                    <a:pt x="635" y="442"/>
                  </a:cubicBezTo>
                  <a:cubicBezTo>
                    <a:pt x="638" y="442"/>
                    <a:pt x="637" y="439"/>
                    <a:pt x="639" y="438"/>
                  </a:cubicBezTo>
                  <a:cubicBezTo>
                    <a:pt x="640" y="437"/>
                    <a:pt x="641" y="437"/>
                    <a:pt x="643" y="436"/>
                  </a:cubicBezTo>
                  <a:cubicBezTo>
                    <a:pt x="644" y="436"/>
                    <a:pt x="644" y="434"/>
                    <a:pt x="644" y="432"/>
                  </a:cubicBezTo>
                  <a:cubicBezTo>
                    <a:pt x="644" y="428"/>
                    <a:pt x="642" y="426"/>
                    <a:pt x="642" y="422"/>
                  </a:cubicBezTo>
                  <a:cubicBezTo>
                    <a:pt x="642" y="417"/>
                    <a:pt x="642" y="417"/>
                    <a:pt x="642" y="417"/>
                  </a:cubicBezTo>
                  <a:cubicBezTo>
                    <a:pt x="642" y="414"/>
                    <a:pt x="640" y="413"/>
                    <a:pt x="639" y="411"/>
                  </a:cubicBezTo>
                  <a:cubicBezTo>
                    <a:pt x="637" y="409"/>
                    <a:pt x="636" y="407"/>
                    <a:pt x="634" y="405"/>
                  </a:cubicBezTo>
                  <a:cubicBezTo>
                    <a:pt x="630" y="401"/>
                    <a:pt x="628" y="397"/>
                    <a:pt x="622" y="397"/>
                  </a:cubicBezTo>
                  <a:close/>
                  <a:moveTo>
                    <a:pt x="667" y="421"/>
                  </a:moveTo>
                  <a:cubicBezTo>
                    <a:pt x="664" y="422"/>
                    <a:pt x="661" y="423"/>
                    <a:pt x="661" y="427"/>
                  </a:cubicBezTo>
                  <a:cubicBezTo>
                    <a:pt x="661" y="428"/>
                    <a:pt x="662" y="429"/>
                    <a:pt x="664" y="429"/>
                  </a:cubicBezTo>
                  <a:cubicBezTo>
                    <a:pt x="666" y="430"/>
                    <a:pt x="667" y="430"/>
                    <a:pt x="669" y="431"/>
                  </a:cubicBezTo>
                  <a:cubicBezTo>
                    <a:pt x="672" y="433"/>
                    <a:pt x="674" y="435"/>
                    <a:pt x="678" y="435"/>
                  </a:cubicBezTo>
                  <a:cubicBezTo>
                    <a:pt x="685" y="436"/>
                    <a:pt x="687" y="442"/>
                    <a:pt x="694" y="442"/>
                  </a:cubicBezTo>
                  <a:cubicBezTo>
                    <a:pt x="696" y="442"/>
                    <a:pt x="698" y="441"/>
                    <a:pt x="698" y="439"/>
                  </a:cubicBezTo>
                  <a:cubicBezTo>
                    <a:pt x="698" y="436"/>
                    <a:pt x="695" y="435"/>
                    <a:pt x="693" y="434"/>
                  </a:cubicBezTo>
                  <a:cubicBezTo>
                    <a:pt x="691" y="431"/>
                    <a:pt x="690" y="429"/>
                    <a:pt x="687" y="427"/>
                  </a:cubicBezTo>
                  <a:cubicBezTo>
                    <a:pt x="684" y="425"/>
                    <a:pt x="684" y="423"/>
                    <a:pt x="680" y="422"/>
                  </a:cubicBezTo>
                  <a:cubicBezTo>
                    <a:pt x="674" y="420"/>
                    <a:pt x="674" y="420"/>
                    <a:pt x="667" y="421"/>
                  </a:cubicBezTo>
                  <a:close/>
                  <a:moveTo>
                    <a:pt x="652" y="421"/>
                  </a:moveTo>
                  <a:cubicBezTo>
                    <a:pt x="649" y="421"/>
                    <a:pt x="647" y="422"/>
                    <a:pt x="647" y="425"/>
                  </a:cubicBezTo>
                  <a:cubicBezTo>
                    <a:pt x="647" y="427"/>
                    <a:pt x="648" y="428"/>
                    <a:pt x="649" y="429"/>
                  </a:cubicBezTo>
                  <a:cubicBezTo>
                    <a:pt x="651" y="431"/>
                    <a:pt x="651" y="433"/>
                    <a:pt x="651" y="436"/>
                  </a:cubicBezTo>
                  <a:cubicBezTo>
                    <a:pt x="649" y="437"/>
                    <a:pt x="648" y="439"/>
                    <a:pt x="647" y="440"/>
                  </a:cubicBezTo>
                  <a:cubicBezTo>
                    <a:pt x="645" y="442"/>
                    <a:pt x="642" y="442"/>
                    <a:pt x="642" y="445"/>
                  </a:cubicBezTo>
                  <a:cubicBezTo>
                    <a:pt x="642" y="448"/>
                    <a:pt x="645" y="450"/>
                    <a:pt x="648" y="450"/>
                  </a:cubicBezTo>
                  <a:cubicBezTo>
                    <a:pt x="650" y="450"/>
                    <a:pt x="650" y="450"/>
                    <a:pt x="652" y="450"/>
                  </a:cubicBezTo>
                  <a:cubicBezTo>
                    <a:pt x="653" y="450"/>
                    <a:pt x="654" y="450"/>
                    <a:pt x="655" y="450"/>
                  </a:cubicBezTo>
                  <a:cubicBezTo>
                    <a:pt x="662" y="450"/>
                    <a:pt x="666" y="450"/>
                    <a:pt x="673" y="450"/>
                  </a:cubicBezTo>
                  <a:cubicBezTo>
                    <a:pt x="681" y="450"/>
                    <a:pt x="684" y="455"/>
                    <a:pt x="690" y="459"/>
                  </a:cubicBezTo>
                  <a:cubicBezTo>
                    <a:pt x="691" y="459"/>
                    <a:pt x="691" y="458"/>
                    <a:pt x="691" y="457"/>
                  </a:cubicBezTo>
                  <a:cubicBezTo>
                    <a:pt x="691" y="455"/>
                    <a:pt x="690" y="454"/>
                    <a:pt x="690" y="453"/>
                  </a:cubicBezTo>
                  <a:cubicBezTo>
                    <a:pt x="689" y="450"/>
                    <a:pt x="690" y="447"/>
                    <a:pt x="688" y="446"/>
                  </a:cubicBezTo>
                  <a:cubicBezTo>
                    <a:pt x="686" y="444"/>
                    <a:pt x="684" y="445"/>
                    <a:pt x="682" y="445"/>
                  </a:cubicBezTo>
                  <a:cubicBezTo>
                    <a:pt x="680" y="444"/>
                    <a:pt x="679" y="443"/>
                    <a:pt x="677" y="441"/>
                  </a:cubicBezTo>
                  <a:cubicBezTo>
                    <a:pt x="675" y="439"/>
                    <a:pt x="673" y="439"/>
                    <a:pt x="670" y="439"/>
                  </a:cubicBezTo>
                  <a:cubicBezTo>
                    <a:pt x="668" y="438"/>
                    <a:pt x="667" y="435"/>
                    <a:pt x="665" y="435"/>
                  </a:cubicBezTo>
                  <a:cubicBezTo>
                    <a:pt x="661" y="434"/>
                    <a:pt x="659" y="434"/>
                    <a:pt x="655" y="434"/>
                  </a:cubicBezTo>
                  <a:cubicBezTo>
                    <a:pt x="655" y="428"/>
                    <a:pt x="655" y="428"/>
                    <a:pt x="655" y="428"/>
                  </a:cubicBezTo>
                  <a:cubicBezTo>
                    <a:pt x="655" y="425"/>
                    <a:pt x="653" y="423"/>
                    <a:pt x="652" y="421"/>
                  </a:cubicBezTo>
                  <a:close/>
                  <a:moveTo>
                    <a:pt x="826" y="498"/>
                  </a:moveTo>
                  <a:cubicBezTo>
                    <a:pt x="825" y="498"/>
                    <a:pt x="824" y="500"/>
                    <a:pt x="824" y="501"/>
                  </a:cubicBezTo>
                  <a:cubicBezTo>
                    <a:pt x="824" y="505"/>
                    <a:pt x="827" y="507"/>
                    <a:pt x="830" y="509"/>
                  </a:cubicBezTo>
                  <a:cubicBezTo>
                    <a:pt x="832" y="511"/>
                    <a:pt x="833" y="513"/>
                    <a:pt x="835" y="513"/>
                  </a:cubicBezTo>
                  <a:cubicBezTo>
                    <a:pt x="836" y="513"/>
                    <a:pt x="837" y="512"/>
                    <a:pt x="837" y="511"/>
                  </a:cubicBezTo>
                  <a:cubicBezTo>
                    <a:pt x="837" y="508"/>
                    <a:pt x="832" y="508"/>
                    <a:pt x="831" y="505"/>
                  </a:cubicBezTo>
                  <a:cubicBezTo>
                    <a:pt x="830" y="502"/>
                    <a:pt x="829" y="498"/>
                    <a:pt x="826" y="498"/>
                  </a:cubicBezTo>
                  <a:close/>
                  <a:moveTo>
                    <a:pt x="822" y="523"/>
                  </a:moveTo>
                  <a:cubicBezTo>
                    <a:pt x="821" y="523"/>
                    <a:pt x="820" y="524"/>
                    <a:pt x="818" y="523"/>
                  </a:cubicBezTo>
                  <a:cubicBezTo>
                    <a:pt x="818" y="524"/>
                    <a:pt x="818" y="524"/>
                    <a:pt x="818" y="524"/>
                  </a:cubicBezTo>
                  <a:cubicBezTo>
                    <a:pt x="819" y="526"/>
                    <a:pt x="819" y="527"/>
                    <a:pt x="819" y="529"/>
                  </a:cubicBezTo>
                  <a:cubicBezTo>
                    <a:pt x="819" y="532"/>
                    <a:pt x="817" y="533"/>
                    <a:pt x="817" y="537"/>
                  </a:cubicBezTo>
                  <a:cubicBezTo>
                    <a:pt x="817" y="541"/>
                    <a:pt x="817" y="541"/>
                    <a:pt x="817" y="541"/>
                  </a:cubicBezTo>
                  <a:cubicBezTo>
                    <a:pt x="816" y="544"/>
                    <a:pt x="816" y="544"/>
                    <a:pt x="816" y="544"/>
                  </a:cubicBezTo>
                  <a:cubicBezTo>
                    <a:pt x="816" y="545"/>
                    <a:pt x="816" y="545"/>
                    <a:pt x="816" y="545"/>
                  </a:cubicBezTo>
                  <a:cubicBezTo>
                    <a:pt x="819" y="545"/>
                    <a:pt x="819" y="545"/>
                    <a:pt x="819" y="545"/>
                  </a:cubicBezTo>
                  <a:cubicBezTo>
                    <a:pt x="820" y="545"/>
                    <a:pt x="821" y="545"/>
                    <a:pt x="822" y="544"/>
                  </a:cubicBezTo>
                  <a:cubicBezTo>
                    <a:pt x="823" y="544"/>
                    <a:pt x="823" y="544"/>
                    <a:pt x="824" y="543"/>
                  </a:cubicBezTo>
                  <a:cubicBezTo>
                    <a:pt x="828" y="542"/>
                    <a:pt x="829" y="539"/>
                    <a:pt x="833" y="539"/>
                  </a:cubicBezTo>
                  <a:cubicBezTo>
                    <a:pt x="839" y="539"/>
                    <a:pt x="841" y="544"/>
                    <a:pt x="846" y="549"/>
                  </a:cubicBezTo>
                  <a:cubicBezTo>
                    <a:pt x="848" y="551"/>
                    <a:pt x="849" y="553"/>
                    <a:pt x="852" y="553"/>
                  </a:cubicBezTo>
                  <a:cubicBezTo>
                    <a:pt x="855" y="553"/>
                    <a:pt x="854" y="547"/>
                    <a:pt x="857" y="547"/>
                  </a:cubicBezTo>
                  <a:cubicBezTo>
                    <a:pt x="860" y="547"/>
                    <a:pt x="860" y="549"/>
                    <a:pt x="863" y="549"/>
                  </a:cubicBezTo>
                  <a:cubicBezTo>
                    <a:pt x="863" y="549"/>
                    <a:pt x="863" y="548"/>
                    <a:pt x="863" y="548"/>
                  </a:cubicBezTo>
                  <a:cubicBezTo>
                    <a:pt x="863" y="544"/>
                    <a:pt x="859" y="543"/>
                    <a:pt x="856" y="540"/>
                  </a:cubicBezTo>
                  <a:cubicBezTo>
                    <a:pt x="853" y="538"/>
                    <a:pt x="853" y="535"/>
                    <a:pt x="849" y="534"/>
                  </a:cubicBezTo>
                  <a:cubicBezTo>
                    <a:pt x="849" y="535"/>
                    <a:pt x="849" y="535"/>
                    <a:pt x="849" y="535"/>
                  </a:cubicBezTo>
                  <a:cubicBezTo>
                    <a:pt x="850" y="539"/>
                    <a:pt x="850" y="539"/>
                    <a:pt x="850" y="539"/>
                  </a:cubicBezTo>
                  <a:cubicBezTo>
                    <a:pt x="850" y="542"/>
                    <a:pt x="850" y="542"/>
                    <a:pt x="850" y="542"/>
                  </a:cubicBezTo>
                  <a:cubicBezTo>
                    <a:pt x="847" y="542"/>
                    <a:pt x="847" y="542"/>
                    <a:pt x="847" y="542"/>
                  </a:cubicBezTo>
                  <a:cubicBezTo>
                    <a:pt x="845" y="542"/>
                    <a:pt x="844" y="539"/>
                    <a:pt x="842" y="538"/>
                  </a:cubicBezTo>
                  <a:cubicBezTo>
                    <a:pt x="840" y="537"/>
                    <a:pt x="838" y="538"/>
                    <a:pt x="837" y="536"/>
                  </a:cubicBezTo>
                  <a:cubicBezTo>
                    <a:pt x="836" y="535"/>
                    <a:pt x="837" y="533"/>
                    <a:pt x="835" y="532"/>
                  </a:cubicBezTo>
                  <a:cubicBezTo>
                    <a:pt x="834" y="531"/>
                    <a:pt x="832" y="531"/>
                    <a:pt x="830" y="531"/>
                  </a:cubicBezTo>
                  <a:cubicBezTo>
                    <a:pt x="829" y="531"/>
                    <a:pt x="830" y="529"/>
                    <a:pt x="829" y="528"/>
                  </a:cubicBezTo>
                  <a:cubicBezTo>
                    <a:pt x="827" y="526"/>
                    <a:pt x="826" y="523"/>
                    <a:pt x="822" y="523"/>
                  </a:cubicBezTo>
                  <a:close/>
                  <a:moveTo>
                    <a:pt x="934" y="659"/>
                  </a:moveTo>
                  <a:cubicBezTo>
                    <a:pt x="934" y="660"/>
                    <a:pt x="935" y="661"/>
                    <a:pt x="935" y="662"/>
                  </a:cubicBezTo>
                  <a:cubicBezTo>
                    <a:pt x="937" y="667"/>
                    <a:pt x="938" y="670"/>
                    <a:pt x="939" y="675"/>
                  </a:cubicBezTo>
                  <a:cubicBezTo>
                    <a:pt x="940" y="676"/>
                    <a:pt x="941" y="676"/>
                    <a:pt x="941" y="677"/>
                  </a:cubicBezTo>
                  <a:cubicBezTo>
                    <a:pt x="941" y="678"/>
                    <a:pt x="940" y="678"/>
                    <a:pt x="939" y="678"/>
                  </a:cubicBezTo>
                  <a:cubicBezTo>
                    <a:pt x="938" y="678"/>
                    <a:pt x="938" y="677"/>
                    <a:pt x="937" y="676"/>
                  </a:cubicBezTo>
                  <a:cubicBezTo>
                    <a:pt x="937" y="674"/>
                    <a:pt x="936" y="674"/>
                    <a:pt x="935" y="673"/>
                  </a:cubicBezTo>
                  <a:cubicBezTo>
                    <a:pt x="933" y="675"/>
                    <a:pt x="933" y="678"/>
                    <a:pt x="930" y="678"/>
                  </a:cubicBezTo>
                  <a:cubicBezTo>
                    <a:pt x="928" y="678"/>
                    <a:pt x="925" y="676"/>
                    <a:pt x="925" y="673"/>
                  </a:cubicBezTo>
                  <a:cubicBezTo>
                    <a:pt x="925" y="670"/>
                    <a:pt x="929" y="669"/>
                    <a:pt x="930" y="667"/>
                  </a:cubicBezTo>
                  <a:cubicBezTo>
                    <a:pt x="930" y="666"/>
                    <a:pt x="930" y="666"/>
                    <a:pt x="930" y="666"/>
                  </a:cubicBezTo>
                  <a:cubicBezTo>
                    <a:pt x="928" y="666"/>
                    <a:pt x="926" y="666"/>
                    <a:pt x="925" y="665"/>
                  </a:cubicBezTo>
                  <a:cubicBezTo>
                    <a:pt x="923" y="663"/>
                    <a:pt x="923" y="661"/>
                    <a:pt x="922" y="659"/>
                  </a:cubicBezTo>
                  <a:cubicBezTo>
                    <a:pt x="921" y="657"/>
                    <a:pt x="921" y="655"/>
                    <a:pt x="919" y="655"/>
                  </a:cubicBezTo>
                  <a:cubicBezTo>
                    <a:pt x="917" y="655"/>
                    <a:pt x="917" y="655"/>
                    <a:pt x="917" y="655"/>
                  </a:cubicBezTo>
                  <a:cubicBezTo>
                    <a:pt x="917" y="658"/>
                    <a:pt x="914" y="660"/>
                    <a:pt x="911" y="662"/>
                  </a:cubicBezTo>
                  <a:cubicBezTo>
                    <a:pt x="909" y="662"/>
                    <a:pt x="908" y="664"/>
                    <a:pt x="906" y="664"/>
                  </a:cubicBezTo>
                  <a:cubicBezTo>
                    <a:pt x="904" y="665"/>
                    <a:pt x="902" y="665"/>
                    <a:pt x="900" y="666"/>
                  </a:cubicBezTo>
                  <a:cubicBezTo>
                    <a:pt x="898" y="668"/>
                    <a:pt x="897" y="671"/>
                    <a:pt x="897" y="674"/>
                  </a:cubicBezTo>
                  <a:cubicBezTo>
                    <a:pt x="897" y="677"/>
                    <a:pt x="897" y="677"/>
                    <a:pt x="897" y="677"/>
                  </a:cubicBezTo>
                  <a:cubicBezTo>
                    <a:pt x="902" y="677"/>
                    <a:pt x="902" y="677"/>
                    <a:pt x="902" y="677"/>
                  </a:cubicBezTo>
                  <a:cubicBezTo>
                    <a:pt x="902" y="679"/>
                    <a:pt x="902" y="679"/>
                    <a:pt x="902" y="679"/>
                  </a:cubicBezTo>
                  <a:cubicBezTo>
                    <a:pt x="902" y="680"/>
                    <a:pt x="901" y="681"/>
                    <a:pt x="900" y="682"/>
                  </a:cubicBezTo>
                  <a:cubicBezTo>
                    <a:pt x="899" y="684"/>
                    <a:pt x="897" y="685"/>
                    <a:pt x="895" y="687"/>
                  </a:cubicBezTo>
                  <a:cubicBezTo>
                    <a:pt x="893" y="690"/>
                    <a:pt x="892" y="693"/>
                    <a:pt x="888" y="693"/>
                  </a:cubicBezTo>
                  <a:cubicBezTo>
                    <a:pt x="886" y="693"/>
                    <a:pt x="885" y="692"/>
                    <a:pt x="884" y="694"/>
                  </a:cubicBezTo>
                  <a:cubicBezTo>
                    <a:pt x="883" y="695"/>
                    <a:pt x="883" y="696"/>
                    <a:pt x="882" y="698"/>
                  </a:cubicBezTo>
                  <a:cubicBezTo>
                    <a:pt x="881" y="701"/>
                    <a:pt x="880" y="702"/>
                    <a:pt x="879" y="705"/>
                  </a:cubicBezTo>
                  <a:cubicBezTo>
                    <a:pt x="879" y="706"/>
                    <a:pt x="879" y="706"/>
                    <a:pt x="879" y="706"/>
                  </a:cubicBezTo>
                  <a:cubicBezTo>
                    <a:pt x="891" y="706"/>
                    <a:pt x="891" y="706"/>
                    <a:pt x="891" y="706"/>
                  </a:cubicBezTo>
                  <a:cubicBezTo>
                    <a:pt x="891" y="708"/>
                    <a:pt x="892" y="709"/>
                    <a:pt x="894" y="709"/>
                  </a:cubicBezTo>
                  <a:cubicBezTo>
                    <a:pt x="896" y="709"/>
                    <a:pt x="896" y="708"/>
                    <a:pt x="898" y="708"/>
                  </a:cubicBezTo>
                  <a:cubicBezTo>
                    <a:pt x="900" y="708"/>
                    <a:pt x="902" y="707"/>
                    <a:pt x="904" y="707"/>
                  </a:cubicBezTo>
                  <a:cubicBezTo>
                    <a:pt x="906" y="706"/>
                    <a:pt x="907" y="707"/>
                    <a:pt x="908" y="706"/>
                  </a:cubicBezTo>
                  <a:cubicBezTo>
                    <a:pt x="911" y="704"/>
                    <a:pt x="913" y="703"/>
                    <a:pt x="916" y="700"/>
                  </a:cubicBezTo>
                  <a:cubicBezTo>
                    <a:pt x="917" y="703"/>
                    <a:pt x="916" y="706"/>
                    <a:pt x="918" y="707"/>
                  </a:cubicBezTo>
                  <a:cubicBezTo>
                    <a:pt x="920" y="708"/>
                    <a:pt x="921" y="707"/>
                    <a:pt x="922" y="708"/>
                  </a:cubicBezTo>
                  <a:cubicBezTo>
                    <a:pt x="924" y="709"/>
                    <a:pt x="925" y="709"/>
                    <a:pt x="927" y="709"/>
                  </a:cubicBezTo>
                  <a:cubicBezTo>
                    <a:pt x="929" y="709"/>
                    <a:pt x="929" y="707"/>
                    <a:pt x="931" y="707"/>
                  </a:cubicBezTo>
                  <a:cubicBezTo>
                    <a:pt x="933" y="707"/>
                    <a:pt x="935" y="708"/>
                    <a:pt x="935" y="710"/>
                  </a:cubicBezTo>
                  <a:cubicBezTo>
                    <a:pt x="935" y="719"/>
                    <a:pt x="935" y="719"/>
                    <a:pt x="935" y="719"/>
                  </a:cubicBezTo>
                  <a:cubicBezTo>
                    <a:pt x="936" y="723"/>
                    <a:pt x="936" y="723"/>
                    <a:pt x="936" y="723"/>
                  </a:cubicBezTo>
                  <a:cubicBezTo>
                    <a:pt x="936" y="727"/>
                    <a:pt x="936" y="727"/>
                    <a:pt x="936" y="727"/>
                  </a:cubicBezTo>
                  <a:cubicBezTo>
                    <a:pt x="936" y="730"/>
                    <a:pt x="941" y="729"/>
                    <a:pt x="941" y="732"/>
                  </a:cubicBezTo>
                  <a:cubicBezTo>
                    <a:pt x="941" y="737"/>
                    <a:pt x="941" y="737"/>
                    <a:pt x="941" y="737"/>
                  </a:cubicBezTo>
                  <a:cubicBezTo>
                    <a:pt x="941" y="738"/>
                    <a:pt x="942" y="739"/>
                    <a:pt x="944" y="739"/>
                  </a:cubicBezTo>
                  <a:cubicBezTo>
                    <a:pt x="946" y="741"/>
                    <a:pt x="948" y="743"/>
                    <a:pt x="948" y="746"/>
                  </a:cubicBezTo>
                  <a:cubicBezTo>
                    <a:pt x="946" y="760"/>
                    <a:pt x="946" y="760"/>
                    <a:pt x="946" y="760"/>
                  </a:cubicBezTo>
                  <a:cubicBezTo>
                    <a:pt x="946" y="763"/>
                    <a:pt x="948" y="765"/>
                    <a:pt x="950" y="768"/>
                  </a:cubicBezTo>
                  <a:cubicBezTo>
                    <a:pt x="951" y="770"/>
                    <a:pt x="953" y="772"/>
                    <a:pt x="956" y="772"/>
                  </a:cubicBezTo>
                  <a:cubicBezTo>
                    <a:pt x="957" y="772"/>
                    <a:pt x="957" y="771"/>
                    <a:pt x="958" y="771"/>
                  </a:cubicBezTo>
                  <a:cubicBezTo>
                    <a:pt x="960" y="771"/>
                    <a:pt x="961" y="773"/>
                    <a:pt x="963" y="774"/>
                  </a:cubicBezTo>
                  <a:cubicBezTo>
                    <a:pt x="965" y="776"/>
                    <a:pt x="968" y="777"/>
                    <a:pt x="971" y="777"/>
                  </a:cubicBezTo>
                  <a:cubicBezTo>
                    <a:pt x="976" y="777"/>
                    <a:pt x="981" y="777"/>
                    <a:pt x="984" y="781"/>
                  </a:cubicBezTo>
                  <a:cubicBezTo>
                    <a:pt x="984" y="782"/>
                    <a:pt x="984" y="783"/>
                    <a:pt x="985" y="784"/>
                  </a:cubicBezTo>
                  <a:cubicBezTo>
                    <a:pt x="989" y="785"/>
                    <a:pt x="992" y="785"/>
                    <a:pt x="995" y="788"/>
                  </a:cubicBezTo>
                  <a:cubicBezTo>
                    <a:pt x="998" y="790"/>
                    <a:pt x="998" y="792"/>
                    <a:pt x="1000" y="795"/>
                  </a:cubicBezTo>
                  <a:cubicBezTo>
                    <a:pt x="1000" y="796"/>
                    <a:pt x="1001" y="798"/>
                    <a:pt x="1003" y="798"/>
                  </a:cubicBezTo>
                  <a:cubicBezTo>
                    <a:pt x="1004" y="798"/>
                    <a:pt x="1004" y="797"/>
                    <a:pt x="1005" y="797"/>
                  </a:cubicBezTo>
                  <a:cubicBezTo>
                    <a:pt x="1008" y="795"/>
                    <a:pt x="1010" y="793"/>
                    <a:pt x="1014" y="793"/>
                  </a:cubicBezTo>
                  <a:cubicBezTo>
                    <a:pt x="1016" y="793"/>
                    <a:pt x="1018" y="795"/>
                    <a:pt x="1020" y="795"/>
                  </a:cubicBezTo>
                  <a:cubicBezTo>
                    <a:pt x="1022" y="795"/>
                    <a:pt x="1022" y="793"/>
                    <a:pt x="1022" y="792"/>
                  </a:cubicBezTo>
                  <a:cubicBezTo>
                    <a:pt x="1022" y="790"/>
                    <a:pt x="1021" y="789"/>
                    <a:pt x="1019" y="787"/>
                  </a:cubicBezTo>
                  <a:cubicBezTo>
                    <a:pt x="1018" y="786"/>
                    <a:pt x="1018" y="785"/>
                    <a:pt x="1017" y="784"/>
                  </a:cubicBezTo>
                  <a:cubicBezTo>
                    <a:pt x="1015" y="782"/>
                    <a:pt x="1015" y="781"/>
                    <a:pt x="1014" y="779"/>
                  </a:cubicBezTo>
                  <a:cubicBezTo>
                    <a:pt x="1013" y="776"/>
                    <a:pt x="1012" y="774"/>
                    <a:pt x="1012" y="771"/>
                  </a:cubicBezTo>
                  <a:cubicBezTo>
                    <a:pt x="1012" y="765"/>
                    <a:pt x="1012" y="765"/>
                    <a:pt x="1012" y="765"/>
                  </a:cubicBezTo>
                  <a:cubicBezTo>
                    <a:pt x="1012" y="762"/>
                    <a:pt x="1014" y="761"/>
                    <a:pt x="1017" y="759"/>
                  </a:cubicBezTo>
                  <a:cubicBezTo>
                    <a:pt x="1019" y="756"/>
                    <a:pt x="1021" y="755"/>
                    <a:pt x="1025" y="752"/>
                  </a:cubicBezTo>
                  <a:cubicBezTo>
                    <a:pt x="1028" y="750"/>
                    <a:pt x="1032" y="750"/>
                    <a:pt x="1033" y="747"/>
                  </a:cubicBezTo>
                  <a:cubicBezTo>
                    <a:pt x="1029" y="746"/>
                    <a:pt x="1028" y="744"/>
                    <a:pt x="1025" y="744"/>
                  </a:cubicBezTo>
                  <a:cubicBezTo>
                    <a:pt x="1014" y="744"/>
                    <a:pt x="1014" y="744"/>
                    <a:pt x="1014" y="744"/>
                  </a:cubicBezTo>
                  <a:cubicBezTo>
                    <a:pt x="1009" y="744"/>
                    <a:pt x="1006" y="743"/>
                    <a:pt x="1002" y="742"/>
                  </a:cubicBezTo>
                  <a:cubicBezTo>
                    <a:pt x="1000" y="741"/>
                    <a:pt x="999" y="739"/>
                    <a:pt x="997" y="739"/>
                  </a:cubicBezTo>
                  <a:cubicBezTo>
                    <a:pt x="990" y="739"/>
                    <a:pt x="990" y="739"/>
                    <a:pt x="990" y="739"/>
                  </a:cubicBezTo>
                  <a:cubicBezTo>
                    <a:pt x="987" y="739"/>
                    <a:pt x="985" y="737"/>
                    <a:pt x="983" y="734"/>
                  </a:cubicBezTo>
                  <a:cubicBezTo>
                    <a:pt x="980" y="731"/>
                    <a:pt x="979" y="729"/>
                    <a:pt x="978" y="725"/>
                  </a:cubicBezTo>
                  <a:cubicBezTo>
                    <a:pt x="977" y="720"/>
                    <a:pt x="977" y="717"/>
                    <a:pt x="976" y="713"/>
                  </a:cubicBezTo>
                  <a:cubicBezTo>
                    <a:pt x="975" y="710"/>
                    <a:pt x="972" y="709"/>
                    <a:pt x="972" y="706"/>
                  </a:cubicBezTo>
                  <a:cubicBezTo>
                    <a:pt x="972" y="701"/>
                    <a:pt x="972" y="701"/>
                    <a:pt x="972" y="701"/>
                  </a:cubicBezTo>
                  <a:cubicBezTo>
                    <a:pt x="972" y="699"/>
                    <a:pt x="970" y="697"/>
                    <a:pt x="970" y="694"/>
                  </a:cubicBezTo>
                  <a:cubicBezTo>
                    <a:pt x="970" y="692"/>
                    <a:pt x="971" y="691"/>
                    <a:pt x="971" y="689"/>
                  </a:cubicBezTo>
                  <a:cubicBezTo>
                    <a:pt x="971" y="685"/>
                    <a:pt x="967" y="683"/>
                    <a:pt x="967" y="679"/>
                  </a:cubicBezTo>
                  <a:cubicBezTo>
                    <a:pt x="967" y="675"/>
                    <a:pt x="967" y="675"/>
                    <a:pt x="967" y="675"/>
                  </a:cubicBezTo>
                  <a:cubicBezTo>
                    <a:pt x="965" y="673"/>
                    <a:pt x="964" y="672"/>
                    <a:pt x="963" y="670"/>
                  </a:cubicBezTo>
                  <a:cubicBezTo>
                    <a:pt x="962" y="668"/>
                    <a:pt x="960" y="667"/>
                    <a:pt x="960" y="665"/>
                  </a:cubicBezTo>
                  <a:cubicBezTo>
                    <a:pt x="960" y="661"/>
                    <a:pt x="960" y="661"/>
                    <a:pt x="960" y="661"/>
                  </a:cubicBezTo>
                  <a:cubicBezTo>
                    <a:pt x="960" y="658"/>
                    <a:pt x="957" y="658"/>
                    <a:pt x="955" y="658"/>
                  </a:cubicBezTo>
                  <a:cubicBezTo>
                    <a:pt x="951" y="658"/>
                    <a:pt x="951" y="658"/>
                    <a:pt x="951" y="658"/>
                  </a:cubicBezTo>
                  <a:cubicBezTo>
                    <a:pt x="949" y="658"/>
                    <a:pt x="948" y="656"/>
                    <a:pt x="946" y="656"/>
                  </a:cubicBezTo>
                  <a:cubicBezTo>
                    <a:pt x="941" y="656"/>
                    <a:pt x="934" y="654"/>
                    <a:pt x="934" y="659"/>
                  </a:cubicBezTo>
                  <a:close/>
                  <a:moveTo>
                    <a:pt x="1020" y="781"/>
                  </a:moveTo>
                  <a:cubicBezTo>
                    <a:pt x="1020" y="779"/>
                    <a:pt x="1022" y="779"/>
                    <a:pt x="1023" y="779"/>
                  </a:cubicBezTo>
                  <a:cubicBezTo>
                    <a:pt x="1025" y="777"/>
                    <a:pt x="1027" y="777"/>
                    <a:pt x="1030" y="777"/>
                  </a:cubicBezTo>
                  <a:cubicBezTo>
                    <a:pt x="1033" y="777"/>
                    <a:pt x="1036" y="776"/>
                    <a:pt x="1037" y="779"/>
                  </a:cubicBezTo>
                  <a:cubicBezTo>
                    <a:pt x="1037" y="785"/>
                    <a:pt x="1037" y="785"/>
                    <a:pt x="1037" y="785"/>
                  </a:cubicBezTo>
                  <a:cubicBezTo>
                    <a:pt x="1037" y="788"/>
                    <a:pt x="1036" y="791"/>
                    <a:pt x="1034" y="791"/>
                  </a:cubicBezTo>
                  <a:cubicBezTo>
                    <a:pt x="1030" y="791"/>
                    <a:pt x="1030" y="783"/>
                    <a:pt x="1026" y="783"/>
                  </a:cubicBezTo>
                  <a:cubicBezTo>
                    <a:pt x="1026" y="783"/>
                    <a:pt x="1026" y="784"/>
                    <a:pt x="1025" y="784"/>
                  </a:cubicBezTo>
                  <a:cubicBezTo>
                    <a:pt x="1023" y="784"/>
                    <a:pt x="1020" y="783"/>
                    <a:pt x="1020" y="781"/>
                  </a:cubicBezTo>
                  <a:close/>
                  <a:moveTo>
                    <a:pt x="1057" y="767"/>
                  </a:moveTo>
                  <a:cubicBezTo>
                    <a:pt x="1055" y="767"/>
                    <a:pt x="1053" y="768"/>
                    <a:pt x="1053" y="770"/>
                  </a:cubicBezTo>
                  <a:cubicBezTo>
                    <a:pt x="1053" y="775"/>
                    <a:pt x="1053" y="775"/>
                    <a:pt x="1053" y="775"/>
                  </a:cubicBezTo>
                  <a:cubicBezTo>
                    <a:pt x="1053" y="777"/>
                    <a:pt x="1055" y="778"/>
                    <a:pt x="1057" y="778"/>
                  </a:cubicBezTo>
                  <a:cubicBezTo>
                    <a:pt x="1059" y="778"/>
                    <a:pt x="1059" y="778"/>
                    <a:pt x="1059" y="778"/>
                  </a:cubicBezTo>
                  <a:cubicBezTo>
                    <a:pt x="1059" y="774"/>
                    <a:pt x="1059" y="774"/>
                    <a:pt x="1059" y="774"/>
                  </a:cubicBezTo>
                  <a:cubicBezTo>
                    <a:pt x="1059" y="771"/>
                    <a:pt x="1058" y="770"/>
                    <a:pt x="1057" y="767"/>
                  </a:cubicBezTo>
                  <a:close/>
                  <a:moveTo>
                    <a:pt x="1116" y="743"/>
                  </a:moveTo>
                  <a:cubicBezTo>
                    <a:pt x="1116" y="743"/>
                    <a:pt x="1115" y="742"/>
                    <a:pt x="1115" y="742"/>
                  </a:cubicBezTo>
                  <a:cubicBezTo>
                    <a:pt x="1113" y="742"/>
                    <a:pt x="1113" y="745"/>
                    <a:pt x="1111" y="745"/>
                  </a:cubicBezTo>
                  <a:cubicBezTo>
                    <a:pt x="1108" y="745"/>
                    <a:pt x="1107" y="744"/>
                    <a:pt x="1105" y="743"/>
                  </a:cubicBezTo>
                  <a:cubicBezTo>
                    <a:pt x="1101" y="758"/>
                    <a:pt x="1101" y="758"/>
                    <a:pt x="1101" y="758"/>
                  </a:cubicBezTo>
                  <a:cubicBezTo>
                    <a:pt x="1101" y="760"/>
                    <a:pt x="1102" y="761"/>
                    <a:pt x="1102" y="763"/>
                  </a:cubicBezTo>
                  <a:cubicBezTo>
                    <a:pt x="1102" y="764"/>
                    <a:pt x="1102" y="764"/>
                    <a:pt x="1102" y="765"/>
                  </a:cubicBezTo>
                  <a:cubicBezTo>
                    <a:pt x="1100" y="765"/>
                    <a:pt x="1099" y="764"/>
                    <a:pt x="1098" y="765"/>
                  </a:cubicBezTo>
                  <a:cubicBezTo>
                    <a:pt x="1097" y="767"/>
                    <a:pt x="1098" y="768"/>
                    <a:pt x="1098" y="770"/>
                  </a:cubicBezTo>
                  <a:cubicBezTo>
                    <a:pt x="1096" y="776"/>
                    <a:pt x="1096" y="776"/>
                    <a:pt x="1096" y="776"/>
                  </a:cubicBezTo>
                  <a:cubicBezTo>
                    <a:pt x="1096" y="778"/>
                    <a:pt x="1096" y="778"/>
                    <a:pt x="1096" y="778"/>
                  </a:cubicBezTo>
                  <a:cubicBezTo>
                    <a:pt x="1097" y="778"/>
                    <a:pt x="1097" y="778"/>
                    <a:pt x="1097" y="778"/>
                  </a:cubicBezTo>
                  <a:cubicBezTo>
                    <a:pt x="1099" y="778"/>
                    <a:pt x="1099" y="777"/>
                    <a:pt x="1101" y="777"/>
                  </a:cubicBezTo>
                  <a:cubicBezTo>
                    <a:pt x="1101" y="777"/>
                    <a:pt x="1101" y="778"/>
                    <a:pt x="1101" y="779"/>
                  </a:cubicBezTo>
                  <a:cubicBezTo>
                    <a:pt x="1101" y="781"/>
                    <a:pt x="1098" y="782"/>
                    <a:pt x="1098" y="785"/>
                  </a:cubicBezTo>
                  <a:cubicBezTo>
                    <a:pt x="1098" y="786"/>
                    <a:pt x="1099" y="786"/>
                    <a:pt x="1099" y="788"/>
                  </a:cubicBezTo>
                  <a:cubicBezTo>
                    <a:pt x="1099" y="800"/>
                    <a:pt x="1099" y="800"/>
                    <a:pt x="1099" y="800"/>
                  </a:cubicBezTo>
                  <a:cubicBezTo>
                    <a:pt x="1100" y="800"/>
                    <a:pt x="1100" y="802"/>
                    <a:pt x="1102" y="802"/>
                  </a:cubicBezTo>
                  <a:cubicBezTo>
                    <a:pt x="1104" y="804"/>
                    <a:pt x="1105" y="803"/>
                    <a:pt x="1108" y="803"/>
                  </a:cubicBezTo>
                  <a:cubicBezTo>
                    <a:pt x="1110" y="803"/>
                    <a:pt x="1112" y="802"/>
                    <a:pt x="1114" y="802"/>
                  </a:cubicBezTo>
                  <a:cubicBezTo>
                    <a:pt x="1118" y="802"/>
                    <a:pt x="1118" y="802"/>
                    <a:pt x="1118" y="802"/>
                  </a:cubicBezTo>
                  <a:cubicBezTo>
                    <a:pt x="1119" y="797"/>
                    <a:pt x="1117" y="792"/>
                    <a:pt x="1121" y="789"/>
                  </a:cubicBezTo>
                  <a:cubicBezTo>
                    <a:pt x="1123" y="790"/>
                    <a:pt x="1122" y="792"/>
                    <a:pt x="1123" y="794"/>
                  </a:cubicBezTo>
                  <a:cubicBezTo>
                    <a:pt x="1125" y="797"/>
                    <a:pt x="1128" y="796"/>
                    <a:pt x="1130" y="799"/>
                  </a:cubicBezTo>
                  <a:cubicBezTo>
                    <a:pt x="1129" y="801"/>
                    <a:pt x="1127" y="803"/>
                    <a:pt x="1127" y="806"/>
                  </a:cubicBezTo>
                  <a:cubicBezTo>
                    <a:pt x="1127" y="807"/>
                    <a:pt x="1127" y="807"/>
                    <a:pt x="1127" y="808"/>
                  </a:cubicBezTo>
                  <a:cubicBezTo>
                    <a:pt x="1131" y="808"/>
                    <a:pt x="1132" y="811"/>
                    <a:pt x="1136" y="811"/>
                  </a:cubicBezTo>
                  <a:cubicBezTo>
                    <a:pt x="1137" y="811"/>
                    <a:pt x="1138" y="810"/>
                    <a:pt x="1139" y="809"/>
                  </a:cubicBezTo>
                  <a:cubicBezTo>
                    <a:pt x="1140" y="808"/>
                    <a:pt x="1142" y="807"/>
                    <a:pt x="1142" y="805"/>
                  </a:cubicBezTo>
                  <a:cubicBezTo>
                    <a:pt x="1142" y="803"/>
                    <a:pt x="1140" y="803"/>
                    <a:pt x="1138" y="801"/>
                  </a:cubicBezTo>
                  <a:cubicBezTo>
                    <a:pt x="1142" y="800"/>
                    <a:pt x="1143" y="801"/>
                    <a:pt x="1147" y="801"/>
                  </a:cubicBezTo>
                  <a:cubicBezTo>
                    <a:pt x="1147" y="801"/>
                    <a:pt x="1147" y="801"/>
                    <a:pt x="1148" y="801"/>
                  </a:cubicBezTo>
                  <a:cubicBezTo>
                    <a:pt x="1149" y="801"/>
                    <a:pt x="1149" y="802"/>
                    <a:pt x="1150" y="802"/>
                  </a:cubicBezTo>
                  <a:cubicBezTo>
                    <a:pt x="1151" y="795"/>
                    <a:pt x="1154" y="792"/>
                    <a:pt x="1154" y="785"/>
                  </a:cubicBezTo>
                  <a:cubicBezTo>
                    <a:pt x="1154" y="779"/>
                    <a:pt x="1154" y="779"/>
                    <a:pt x="1154" y="779"/>
                  </a:cubicBezTo>
                  <a:cubicBezTo>
                    <a:pt x="1154" y="778"/>
                    <a:pt x="1156" y="778"/>
                    <a:pt x="1156" y="777"/>
                  </a:cubicBezTo>
                  <a:cubicBezTo>
                    <a:pt x="1157" y="774"/>
                    <a:pt x="1157" y="772"/>
                    <a:pt x="1157" y="768"/>
                  </a:cubicBezTo>
                  <a:cubicBezTo>
                    <a:pt x="1157" y="765"/>
                    <a:pt x="1157" y="763"/>
                    <a:pt x="1155" y="761"/>
                  </a:cubicBezTo>
                  <a:cubicBezTo>
                    <a:pt x="1153" y="760"/>
                    <a:pt x="1152" y="759"/>
                    <a:pt x="1151" y="758"/>
                  </a:cubicBezTo>
                  <a:cubicBezTo>
                    <a:pt x="1148" y="753"/>
                    <a:pt x="1145" y="749"/>
                    <a:pt x="1140" y="749"/>
                  </a:cubicBezTo>
                  <a:cubicBezTo>
                    <a:pt x="1137" y="749"/>
                    <a:pt x="1137" y="755"/>
                    <a:pt x="1134" y="755"/>
                  </a:cubicBezTo>
                  <a:cubicBezTo>
                    <a:pt x="1133" y="755"/>
                    <a:pt x="1133" y="754"/>
                    <a:pt x="1133" y="753"/>
                  </a:cubicBezTo>
                  <a:cubicBezTo>
                    <a:pt x="1130" y="752"/>
                    <a:pt x="1129" y="750"/>
                    <a:pt x="1127" y="748"/>
                  </a:cubicBezTo>
                  <a:cubicBezTo>
                    <a:pt x="1126" y="747"/>
                    <a:pt x="1124" y="747"/>
                    <a:pt x="1123" y="747"/>
                  </a:cubicBezTo>
                  <a:cubicBezTo>
                    <a:pt x="1121" y="746"/>
                    <a:pt x="1120" y="744"/>
                    <a:pt x="1118" y="744"/>
                  </a:cubicBezTo>
                  <a:cubicBezTo>
                    <a:pt x="1118" y="744"/>
                    <a:pt x="1117" y="744"/>
                    <a:pt x="1117" y="745"/>
                  </a:cubicBezTo>
                  <a:cubicBezTo>
                    <a:pt x="1116" y="744"/>
                    <a:pt x="1116" y="743"/>
                    <a:pt x="1116" y="743"/>
                  </a:cubicBezTo>
                  <a:close/>
                  <a:moveTo>
                    <a:pt x="1084" y="773"/>
                  </a:moveTo>
                  <a:cubicBezTo>
                    <a:pt x="1084" y="775"/>
                    <a:pt x="1084" y="776"/>
                    <a:pt x="1085" y="777"/>
                  </a:cubicBezTo>
                  <a:cubicBezTo>
                    <a:pt x="1088" y="775"/>
                    <a:pt x="1090" y="774"/>
                    <a:pt x="1090" y="771"/>
                  </a:cubicBezTo>
                  <a:cubicBezTo>
                    <a:pt x="1090" y="770"/>
                    <a:pt x="1090" y="768"/>
                    <a:pt x="1089" y="768"/>
                  </a:cubicBezTo>
                  <a:cubicBezTo>
                    <a:pt x="1086" y="768"/>
                    <a:pt x="1084" y="770"/>
                    <a:pt x="1084" y="773"/>
                  </a:cubicBezTo>
                  <a:close/>
                  <a:moveTo>
                    <a:pt x="46" y="270"/>
                  </a:moveTo>
                  <a:cubicBezTo>
                    <a:pt x="46" y="271"/>
                    <a:pt x="48" y="272"/>
                    <a:pt x="48" y="273"/>
                  </a:cubicBezTo>
                  <a:cubicBezTo>
                    <a:pt x="48" y="274"/>
                    <a:pt x="48" y="275"/>
                    <a:pt x="48" y="276"/>
                  </a:cubicBezTo>
                  <a:cubicBezTo>
                    <a:pt x="47" y="276"/>
                    <a:pt x="47" y="276"/>
                    <a:pt x="47" y="276"/>
                  </a:cubicBezTo>
                  <a:cubicBezTo>
                    <a:pt x="46" y="276"/>
                    <a:pt x="46" y="276"/>
                    <a:pt x="46" y="276"/>
                  </a:cubicBezTo>
                  <a:cubicBezTo>
                    <a:pt x="43" y="276"/>
                    <a:pt x="43" y="276"/>
                    <a:pt x="43" y="276"/>
                  </a:cubicBezTo>
                  <a:cubicBezTo>
                    <a:pt x="42" y="277"/>
                    <a:pt x="42" y="277"/>
                    <a:pt x="42" y="278"/>
                  </a:cubicBezTo>
                  <a:cubicBezTo>
                    <a:pt x="42" y="282"/>
                    <a:pt x="46" y="284"/>
                    <a:pt x="48" y="288"/>
                  </a:cubicBezTo>
                  <a:cubicBezTo>
                    <a:pt x="49" y="290"/>
                    <a:pt x="49" y="291"/>
                    <a:pt x="50" y="293"/>
                  </a:cubicBezTo>
                  <a:cubicBezTo>
                    <a:pt x="51" y="295"/>
                    <a:pt x="52" y="297"/>
                    <a:pt x="54" y="297"/>
                  </a:cubicBezTo>
                  <a:cubicBezTo>
                    <a:pt x="56" y="297"/>
                    <a:pt x="57" y="296"/>
                    <a:pt x="59" y="296"/>
                  </a:cubicBezTo>
                  <a:cubicBezTo>
                    <a:pt x="63" y="296"/>
                    <a:pt x="63" y="304"/>
                    <a:pt x="68" y="304"/>
                  </a:cubicBezTo>
                  <a:cubicBezTo>
                    <a:pt x="76" y="304"/>
                    <a:pt x="76" y="304"/>
                    <a:pt x="76" y="304"/>
                  </a:cubicBezTo>
                  <a:cubicBezTo>
                    <a:pt x="78" y="306"/>
                    <a:pt x="79" y="308"/>
                    <a:pt x="82" y="310"/>
                  </a:cubicBezTo>
                  <a:cubicBezTo>
                    <a:pt x="85" y="311"/>
                    <a:pt x="87" y="311"/>
                    <a:pt x="90" y="312"/>
                  </a:cubicBezTo>
                  <a:cubicBezTo>
                    <a:pt x="94" y="313"/>
                    <a:pt x="96" y="314"/>
                    <a:pt x="99" y="316"/>
                  </a:cubicBezTo>
                  <a:cubicBezTo>
                    <a:pt x="101" y="317"/>
                    <a:pt x="100" y="320"/>
                    <a:pt x="102" y="320"/>
                  </a:cubicBezTo>
                  <a:cubicBezTo>
                    <a:pt x="104" y="320"/>
                    <a:pt x="105" y="318"/>
                    <a:pt x="108" y="318"/>
                  </a:cubicBezTo>
                  <a:cubicBezTo>
                    <a:pt x="111" y="318"/>
                    <a:pt x="115" y="319"/>
                    <a:pt x="115" y="316"/>
                  </a:cubicBezTo>
                  <a:cubicBezTo>
                    <a:pt x="115" y="312"/>
                    <a:pt x="115" y="307"/>
                    <a:pt x="111" y="307"/>
                  </a:cubicBezTo>
                  <a:cubicBezTo>
                    <a:pt x="109" y="307"/>
                    <a:pt x="108" y="308"/>
                    <a:pt x="106" y="309"/>
                  </a:cubicBezTo>
                  <a:cubicBezTo>
                    <a:pt x="104" y="306"/>
                    <a:pt x="106" y="304"/>
                    <a:pt x="103" y="301"/>
                  </a:cubicBezTo>
                  <a:cubicBezTo>
                    <a:pt x="102" y="299"/>
                    <a:pt x="100" y="300"/>
                    <a:pt x="98" y="298"/>
                  </a:cubicBezTo>
                  <a:cubicBezTo>
                    <a:pt x="94" y="295"/>
                    <a:pt x="93" y="292"/>
                    <a:pt x="90" y="289"/>
                  </a:cubicBezTo>
                  <a:cubicBezTo>
                    <a:pt x="89" y="290"/>
                    <a:pt x="89" y="291"/>
                    <a:pt x="88" y="292"/>
                  </a:cubicBezTo>
                  <a:cubicBezTo>
                    <a:pt x="84" y="292"/>
                    <a:pt x="84" y="292"/>
                    <a:pt x="84" y="292"/>
                  </a:cubicBezTo>
                  <a:cubicBezTo>
                    <a:pt x="81" y="292"/>
                    <a:pt x="79" y="291"/>
                    <a:pt x="76" y="290"/>
                  </a:cubicBezTo>
                  <a:cubicBezTo>
                    <a:pt x="78" y="289"/>
                    <a:pt x="80" y="288"/>
                    <a:pt x="82" y="287"/>
                  </a:cubicBezTo>
                  <a:cubicBezTo>
                    <a:pt x="83" y="287"/>
                    <a:pt x="85" y="286"/>
                    <a:pt x="85" y="284"/>
                  </a:cubicBezTo>
                  <a:cubicBezTo>
                    <a:pt x="85" y="283"/>
                    <a:pt x="84" y="282"/>
                    <a:pt x="82" y="282"/>
                  </a:cubicBezTo>
                  <a:cubicBezTo>
                    <a:pt x="80" y="282"/>
                    <a:pt x="79" y="282"/>
                    <a:pt x="77" y="282"/>
                  </a:cubicBezTo>
                  <a:cubicBezTo>
                    <a:pt x="76" y="282"/>
                    <a:pt x="76" y="281"/>
                    <a:pt x="75" y="281"/>
                  </a:cubicBezTo>
                  <a:cubicBezTo>
                    <a:pt x="73" y="280"/>
                    <a:pt x="71" y="280"/>
                    <a:pt x="69" y="279"/>
                  </a:cubicBezTo>
                  <a:cubicBezTo>
                    <a:pt x="68" y="278"/>
                    <a:pt x="67" y="277"/>
                    <a:pt x="66" y="276"/>
                  </a:cubicBezTo>
                  <a:cubicBezTo>
                    <a:pt x="65" y="275"/>
                    <a:pt x="64" y="275"/>
                    <a:pt x="62" y="275"/>
                  </a:cubicBezTo>
                  <a:cubicBezTo>
                    <a:pt x="60" y="275"/>
                    <a:pt x="57" y="275"/>
                    <a:pt x="57" y="273"/>
                  </a:cubicBezTo>
                  <a:cubicBezTo>
                    <a:pt x="57" y="271"/>
                    <a:pt x="59" y="270"/>
                    <a:pt x="61" y="270"/>
                  </a:cubicBezTo>
                  <a:cubicBezTo>
                    <a:pt x="61" y="269"/>
                    <a:pt x="61" y="269"/>
                    <a:pt x="61" y="269"/>
                  </a:cubicBezTo>
                  <a:cubicBezTo>
                    <a:pt x="60" y="268"/>
                    <a:pt x="59" y="267"/>
                    <a:pt x="57" y="267"/>
                  </a:cubicBezTo>
                  <a:cubicBezTo>
                    <a:pt x="55" y="267"/>
                    <a:pt x="53" y="267"/>
                    <a:pt x="51" y="267"/>
                  </a:cubicBezTo>
                  <a:cubicBezTo>
                    <a:pt x="49" y="268"/>
                    <a:pt x="46" y="268"/>
                    <a:pt x="46" y="270"/>
                  </a:cubicBezTo>
                  <a:close/>
                  <a:moveTo>
                    <a:pt x="171" y="326"/>
                  </a:moveTo>
                  <a:cubicBezTo>
                    <a:pt x="169" y="326"/>
                    <a:pt x="168" y="327"/>
                    <a:pt x="166" y="328"/>
                  </a:cubicBezTo>
                  <a:cubicBezTo>
                    <a:pt x="166" y="329"/>
                    <a:pt x="166" y="329"/>
                    <a:pt x="166" y="329"/>
                  </a:cubicBezTo>
                  <a:cubicBezTo>
                    <a:pt x="167" y="330"/>
                    <a:pt x="169" y="330"/>
                    <a:pt x="170" y="331"/>
                  </a:cubicBezTo>
                  <a:cubicBezTo>
                    <a:pt x="172" y="332"/>
                    <a:pt x="172" y="333"/>
                    <a:pt x="173" y="334"/>
                  </a:cubicBezTo>
                  <a:cubicBezTo>
                    <a:pt x="175" y="334"/>
                    <a:pt x="176" y="333"/>
                    <a:pt x="178" y="334"/>
                  </a:cubicBezTo>
                  <a:cubicBezTo>
                    <a:pt x="179" y="335"/>
                    <a:pt x="179" y="336"/>
                    <a:pt x="180" y="337"/>
                  </a:cubicBezTo>
                  <a:cubicBezTo>
                    <a:pt x="181" y="339"/>
                    <a:pt x="182" y="339"/>
                    <a:pt x="183" y="340"/>
                  </a:cubicBezTo>
                  <a:cubicBezTo>
                    <a:pt x="184" y="341"/>
                    <a:pt x="184" y="344"/>
                    <a:pt x="186" y="344"/>
                  </a:cubicBezTo>
                  <a:cubicBezTo>
                    <a:pt x="189" y="344"/>
                    <a:pt x="189" y="341"/>
                    <a:pt x="189" y="339"/>
                  </a:cubicBezTo>
                  <a:cubicBezTo>
                    <a:pt x="189" y="338"/>
                    <a:pt x="189" y="337"/>
                    <a:pt x="188" y="337"/>
                  </a:cubicBezTo>
                  <a:cubicBezTo>
                    <a:pt x="186" y="335"/>
                    <a:pt x="186" y="334"/>
                    <a:pt x="186" y="332"/>
                  </a:cubicBezTo>
                  <a:cubicBezTo>
                    <a:pt x="185" y="330"/>
                    <a:pt x="186" y="327"/>
                    <a:pt x="183" y="326"/>
                  </a:cubicBezTo>
                  <a:cubicBezTo>
                    <a:pt x="182" y="326"/>
                    <a:pt x="181" y="325"/>
                    <a:pt x="180" y="325"/>
                  </a:cubicBezTo>
                  <a:cubicBezTo>
                    <a:pt x="179" y="326"/>
                    <a:pt x="178" y="327"/>
                    <a:pt x="177" y="327"/>
                  </a:cubicBezTo>
                  <a:cubicBezTo>
                    <a:pt x="175" y="327"/>
                    <a:pt x="174" y="326"/>
                    <a:pt x="171" y="326"/>
                  </a:cubicBezTo>
                  <a:close/>
                  <a:moveTo>
                    <a:pt x="194" y="386"/>
                  </a:moveTo>
                  <a:cubicBezTo>
                    <a:pt x="194" y="389"/>
                    <a:pt x="194" y="391"/>
                    <a:pt x="192" y="394"/>
                  </a:cubicBezTo>
                  <a:cubicBezTo>
                    <a:pt x="191" y="395"/>
                    <a:pt x="190" y="395"/>
                    <a:pt x="188" y="395"/>
                  </a:cubicBezTo>
                  <a:cubicBezTo>
                    <a:pt x="187" y="396"/>
                    <a:pt x="187" y="397"/>
                    <a:pt x="186" y="397"/>
                  </a:cubicBezTo>
                  <a:cubicBezTo>
                    <a:pt x="185" y="398"/>
                    <a:pt x="184" y="398"/>
                    <a:pt x="182" y="398"/>
                  </a:cubicBezTo>
                  <a:cubicBezTo>
                    <a:pt x="180" y="399"/>
                    <a:pt x="180" y="400"/>
                    <a:pt x="178" y="400"/>
                  </a:cubicBezTo>
                  <a:cubicBezTo>
                    <a:pt x="175" y="400"/>
                    <a:pt x="174" y="399"/>
                    <a:pt x="173" y="397"/>
                  </a:cubicBezTo>
                  <a:cubicBezTo>
                    <a:pt x="171" y="397"/>
                    <a:pt x="168" y="398"/>
                    <a:pt x="168" y="400"/>
                  </a:cubicBezTo>
                  <a:cubicBezTo>
                    <a:pt x="168" y="403"/>
                    <a:pt x="168" y="405"/>
                    <a:pt x="170" y="405"/>
                  </a:cubicBezTo>
                  <a:cubicBezTo>
                    <a:pt x="172" y="406"/>
                    <a:pt x="174" y="406"/>
                    <a:pt x="175" y="408"/>
                  </a:cubicBezTo>
                  <a:cubicBezTo>
                    <a:pt x="177" y="411"/>
                    <a:pt x="176" y="414"/>
                    <a:pt x="179" y="416"/>
                  </a:cubicBezTo>
                  <a:cubicBezTo>
                    <a:pt x="182" y="417"/>
                    <a:pt x="184" y="416"/>
                    <a:pt x="186" y="418"/>
                  </a:cubicBezTo>
                  <a:cubicBezTo>
                    <a:pt x="188" y="420"/>
                    <a:pt x="187" y="422"/>
                    <a:pt x="187" y="424"/>
                  </a:cubicBezTo>
                  <a:cubicBezTo>
                    <a:pt x="188" y="427"/>
                    <a:pt x="190" y="427"/>
                    <a:pt x="192" y="429"/>
                  </a:cubicBezTo>
                  <a:cubicBezTo>
                    <a:pt x="194" y="431"/>
                    <a:pt x="194" y="433"/>
                    <a:pt x="195" y="436"/>
                  </a:cubicBezTo>
                  <a:cubicBezTo>
                    <a:pt x="196" y="437"/>
                    <a:pt x="195" y="438"/>
                    <a:pt x="196" y="440"/>
                  </a:cubicBezTo>
                  <a:cubicBezTo>
                    <a:pt x="198" y="442"/>
                    <a:pt x="200" y="442"/>
                    <a:pt x="204" y="443"/>
                  </a:cubicBezTo>
                  <a:cubicBezTo>
                    <a:pt x="208" y="444"/>
                    <a:pt x="211" y="446"/>
                    <a:pt x="213" y="450"/>
                  </a:cubicBezTo>
                  <a:cubicBezTo>
                    <a:pt x="215" y="453"/>
                    <a:pt x="218" y="454"/>
                    <a:pt x="218" y="457"/>
                  </a:cubicBezTo>
                  <a:cubicBezTo>
                    <a:pt x="218" y="459"/>
                    <a:pt x="216" y="460"/>
                    <a:pt x="216" y="462"/>
                  </a:cubicBezTo>
                  <a:cubicBezTo>
                    <a:pt x="216" y="464"/>
                    <a:pt x="218" y="465"/>
                    <a:pt x="219" y="467"/>
                  </a:cubicBezTo>
                  <a:cubicBezTo>
                    <a:pt x="220" y="470"/>
                    <a:pt x="218" y="472"/>
                    <a:pt x="220" y="474"/>
                  </a:cubicBezTo>
                  <a:cubicBezTo>
                    <a:pt x="221" y="476"/>
                    <a:pt x="222" y="476"/>
                    <a:pt x="224" y="476"/>
                  </a:cubicBezTo>
                  <a:cubicBezTo>
                    <a:pt x="228" y="476"/>
                    <a:pt x="230" y="475"/>
                    <a:pt x="234" y="473"/>
                  </a:cubicBezTo>
                  <a:cubicBezTo>
                    <a:pt x="235" y="473"/>
                    <a:pt x="234" y="471"/>
                    <a:pt x="236" y="470"/>
                  </a:cubicBezTo>
                  <a:cubicBezTo>
                    <a:pt x="238" y="468"/>
                    <a:pt x="241" y="467"/>
                    <a:pt x="241" y="464"/>
                  </a:cubicBezTo>
                  <a:cubicBezTo>
                    <a:pt x="241" y="461"/>
                    <a:pt x="238" y="460"/>
                    <a:pt x="238" y="457"/>
                  </a:cubicBezTo>
                  <a:cubicBezTo>
                    <a:pt x="238" y="454"/>
                    <a:pt x="238" y="454"/>
                    <a:pt x="238" y="454"/>
                  </a:cubicBezTo>
                  <a:cubicBezTo>
                    <a:pt x="238" y="453"/>
                    <a:pt x="239" y="452"/>
                    <a:pt x="239" y="451"/>
                  </a:cubicBezTo>
                  <a:cubicBezTo>
                    <a:pt x="240" y="448"/>
                    <a:pt x="240" y="447"/>
                    <a:pt x="241" y="444"/>
                  </a:cubicBezTo>
                  <a:cubicBezTo>
                    <a:pt x="241" y="443"/>
                    <a:pt x="242" y="442"/>
                    <a:pt x="242" y="441"/>
                  </a:cubicBezTo>
                  <a:cubicBezTo>
                    <a:pt x="242" y="436"/>
                    <a:pt x="242" y="436"/>
                    <a:pt x="242" y="436"/>
                  </a:cubicBezTo>
                  <a:cubicBezTo>
                    <a:pt x="242" y="433"/>
                    <a:pt x="240" y="433"/>
                    <a:pt x="238" y="432"/>
                  </a:cubicBezTo>
                  <a:cubicBezTo>
                    <a:pt x="236" y="429"/>
                    <a:pt x="234" y="426"/>
                    <a:pt x="234" y="423"/>
                  </a:cubicBezTo>
                  <a:cubicBezTo>
                    <a:pt x="233" y="422"/>
                    <a:pt x="232" y="423"/>
                    <a:pt x="231" y="423"/>
                  </a:cubicBezTo>
                  <a:cubicBezTo>
                    <a:pt x="227" y="423"/>
                    <a:pt x="225" y="420"/>
                    <a:pt x="222" y="418"/>
                  </a:cubicBezTo>
                  <a:cubicBezTo>
                    <a:pt x="218" y="415"/>
                    <a:pt x="215" y="412"/>
                    <a:pt x="214" y="407"/>
                  </a:cubicBezTo>
                  <a:cubicBezTo>
                    <a:pt x="213" y="403"/>
                    <a:pt x="210" y="402"/>
                    <a:pt x="208" y="398"/>
                  </a:cubicBezTo>
                  <a:cubicBezTo>
                    <a:pt x="207" y="397"/>
                    <a:pt x="206" y="396"/>
                    <a:pt x="206" y="394"/>
                  </a:cubicBezTo>
                  <a:cubicBezTo>
                    <a:pt x="205" y="392"/>
                    <a:pt x="206" y="391"/>
                    <a:pt x="205" y="390"/>
                  </a:cubicBezTo>
                  <a:cubicBezTo>
                    <a:pt x="204" y="389"/>
                    <a:pt x="203" y="390"/>
                    <a:pt x="202" y="389"/>
                  </a:cubicBezTo>
                  <a:cubicBezTo>
                    <a:pt x="201" y="388"/>
                    <a:pt x="201" y="386"/>
                    <a:pt x="199" y="385"/>
                  </a:cubicBezTo>
                  <a:cubicBezTo>
                    <a:pt x="197" y="385"/>
                    <a:pt x="196" y="386"/>
                    <a:pt x="194" y="386"/>
                  </a:cubicBezTo>
                  <a:close/>
                  <a:moveTo>
                    <a:pt x="290" y="375"/>
                  </a:moveTo>
                  <a:cubicBezTo>
                    <a:pt x="289" y="373"/>
                    <a:pt x="288" y="372"/>
                    <a:pt x="287" y="372"/>
                  </a:cubicBezTo>
                  <a:cubicBezTo>
                    <a:pt x="285" y="372"/>
                    <a:pt x="285" y="373"/>
                    <a:pt x="284" y="374"/>
                  </a:cubicBezTo>
                  <a:cubicBezTo>
                    <a:pt x="283" y="375"/>
                    <a:pt x="282" y="375"/>
                    <a:pt x="282" y="377"/>
                  </a:cubicBezTo>
                  <a:cubicBezTo>
                    <a:pt x="282" y="379"/>
                    <a:pt x="284" y="381"/>
                    <a:pt x="286" y="381"/>
                  </a:cubicBezTo>
                  <a:cubicBezTo>
                    <a:pt x="288" y="381"/>
                    <a:pt x="289" y="379"/>
                    <a:pt x="291" y="379"/>
                  </a:cubicBezTo>
                  <a:cubicBezTo>
                    <a:pt x="293" y="379"/>
                    <a:pt x="294" y="381"/>
                    <a:pt x="297" y="381"/>
                  </a:cubicBezTo>
                  <a:cubicBezTo>
                    <a:pt x="298" y="381"/>
                    <a:pt x="299" y="380"/>
                    <a:pt x="299" y="379"/>
                  </a:cubicBezTo>
                  <a:cubicBezTo>
                    <a:pt x="299" y="375"/>
                    <a:pt x="299" y="375"/>
                    <a:pt x="299" y="375"/>
                  </a:cubicBezTo>
                  <a:cubicBezTo>
                    <a:pt x="296" y="375"/>
                    <a:pt x="296" y="375"/>
                    <a:pt x="296" y="375"/>
                  </a:cubicBezTo>
                  <a:cubicBezTo>
                    <a:pt x="295" y="375"/>
                    <a:pt x="295" y="377"/>
                    <a:pt x="294" y="377"/>
                  </a:cubicBezTo>
                  <a:cubicBezTo>
                    <a:pt x="292" y="377"/>
                    <a:pt x="291" y="375"/>
                    <a:pt x="290" y="375"/>
                  </a:cubicBezTo>
                  <a:close/>
                  <a:moveTo>
                    <a:pt x="290" y="511"/>
                  </a:moveTo>
                  <a:cubicBezTo>
                    <a:pt x="290" y="514"/>
                    <a:pt x="293" y="514"/>
                    <a:pt x="295" y="515"/>
                  </a:cubicBezTo>
                  <a:cubicBezTo>
                    <a:pt x="297" y="516"/>
                    <a:pt x="297" y="519"/>
                    <a:pt x="299" y="519"/>
                  </a:cubicBezTo>
                  <a:cubicBezTo>
                    <a:pt x="301" y="519"/>
                    <a:pt x="301" y="517"/>
                    <a:pt x="302" y="517"/>
                  </a:cubicBezTo>
                  <a:cubicBezTo>
                    <a:pt x="303" y="516"/>
                    <a:pt x="303" y="516"/>
                    <a:pt x="304" y="516"/>
                  </a:cubicBezTo>
                  <a:cubicBezTo>
                    <a:pt x="306" y="516"/>
                    <a:pt x="307" y="516"/>
                    <a:pt x="309" y="516"/>
                  </a:cubicBezTo>
                  <a:cubicBezTo>
                    <a:pt x="313" y="516"/>
                    <a:pt x="319" y="516"/>
                    <a:pt x="319" y="512"/>
                  </a:cubicBezTo>
                  <a:cubicBezTo>
                    <a:pt x="319" y="510"/>
                    <a:pt x="316" y="509"/>
                    <a:pt x="314" y="509"/>
                  </a:cubicBezTo>
                  <a:cubicBezTo>
                    <a:pt x="309" y="509"/>
                    <a:pt x="307" y="508"/>
                    <a:pt x="303" y="508"/>
                  </a:cubicBezTo>
                  <a:cubicBezTo>
                    <a:pt x="303" y="507"/>
                    <a:pt x="303" y="507"/>
                    <a:pt x="303" y="507"/>
                  </a:cubicBezTo>
                  <a:cubicBezTo>
                    <a:pt x="299" y="506"/>
                    <a:pt x="297" y="507"/>
                    <a:pt x="294" y="508"/>
                  </a:cubicBezTo>
                  <a:cubicBezTo>
                    <a:pt x="292" y="509"/>
                    <a:pt x="290" y="510"/>
                    <a:pt x="290" y="511"/>
                  </a:cubicBezTo>
                  <a:close/>
                  <a:moveTo>
                    <a:pt x="281" y="524"/>
                  </a:moveTo>
                  <a:cubicBezTo>
                    <a:pt x="274" y="524"/>
                    <a:pt x="274" y="524"/>
                    <a:pt x="274" y="524"/>
                  </a:cubicBezTo>
                  <a:cubicBezTo>
                    <a:pt x="274" y="524"/>
                    <a:pt x="274" y="524"/>
                    <a:pt x="274" y="525"/>
                  </a:cubicBezTo>
                  <a:cubicBezTo>
                    <a:pt x="274" y="527"/>
                    <a:pt x="276" y="527"/>
                    <a:pt x="278" y="529"/>
                  </a:cubicBezTo>
                  <a:cubicBezTo>
                    <a:pt x="280" y="532"/>
                    <a:pt x="281" y="534"/>
                    <a:pt x="283" y="538"/>
                  </a:cubicBezTo>
                  <a:cubicBezTo>
                    <a:pt x="284" y="540"/>
                    <a:pt x="284" y="542"/>
                    <a:pt x="285" y="543"/>
                  </a:cubicBezTo>
                  <a:cubicBezTo>
                    <a:pt x="286" y="543"/>
                    <a:pt x="287" y="544"/>
                    <a:pt x="288" y="545"/>
                  </a:cubicBezTo>
                  <a:cubicBezTo>
                    <a:pt x="290" y="547"/>
                    <a:pt x="291" y="550"/>
                    <a:pt x="294" y="551"/>
                  </a:cubicBezTo>
                  <a:cubicBezTo>
                    <a:pt x="295" y="550"/>
                    <a:pt x="295" y="550"/>
                    <a:pt x="295" y="550"/>
                  </a:cubicBezTo>
                  <a:cubicBezTo>
                    <a:pt x="295" y="547"/>
                    <a:pt x="295" y="545"/>
                    <a:pt x="295" y="542"/>
                  </a:cubicBezTo>
                  <a:cubicBezTo>
                    <a:pt x="292" y="542"/>
                    <a:pt x="290" y="542"/>
                    <a:pt x="288" y="540"/>
                  </a:cubicBezTo>
                  <a:cubicBezTo>
                    <a:pt x="286" y="538"/>
                    <a:pt x="287" y="536"/>
                    <a:pt x="286" y="534"/>
                  </a:cubicBezTo>
                  <a:cubicBezTo>
                    <a:pt x="284" y="530"/>
                    <a:pt x="282" y="528"/>
                    <a:pt x="281" y="524"/>
                  </a:cubicBezTo>
                  <a:close/>
                  <a:moveTo>
                    <a:pt x="280" y="547"/>
                  </a:moveTo>
                  <a:cubicBezTo>
                    <a:pt x="280" y="548"/>
                    <a:pt x="280" y="548"/>
                    <a:pt x="280" y="548"/>
                  </a:cubicBezTo>
                  <a:cubicBezTo>
                    <a:pt x="280" y="550"/>
                    <a:pt x="281" y="551"/>
                    <a:pt x="281" y="552"/>
                  </a:cubicBezTo>
                  <a:cubicBezTo>
                    <a:pt x="281" y="554"/>
                    <a:pt x="278" y="555"/>
                    <a:pt x="278" y="558"/>
                  </a:cubicBezTo>
                  <a:cubicBezTo>
                    <a:pt x="278" y="561"/>
                    <a:pt x="278" y="561"/>
                    <a:pt x="278" y="561"/>
                  </a:cubicBezTo>
                  <a:cubicBezTo>
                    <a:pt x="278" y="563"/>
                    <a:pt x="276" y="563"/>
                    <a:pt x="275" y="564"/>
                  </a:cubicBezTo>
                  <a:cubicBezTo>
                    <a:pt x="274" y="566"/>
                    <a:pt x="274" y="568"/>
                    <a:pt x="273" y="568"/>
                  </a:cubicBezTo>
                  <a:cubicBezTo>
                    <a:pt x="271" y="569"/>
                    <a:pt x="269" y="569"/>
                    <a:pt x="269" y="571"/>
                  </a:cubicBezTo>
                  <a:cubicBezTo>
                    <a:pt x="269" y="573"/>
                    <a:pt x="271" y="573"/>
                    <a:pt x="273" y="573"/>
                  </a:cubicBezTo>
                  <a:cubicBezTo>
                    <a:pt x="275" y="573"/>
                    <a:pt x="277" y="573"/>
                    <a:pt x="279" y="573"/>
                  </a:cubicBezTo>
                  <a:cubicBezTo>
                    <a:pt x="283" y="573"/>
                    <a:pt x="289" y="571"/>
                    <a:pt x="289" y="567"/>
                  </a:cubicBezTo>
                  <a:cubicBezTo>
                    <a:pt x="289" y="562"/>
                    <a:pt x="289" y="558"/>
                    <a:pt x="286" y="554"/>
                  </a:cubicBezTo>
                  <a:cubicBezTo>
                    <a:pt x="284" y="551"/>
                    <a:pt x="283" y="548"/>
                    <a:pt x="280" y="547"/>
                  </a:cubicBezTo>
                  <a:close/>
                  <a:moveTo>
                    <a:pt x="324" y="607"/>
                  </a:moveTo>
                  <a:cubicBezTo>
                    <a:pt x="320" y="609"/>
                    <a:pt x="318" y="611"/>
                    <a:pt x="314" y="611"/>
                  </a:cubicBezTo>
                  <a:cubicBezTo>
                    <a:pt x="312" y="611"/>
                    <a:pt x="311" y="610"/>
                    <a:pt x="308" y="610"/>
                  </a:cubicBezTo>
                  <a:cubicBezTo>
                    <a:pt x="306" y="610"/>
                    <a:pt x="305" y="613"/>
                    <a:pt x="305" y="615"/>
                  </a:cubicBezTo>
                  <a:cubicBezTo>
                    <a:pt x="305" y="618"/>
                    <a:pt x="304" y="619"/>
                    <a:pt x="304" y="621"/>
                  </a:cubicBezTo>
                  <a:cubicBezTo>
                    <a:pt x="304" y="626"/>
                    <a:pt x="301" y="628"/>
                    <a:pt x="301" y="632"/>
                  </a:cubicBezTo>
                  <a:cubicBezTo>
                    <a:pt x="301" y="635"/>
                    <a:pt x="303" y="636"/>
                    <a:pt x="304" y="638"/>
                  </a:cubicBezTo>
                  <a:cubicBezTo>
                    <a:pt x="306" y="641"/>
                    <a:pt x="306" y="643"/>
                    <a:pt x="307" y="646"/>
                  </a:cubicBezTo>
                  <a:cubicBezTo>
                    <a:pt x="308" y="648"/>
                    <a:pt x="310" y="649"/>
                    <a:pt x="311" y="651"/>
                  </a:cubicBezTo>
                  <a:cubicBezTo>
                    <a:pt x="315" y="654"/>
                    <a:pt x="315" y="658"/>
                    <a:pt x="316" y="663"/>
                  </a:cubicBezTo>
                  <a:cubicBezTo>
                    <a:pt x="317" y="666"/>
                    <a:pt x="316" y="669"/>
                    <a:pt x="320" y="671"/>
                  </a:cubicBezTo>
                  <a:cubicBezTo>
                    <a:pt x="322" y="672"/>
                    <a:pt x="325" y="671"/>
                    <a:pt x="326" y="674"/>
                  </a:cubicBezTo>
                  <a:cubicBezTo>
                    <a:pt x="326" y="676"/>
                    <a:pt x="326" y="678"/>
                    <a:pt x="327" y="679"/>
                  </a:cubicBezTo>
                  <a:cubicBezTo>
                    <a:pt x="328" y="681"/>
                    <a:pt x="330" y="681"/>
                    <a:pt x="331" y="682"/>
                  </a:cubicBezTo>
                  <a:cubicBezTo>
                    <a:pt x="333" y="683"/>
                    <a:pt x="334" y="685"/>
                    <a:pt x="337" y="685"/>
                  </a:cubicBezTo>
                  <a:cubicBezTo>
                    <a:pt x="340" y="685"/>
                    <a:pt x="341" y="683"/>
                    <a:pt x="344" y="682"/>
                  </a:cubicBezTo>
                  <a:cubicBezTo>
                    <a:pt x="347" y="681"/>
                    <a:pt x="347" y="678"/>
                    <a:pt x="350" y="678"/>
                  </a:cubicBezTo>
                  <a:cubicBezTo>
                    <a:pt x="352" y="678"/>
                    <a:pt x="353" y="678"/>
                    <a:pt x="354" y="678"/>
                  </a:cubicBezTo>
                  <a:cubicBezTo>
                    <a:pt x="355" y="678"/>
                    <a:pt x="355" y="677"/>
                    <a:pt x="355" y="676"/>
                  </a:cubicBezTo>
                  <a:cubicBezTo>
                    <a:pt x="355" y="674"/>
                    <a:pt x="353" y="673"/>
                    <a:pt x="353" y="670"/>
                  </a:cubicBezTo>
                  <a:cubicBezTo>
                    <a:pt x="353" y="669"/>
                    <a:pt x="354" y="670"/>
                    <a:pt x="355" y="669"/>
                  </a:cubicBezTo>
                  <a:cubicBezTo>
                    <a:pt x="356" y="672"/>
                    <a:pt x="357" y="674"/>
                    <a:pt x="360" y="675"/>
                  </a:cubicBezTo>
                  <a:cubicBezTo>
                    <a:pt x="361" y="674"/>
                    <a:pt x="361" y="673"/>
                    <a:pt x="361" y="672"/>
                  </a:cubicBezTo>
                  <a:cubicBezTo>
                    <a:pt x="361" y="669"/>
                    <a:pt x="360" y="668"/>
                    <a:pt x="359" y="666"/>
                  </a:cubicBezTo>
                  <a:cubicBezTo>
                    <a:pt x="359" y="665"/>
                    <a:pt x="359" y="663"/>
                    <a:pt x="357" y="663"/>
                  </a:cubicBezTo>
                  <a:cubicBezTo>
                    <a:pt x="356" y="663"/>
                    <a:pt x="355" y="664"/>
                    <a:pt x="354" y="664"/>
                  </a:cubicBezTo>
                  <a:cubicBezTo>
                    <a:pt x="351" y="664"/>
                    <a:pt x="351" y="660"/>
                    <a:pt x="350" y="658"/>
                  </a:cubicBezTo>
                  <a:cubicBezTo>
                    <a:pt x="350" y="656"/>
                    <a:pt x="347" y="656"/>
                    <a:pt x="347" y="654"/>
                  </a:cubicBezTo>
                  <a:cubicBezTo>
                    <a:pt x="347" y="653"/>
                    <a:pt x="350" y="652"/>
                    <a:pt x="350" y="651"/>
                  </a:cubicBezTo>
                  <a:cubicBezTo>
                    <a:pt x="350" y="646"/>
                    <a:pt x="342" y="646"/>
                    <a:pt x="340" y="641"/>
                  </a:cubicBezTo>
                  <a:cubicBezTo>
                    <a:pt x="338" y="637"/>
                    <a:pt x="338" y="633"/>
                    <a:pt x="336" y="629"/>
                  </a:cubicBezTo>
                  <a:cubicBezTo>
                    <a:pt x="333" y="624"/>
                    <a:pt x="332" y="622"/>
                    <a:pt x="331" y="617"/>
                  </a:cubicBezTo>
                  <a:cubicBezTo>
                    <a:pt x="330" y="612"/>
                    <a:pt x="329" y="607"/>
                    <a:pt x="324" y="607"/>
                  </a:cubicBezTo>
                  <a:close/>
                  <a:moveTo>
                    <a:pt x="386" y="707"/>
                  </a:moveTo>
                  <a:cubicBezTo>
                    <a:pt x="386" y="714"/>
                    <a:pt x="386" y="714"/>
                    <a:pt x="386" y="714"/>
                  </a:cubicBezTo>
                  <a:cubicBezTo>
                    <a:pt x="386" y="716"/>
                    <a:pt x="384" y="717"/>
                    <a:pt x="384" y="720"/>
                  </a:cubicBezTo>
                  <a:cubicBezTo>
                    <a:pt x="384" y="723"/>
                    <a:pt x="386" y="725"/>
                    <a:pt x="389" y="726"/>
                  </a:cubicBezTo>
                  <a:cubicBezTo>
                    <a:pt x="390" y="726"/>
                    <a:pt x="390" y="727"/>
                    <a:pt x="392" y="727"/>
                  </a:cubicBezTo>
                  <a:cubicBezTo>
                    <a:pt x="394" y="728"/>
                    <a:pt x="395" y="728"/>
                    <a:pt x="398" y="728"/>
                  </a:cubicBezTo>
                  <a:cubicBezTo>
                    <a:pt x="400" y="729"/>
                    <a:pt x="401" y="731"/>
                    <a:pt x="403" y="733"/>
                  </a:cubicBezTo>
                  <a:cubicBezTo>
                    <a:pt x="406" y="736"/>
                    <a:pt x="408" y="737"/>
                    <a:pt x="412" y="739"/>
                  </a:cubicBezTo>
                  <a:cubicBezTo>
                    <a:pt x="413" y="739"/>
                    <a:pt x="413" y="738"/>
                    <a:pt x="413" y="737"/>
                  </a:cubicBezTo>
                  <a:cubicBezTo>
                    <a:pt x="413" y="733"/>
                    <a:pt x="411" y="731"/>
                    <a:pt x="409" y="728"/>
                  </a:cubicBezTo>
                  <a:cubicBezTo>
                    <a:pt x="406" y="724"/>
                    <a:pt x="405" y="721"/>
                    <a:pt x="401" y="718"/>
                  </a:cubicBezTo>
                  <a:cubicBezTo>
                    <a:pt x="399" y="717"/>
                    <a:pt x="400" y="715"/>
                    <a:pt x="399" y="713"/>
                  </a:cubicBezTo>
                  <a:cubicBezTo>
                    <a:pt x="398" y="711"/>
                    <a:pt x="397" y="711"/>
                    <a:pt x="396" y="710"/>
                  </a:cubicBezTo>
                  <a:cubicBezTo>
                    <a:pt x="394" y="709"/>
                    <a:pt x="394" y="707"/>
                    <a:pt x="393" y="706"/>
                  </a:cubicBezTo>
                  <a:cubicBezTo>
                    <a:pt x="391" y="705"/>
                    <a:pt x="388" y="705"/>
                    <a:pt x="386" y="707"/>
                  </a:cubicBezTo>
                  <a:close/>
                  <a:moveTo>
                    <a:pt x="431" y="750"/>
                  </a:moveTo>
                  <a:cubicBezTo>
                    <a:pt x="429" y="748"/>
                    <a:pt x="427" y="747"/>
                    <a:pt x="425" y="747"/>
                  </a:cubicBezTo>
                  <a:cubicBezTo>
                    <a:pt x="423" y="747"/>
                    <a:pt x="422" y="748"/>
                    <a:pt x="422" y="749"/>
                  </a:cubicBezTo>
                  <a:cubicBezTo>
                    <a:pt x="422" y="754"/>
                    <a:pt x="425" y="756"/>
                    <a:pt x="426" y="760"/>
                  </a:cubicBezTo>
                  <a:cubicBezTo>
                    <a:pt x="428" y="764"/>
                    <a:pt x="427" y="767"/>
                    <a:pt x="428" y="770"/>
                  </a:cubicBezTo>
                  <a:cubicBezTo>
                    <a:pt x="427" y="770"/>
                    <a:pt x="427" y="770"/>
                    <a:pt x="426" y="770"/>
                  </a:cubicBezTo>
                  <a:cubicBezTo>
                    <a:pt x="424" y="770"/>
                    <a:pt x="424" y="768"/>
                    <a:pt x="421" y="768"/>
                  </a:cubicBezTo>
                  <a:cubicBezTo>
                    <a:pt x="420" y="768"/>
                    <a:pt x="420" y="768"/>
                    <a:pt x="420" y="769"/>
                  </a:cubicBezTo>
                  <a:cubicBezTo>
                    <a:pt x="420" y="771"/>
                    <a:pt x="423" y="772"/>
                    <a:pt x="425" y="773"/>
                  </a:cubicBezTo>
                  <a:cubicBezTo>
                    <a:pt x="427" y="775"/>
                    <a:pt x="429" y="777"/>
                    <a:pt x="430" y="780"/>
                  </a:cubicBezTo>
                  <a:cubicBezTo>
                    <a:pt x="433" y="777"/>
                    <a:pt x="433" y="775"/>
                    <a:pt x="436" y="773"/>
                  </a:cubicBezTo>
                  <a:cubicBezTo>
                    <a:pt x="440" y="771"/>
                    <a:pt x="442" y="769"/>
                    <a:pt x="442" y="765"/>
                  </a:cubicBezTo>
                  <a:cubicBezTo>
                    <a:pt x="442" y="761"/>
                    <a:pt x="439" y="760"/>
                    <a:pt x="437" y="758"/>
                  </a:cubicBezTo>
                  <a:cubicBezTo>
                    <a:pt x="434" y="754"/>
                    <a:pt x="433" y="753"/>
                    <a:pt x="431" y="750"/>
                  </a:cubicBezTo>
                  <a:close/>
                  <a:moveTo>
                    <a:pt x="451" y="774"/>
                  </a:moveTo>
                  <a:cubicBezTo>
                    <a:pt x="450" y="772"/>
                    <a:pt x="449" y="771"/>
                    <a:pt x="447" y="771"/>
                  </a:cubicBezTo>
                  <a:cubicBezTo>
                    <a:pt x="444" y="771"/>
                    <a:pt x="442" y="773"/>
                    <a:pt x="442" y="776"/>
                  </a:cubicBezTo>
                  <a:cubicBezTo>
                    <a:pt x="442" y="780"/>
                    <a:pt x="442" y="780"/>
                    <a:pt x="442" y="780"/>
                  </a:cubicBezTo>
                  <a:cubicBezTo>
                    <a:pt x="442" y="783"/>
                    <a:pt x="443" y="785"/>
                    <a:pt x="443" y="788"/>
                  </a:cubicBezTo>
                  <a:cubicBezTo>
                    <a:pt x="443" y="794"/>
                    <a:pt x="443" y="794"/>
                    <a:pt x="443" y="794"/>
                  </a:cubicBezTo>
                  <a:cubicBezTo>
                    <a:pt x="443" y="796"/>
                    <a:pt x="445" y="796"/>
                    <a:pt x="447" y="797"/>
                  </a:cubicBezTo>
                  <a:cubicBezTo>
                    <a:pt x="449" y="798"/>
                    <a:pt x="449" y="799"/>
                    <a:pt x="451" y="800"/>
                  </a:cubicBezTo>
                  <a:cubicBezTo>
                    <a:pt x="454" y="801"/>
                    <a:pt x="457" y="801"/>
                    <a:pt x="457" y="804"/>
                  </a:cubicBezTo>
                  <a:cubicBezTo>
                    <a:pt x="457" y="812"/>
                    <a:pt x="457" y="812"/>
                    <a:pt x="457" y="812"/>
                  </a:cubicBezTo>
                  <a:cubicBezTo>
                    <a:pt x="457" y="815"/>
                    <a:pt x="460" y="816"/>
                    <a:pt x="463" y="817"/>
                  </a:cubicBezTo>
                  <a:cubicBezTo>
                    <a:pt x="464" y="818"/>
                    <a:pt x="464" y="819"/>
                    <a:pt x="465" y="820"/>
                  </a:cubicBezTo>
                  <a:cubicBezTo>
                    <a:pt x="466" y="820"/>
                    <a:pt x="467" y="821"/>
                    <a:pt x="468" y="821"/>
                  </a:cubicBezTo>
                  <a:cubicBezTo>
                    <a:pt x="469" y="821"/>
                    <a:pt x="469" y="821"/>
                    <a:pt x="469" y="821"/>
                  </a:cubicBezTo>
                  <a:cubicBezTo>
                    <a:pt x="469" y="820"/>
                    <a:pt x="469" y="820"/>
                    <a:pt x="469" y="819"/>
                  </a:cubicBezTo>
                  <a:cubicBezTo>
                    <a:pt x="469" y="817"/>
                    <a:pt x="468" y="817"/>
                    <a:pt x="467" y="815"/>
                  </a:cubicBezTo>
                  <a:cubicBezTo>
                    <a:pt x="466" y="812"/>
                    <a:pt x="467" y="810"/>
                    <a:pt x="466" y="808"/>
                  </a:cubicBezTo>
                  <a:cubicBezTo>
                    <a:pt x="465" y="807"/>
                    <a:pt x="464" y="806"/>
                    <a:pt x="464" y="805"/>
                  </a:cubicBezTo>
                  <a:cubicBezTo>
                    <a:pt x="464" y="804"/>
                    <a:pt x="465" y="804"/>
                    <a:pt x="465" y="803"/>
                  </a:cubicBezTo>
                  <a:cubicBezTo>
                    <a:pt x="465" y="800"/>
                    <a:pt x="465" y="800"/>
                    <a:pt x="465" y="800"/>
                  </a:cubicBezTo>
                  <a:cubicBezTo>
                    <a:pt x="465" y="799"/>
                    <a:pt x="466" y="798"/>
                    <a:pt x="467" y="797"/>
                  </a:cubicBezTo>
                  <a:cubicBezTo>
                    <a:pt x="467" y="796"/>
                    <a:pt x="467" y="795"/>
                    <a:pt x="467" y="793"/>
                  </a:cubicBezTo>
                  <a:cubicBezTo>
                    <a:pt x="467" y="790"/>
                    <a:pt x="466" y="788"/>
                    <a:pt x="464" y="786"/>
                  </a:cubicBezTo>
                  <a:cubicBezTo>
                    <a:pt x="462" y="785"/>
                    <a:pt x="461" y="785"/>
                    <a:pt x="459" y="785"/>
                  </a:cubicBezTo>
                  <a:cubicBezTo>
                    <a:pt x="454" y="783"/>
                    <a:pt x="450" y="781"/>
                    <a:pt x="450" y="776"/>
                  </a:cubicBezTo>
                  <a:cubicBezTo>
                    <a:pt x="450" y="775"/>
                    <a:pt x="451" y="775"/>
                    <a:pt x="451" y="774"/>
                  </a:cubicBezTo>
                  <a:close/>
                  <a:moveTo>
                    <a:pt x="620" y="988"/>
                  </a:moveTo>
                  <a:cubicBezTo>
                    <a:pt x="619" y="992"/>
                    <a:pt x="614" y="992"/>
                    <a:pt x="614" y="997"/>
                  </a:cubicBezTo>
                  <a:cubicBezTo>
                    <a:pt x="614" y="998"/>
                    <a:pt x="617" y="998"/>
                    <a:pt x="618" y="1000"/>
                  </a:cubicBezTo>
                  <a:cubicBezTo>
                    <a:pt x="620" y="1001"/>
                    <a:pt x="619" y="1003"/>
                    <a:pt x="621" y="1003"/>
                  </a:cubicBezTo>
                  <a:cubicBezTo>
                    <a:pt x="623" y="1003"/>
                    <a:pt x="623" y="1002"/>
                    <a:pt x="624" y="1001"/>
                  </a:cubicBezTo>
                  <a:cubicBezTo>
                    <a:pt x="625" y="1002"/>
                    <a:pt x="625" y="1004"/>
                    <a:pt x="626" y="1004"/>
                  </a:cubicBezTo>
                  <a:cubicBezTo>
                    <a:pt x="627" y="1005"/>
                    <a:pt x="628" y="1005"/>
                    <a:pt x="629" y="1006"/>
                  </a:cubicBezTo>
                  <a:cubicBezTo>
                    <a:pt x="631" y="1008"/>
                    <a:pt x="630" y="1012"/>
                    <a:pt x="632" y="1012"/>
                  </a:cubicBezTo>
                  <a:cubicBezTo>
                    <a:pt x="633" y="1012"/>
                    <a:pt x="633" y="1010"/>
                    <a:pt x="634" y="1009"/>
                  </a:cubicBezTo>
                  <a:cubicBezTo>
                    <a:pt x="635" y="1009"/>
                    <a:pt x="635" y="1009"/>
                    <a:pt x="636" y="1009"/>
                  </a:cubicBezTo>
                  <a:cubicBezTo>
                    <a:pt x="637" y="1008"/>
                    <a:pt x="636" y="1006"/>
                    <a:pt x="637" y="1004"/>
                  </a:cubicBezTo>
                  <a:cubicBezTo>
                    <a:pt x="638" y="1002"/>
                    <a:pt x="640" y="1002"/>
                    <a:pt x="640" y="1000"/>
                  </a:cubicBezTo>
                  <a:cubicBezTo>
                    <a:pt x="640" y="998"/>
                    <a:pt x="640" y="998"/>
                    <a:pt x="640" y="998"/>
                  </a:cubicBezTo>
                  <a:cubicBezTo>
                    <a:pt x="634" y="998"/>
                    <a:pt x="631" y="996"/>
                    <a:pt x="626" y="993"/>
                  </a:cubicBezTo>
                  <a:cubicBezTo>
                    <a:pt x="624" y="991"/>
                    <a:pt x="623" y="989"/>
                    <a:pt x="620" y="988"/>
                  </a:cubicBezTo>
                  <a:close/>
                  <a:moveTo>
                    <a:pt x="886" y="1110"/>
                  </a:moveTo>
                  <a:cubicBezTo>
                    <a:pt x="887" y="1109"/>
                    <a:pt x="887" y="1109"/>
                    <a:pt x="889" y="1110"/>
                  </a:cubicBezTo>
                  <a:cubicBezTo>
                    <a:pt x="889" y="1112"/>
                    <a:pt x="889" y="1112"/>
                    <a:pt x="889" y="1112"/>
                  </a:cubicBezTo>
                  <a:cubicBezTo>
                    <a:pt x="887" y="1114"/>
                    <a:pt x="885" y="1115"/>
                    <a:pt x="885" y="1117"/>
                  </a:cubicBezTo>
                  <a:cubicBezTo>
                    <a:pt x="885" y="1118"/>
                    <a:pt x="885" y="1119"/>
                    <a:pt x="885" y="1120"/>
                  </a:cubicBezTo>
                  <a:cubicBezTo>
                    <a:pt x="886" y="1120"/>
                    <a:pt x="886" y="1120"/>
                    <a:pt x="887" y="1120"/>
                  </a:cubicBezTo>
                  <a:cubicBezTo>
                    <a:pt x="889" y="1120"/>
                    <a:pt x="890" y="1117"/>
                    <a:pt x="892" y="1116"/>
                  </a:cubicBezTo>
                  <a:cubicBezTo>
                    <a:pt x="895" y="1114"/>
                    <a:pt x="899" y="1113"/>
                    <a:pt x="899" y="1109"/>
                  </a:cubicBezTo>
                  <a:cubicBezTo>
                    <a:pt x="899" y="1108"/>
                    <a:pt x="898" y="1108"/>
                    <a:pt x="898" y="1107"/>
                  </a:cubicBezTo>
                  <a:cubicBezTo>
                    <a:pt x="898" y="1106"/>
                    <a:pt x="899" y="1106"/>
                    <a:pt x="900" y="1105"/>
                  </a:cubicBezTo>
                  <a:cubicBezTo>
                    <a:pt x="900" y="1103"/>
                    <a:pt x="900" y="1102"/>
                    <a:pt x="900" y="1101"/>
                  </a:cubicBezTo>
                  <a:cubicBezTo>
                    <a:pt x="900" y="1100"/>
                    <a:pt x="899" y="1100"/>
                    <a:pt x="898" y="1100"/>
                  </a:cubicBezTo>
                  <a:cubicBezTo>
                    <a:pt x="895" y="1100"/>
                    <a:pt x="895" y="1105"/>
                    <a:pt x="892" y="1105"/>
                  </a:cubicBezTo>
                  <a:cubicBezTo>
                    <a:pt x="890" y="1105"/>
                    <a:pt x="890" y="1104"/>
                    <a:pt x="888" y="1104"/>
                  </a:cubicBezTo>
                  <a:cubicBezTo>
                    <a:pt x="886" y="1104"/>
                    <a:pt x="886" y="1105"/>
                    <a:pt x="885" y="1107"/>
                  </a:cubicBezTo>
                  <a:cubicBezTo>
                    <a:pt x="883" y="1110"/>
                    <a:pt x="881" y="1111"/>
                    <a:pt x="880" y="1115"/>
                  </a:cubicBezTo>
                  <a:cubicBezTo>
                    <a:pt x="883" y="1114"/>
                    <a:pt x="883" y="1111"/>
                    <a:pt x="886" y="1110"/>
                  </a:cubicBezTo>
                  <a:close/>
                  <a:moveTo>
                    <a:pt x="1606" y="1205"/>
                  </a:moveTo>
                  <a:cubicBezTo>
                    <a:pt x="1604" y="1205"/>
                    <a:pt x="1602" y="1204"/>
                    <a:pt x="1600" y="1204"/>
                  </a:cubicBezTo>
                  <a:cubicBezTo>
                    <a:pt x="1598" y="1204"/>
                    <a:pt x="1597" y="1204"/>
                    <a:pt x="1596" y="1203"/>
                  </a:cubicBezTo>
                  <a:cubicBezTo>
                    <a:pt x="1595" y="1202"/>
                    <a:pt x="1596" y="1201"/>
                    <a:pt x="1596" y="1200"/>
                  </a:cubicBezTo>
                  <a:cubicBezTo>
                    <a:pt x="1595" y="1199"/>
                    <a:pt x="1594" y="1198"/>
                    <a:pt x="1593" y="1198"/>
                  </a:cubicBezTo>
                  <a:cubicBezTo>
                    <a:pt x="1590" y="1197"/>
                    <a:pt x="1588" y="1197"/>
                    <a:pt x="1586" y="1196"/>
                  </a:cubicBezTo>
                  <a:cubicBezTo>
                    <a:pt x="1583" y="1195"/>
                    <a:pt x="1582" y="1194"/>
                    <a:pt x="1579" y="1194"/>
                  </a:cubicBezTo>
                  <a:cubicBezTo>
                    <a:pt x="1577" y="1194"/>
                    <a:pt x="1576" y="1196"/>
                    <a:pt x="1575" y="1196"/>
                  </a:cubicBezTo>
                  <a:cubicBezTo>
                    <a:pt x="1572" y="1196"/>
                    <a:pt x="1571" y="1194"/>
                    <a:pt x="1569" y="1192"/>
                  </a:cubicBezTo>
                  <a:cubicBezTo>
                    <a:pt x="1568" y="1192"/>
                    <a:pt x="1566" y="1191"/>
                    <a:pt x="1566" y="1190"/>
                  </a:cubicBezTo>
                  <a:cubicBezTo>
                    <a:pt x="1566" y="1188"/>
                    <a:pt x="1566" y="1187"/>
                    <a:pt x="1565" y="1185"/>
                  </a:cubicBezTo>
                  <a:cubicBezTo>
                    <a:pt x="1565" y="1184"/>
                    <a:pt x="1564" y="1184"/>
                    <a:pt x="1564" y="1183"/>
                  </a:cubicBezTo>
                  <a:cubicBezTo>
                    <a:pt x="1564" y="1181"/>
                    <a:pt x="1565" y="1181"/>
                    <a:pt x="1565" y="1180"/>
                  </a:cubicBezTo>
                  <a:cubicBezTo>
                    <a:pt x="1565" y="1177"/>
                    <a:pt x="1563" y="1176"/>
                    <a:pt x="1562" y="1174"/>
                  </a:cubicBezTo>
                  <a:cubicBezTo>
                    <a:pt x="1562" y="1170"/>
                    <a:pt x="1563" y="1168"/>
                    <a:pt x="1561" y="1165"/>
                  </a:cubicBezTo>
                  <a:cubicBezTo>
                    <a:pt x="1560" y="1161"/>
                    <a:pt x="1558" y="1160"/>
                    <a:pt x="1555" y="1158"/>
                  </a:cubicBezTo>
                  <a:cubicBezTo>
                    <a:pt x="1552" y="1157"/>
                    <a:pt x="1550" y="1155"/>
                    <a:pt x="1550" y="1152"/>
                  </a:cubicBezTo>
                  <a:cubicBezTo>
                    <a:pt x="1550" y="1147"/>
                    <a:pt x="1550" y="1147"/>
                    <a:pt x="1550" y="1147"/>
                  </a:cubicBezTo>
                  <a:cubicBezTo>
                    <a:pt x="1550" y="1145"/>
                    <a:pt x="1550" y="1145"/>
                    <a:pt x="1550" y="1143"/>
                  </a:cubicBezTo>
                  <a:cubicBezTo>
                    <a:pt x="1550" y="1141"/>
                    <a:pt x="1550" y="1139"/>
                    <a:pt x="1549" y="1136"/>
                  </a:cubicBezTo>
                  <a:cubicBezTo>
                    <a:pt x="1549" y="1134"/>
                    <a:pt x="1547" y="1134"/>
                    <a:pt x="1546" y="1132"/>
                  </a:cubicBezTo>
                  <a:cubicBezTo>
                    <a:pt x="1544" y="1130"/>
                    <a:pt x="1542" y="1127"/>
                    <a:pt x="1539" y="1127"/>
                  </a:cubicBezTo>
                  <a:cubicBezTo>
                    <a:pt x="1536" y="1127"/>
                    <a:pt x="1536" y="1133"/>
                    <a:pt x="1533" y="1133"/>
                  </a:cubicBezTo>
                  <a:cubicBezTo>
                    <a:pt x="1529" y="1133"/>
                    <a:pt x="1527" y="1131"/>
                    <a:pt x="1523" y="1131"/>
                  </a:cubicBezTo>
                  <a:cubicBezTo>
                    <a:pt x="1520" y="1131"/>
                    <a:pt x="1518" y="1132"/>
                    <a:pt x="1515" y="1132"/>
                  </a:cubicBezTo>
                  <a:cubicBezTo>
                    <a:pt x="1510" y="1132"/>
                    <a:pt x="1507" y="1131"/>
                    <a:pt x="1502" y="1129"/>
                  </a:cubicBezTo>
                  <a:cubicBezTo>
                    <a:pt x="1501" y="1129"/>
                    <a:pt x="1500" y="1127"/>
                    <a:pt x="1499" y="1127"/>
                  </a:cubicBezTo>
                  <a:cubicBezTo>
                    <a:pt x="1495" y="1127"/>
                    <a:pt x="1493" y="1127"/>
                    <a:pt x="1489" y="1126"/>
                  </a:cubicBezTo>
                  <a:cubicBezTo>
                    <a:pt x="1488" y="1125"/>
                    <a:pt x="1488" y="1124"/>
                    <a:pt x="1487" y="1123"/>
                  </a:cubicBezTo>
                  <a:cubicBezTo>
                    <a:pt x="1486" y="1122"/>
                    <a:pt x="1484" y="1122"/>
                    <a:pt x="1482" y="1122"/>
                  </a:cubicBezTo>
                  <a:cubicBezTo>
                    <a:pt x="1481" y="1122"/>
                    <a:pt x="1480" y="1122"/>
                    <a:pt x="1479" y="1122"/>
                  </a:cubicBezTo>
                  <a:cubicBezTo>
                    <a:pt x="1474" y="1122"/>
                    <a:pt x="1474" y="1122"/>
                    <a:pt x="1474" y="1122"/>
                  </a:cubicBezTo>
                  <a:cubicBezTo>
                    <a:pt x="1472" y="1122"/>
                    <a:pt x="1471" y="1121"/>
                    <a:pt x="1469" y="1121"/>
                  </a:cubicBezTo>
                  <a:cubicBezTo>
                    <a:pt x="1461" y="1119"/>
                    <a:pt x="1457" y="1116"/>
                    <a:pt x="1453" y="1110"/>
                  </a:cubicBezTo>
                  <a:cubicBezTo>
                    <a:pt x="1450" y="1110"/>
                    <a:pt x="1448" y="1107"/>
                    <a:pt x="1445" y="1107"/>
                  </a:cubicBezTo>
                  <a:cubicBezTo>
                    <a:pt x="1443" y="1107"/>
                    <a:pt x="1444" y="1109"/>
                    <a:pt x="1442" y="1110"/>
                  </a:cubicBezTo>
                  <a:cubicBezTo>
                    <a:pt x="1437" y="1112"/>
                    <a:pt x="1435" y="1115"/>
                    <a:pt x="1430" y="1115"/>
                  </a:cubicBezTo>
                  <a:cubicBezTo>
                    <a:pt x="1425" y="1115"/>
                    <a:pt x="1421" y="1115"/>
                    <a:pt x="1416" y="1113"/>
                  </a:cubicBezTo>
                  <a:cubicBezTo>
                    <a:pt x="1414" y="1112"/>
                    <a:pt x="1414" y="1110"/>
                    <a:pt x="1412" y="1108"/>
                  </a:cubicBezTo>
                  <a:cubicBezTo>
                    <a:pt x="1410" y="1106"/>
                    <a:pt x="1408" y="1105"/>
                    <a:pt x="1408" y="1102"/>
                  </a:cubicBezTo>
                  <a:cubicBezTo>
                    <a:pt x="1408" y="1098"/>
                    <a:pt x="1411" y="1097"/>
                    <a:pt x="1411" y="1093"/>
                  </a:cubicBezTo>
                  <a:cubicBezTo>
                    <a:pt x="1411" y="1091"/>
                    <a:pt x="1409" y="1091"/>
                    <a:pt x="1407" y="1091"/>
                  </a:cubicBezTo>
                  <a:cubicBezTo>
                    <a:pt x="1404" y="1091"/>
                    <a:pt x="1403" y="1090"/>
                    <a:pt x="1400" y="1090"/>
                  </a:cubicBezTo>
                  <a:cubicBezTo>
                    <a:pt x="1395" y="1090"/>
                    <a:pt x="1393" y="1090"/>
                    <a:pt x="1388" y="1090"/>
                  </a:cubicBezTo>
                  <a:cubicBezTo>
                    <a:pt x="1384" y="1090"/>
                    <a:pt x="1382" y="1093"/>
                    <a:pt x="1379" y="1094"/>
                  </a:cubicBezTo>
                  <a:cubicBezTo>
                    <a:pt x="1378" y="1094"/>
                    <a:pt x="1377" y="1094"/>
                    <a:pt x="1376" y="1095"/>
                  </a:cubicBezTo>
                  <a:cubicBezTo>
                    <a:pt x="1374" y="1097"/>
                    <a:pt x="1375" y="1100"/>
                    <a:pt x="1375" y="1103"/>
                  </a:cubicBezTo>
                  <a:cubicBezTo>
                    <a:pt x="1372" y="1103"/>
                    <a:pt x="1372" y="1103"/>
                    <a:pt x="1372" y="1103"/>
                  </a:cubicBezTo>
                  <a:cubicBezTo>
                    <a:pt x="1372" y="1104"/>
                    <a:pt x="1372" y="1105"/>
                    <a:pt x="1372" y="1106"/>
                  </a:cubicBezTo>
                  <a:cubicBezTo>
                    <a:pt x="1372" y="1110"/>
                    <a:pt x="1370" y="1113"/>
                    <a:pt x="1368" y="1117"/>
                  </a:cubicBezTo>
                  <a:cubicBezTo>
                    <a:pt x="1367" y="1120"/>
                    <a:pt x="1366" y="1122"/>
                    <a:pt x="1365" y="1125"/>
                  </a:cubicBezTo>
                  <a:cubicBezTo>
                    <a:pt x="1364" y="1128"/>
                    <a:pt x="1364" y="1130"/>
                    <a:pt x="1362" y="1133"/>
                  </a:cubicBezTo>
                  <a:cubicBezTo>
                    <a:pt x="1361" y="1134"/>
                    <a:pt x="1360" y="1134"/>
                    <a:pt x="1359" y="1135"/>
                  </a:cubicBezTo>
                  <a:cubicBezTo>
                    <a:pt x="1356" y="1136"/>
                    <a:pt x="1354" y="1138"/>
                    <a:pt x="1351" y="1138"/>
                  </a:cubicBezTo>
                  <a:cubicBezTo>
                    <a:pt x="1346" y="1138"/>
                    <a:pt x="1344" y="1136"/>
                    <a:pt x="1339" y="1136"/>
                  </a:cubicBezTo>
                  <a:cubicBezTo>
                    <a:pt x="1338" y="1136"/>
                    <a:pt x="1337" y="1135"/>
                    <a:pt x="1335" y="1135"/>
                  </a:cubicBezTo>
                  <a:cubicBezTo>
                    <a:pt x="1334" y="1134"/>
                    <a:pt x="1333" y="1134"/>
                    <a:pt x="1332" y="1132"/>
                  </a:cubicBezTo>
                  <a:cubicBezTo>
                    <a:pt x="1332" y="1130"/>
                    <a:pt x="1332" y="1128"/>
                    <a:pt x="1330" y="1128"/>
                  </a:cubicBezTo>
                  <a:cubicBezTo>
                    <a:pt x="1327" y="1128"/>
                    <a:pt x="1325" y="1129"/>
                    <a:pt x="1324" y="1130"/>
                  </a:cubicBezTo>
                  <a:cubicBezTo>
                    <a:pt x="1323" y="1132"/>
                    <a:pt x="1323" y="1133"/>
                    <a:pt x="1322" y="1134"/>
                  </a:cubicBezTo>
                  <a:cubicBezTo>
                    <a:pt x="1315" y="1134"/>
                    <a:pt x="1315" y="1134"/>
                    <a:pt x="1315" y="1134"/>
                  </a:cubicBezTo>
                  <a:cubicBezTo>
                    <a:pt x="1312" y="1134"/>
                    <a:pt x="1311" y="1136"/>
                    <a:pt x="1309" y="1136"/>
                  </a:cubicBezTo>
                  <a:cubicBezTo>
                    <a:pt x="1302" y="1136"/>
                    <a:pt x="1299" y="1130"/>
                    <a:pt x="1293" y="1130"/>
                  </a:cubicBezTo>
                  <a:cubicBezTo>
                    <a:pt x="1277" y="1130"/>
                    <a:pt x="1277" y="1130"/>
                    <a:pt x="1277" y="1130"/>
                  </a:cubicBezTo>
                  <a:cubicBezTo>
                    <a:pt x="1273" y="1130"/>
                    <a:pt x="1272" y="1128"/>
                    <a:pt x="1269" y="1126"/>
                  </a:cubicBezTo>
                  <a:cubicBezTo>
                    <a:pt x="1266" y="1126"/>
                    <a:pt x="1264" y="1126"/>
                    <a:pt x="1260" y="1126"/>
                  </a:cubicBezTo>
                  <a:cubicBezTo>
                    <a:pt x="1258" y="1126"/>
                    <a:pt x="1257" y="1128"/>
                    <a:pt x="1255" y="1128"/>
                  </a:cubicBezTo>
                  <a:cubicBezTo>
                    <a:pt x="1251" y="1128"/>
                    <a:pt x="1249" y="1126"/>
                    <a:pt x="1245" y="1126"/>
                  </a:cubicBezTo>
                  <a:cubicBezTo>
                    <a:pt x="1238" y="1126"/>
                    <a:pt x="1238" y="1126"/>
                    <a:pt x="1238" y="1126"/>
                  </a:cubicBezTo>
                  <a:cubicBezTo>
                    <a:pt x="1236" y="1126"/>
                    <a:pt x="1235" y="1124"/>
                    <a:pt x="1233" y="1123"/>
                  </a:cubicBezTo>
                  <a:cubicBezTo>
                    <a:pt x="1231" y="1120"/>
                    <a:pt x="1229" y="1118"/>
                    <a:pt x="1225" y="1118"/>
                  </a:cubicBezTo>
                  <a:cubicBezTo>
                    <a:pt x="1226" y="1121"/>
                    <a:pt x="1226" y="1122"/>
                    <a:pt x="1225" y="1124"/>
                  </a:cubicBezTo>
                  <a:cubicBezTo>
                    <a:pt x="1224" y="1126"/>
                    <a:pt x="1223" y="1126"/>
                    <a:pt x="1221" y="1126"/>
                  </a:cubicBezTo>
                  <a:cubicBezTo>
                    <a:pt x="1220" y="1126"/>
                    <a:pt x="1219" y="1125"/>
                    <a:pt x="1218" y="1125"/>
                  </a:cubicBezTo>
                  <a:cubicBezTo>
                    <a:pt x="1212" y="1125"/>
                    <a:pt x="1212" y="1125"/>
                    <a:pt x="1212" y="1125"/>
                  </a:cubicBezTo>
                  <a:cubicBezTo>
                    <a:pt x="1211" y="1125"/>
                    <a:pt x="1211" y="1124"/>
                    <a:pt x="1210" y="1124"/>
                  </a:cubicBezTo>
                  <a:cubicBezTo>
                    <a:pt x="1208" y="1123"/>
                    <a:pt x="1207" y="1123"/>
                    <a:pt x="1206" y="1122"/>
                  </a:cubicBezTo>
                  <a:cubicBezTo>
                    <a:pt x="1205" y="1120"/>
                    <a:pt x="1204" y="1118"/>
                    <a:pt x="1202" y="1118"/>
                  </a:cubicBezTo>
                  <a:cubicBezTo>
                    <a:pt x="1199" y="1118"/>
                    <a:pt x="1199" y="1123"/>
                    <a:pt x="1196" y="1123"/>
                  </a:cubicBezTo>
                  <a:cubicBezTo>
                    <a:pt x="1194" y="1123"/>
                    <a:pt x="1194" y="1120"/>
                    <a:pt x="1194" y="1118"/>
                  </a:cubicBezTo>
                  <a:cubicBezTo>
                    <a:pt x="1193" y="1116"/>
                    <a:pt x="1192" y="1114"/>
                    <a:pt x="1192" y="1112"/>
                  </a:cubicBezTo>
                  <a:cubicBezTo>
                    <a:pt x="1192" y="1106"/>
                    <a:pt x="1192" y="1106"/>
                    <a:pt x="1192" y="1106"/>
                  </a:cubicBezTo>
                  <a:cubicBezTo>
                    <a:pt x="1192" y="1098"/>
                    <a:pt x="1187" y="1094"/>
                    <a:pt x="1179" y="1091"/>
                  </a:cubicBezTo>
                  <a:cubicBezTo>
                    <a:pt x="1174" y="1089"/>
                    <a:pt x="1171" y="1087"/>
                    <a:pt x="1167" y="1082"/>
                  </a:cubicBezTo>
                  <a:cubicBezTo>
                    <a:pt x="1166" y="1080"/>
                    <a:pt x="1165" y="1077"/>
                    <a:pt x="1163" y="1077"/>
                  </a:cubicBezTo>
                  <a:cubicBezTo>
                    <a:pt x="1161" y="1077"/>
                    <a:pt x="1161" y="1079"/>
                    <a:pt x="1160" y="1079"/>
                  </a:cubicBezTo>
                  <a:cubicBezTo>
                    <a:pt x="1159" y="1079"/>
                    <a:pt x="1158" y="1079"/>
                    <a:pt x="1157" y="1079"/>
                  </a:cubicBezTo>
                  <a:cubicBezTo>
                    <a:pt x="1154" y="1080"/>
                    <a:pt x="1155" y="1083"/>
                    <a:pt x="1155" y="1086"/>
                  </a:cubicBezTo>
                  <a:cubicBezTo>
                    <a:pt x="1153" y="1086"/>
                    <a:pt x="1153" y="1086"/>
                    <a:pt x="1153" y="1086"/>
                  </a:cubicBezTo>
                  <a:cubicBezTo>
                    <a:pt x="1149" y="1085"/>
                    <a:pt x="1146" y="1085"/>
                    <a:pt x="1142" y="1083"/>
                  </a:cubicBezTo>
                  <a:cubicBezTo>
                    <a:pt x="1140" y="1082"/>
                    <a:pt x="1140" y="1079"/>
                    <a:pt x="1137" y="1079"/>
                  </a:cubicBezTo>
                  <a:cubicBezTo>
                    <a:pt x="1134" y="1079"/>
                    <a:pt x="1132" y="1079"/>
                    <a:pt x="1128" y="1079"/>
                  </a:cubicBezTo>
                  <a:cubicBezTo>
                    <a:pt x="1124" y="1079"/>
                    <a:pt x="1123" y="1074"/>
                    <a:pt x="1119" y="1074"/>
                  </a:cubicBezTo>
                  <a:cubicBezTo>
                    <a:pt x="1115" y="1074"/>
                    <a:pt x="1114" y="1080"/>
                    <a:pt x="1109" y="1080"/>
                  </a:cubicBezTo>
                  <a:cubicBezTo>
                    <a:pt x="1106" y="1080"/>
                    <a:pt x="1104" y="1080"/>
                    <a:pt x="1103" y="1077"/>
                  </a:cubicBezTo>
                  <a:cubicBezTo>
                    <a:pt x="1102" y="1075"/>
                    <a:pt x="1102" y="1074"/>
                    <a:pt x="1101" y="1072"/>
                  </a:cubicBezTo>
                  <a:cubicBezTo>
                    <a:pt x="1099" y="1067"/>
                    <a:pt x="1094" y="1066"/>
                    <a:pt x="1092" y="1061"/>
                  </a:cubicBezTo>
                  <a:cubicBezTo>
                    <a:pt x="1092" y="1059"/>
                    <a:pt x="1093" y="1058"/>
                    <a:pt x="1092" y="1057"/>
                  </a:cubicBezTo>
                  <a:cubicBezTo>
                    <a:pt x="1091" y="1054"/>
                    <a:pt x="1086" y="1055"/>
                    <a:pt x="1085" y="1052"/>
                  </a:cubicBezTo>
                  <a:cubicBezTo>
                    <a:pt x="1084" y="1051"/>
                    <a:pt x="1085" y="1050"/>
                    <a:pt x="1084" y="1049"/>
                  </a:cubicBezTo>
                  <a:cubicBezTo>
                    <a:pt x="1083" y="1046"/>
                    <a:pt x="1080" y="1047"/>
                    <a:pt x="1078" y="1046"/>
                  </a:cubicBezTo>
                  <a:cubicBezTo>
                    <a:pt x="1077" y="1045"/>
                    <a:pt x="1076" y="1044"/>
                    <a:pt x="1075" y="1044"/>
                  </a:cubicBezTo>
                  <a:cubicBezTo>
                    <a:pt x="1070" y="1044"/>
                    <a:pt x="1067" y="1047"/>
                    <a:pt x="1062" y="1047"/>
                  </a:cubicBezTo>
                  <a:cubicBezTo>
                    <a:pt x="1057" y="1047"/>
                    <a:pt x="1057" y="1047"/>
                    <a:pt x="1057" y="1047"/>
                  </a:cubicBezTo>
                  <a:cubicBezTo>
                    <a:pt x="1056" y="1047"/>
                    <a:pt x="1056" y="1047"/>
                    <a:pt x="1056" y="1047"/>
                  </a:cubicBezTo>
                  <a:cubicBezTo>
                    <a:pt x="1054" y="1047"/>
                    <a:pt x="1053" y="1047"/>
                    <a:pt x="1052" y="1047"/>
                  </a:cubicBezTo>
                  <a:cubicBezTo>
                    <a:pt x="1051" y="1050"/>
                    <a:pt x="1051" y="1053"/>
                    <a:pt x="1049" y="1056"/>
                  </a:cubicBezTo>
                  <a:cubicBezTo>
                    <a:pt x="1046" y="1060"/>
                    <a:pt x="1041" y="1058"/>
                    <a:pt x="1038" y="1062"/>
                  </a:cubicBezTo>
                  <a:cubicBezTo>
                    <a:pt x="1034" y="1066"/>
                    <a:pt x="1031" y="1068"/>
                    <a:pt x="1029" y="1073"/>
                  </a:cubicBezTo>
                  <a:cubicBezTo>
                    <a:pt x="1029" y="1065"/>
                    <a:pt x="1025" y="1061"/>
                    <a:pt x="1025" y="1054"/>
                  </a:cubicBezTo>
                  <a:cubicBezTo>
                    <a:pt x="1024" y="1054"/>
                    <a:pt x="1024" y="1054"/>
                    <a:pt x="1024" y="1054"/>
                  </a:cubicBezTo>
                  <a:cubicBezTo>
                    <a:pt x="1021" y="1054"/>
                    <a:pt x="1020" y="1054"/>
                    <a:pt x="1018" y="1056"/>
                  </a:cubicBezTo>
                  <a:cubicBezTo>
                    <a:pt x="1017" y="1057"/>
                    <a:pt x="1017" y="1058"/>
                    <a:pt x="1015" y="1058"/>
                  </a:cubicBezTo>
                  <a:cubicBezTo>
                    <a:pt x="1012" y="1058"/>
                    <a:pt x="1011" y="1056"/>
                    <a:pt x="1008" y="1056"/>
                  </a:cubicBezTo>
                  <a:cubicBezTo>
                    <a:pt x="1005" y="1056"/>
                    <a:pt x="1005" y="1060"/>
                    <a:pt x="1002" y="1060"/>
                  </a:cubicBezTo>
                  <a:cubicBezTo>
                    <a:pt x="1000" y="1060"/>
                    <a:pt x="1000" y="1058"/>
                    <a:pt x="999" y="1056"/>
                  </a:cubicBezTo>
                  <a:cubicBezTo>
                    <a:pt x="997" y="1053"/>
                    <a:pt x="995" y="1052"/>
                    <a:pt x="993" y="1049"/>
                  </a:cubicBezTo>
                  <a:cubicBezTo>
                    <a:pt x="992" y="1046"/>
                    <a:pt x="991" y="1044"/>
                    <a:pt x="987" y="1043"/>
                  </a:cubicBezTo>
                  <a:cubicBezTo>
                    <a:pt x="986" y="1046"/>
                    <a:pt x="984" y="1047"/>
                    <a:pt x="984" y="1049"/>
                  </a:cubicBezTo>
                  <a:cubicBezTo>
                    <a:pt x="983" y="1053"/>
                    <a:pt x="983" y="1055"/>
                    <a:pt x="982" y="1058"/>
                  </a:cubicBezTo>
                  <a:cubicBezTo>
                    <a:pt x="978" y="1058"/>
                    <a:pt x="978" y="1058"/>
                    <a:pt x="978" y="1058"/>
                  </a:cubicBezTo>
                  <a:cubicBezTo>
                    <a:pt x="978" y="1058"/>
                    <a:pt x="977" y="1057"/>
                    <a:pt x="977" y="1057"/>
                  </a:cubicBezTo>
                  <a:cubicBezTo>
                    <a:pt x="975" y="1058"/>
                    <a:pt x="975" y="1058"/>
                    <a:pt x="975" y="1058"/>
                  </a:cubicBezTo>
                  <a:cubicBezTo>
                    <a:pt x="972" y="1056"/>
                    <a:pt x="973" y="1053"/>
                    <a:pt x="972" y="1050"/>
                  </a:cubicBezTo>
                  <a:cubicBezTo>
                    <a:pt x="972" y="1046"/>
                    <a:pt x="971" y="1043"/>
                    <a:pt x="968" y="1040"/>
                  </a:cubicBezTo>
                  <a:cubicBezTo>
                    <a:pt x="965" y="1044"/>
                    <a:pt x="963" y="1046"/>
                    <a:pt x="960" y="1050"/>
                  </a:cubicBezTo>
                  <a:cubicBezTo>
                    <a:pt x="958" y="1053"/>
                    <a:pt x="957" y="1056"/>
                    <a:pt x="954" y="1059"/>
                  </a:cubicBezTo>
                  <a:cubicBezTo>
                    <a:pt x="950" y="1063"/>
                    <a:pt x="947" y="1065"/>
                    <a:pt x="946" y="1071"/>
                  </a:cubicBezTo>
                  <a:cubicBezTo>
                    <a:pt x="945" y="1073"/>
                    <a:pt x="943" y="1075"/>
                    <a:pt x="943" y="1077"/>
                  </a:cubicBezTo>
                  <a:cubicBezTo>
                    <a:pt x="943" y="1084"/>
                    <a:pt x="943" y="1084"/>
                    <a:pt x="943" y="1084"/>
                  </a:cubicBezTo>
                  <a:cubicBezTo>
                    <a:pt x="943" y="1090"/>
                    <a:pt x="943" y="1093"/>
                    <a:pt x="941" y="1097"/>
                  </a:cubicBezTo>
                  <a:cubicBezTo>
                    <a:pt x="940" y="1100"/>
                    <a:pt x="939" y="1102"/>
                    <a:pt x="937" y="1104"/>
                  </a:cubicBezTo>
                  <a:cubicBezTo>
                    <a:pt x="935" y="1102"/>
                    <a:pt x="935" y="1100"/>
                    <a:pt x="935" y="1097"/>
                  </a:cubicBezTo>
                  <a:cubicBezTo>
                    <a:pt x="933" y="1097"/>
                    <a:pt x="933" y="1097"/>
                    <a:pt x="933" y="1097"/>
                  </a:cubicBezTo>
                  <a:cubicBezTo>
                    <a:pt x="931" y="1099"/>
                    <a:pt x="931" y="1101"/>
                    <a:pt x="929" y="1103"/>
                  </a:cubicBezTo>
                  <a:cubicBezTo>
                    <a:pt x="926" y="1109"/>
                    <a:pt x="924" y="1112"/>
                    <a:pt x="921" y="1118"/>
                  </a:cubicBezTo>
                  <a:cubicBezTo>
                    <a:pt x="919" y="1121"/>
                    <a:pt x="920" y="1125"/>
                    <a:pt x="917" y="1127"/>
                  </a:cubicBezTo>
                  <a:cubicBezTo>
                    <a:pt x="916" y="1127"/>
                    <a:pt x="916" y="1127"/>
                    <a:pt x="916" y="1127"/>
                  </a:cubicBezTo>
                  <a:cubicBezTo>
                    <a:pt x="915" y="1127"/>
                    <a:pt x="915" y="1125"/>
                    <a:pt x="914" y="1124"/>
                  </a:cubicBezTo>
                  <a:cubicBezTo>
                    <a:pt x="912" y="1121"/>
                    <a:pt x="912" y="1119"/>
                    <a:pt x="912" y="1116"/>
                  </a:cubicBezTo>
                  <a:cubicBezTo>
                    <a:pt x="911" y="1113"/>
                    <a:pt x="910" y="1111"/>
                    <a:pt x="908" y="1111"/>
                  </a:cubicBezTo>
                  <a:cubicBezTo>
                    <a:pt x="906" y="1111"/>
                    <a:pt x="906" y="1113"/>
                    <a:pt x="906" y="1114"/>
                  </a:cubicBezTo>
                  <a:cubicBezTo>
                    <a:pt x="904" y="1118"/>
                    <a:pt x="903" y="1122"/>
                    <a:pt x="899" y="1122"/>
                  </a:cubicBezTo>
                  <a:cubicBezTo>
                    <a:pt x="898" y="1122"/>
                    <a:pt x="897" y="1120"/>
                    <a:pt x="896" y="1120"/>
                  </a:cubicBezTo>
                  <a:cubicBezTo>
                    <a:pt x="895" y="1120"/>
                    <a:pt x="895" y="1120"/>
                    <a:pt x="895" y="1120"/>
                  </a:cubicBezTo>
                  <a:cubicBezTo>
                    <a:pt x="895" y="1122"/>
                    <a:pt x="895" y="1122"/>
                    <a:pt x="895" y="1122"/>
                  </a:cubicBezTo>
                  <a:cubicBezTo>
                    <a:pt x="895" y="1124"/>
                    <a:pt x="896" y="1125"/>
                    <a:pt x="898" y="1126"/>
                  </a:cubicBezTo>
                  <a:cubicBezTo>
                    <a:pt x="899" y="1129"/>
                    <a:pt x="900" y="1132"/>
                    <a:pt x="903" y="1132"/>
                  </a:cubicBezTo>
                  <a:cubicBezTo>
                    <a:pt x="906" y="1132"/>
                    <a:pt x="907" y="1132"/>
                    <a:pt x="910" y="1131"/>
                  </a:cubicBezTo>
                  <a:cubicBezTo>
                    <a:pt x="910" y="1134"/>
                    <a:pt x="910" y="1135"/>
                    <a:pt x="910" y="1137"/>
                  </a:cubicBezTo>
                  <a:cubicBezTo>
                    <a:pt x="914" y="1137"/>
                    <a:pt x="916" y="1135"/>
                    <a:pt x="920" y="1135"/>
                  </a:cubicBezTo>
                  <a:cubicBezTo>
                    <a:pt x="922" y="1135"/>
                    <a:pt x="923" y="1136"/>
                    <a:pt x="926" y="1136"/>
                  </a:cubicBezTo>
                  <a:cubicBezTo>
                    <a:pt x="940" y="1136"/>
                    <a:pt x="947" y="1128"/>
                    <a:pt x="961" y="1128"/>
                  </a:cubicBezTo>
                  <a:cubicBezTo>
                    <a:pt x="964" y="1128"/>
                    <a:pt x="965" y="1128"/>
                    <a:pt x="968" y="1129"/>
                  </a:cubicBezTo>
                  <a:cubicBezTo>
                    <a:pt x="970" y="1129"/>
                    <a:pt x="970" y="1131"/>
                    <a:pt x="971" y="1132"/>
                  </a:cubicBezTo>
                  <a:cubicBezTo>
                    <a:pt x="975" y="1136"/>
                    <a:pt x="977" y="1138"/>
                    <a:pt x="981" y="1140"/>
                  </a:cubicBezTo>
                  <a:cubicBezTo>
                    <a:pt x="983" y="1142"/>
                    <a:pt x="984" y="1143"/>
                    <a:pt x="986" y="1143"/>
                  </a:cubicBezTo>
                  <a:cubicBezTo>
                    <a:pt x="991" y="1143"/>
                    <a:pt x="991" y="1143"/>
                    <a:pt x="991" y="1143"/>
                  </a:cubicBezTo>
                  <a:cubicBezTo>
                    <a:pt x="992" y="1143"/>
                    <a:pt x="993" y="1142"/>
                    <a:pt x="994" y="1141"/>
                  </a:cubicBezTo>
                  <a:cubicBezTo>
                    <a:pt x="999" y="1139"/>
                    <a:pt x="1001" y="1137"/>
                    <a:pt x="1006" y="1137"/>
                  </a:cubicBezTo>
                  <a:cubicBezTo>
                    <a:pt x="1008" y="1137"/>
                    <a:pt x="1010" y="1138"/>
                    <a:pt x="1010" y="1139"/>
                  </a:cubicBezTo>
                  <a:cubicBezTo>
                    <a:pt x="1010" y="1142"/>
                    <a:pt x="1010" y="1143"/>
                    <a:pt x="1009" y="1145"/>
                  </a:cubicBezTo>
                  <a:cubicBezTo>
                    <a:pt x="1007" y="1148"/>
                    <a:pt x="1001" y="1148"/>
                    <a:pt x="1001" y="1152"/>
                  </a:cubicBezTo>
                  <a:cubicBezTo>
                    <a:pt x="1001" y="1158"/>
                    <a:pt x="1001" y="1158"/>
                    <a:pt x="1001" y="1158"/>
                  </a:cubicBezTo>
                  <a:cubicBezTo>
                    <a:pt x="1000" y="1160"/>
                    <a:pt x="999" y="1161"/>
                    <a:pt x="998" y="1162"/>
                  </a:cubicBezTo>
                  <a:cubicBezTo>
                    <a:pt x="995" y="1163"/>
                    <a:pt x="992" y="1165"/>
                    <a:pt x="992" y="1168"/>
                  </a:cubicBezTo>
                  <a:cubicBezTo>
                    <a:pt x="992" y="1170"/>
                    <a:pt x="993" y="1170"/>
                    <a:pt x="994" y="1172"/>
                  </a:cubicBezTo>
                  <a:cubicBezTo>
                    <a:pt x="994" y="1174"/>
                    <a:pt x="995" y="1176"/>
                    <a:pt x="997" y="1176"/>
                  </a:cubicBezTo>
                  <a:cubicBezTo>
                    <a:pt x="1002" y="1176"/>
                    <a:pt x="1005" y="1176"/>
                    <a:pt x="1009" y="1176"/>
                  </a:cubicBezTo>
                  <a:cubicBezTo>
                    <a:pt x="1044" y="1181"/>
                    <a:pt x="1044" y="1181"/>
                    <a:pt x="1044" y="1181"/>
                  </a:cubicBezTo>
                  <a:cubicBezTo>
                    <a:pt x="1050" y="1181"/>
                    <a:pt x="1050" y="1181"/>
                    <a:pt x="1050" y="1181"/>
                  </a:cubicBezTo>
                  <a:cubicBezTo>
                    <a:pt x="1052" y="1181"/>
                    <a:pt x="1053" y="1182"/>
                    <a:pt x="1055" y="1182"/>
                  </a:cubicBezTo>
                  <a:cubicBezTo>
                    <a:pt x="1059" y="1184"/>
                    <a:pt x="1062" y="1183"/>
                    <a:pt x="1066" y="1184"/>
                  </a:cubicBezTo>
                  <a:cubicBezTo>
                    <a:pt x="1069" y="1185"/>
                    <a:pt x="1070" y="1186"/>
                    <a:pt x="1073" y="1186"/>
                  </a:cubicBezTo>
                  <a:cubicBezTo>
                    <a:pt x="1084" y="1186"/>
                    <a:pt x="1084" y="1186"/>
                    <a:pt x="1084" y="1186"/>
                  </a:cubicBezTo>
                  <a:cubicBezTo>
                    <a:pt x="1089" y="1186"/>
                    <a:pt x="1091" y="1188"/>
                    <a:pt x="1094" y="1190"/>
                  </a:cubicBezTo>
                  <a:cubicBezTo>
                    <a:pt x="1096" y="1191"/>
                    <a:pt x="1096" y="1193"/>
                    <a:pt x="1099" y="1194"/>
                  </a:cubicBezTo>
                  <a:cubicBezTo>
                    <a:pt x="1101" y="1194"/>
                    <a:pt x="1103" y="1195"/>
                    <a:pt x="1105" y="1195"/>
                  </a:cubicBezTo>
                  <a:cubicBezTo>
                    <a:pt x="1107" y="1196"/>
                    <a:pt x="1109" y="1195"/>
                    <a:pt x="1110" y="1197"/>
                  </a:cubicBezTo>
                  <a:cubicBezTo>
                    <a:pt x="1111" y="1198"/>
                    <a:pt x="1111" y="1199"/>
                    <a:pt x="1112" y="1200"/>
                  </a:cubicBezTo>
                  <a:cubicBezTo>
                    <a:pt x="1115" y="1203"/>
                    <a:pt x="1119" y="1200"/>
                    <a:pt x="1124" y="1202"/>
                  </a:cubicBezTo>
                  <a:cubicBezTo>
                    <a:pt x="1125" y="1203"/>
                    <a:pt x="1125" y="1204"/>
                    <a:pt x="1125" y="1205"/>
                  </a:cubicBezTo>
                  <a:cubicBezTo>
                    <a:pt x="1129" y="1209"/>
                    <a:pt x="1133" y="1211"/>
                    <a:pt x="1138" y="1211"/>
                  </a:cubicBezTo>
                  <a:cubicBezTo>
                    <a:pt x="1144" y="1211"/>
                    <a:pt x="1147" y="1210"/>
                    <a:pt x="1153" y="1210"/>
                  </a:cubicBezTo>
                  <a:cubicBezTo>
                    <a:pt x="1162" y="1210"/>
                    <a:pt x="1167" y="1213"/>
                    <a:pt x="1176" y="1213"/>
                  </a:cubicBezTo>
                  <a:cubicBezTo>
                    <a:pt x="1179" y="1213"/>
                    <a:pt x="1182" y="1213"/>
                    <a:pt x="1185" y="1212"/>
                  </a:cubicBezTo>
                  <a:cubicBezTo>
                    <a:pt x="1187" y="1211"/>
                    <a:pt x="1190" y="1211"/>
                    <a:pt x="1190" y="1208"/>
                  </a:cubicBezTo>
                  <a:cubicBezTo>
                    <a:pt x="1190" y="1203"/>
                    <a:pt x="1184" y="1202"/>
                    <a:pt x="1184" y="1197"/>
                  </a:cubicBezTo>
                  <a:cubicBezTo>
                    <a:pt x="1184" y="1195"/>
                    <a:pt x="1184" y="1195"/>
                    <a:pt x="1184" y="1195"/>
                  </a:cubicBezTo>
                  <a:cubicBezTo>
                    <a:pt x="1188" y="1196"/>
                    <a:pt x="1190" y="1198"/>
                    <a:pt x="1195" y="1198"/>
                  </a:cubicBezTo>
                  <a:cubicBezTo>
                    <a:pt x="1204" y="1198"/>
                    <a:pt x="1208" y="1193"/>
                    <a:pt x="1217" y="1192"/>
                  </a:cubicBezTo>
                  <a:cubicBezTo>
                    <a:pt x="1218" y="1192"/>
                    <a:pt x="1218" y="1192"/>
                    <a:pt x="1218" y="1192"/>
                  </a:cubicBezTo>
                  <a:cubicBezTo>
                    <a:pt x="1218" y="1192"/>
                    <a:pt x="1218" y="1193"/>
                    <a:pt x="1218" y="1193"/>
                  </a:cubicBezTo>
                  <a:cubicBezTo>
                    <a:pt x="1218" y="1199"/>
                    <a:pt x="1207" y="1197"/>
                    <a:pt x="1207" y="1202"/>
                  </a:cubicBezTo>
                  <a:cubicBezTo>
                    <a:pt x="1207" y="1205"/>
                    <a:pt x="1209" y="1207"/>
                    <a:pt x="1209" y="1210"/>
                  </a:cubicBezTo>
                  <a:cubicBezTo>
                    <a:pt x="1210" y="1210"/>
                    <a:pt x="1210" y="1210"/>
                    <a:pt x="1211" y="1210"/>
                  </a:cubicBezTo>
                  <a:cubicBezTo>
                    <a:pt x="1215" y="1210"/>
                    <a:pt x="1215" y="1210"/>
                    <a:pt x="1215" y="1210"/>
                  </a:cubicBezTo>
                  <a:cubicBezTo>
                    <a:pt x="1219" y="1210"/>
                    <a:pt x="1222" y="1211"/>
                    <a:pt x="1225" y="1212"/>
                  </a:cubicBezTo>
                  <a:cubicBezTo>
                    <a:pt x="1228" y="1213"/>
                    <a:pt x="1230" y="1213"/>
                    <a:pt x="1233" y="1214"/>
                  </a:cubicBezTo>
                  <a:cubicBezTo>
                    <a:pt x="1234" y="1214"/>
                    <a:pt x="1234" y="1213"/>
                    <a:pt x="1234" y="1213"/>
                  </a:cubicBezTo>
                  <a:cubicBezTo>
                    <a:pt x="1234" y="1211"/>
                    <a:pt x="1232" y="1211"/>
                    <a:pt x="1231" y="1211"/>
                  </a:cubicBezTo>
                  <a:cubicBezTo>
                    <a:pt x="1228" y="1208"/>
                    <a:pt x="1225" y="1207"/>
                    <a:pt x="1224" y="1203"/>
                  </a:cubicBezTo>
                  <a:cubicBezTo>
                    <a:pt x="1224" y="1202"/>
                    <a:pt x="1224" y="1202"/>
                    <a:pt x="1224" y="1202"/>
                  </a:cubicBezTo>
                  <a:cubicBezTo>
                    <a:pt x="1226" y="1203"/>
                    <a:pt x="1227" y="1204"/>
                    <a:pt x="1229" y="1204"/>
                  </a:cubicBezTo>
                  <a:cubicBezTo>
                    <a:pt x="1233" y="1204"/>
                    <a:pt x="1234" y="1200"/>
                    <a:pt x="1234" y="1196"/>
                  </a:cubicBezTo>
                  <a:cubicBezTo>
                    <a:pt x="1235" y="1196"/>
                    <a:pt x="1235" y="1196"/>
                    <a:pt x="1236" y="1196"/>
                  </a:cubicBezTo>
                  <a:cubicBezTo>
                    <a:pt x="1238" y="1196"/>
                    <a:pt x="1237" y="1199"/>
                    <a:pt x="1238" y="1201"/>
                  </a:cubicBezTo>
                  <a:cubicBezTo>
                    <a:pt x="1240" y="1201"/>
                    <a:pt x="1241" y="1202"/>
                    <a:pt x="1242" y="1202"/>
                  </a:cubicBezTo>
                  <a:cubicBezTo>
                    <a:pt x="1248" y="1202"/>
                    <a:pt x="1250" y="1206"/>
                    <a:pt x="1256" y="1207"/>
                  </a:cubicBezTo>
                  <a:cubicBezTo>
                    <a:pt x="1258" y="1207"/>
                    <a:pt x="1259" y="1208"/>
                    <a:pt x="1260" y="1208"/>
                  </a:cubicBezTo>
                  <a:cubicBezTo>
                    <a:pt x="1261" y="1208"/>
                    <a:pt x="1262" y="1208"/>
                    <a:pt x="1263" y="1209"/>
                  </a:cubicBezTo>
                  <a:cubicBezTo>
                    <a:pt x="1263" y="1210"/>
                    <a:pt x="1263" y="1212"/>
                    <a:pt x="1264" y="1213"/>
                  </a:cubicBezTo>
                  <a:cubicBezTo>
                    <a:pt x="1265" y="1214"/>
                    <a:pt x="1266" y="1214"/>
                    <a:pt x="1268" y="1214"/>
                  </a:cubicBezTo>
                  <a:cubicBezTo>
                    <a:pt x="1274" y="1214"/>
                    <a:pt x="1274" y="1214"/>
                    <a:pt x="1274" y="1214"/>
                  </a:cubicBezTo>
                  <a:cubicBezTo>
                    <a:pt x="1279" y="1214"/>
                    <a:pt x="1282" y="1215"/>
                    <a:pt x="1287" y="1217"/>
                  </a:cubicBezTo>
                  <a:cubicBezTo>
                    <a:pt x="1292" y="1218"/>
                    <a:pt x="1294" y="1218"/>
                    <a:pt x="1299" y="1219"/>
                  </a:cubicBezTo>
                  <a:cubicBezTo>
                    <a:pt x="1306" y="1220"/>
                    <a:pt x="1309" y="1222"/>
                    <a:pt x="1316" y="1223"/>
                  </a:cubicBezTo>
                  <a:cubicBezTo>
                    <a:pt x="1318" y="1224"/>
                    <a:pt x="1320" y="1224"/>
                    <a:pt x="1323" y="1225"/>
                  </a:cubicBezTo>
                  <a:cubicBezTo>
                    <a:pt x="1331" y="1228"/>
                    <a:pt x="1336" y="1229"/>
                    <a:pt x="1344" y="1231"/>
                  </a:cubicBezTo>
                  <a:cubicBezTo>
                    <a:pt x="1346" y="1232"/>
                    <a:pt x="1347" y="1233"/>
                    <a:pt x="1348" y="1233"/>
                  </a:cubicBezTo>
                  <a:cubicBezTo>
                    <a:pt x="1352" y="1235"/>
                    <a:pt x="1354" y="1236"/>
                    <a:pt x="1357" y="1238"/>
                  </a:cubicBezTo>
                  <a:cubicBezTo>
                    <a:pt x="1359" y="1239"/>
                    <a:pt x="1360" y="1240"/>
                    <a:pt x="1362" y="1241"/>
                  </a:cubicBezTo>
                  <a:cubicBezTo>
                    <a:pt x="1364" y="1244"/>
                    <a:pt x="1366" y="1246"/>
                    <a:pt x="1370" y="1246"/>
                  </a:cubicBezTo>
                  <a:cubicBezTo>
                    <a:pt x="1373" y="1246"/>
                    <a:pt x="1374" y="1245"/>
                    <a:pt x="1376" y="1245"/>
                  </a:cubicBezTo>
                  <a:cubicBezTo>
                    <a:pt x="1379" y="1245"/>
                    <a:pt x="1379" y="1248"/>
                    <a:pt x="1380" y="1250"/>
                  </a:cubicBezTo>
                  <a:cubicBezTo>
                    <a:pt x="1381" y="1251"/>
                    <a:pt x="1383" y="1252"/>
                    <a:pt x="1384" y="1252"/>
                  </a:cubicBezTo>
                  <a:cubicBezTo>
                    <a:pt x="1386" y="1252"/>
                    <a:pt x="1388" y="1251"/>
                    <a:pt x="1390" y="1252"/>
                  </a:cubicBezTo>
                  <a:cubicBezTo>
                    <a:pt x="1391" y="1252"/>
                    <a:pt x="1392" y="1253"/>
                    <a:pt x="1394" y="1253"/>
                  </a:cubicBezTo>
                  <a:cubicBezTo>
                    <a:pt x="1395" y="1253"/>
                    <a:pt x="1396" y="1253"/>
                    <a:pt x="1398" y="1253"/>
                  </a:cubicBezTo>
                  <a:cubicBezTo>
                    <a:pt x="1402" y="1253"/>
                    <a:pt x="1404" y="1256"/>
                    <a:pt x="1409" y="1256"/>
                  </a:cubicBezTo>
                  <a:cubicBezTo>
                    <a:pt x="1410" y="1256"/>
                    <a:pt x="1410" y="1254"/>
                    <a:pt x="1411" y="1254"/>
                  </a:cubicBezTo>
                  <a:cubicBezTo>
                    <a:pt x="1412" y="1253"/>
                    <a:pt x="1413" y="1253"/>
                    <a:pt x="1414" y="1253"/>
                  </a:cubicBezTo>
                  <a:cubicBezTo>
                    <a:pt x="1416" y="1253"/>
                    <a:pt x="1417" y="1255"/>
                    <a:pt x="1418" y="1257"/>
                  </a:cubicBezTo>
                  <a:cubicBezTo>
                    <a:pt x="1420" y="1259"/>
                    <a:pt x="1422" y="1258"/>
                    <a:pt x="1424" y="1258"/>
                  </a:cubicBezTo>
                  <a:cubicBezTo>
                    <a:pt x="1426" y="1258"/>
                    <a:pt x="1427" y="1259"/>
                    <a:pt x="1429" y="1259"/>
                  </a:cubicBezTo>
                  <a:cubicBezTo>
                    <a:pt x="1431" y="1259"/>
                    <a:pt x="1432" y="1258"/>
                    <a:pt x="1433" y="1258"/>
                  </a:cubicBezTo>
                  <a:cubicBezTo>
                    <a:pt x="1435" y="1257"/>
                    <a:pt x="1436" y="1259"/>
                    <a:pt x="1438" y="1258"/>
                  </a:cubicBezTo>
                  <a:cubicBezTo>
                    <a:pt x="1439" y="1257"/>
                    <a:pt x="1440" y="1255"/>
                    <a:pt x="1441" y="1255"/>
                  </a:cubicBezTo>
                  <a:cubicBezTo>
                    <a:pt x="1442" y="1255"/>
                    <a:pt x="1443" y="1256"/>
                    <a:pt x="1443" y="1257"/>
                  </a:cubicBezTo>
                  <a:cubicBezTo>
                    <a:pt x="1451" y="1260"/>
                    <a:pt x="1455" y="1260"/>
                    <a:pt x="1463" y="1263"/>
                  </a:cubicBezTo>
                  <a:cubicBezTo>
                    <a:pt x="1463" y="1262"/>
                    <a:pt x="1463" y="1262"/>
                    <a:pt x="1463" y="1262"/>
                  </a:cubicBezTo>
                  <a:cubicBezTo>
                    <a:pt x="1463" y="1258"/>
                    <a:pt x="1461" y="1257"/>
                    <a:pt x="1461" y="1254"/>
                  </a:cubicBezTo>
                  <a:cubicBezTo>
                    <a:pt x="1461" y="1254"/>
                    <a:pt x="1461" y="1254"/>
                    <a:pt x="1462" y="1254"/>
                  </a:cubicBezTo>
                  <a:cubicBezTo>
                    <a:pt x="1463" y="1254"/>
                    <a:pt x="1463" y="1255"/>
                    <a:pt x="1463" y="1256"/>
                  </a:cubicBezTo>
                  <a:cubicBezTo>
                    <a:pt x="1465" y="1258"/>
                    <a:pt x="1466" y="1258"/>
                    <a:pt x="1468" y="1260"/>
                  </a:cubicBezTo>
                  <a:cubicBezTo>
                    <a:pt x="1469" y="1259"/>
                    <a:pt x="1469" y="1259"/>
                    <a:pt x="1469" y="1259"/>
                  </a:cubicBezTo>
                  <a:cubicBezTo>
                    <a:pt x="1469" y="1254"/>
                    <a:pt x="1469" y="1254"/>
                    <a:pt x="1469" y="1254"/>
                  </a:cubicBezTo>
                  <a:cubicBezTo>
                    <a:pt x="1469" y="1254"/>
                    <a:pt x="1470" y="1253"/>
                    <a:pt x="1471" y="1253"/>
                  </a:cubicBezTo>
                  <a:cubicBezTo>
                    <a:pt x="1474" y="1253"/>
                    <a:pt x="1474" y="1256"/>
                    <a:pt x="1476" y="1257"/>
                  </a:cubicBezTo>
                  <a:cubicBezTo>
                    <a:pt x="1479" y="1255"/>
                    <a:pt x="1477" y="1250"/>
                    <a:pt x="1480" y="1250"/>
                  </a:cubicBezTo>
                  <a:cubicBezTo>
                    <a:pt x="1483" y="1250"/>
                    <a:pt x="1483" y="1255"/>
                    <a:pt x="1487" y="1255"/>
                  </a:cubicBezTo>
                  <a:cubicBezTo>
                    <a:pt x="1489" y="1255"/>
                    <a:pt x="1490" y="1252"/>
                    <a:pt x="1492" y="1252"/>
                  </a:cubicBezTo>
                  <a:cubicBezTo>
                    <a:pt x="1493" y="1252"/>
                    <a:pt x="1493" y="1253"/>
                    <a:pt x="1494" y="1253"/>
                  </a:cubicBezTo>
                  <a:cubicBezTo>
                    <a:pt x="1498" y="1255"/>
                    <a:pt x="1501" y="1257"/>
                    <a:pt x="1505" y="1257"/>
                  </a:cubicBezTo>
                  <a:cubicBezTo>
                    <a:pt x="1511" y="1257"/>
                    <a:pt x="1514" y="1259"/>
                    <a:pt x="1519" y="1260"/>
                  </a:cubicBezTo>
                  <a:cubicBezTo>
                    <a:pt x="1528" y="1262"/>
                    <a:pt x="1533" y="1264"/>
                    <a:pt x="1542" y="1264"/>
                  </a:cubicBezTo>
                  <a:cubicBezTo>
                    <a:pt x="1547" y="1264"/>
                    <a:pt x="1549" y="1264"/>
                    <a:pt x="1553" y="1263"/>
                  </a:cubicBezTo>
                  <a:cubicBezTo>
                    <a:pt x="1559" y="1261"/>
                    <a:pt x="1561" y="1259"/>
                    <a:pt x="1566" y="1259"/>
                  </a:cubicBezTo>
                  <a:cubicBezTo>
                    <a:pt x="1568" y="1259"/>
                    <a:pt x="1567" y="1261"/>
                    <a:pt x="1568" y="1262"/>
                  </a:cubicBezTo>
                  <a:cubicBezTo>
                    <a:pt x="1569" y="1263"/>
                    <a:pt x="1570" y="1264"/>
                    <a:pt x="1572" y="1264"/>
                  </a:cubicBezTo>
                  <a:cubicBezTo>
                    <a:pt x="1573" y="1264"/>
                    <a:pt x="1573" y="1263"/>
                    <a:pt x="1574" y="1262"/>
                  </a:cubicBezTo>
                  <a:cubicBezTo>
                    <a:pt x="1576" y="1260"/>
                    <a:pt x="1577" y="1257"/>
                    <a:pt x="1580" y="1257"/>
                  </a:cubicBezTo>
                  <a:cubicBezTo>
                    <a:pt x="1582" y="1256"/>
                    <a:pt x="1584" y="1257"/>
                    <a:pt x="1586" y="1257"/>
                  </a:cubicBezTo>
                  <a:cubicBezTo>
                    <a:pt x="1590" y="1257"/>
                    <a:pt x="1593" y="1256"/>
                    <a:pt x="1596" y="1255"/>
                  </a:cubicBezTo>
                  <a:cubicBezTo>
                    <a:pt x="1598" y="1254"/>
                    <a:pt x="1599" y="1252"/>
                    <a:pt x="1601" y="1252"/>
                  </a:cubicBezTo>
                  <a:cubicBezTo>
                    <a:pt x="1602" y="1252"/>
                    <a:pt x="1603" y="1254"/>
                    <a:pt x="1604" y="1255"/>
                  </a:cubicBezTo>
                  <a:cubicBezTo>
                    <a:pt x="1605" y="1256"/>
                    <a:pt x="1606" y="1256"/>
                    <a:pt x="1608" y="1256"/>
                  </a:cubicBezTo>
                  <a:cubicBezTo>
                    <a:pt x="1610" y="1256"/>
                    <a:pt x="1612" y="1257"/>
                    <a:pt x="1613" y="1259"/>
                  </a:cubicBezTo>
                  <a:cubicBezTo>
                    <a:pt x="1615" y="1264"/>
                    <a:pt x="1621" y="1260"/>
                    <a:pt x="1625" y="1264"/>
                  </a:cubicBezTo>
                  <a:cubicBezTo>
                    <a:pt x="1627" y="1265"/>
                    <a:pt x="1627" y="1266"/>
                    <a:pt x="1629" y="1267"/>
                  </a:cubicBezTo>
                  <a:cubicBezTo>
                    <a:pt x="1631" y="1267"/>
                    <a:pt x="1632" y="1267"/>
                    <a:pt x="1634" y="1268"/>
                  </a:cubicBezTo>
                  <a:cubicBezTo>
                    <a:pt x="1635" y="1269"/>
                    <a:pt x="1636" y="1270"/>
                    <a:pt x="1637" y="1270"/>
                  </a:cubicBezTo>
                  <a:cubicBezTo>
                    <a:pt x="1643" y="1270"/>
                    <a:pt x="1643" y="1270"/>
                    <a:pt x="1643" y="1270"/>
                  </a:cubicBezTo>
                  <a:cubicBezTo>
                    <a:pt x="1645" y="1270"/>
                    <a:pt x="1645" y="1273"/>
                    <a:pt x="1647" y="1273"/>
                  </a:cubicBezTo>
                  <a:cubicBezTo>
                    <a:pt x="1652" y="1275"/>
                    <a:pt x="1654" y="1279"/>
                    <a:pt x="1659" y="1279"/>
                  </a:cubicBezTo>
                  <a:cubicBezTo>
                    <a:pt x="1661" y="1279"/>
                    <a:pt x="1662" y="1277"/>
                    <a:pt x="1664" y="1277"/>
                  </a:cubicBezTo>
                  <a:cubicBezTo>
                    <a:pt x="1667" y="1277"/>
                    <a:pt x="1667" y="1282"/>
                    <a:pt x="1670" y="1282"/>
                  </a:cubicBezTo>
                  <a:cubicBezTo>
                    <a:pt x="1674" y="1282"/>
                    <a:pt x="1674" y="1282"/>
                    <a:pt x="1674" y="1282"/>
                  </a:cubicBezTo>
                  <a:cubicBezTo>
                    <a:pt x="1676" y="1282"/>
                    <a:pt x="1676" y="1284"/>
                    <a:pt x="1678" y="1284"/>
                  </a:cubicBezTo>
                  <a:cubicBezTo>
                    <a:pt x="1679" y="1284"/>
                    <a:pt x="1679" y="1283"/>
                    <a:pt x="1679" y="1282"/>
                  </a:cubicBezTo>
                  <a:cubicBezTo>
                    <a:pt x="1681" y="1283"/>
                    <a:pt x="1682" y="1284"/>
                    <a:pt x="1684" y="1284"/>
                  </a:cubicBezTo>
                  <a:cubicBezTo>
                    <a:pt x="1687" y="1284"/>
                    <a:pt x="1687" y="1281"/>
                    <a:pt x="1690" y="1281"/>
                  </a:cubicBezTo>
                  <a:cubicBezTo>
                    <a:pt x="1692" y="1281"/>
                    <a:pt x="1692" y="1283"/>
                    <a:pt x="1694" y="1284"/>
                  </a:cubicBezTo>
                  <a:cubicBezTo>
                    <a:pt x="1697" y="1285"/>
                    <a:pt x="1701" y="1284"/>
                    <a:pt x="1701" y="1287"/>
                  </a:cubicBezTo>
                  <a:cubicBezTo>
                    <a:pt x="1701" y="1288"/>
                    <a:pt x="1700" y="1289"/>
                    <a:pt x="1700" y="1290"/>
                  </a:cubicBezTo>
                  <a:cubicBezTo>
                    <a:pt x="1700" y="1291"/>
                    <a:pt x="1701" y="1292"/>
                    <a:pt x="1702" y="1292"/>
                  </a:cubicBezTo>
                  <a:cubicBezTo>
                    <a:pt x="1705" y="1295"/>
                    <a:pt x="1707" y="1296"/>
                    <a:pt x="1710" y="1296"/>
                  </a:cubicBezTo>
                  <a:cubicBezTo>
                    <a:pt x="1714" y="1296"/>
                    <a:pt x="1719" y="1295"/>
                    <a:pt x="1719" y="1291"/>
                  </a:cubicBezTo>
                  <a:cubicBezTo>
                    <a:pt x="1719" y="1288"/>
                    <a:pt x="1717" y="1286"/>
                    <a:pt x="1714" y="1284"/>
                  </a:cubicBezTo>
                  <a:cubicBezTo>
                    <a:pt x="1713" y="1283"/>
                    <a:pt x="1713" y="1282"/>
                    <a:pt x="1712" y="1281"/>
                  </a:cubicBezTo>
                  <a:cubicBezTo>
                    <a:pt x="1712" y="1279"/>
                    <a:pt x="1711" y="1279"/>
                    <a:pt x="1709" y="1278"/>
                  </a:cubicBezTo>
                  <a:cubicBezTo>
                    <a:pt x="1709" y="1280"/>
                    <a:pt x="1708" y="1282"/>
                    <a:pt x="1706" y="1282"/>
                  </a:cubicBezTo>
                  <a:cubicBezTo>
                    <a:pt x="1703" y="1282"/>
                    <a:pt x="1703" y="1277"/>
                    <a:pt x="1703" y="1274"/>
                  </a:cubicBezTo>
                  <a:cubicBezTo>
                    <a:pt x="1703" y="1274"/>
                    <a:pt x="1703" y="1273"/>
                    <a:pt x="1702" y="1273"/>
                  </a:cubicBezTo>
                  <a:cubicBezTo>
                    <a:pt x="1701" y="1273"/>
                    <a:pt x="1701" y="1276"/>
                    <a:pt x="1699" y="1276"/>
                  </a:cubicBezTo>
                  <a:cubicBezTo>
                    <a:pt x="1697" y="1276"/>
                    <a:pt x="1698" y="1273"/>
                    <a:pt x="1698" y="1272"/>
                  </a:cubicBezTo>
                  <a:cubicBezTo>
                    <a:pt x="1698" y="1266"/>
                    <a:pt x="1700" y="1262"/>
                    <a:pt x="1700" y="1256"/>
                  </a:cubicBezTo>
                  <a:cubicBezTo>
                    <a:pt x="1700" y="1241"/>
                    <a:pt x="1700" y="1241"/>
                    <a:pt x="1700" y="1241"/>
                  </a:cubicBezTo>
                  <a:cubicBezTo>
                    <a:pt x="1700" y="1239"/>
                    <a:pt x="1701" y="1238"/>
                    <a:pt x="1701" y="1236"/>
                  </a:cubicBezTo>
                  <a:cubicBezTo>
                    <a:pt x="1702" y="1232"/>
                    <a:pt x="1701" y="1230"/>
                    <a:pt x="1703" y="1226"/>
                  </a:cubicBezTo>
                  <a:cubicBezTo>
                    <a:pt x="1703" y="1225"/>
                    <a:pt x="1704" y="1225"/>
                    <a:pt x="1705" y="1224"/>
                  </a:cubicBezTo>
                  <a:cubicBezTo>
                    <a:pt x="1706" y="1221"/>
                    <a:pt x="1706" y="1220"/>
                    <a:pt x="1707" y="1217"/>
                  </a:cubicBezTo>
                  <a:cubicBezTo>
                    <a:pt x="1708" y="1216"/>
                    <a:pt x="1710" y="1215"/>
                    <a:pt x="1710" y="1214"/>
                  </a:cubicBezTo>
                  <a:cubicBezTo>
                    <a:pt x="1710" y="1209"/>
                    <a:pt x="1710" y="1209"/>
                    <a:pt x="1710" y="1209"/>
                  </a:cubicBezTo>
                  <a:cubicBezTo>
                    <a:pt x="1710" y="1207"/>
                    <a:pt x="1708" y="1207"/>
                    <a:pt x="1706" y="1206"/>
                  </a:cubicBezTo>
                  <a:cubicBezTo>
                    <a:pt x="1703" y="1206"/>
                    <a:pt x="1702" y="1204"/>
                    <a:pt x="1699" y="1203"/>
                  </a:cubicBezTo>
                  <a:cubicBezTo>
                    <a:pt x="1696" y="1202"/>
                    <a:pt x="1695" y="1197"/>
                    <a:pt x="1691" y="1197"/>
                  </a:cubicBezTo>
                  <a:cubicBezTo>
                    <a:pt x="1689" y="1197"/>
                    <a:pt x="1688" y="1198"/>
                    <a:pt x="1687" y="1198"/>
                  </a:cubicBezTo>
                  <a:cubicBezTo>
                    <a:pt x="1681" y="1198"/>
                    <a:pt x="1681" y="1198"/>
                    <a:pt x="1681" y="1198"/>
                  </a:cubicBezTo>
                  <a:cubicBezTo>
                    <a:pt x="1680" y="1198"/>
                    <a:pt x="1679" y="1198"/>
                    <a:pt x="1678" y="1197"/>
                  </a:cubicBezTo>
                  <a:cubicBezTo>
                    <a:pt x="1676" y="1197"/>
                    <a:pt x="1675" y="1197"/>
                    <a:pt x="1674" y="1195"/>
                  </a:cubicBezTo>
                  <a:cubicBezTo>
                    <a:pt x="1672" y="1193"/>
                    <a:pt x="1672" y="1191"/>
                    <a:pt x="1669" y="1190"/>
                  </a:cubicBezTo>
                  <a:cubicBezTo>
                    <a:pt x="1668" y="1194"/>
                    <a:pt x="1665" y="1195"/>
                    <a:pt x="1661" y="1197"/>
                  </a:cubicBezTo>
                  <a:cubicBezTo>
                    <a:pt x="1659" y="1197"/>
                    <a:pt x="1659" y="1199"/>
                    <a:pt x="1657" y="1199"/>
                  </a:cubicBezTo>
                  <a:cubicBezTo>
                    <a:pt x="1655" y="1200"/>
                    <a:pt x="1654" y="1198"/>
                    <a:pt x="1652" y="1200"/>
                  </a:cubicBezTo>
                  <a:cubicBezTo>
                    <a:pt x="1651" y="1200"/>
                    <a:pt x="1651" y="1201"/>
                    <a:pt x="1651" y="1202"/>
                  </a:cubicBezTo>
                  <a:cubicBezTo>
                    <a:pt x="1650" y="1203"/>
                    <a:pt x="1648" y="1204"/>
                    <a:pt x="1647" y="1204"/>
                  </a:cubicBezTo>
                  <a:cubicBezTo>
                    <a:pt x="1645" y="1204"/>
                    <a:pt x="1644" y="1202"/>
                    <a:pt x="1641" y="1202"/>
                  </a:cubicBezTo>
                  <a:cubicBezTo>
                    <a:pt x="1640" y="1202"/>
                    <a:pt x="1640" y="1203"/>
                    <a:pt x="1638" y="1203"/>
                  </a:cubicBezTo>
                  <a:cubicBezTo>
                    <a:pt x="1637" y="1203"/>
                    <a:pt x="1636" y="1203"/>
                    <a:pt x="1635" y="1202"/>
                  </a:cubicBezTo>
                  <a:cubicBezTo>
                    <a:pt x="1634" y="1202"/>
                    <a:pt x="1634" y="1201"/>
                    <a:pt x="1633" y="1201"/>
                  </a:cubicBezTo>
                  <a:cubicBezTo>
                    <a:pt x="1631" y="1201"/>
                    <a:pt x="1630" y="1204"/>
                    <a:pt x="1628" y="1204"/>
                  </a:cubicBezTo>
                  <a:cubicBezTo>
                    <a:pt x="1627" y="1204"/>
                    <a:pt x="1627" y="1202"/>
                    <a:pt x="1625" y="1201"/>
                  </a:cubicBezTo>
                  <a:cubicBezTo>
                    <a:pt x="1624" y="1201"/>
                    <a:pt x="1624" y="1200"/>
                    <a:pt x="1623" y="1200"/>
                  </a:cubicBezTo>
                  <a:cubicBezTo>
                    <a:pt x="1621" y="1204"/>
                    <a:pt x="1619" y="1206"/>
                    <a:pt x="1615" y="1206"/>
                  </a:cubicBezTo>
                  <a:cubicBezTo>
                    <a:pt x="1612" y="1206"/>
                    <a:pt x="1610" y="1205"/>
                    <a:pt x="1606" y="1205"/>
                  </a:cubicBezTo>
                  <a:close/>
                  <a:moveTo>
                    <a:pt x="1607" y="1128"/>
                  </a:moveTo>
                  <a:cubicBezTo>
                    <a:pt x="1607" y="1129"/>
                    <a:pt x="1607" y="1129"/>
                    <a:pt x="1607" y="1129"/>
                  </a:cubicBezTo>
                  <a:cubicBezTo>
                    <a:pt x="1615" y="1129"/>
                    <a:pt x="1615" y="1129"/>
                    <a:pt x="1615" y="1129"/>
                  </a:cubicBezTo>
                  <a:cubicBezTo>
                    <a:pt x="1618" y="1129"/>
                    <a:pt x="1618" y="1129"/>
                    <a:pt x="1618" y="1129"/>
                  </a:cubicBezTo>
                  <a:cubicBezTo>
                    <a:pt x="1645" y="1129"/>
                    <a:pt x="1645" y="1129"/>
                    <a:pt x="1645" y="1129"/>
                  </a:cubicBezTo>
                  <a:cubicBezTo>
                    <a:pt x="1652" y="1129"/>
                    <a:pt x="1655" y="1125"/>
                    <a:pt x="1662" y="1125"/>
                  </a:cubicBezTo>
                  <a:cubicBezTo>
                    <a:pt x="1664" y="1125"/>
                    <a:pt x="1665" y="1127"/>
                    <a:pt x="1667" y="1128"/>
                  </a:cubicBezTo>
                  <a:cubicBezTo>
                    <a:pt x="1669" y="1130"/>
                    <a:pt x="1673" y="1131"/>
                    <a:pt x="1673" y="1134"/>
                  </a:cubicBezTo>
                  <a:cubicBezTo>
                    <a:pt x="1673" y="1137"/>
                    <a:pt x="1671" y="1138"/>
                    <a:pt x="1669" y="1139"/>
                  </a:cubicBezTo>
                  <a:cubicBezTo>
                    <a:pt x="1667" y="1141"/>
                    <a:pt x="1665" y="1142"/>
                    <a:pt x="1662" y="1142"/>
                  </a:cubicBezTo>
                  <a:cubicBezTo>
                    <a:pt x="1660" y="1142"/>
                    <a:pt x="1659" y="1142"/>
                    <a:pt x="1658" y="1140"/>
                  </a:cubicBezTo>
                  <a:cubicBezTo>
                    <a:pt x="1658" y="1145"/>
                    <a:pt x="1654" y="1147"/>
                    <a:pt x="1651" y="1152"/>
                  </a:cubicBezTo>
                  <a:cubicBezTo>
                    <a:pt x="1650" y="1153"/>
                    <a:pt x="1648" y="1153"/>
                    <a:pt x="1648" y="1155"/>
                  </a:cubicBezTo>
                  <a:cubicBezTo>
                    <a:pt x="1648" y="1163"/>
                    <a:pt x="1648" y="1163"/>
                    <a:pt x="1648" y="1163"/>
                  </a:cubicBezTo>
                  <a:cubicBezTo>
                    <a:pt x="1646" y="1163"/>
                    <a:pt x="1646" y="1163"/>
                    <a:pt x="1646" y="1163"/>
                  </a:cubicBezTo>
                  <a:cubicBezTo>
                    <a:pt x="1645" y="1162"/>
                    <a:pt x="1643" y="1161"/>
                    <a:pt x="1643" y="1159"/>
                  </a:cubicBezTo>
                  <a:cubicBezTo>
                    <a:pt x="1643" y="1157"/>
                    <a:pt x="1645" y="1157"/>
                    <a:pt x="1646" y="1155"/>
                  </a:cubicBezTo>
                  <a:cubicBezTo>
                    <a:pt x="1646" y="1153"/>
                    <a:pt x="1646" y="1152"/>
                    <a:pt x="1646" y="1151"/>
                  </a:cubicBezTo>
                  <a:cubicBezTo>
                    <a:pt x="1646" y="1150"/>
                    <a:pt x="1646" y="1150"/>
                    <a:pt x="1646" y="1150"/>
                  </a:cubicBezTo>
                  <a:cubicBezTo>
                    <a:pt x="1645" y="1150"/>
                    <a:pt x="1645" y="1150"/>
                    <a:pt x="1645" y="1150"/>
                  </a:cubicBezTo>
                  <a:cubicBezTo>
                    <a:pt x="1640" y="1151"/>
                    <a:pt x="1638" y="1155"/>
                    <a:pt x="1634" y="1155"/>
                  </a:cubicBezTo>
                  <a:cubicBezTo>
                    <a:pt x="1633" y="1155"/>
                    <a:pt x="1632" y="1155"/>
                    <a:pt x="1631" y="1155"/>
                  </a:cubicBezTo>
                  <a:cubicBezTo>
                    <a:pt x="1631" y="1155"/>
                    <a:pt x="1630" y="1155"/>
                    <a:pt x="1629" y="1155"/>
                  </a:cubicBezTo>
                  <a:cubicBezTo>
                    <a:pt x="1629" y="1164"/>
                    <a:pt x="1629" y="1164"/>
                    <a:pt x="1629" y="1164"/>
                  </a:cubicBezTo>
                  <a:cubicBezTo>
                    <a:pt x="1626" y="1163"/>
                    <a:pt x="1624" y="1163"/>
                    <a:pt x="1621" y="1162"/>
                  </a:cubicBezTo>
                  <a:cubicBezTo>
                    <a:pt x="1616" y="1161"/>
                    <a:pt x="1614" y="1160"/>
                    <a:pt x="1609" y="1160"/>
                  </a:cubicBezTo>
                  <a:cubicBezTo>
                    <a:pt x="1605" y="1160"/>
                    <a:pt x="1603" y="1161"/>
                    <a:pt x="1600" y="1161"/>
                  </a:cubicBezTo>
                  <a:cubicBezTo>
                    <a:pt x="1595" y="1161"/>
                    <a:pt x="1595" y="1161"/>
                    <a:pt x="1595" y="1161"/>
                  </a:cubicBezTo>
                  <a:cubicBezTo>
                    <a:pt x="1570" y="1157"/>
                    <a:pt x="1570" y="1157"/>
                    <a:pt x="1570" y="1157"/>
                  </a:cubicBezTo>
                  <a:cubicBezTo>
                    <a:pt x="1563" y="1157"/>
                    <a:pt x="1563" y="1157"/>
                    <a:pt x="1563" y="1157"/>
                  </a:cubicBezTo>
                  <a:cubicBezTo>
                    <a:pt x="1561" y="1157"/>
                    <a:pt x="1559" y="1156"/>
                    <a:pt x="1558" y="1154"/>
                  </a:cubicBezTo>
                  <a:cubicBezTo>
                    <a:pt x="1557" y="1152"/>
                    <a:pt x="1558" y="1150"/>
                    <a:pt x="1557" y="1147"/>
                  </a:cubicBezTo>
                  <a:cubicBezTo>
                    <a:pt x="1557" y="1145"/>
                    <a:pt x="1556" y="1144"/>
                    <a:pt x="1556" y="1142"/>
                  </a:cubicBezTo>
                  <a:cubicBezTo>
                    <a:pt x="1556" y="1140"/>
                    <a:pt x="1558" y="1139"/>
                    <a:pt x="1559" y="1137"/>
                  </a:cubicBezTo>
                  <a:cubicBezTo>
                    <a:pt x="1561" y="1134"/>
                    <a:pt x="1563" y="1131"/>
                    <a:pt x="1566" y="1131"/>
                  </a:cubicBezTo>
                  <a:cubicBezTo>
                    <a:pt x="1575" y="1131"/>
                    <a:pt x="1575" y="1131"/>
                    <a:pt x="1575" y="1131"/>
                  </a:cubicBezTo>
                  <a:cubicBezTo>
                    <a:pt x="1581" y="1131"/>
                    <a:pt x="1584" y="1129"/>
                    <a:pt x="1590" y="1129"/>
                  </a:cubicBezTo>
                  <a:cubicBezTo>
                    <a:pt x="1594" y="1129"/>
                    <a:pt x="1597" y="1129"/>
                    <a:pt x="1602" y="1129"/>
                  </a:cubicBezTo>
                  <a:cubicBezTo>
                    <a:pt x="1604" y="1129"/>
                    <a:pt x="1605" y="1129"/>
                    <a:pt x="1607" y="1128"/>
                  </a:cubicBezTo>
                  <a:close/>
                  <a:moveTo>
                    <a:pt x="1781" y="1123"/>
                  </a:moveTo>
                  <a:cubicBezTo>
                    <a:pt x="1781" y="1123"/>
                    <a:pt x="1780" y="1123"/>
                    <a:pt x="1779" y="1123"/>
                  </a:cubicBezTo>
                  <a:cubicBezTo>
                    <a:pt x="1779" y="1125"/>
                    <a:pt x="1779" y="1126"/>
                    <a:pt x="1779" y="1128"/>
                  </a:cubicBezTo>
                  <a:cubicBezTo>
                    <a:pt x="1779" y="1129"/>
                    <a:pt x="1778" y="1130"/>
                    <a:pt x="1778" y="1131"/>
                  </a:cubicBezTo>
                  <a:cubicBezTo>
                    <a:pt x="1778" y="1133"/>
                    <a:pt x="1779" y="1133"/>
                    <a:pt x="1780" y="1135"/>
                  </a:cubicBezTo>
                  <a:cubicBezTo>
                    <a:pt x="1780" y="1137"/>
                    <a:pt x="1781" y="1139"/>
                    <a:pt x="1783" y="1139"/>
                  </a:cubicBezTo>
                  <a:cubicBezTo>
                    <a:pt x="1784" y="1139"/>
                    <a:pt x="1784" y="1137"/>
                    <a:pt x="1785" y="1137"/>
                  </a:cubicBezTo>
                  <a:cubicBezTo>
                    <a:pt x="1786" y="1137"/>
                    <a:pt x="1787" y="1139"/>
                    <a:pt x="1788" y="1139"/>
                  </a:cubicBezTo>
                  <a:cubicBezTo>
                    <a:pt x="1789" y="1139"/>
                    <a:pt x="1789" y="1138"/>
                    <a:pt x="1789" y="1137"/>
                  </a:cubicBezTo>
                  <a:cubicBezTo>
                    <a:pt x="1788" y="1135"/>
                    <a:pt x="1788" y="1135"/>
                    <a:pt x="1788" y="1135"/>
                  </a:cubicBezTo>
                  <a:cubicBezTo>
                    <a:pt x="1788" y="1133"/>
                    <a:pt x="1788" y="1133"/>
                    <a:pt x="1788" y="1133"/>
                  </a:cubicBezTo>
                  <a:cubicBezTo>
                    <a:pt x="1789" y="1133"/>
                    <a:pt x="1789" y="1133"/>
                    <a:pt x="1790" y="1133"/>
                  </a:cubicBezTo>
                  <a:cubicBezTo>
                    <a:pt x="1792" y="1133"/>
                    <a:pt x="1793" y="1134"/>
                    <a:pt x="1795" y="1134"/>
                  </a:cubicBezTo>
                  <a:cubicBezTo>
                    <a:pt x="1801" y="1134"/>
                    <a:pt x="1801" y="1134"/>
                    <a:pt x="1801" y="1134"/>
                  </a:cubicBezTo>
                  <a:cubicBezTo>
                    <a:pt x="1804" y="1134"/>
                    <a:pt x="1806" y="1135"/>
                    <a:pt x="1808" y="1137"/>
                  </a:cubicBezTo>
                  <a:cubicBezTo>
                    <a:pt x="1811" y="1138"/>
                    <a:pt x="1813" y="1139"/>
                    <a:pt x="1816" y="1140"/>
                  </a:cubicBezTo>
                  <a:cubicBezTo>
                    <a:pt x="1816" y="1137"/>
                    <a:pt x="1814" y="1134"/>
                    <a:pt x="1811" y="1133"/>
                  </a:cubicBezTo>
                  <a:cubicBezTo>
                    <a:pt x="1807" y="1131"/>
                    <a:pt x="1804" y="1131"/>
                    <a:pt x="1801" y="1129"/>
                  </a:cubicBezTo>
                  <a:cubicBezTo>
                    <a:pt x="1794" y="1126"/>
                    <a:pt x="1789" y="1123"/>
                    <a:pt x="1781" y="1123"/>
                  </a:cubicBezTo>
                  <a:close/>
                  <a:moveTo>
                    <a:pt x="1699" y="1152"/>
                  </a:moveTo>
                  <a:cubicBezTo>
                    <a:pt x="1700" y="1152"/>
                    <a:pt x="1701" y="1154"/>
                    <a:pt x="1701" y="1155"/>
                  </a:cubicBezTo>
                  <a:cubicBezTo>
                    <a:pt x="1701" y="1156"/>
                    <a:pt x="1699" y="1156"/>
                    <a:pt x="1698" y="1156"/>
                  </a:cubicBezTo>
                  <a:cubicBezTo>
                    <a:pt x="1695" y="1156"/>
                    <a:pt x="1694" y="1153"/>
                    <a:pt x="1694" y="1150"/>
                  </a:cubicBezTo>
                  <a:cubicBezTo>
                    <a:pt x="1694" y="1149"/>
                    <a:pt x="1695" y="1147"/>
                    <a:pt x="1697" y="1147"/>
                  </a:cubicBezTo>
                  <a:cubicBezTo>
                    <a:pt x="1699" y="1147"/>
                    <a:pt x="1699" y="1150"/>
                    <a:pt x="1699" y="1152"/>
                  </a:cubicBezTo>
                  <a:close/>
                  <a:moveTo>
                    <a:pt x="1709" y="1153"/>
                  </a:moveTo>
                  <a:cubicBezTo>
                    <a:pt x="1709" y="1151"/>
                    <a:pt x="1711" y="1150"/>
                    <a:pt x="1714" y="1150"/>
                  </a:cubicBezTo>
                  <a:cubicBezTo>
                    <a:pt x="1717" y="1150"/>
                    <a:pt x="1721" y="1151"/>
                    <a:pt x="1721" y="1154"/>
                  </a:cubicBezTo>
                  <a:cubicBezTo>
                    <a:pt x="1721" y="1155"/>
                    <a:pt x="1720" y="1155"/>
                    <a:pt x="1720" y="1155"/>
                  </a:cubicBezTo>
                  <a:cubicBezTo>
                    <a:pt x="1714" y="1155"/>
                    <a:pt x="1714" y="1155"/>
                    <a:pt x="1714" y="1155"/>
                  </a:cubicBezTo>
                  <a:cubicBezTo>
                    <a:pt x="1712" y="1155"/>
                    <a:pt x="1711" y="1155"/>
                    <a:pt x="1709" y="1155"/>
                  </a:cubicBezTo>
                  <a:cubicBezTo>
                    <a:pt x="1709" y="1154"/>
                    <a:pt x="1709" y="1153"/>
                    <a:pt x="1709" y="1153"/>
                  </a:cubicBezTo>
                  <a:close/>
                  <a:moveTo>
                    <a:pt x="1770" y="1299"/>
                  </a:moveTo>
                  <a:cubicBezTo>
                    <a:pt x="1771" y="1298"/>
                    <a:pt x="1772" y="1297"/>
                    <a:pt x="1772" y="1295"/>
                  </a:cubicBezTo>
                  <a:cubicBezTo>
                    <a:pt x="1772" y="1290"/>
                    <a:pt x="1772" y="1290"/>
                    <a:pt x="1772" y="1290"/>
                  </a:cubicBezTo>
                  <a:cubicBezTo>
                    <a:pt x="1772" y="1285"/>
                    <a:pt x="1766" y="1285"/>
                    <a:pt x="1763" y="1282"/>
                  </a:cubicBezTo>
                  <a:cubicBezTo>
                    <a:pt x="1762" y="1280"/>
                    <a:pt x="1763" y="1278"/>
                    <a:pt x="1761" y="1276"/>
                  </a:cubicBezTo>
                  <a:cubicBezTo>
                    <a:pt x="1759" y="1275"/>
                    <a:pt x="1757" y="1275"/>
                    <a:pt x="1754" y="1274"/>
                  </a:cubicBezTo>
                  <a:cubicBezTo>
                    <a:pt x="1752" y="1273"/>
                    <a:pt x="1751" y="1272"/>
                    <a:pt x="1748" y="1271"/>
                  </a:cubicBezTo>
                  <a:cubicBezTo>
                    <a:pt x="1745" y="1270"/>
                    <a:pt x="1743" y="1272"/>
                    <a:pt x="1741" y="1270"/>
                  </a:cubicBezTo>
                  <a:cubicBezTo>
                    <a:pt x="1740" y="1269"/>
                    <a:pt x="1740" y="1268"/>
                    <a:pt x="1739" y="1268"/>
                  </a:cubicBezTo>
                  <a:cubicBezTo>
                    <a:pt x="1738" y="1267"/>
                    <a:pt x="1736" y="1267"/>
                    <a:pt x="1735" y="1267"/>
                  </a:cubicBezTo>
                  <a:cubicBezTo>
                    <a:pt x="1733" y="1266"/>
                    <a:pt x="1732" y="1266"/>
                    <a:pt x="1729" y="1266"/>
                  </a:cubicBezTo>
                  <a:cubicBezTo>
                    <a:pt x="1723" y="1266"/>
                    <a:pt x="1723" y="1266"/>
                    <a:pt x="1723" y="1266"/>
                  </a:cubicBezTo>
                  <a:cubicBezTo>
                    <a:pt x="1720" y="1266"/>
                    <a:pt x="1719" y="1264"/>
                    <a:pt x="1718" y="1262"/>
                  </a:cubicBezTo>
                  <a:cubicBezTo>
                    <a:pt x="1716" y="1260"/>
                    <a:pt x="1715" y="1259"/>
                    <a:pt x="1713" y="1257"/>
                  </a:cubicBezTo>
                  <a:cubicBezTo>
                    <a:pt x="1711" y="1256"/>
                    <a:pt x="1710" y="1254"/>
                    <a:pt x="1707" y="1254"/>
                  </a:cubicBezTo>
                  <a:cubicBezTo>
                    <a:pt x="1707" y="1252"/>
                    <a:pt x="1705" y="1251"/>
                    <a:pt x="1705" y="1249"/>
                  </a:cubicBezTo>
                  <a:cubicBezTo>
                    <a:pt x="1705" y="1246"/>
                    <a:pt x="1708" y="1245"/>
                    <a:pt x="1710" y="1243"/>
                  </a:cubicBezTo>
                  <a:cubicBezTo>
                    <a:pt x="1709" y="1242"/>
                    <a:pt x="1707" y="1242"/>
                    <a:pt x="1707" y="1240"/>
                  </a:cubicBezTo>
                  <a:cubicBezTo>
                    <a:pt x="1707" y="1239"/>
                    <a:pt x="1709" y="1239"/>
                    <a:pt x="1710" y="1239"/>
                  </a:cubicBezTo>
                  <a:cubicBezTo>
                    <a:pt x="1711" y="1239"/>
                    <a:pt x="1712" y="1239"/>
                    <a:pt x="1713" y="1240"/>
                  </a:cubicBezTo>
                  <a:cubicBezTo>
                    <a:pt x="1715" y="1239"/>
                    <a:pt x="1715" y="1239"/>
                    <a:pt x="1715" y="1239"/>
                  </a:cubicBezTo>
                  <a:cubicBezTo>
                    <a:pt x="1719" y="1239"/>
                    <a:pt x="1719" y="1239"/>
                    <a:pt x="1719" y="1239"/>
                  </a:cubicBezTo>
                  <a:cubicBezTo>
                    <a:pt x="1722" y="1239"/>
                    <a:pt x="1723" y="1238"/>
                    <a:pt x="1726" y="1238"/>
                  </a:cubicBezTo>
                  <a:cubicBezTo>
                    <a:pt x="1730" y="1238"/>
                    <a:pt x="1731" y="1243"/>
                    <a:pt x="1735" y="1243"/>
                  </a:cubicBezTo>
                  <a:cubicBezTo>
                    <a:pt x="1741" y="1243"/>
                    <a:pt x="1741" y="1243"/>
                    <a:pt x="1741" y="1243"/>
                  </a:cubicBezTo>
                  <a:cubicBezTo>
                    <a:pt x="1742" y="1243"/>
                    <a:pt x="1743" y="1243"/>
                    <a:pt x="1744" y="1244"/>
                  </a:cubicBezTo>
                  <a:cubicBezTo>
                    <a:pt x="1745" y="1245"/>
                    <a:pt x="1745" y="1246"/>
                    <a:pt x="1747" y="1246"/>
                  </a:cubicBezTo>
                  <a:cubicBezTo>
                    <a:pt x="1749" y="1246"/>
                    <a:pt x="1750" y="1245"/>
                    <a:pt x="1751" y="1245"/>
                  </a:cubicBezTo>
                  <a:cubicBezTo>
                    <a:pt x="1758" y="1243"/>
                    <a:pt x="1761" y="1239"/>
                    <a:pt x="1767" y="1236"/>
                  </a:cubicBezTo>
                  <a:cubicBezTo>
                    <a:pt x="1769" y="1235"/>
                    <a:pt x="1769" y="1233"/>
                    <a:pt x="1771" y="1233"/>
                  </a:cubicBezTo>
                  <a:cubicBezTo>
                    <a:pt x="1775" y="1233"/>
                    <a:pt x="1775" y="1233"/>
                    <a:pt x="1775" y="1233"/>
                  </a:cubicBezTo>
                  <a:cubicBezTo>
                    <a:pt x="1778" y="1233"/>
                    <a:pt x="1780" y="1235"/>
                    <a:pt x="1783" y="1235"/>
                  </a:cubicBezTo>
                  <a:cubicBezTo>
                    <a:pt x="1788" y="1235"/>
                    <a:pt x="1788" y="1235"/>
                    <a:pt x="1788" y="1235"/>
                  </a:cubicBezTo>
                  <a:cubicBezTo>
                    <a:pt x="1792" y="1235"/>
                    <a:pt x="1793" y="1238"/>
                    <a:pt x="1796" y="1239"/>
                  </a:cubicBezTo>
                  <a:cubicBezTo>
                    <a:pt x="1801" y="1242"/>
                    <a:pt x="1804" y="1243"/>
                    <a:pt x="1808" y="1246"/>
                  </a:cubicBezTo>
                  <a:cubicBezTo>
                    <a:pt x="1810" y="1248"/>
                    <a:pt x="1811" y="1250"/>
                    <a:pt x="1812" y="1252"/>
                  </a:cubicBezTo>
                  <a:cubicBezTo>
                    <a:pt x="1813" y="1253"/>
                    <a:pt x="1815" y="1254"/>
                    <a:pt x="1817" y="1255"/>
                  </a:cubicBezTo>
                  <a:cubicBezTo>
                    <a:pt x="1818" y="1256"/>
                    <a:pt x="1818" y="1257"/>
                    <a:pt x="1819" y="1258"/>
                  </a:cubicBezTo>
                  <a:cubicBezTo>
                    <a:pt x="1821" y="1260"/>
                    <a:pt x="1823" y="1261"/>
                    <a:pt x="1823" y="1263"/>
                  </a:cubicBezTo>
                  <a:cubicBezTo>
                    <a:pt x="1823" y="1265"/>
                    <a:pt x="1822" y="1265"/>
                    <a:pt x="1820" y="1266"/>
                  </a:cubicBezTo>
                  <a:cubicBezTo>
                    <a:pt x="1818" y="1267"/>
                    <a:pt x="1817" y="1267"/>
                    <a:pt x="1815" y="1269"/>
                  </a:cubicBezTo>
                  <a:cubicBezTo>
                    <a:pt x="1814" y="1271"/>
                    <a:pt x="1813" y="1275"/>
                    <a:pt x="1810" y="1275"/>
                  </a:cubicBezTo>
                  <a:cubicBezTo>
                    <a:pt x="1808" y="1275"/>
                    <a:pt x="1807" y="1272"/>
                    <a:pt x="1805" y="1272"/>
                  </a:cubicBezTo>
                  <a:cubicBezTo>
                    <a:pt x="1805" y="1273"/>
                    <a:pt x="1805" y="1273"/>
                    <a:pt x="1805" y="1273"/>
                  </a:cubicBezTo>
                  <a:cubicBezTo>
                    <a:pt x="1805" y="1277"/>
                    <a:pt x="1805" y="1277"/>
                    <a:pt x="1805" y="1277"/>
                  </a:cubicBezTo>
                  <a:cubicBezTo>
                    <a:pt x="1804" y="1278"/>
                    <a:pt x="1804" y="1279"/>
                    <a:pt x="1803" y="1280"/>
                  </a:cubicBezTo>
                  <a:cubicBezTo>
                    <a:pt x="1800" y="1282"/>
                    <a:pt x="1798" y="1281"/>
                    <a:pt x="1795" y="1281"/>
                  </a:cubicBezTo>
                  <a:cubicBezTo>
                    <a:pt x="1789" y="1282"/>
                    <a:pt x="1783" y="1284"/>
                    <a:pt x="1783" y="1289"/>
                  </a:cubicBezTo>
                  <a:cubicBezTo>
                    <a:pt x="1783" y="1296"/>
                    <a:pt x="1783" y="1296"/>
                    <a:pt x="1783" y="1296"/>
                  </a:cubicBezTo>
                  <a:cubicBezTo>
                    <a:pt x="1783" y="1297"/>
                    <a:pt x="1782" y="1297"/>
                    <a:pt x="1782" y="1298"/>
                  </a:cubicBezTo>
                  <a:cubicBezTo>
                    <a:pt x="1781" y="1300"/>
                    <a:pt x="1782" y="1303"/>
                    <a:pt x="1780" y="1304"/>
                  </a:cubicBezTo>
                  <a:cubicBezTo>
                    <a:pt x="1778" y="1305"/>
                    <a:pt x="1776" y="1305"/>
                    <a:pt x="1774" y="1305"/>
                  </a:cubicBezTo>
                  <a:cubicBezTo>
                    <a:pt x="1772" y="1305"/>
                    <a:pt x="1769" y="1303"/>
                    <a:pt x="1769" y="1301"/>
                  </a:cubicBezTo>
                  <a:cubicBezTo>
                    <a:pt x="1769" y="1300"/>
                    <a:pt x="1770" y="1300"/>
                    <a:pt x="1770" y="1299"/>
                  </a:cubicBezTo>
                  <a:close/>
                  <a:moveTo>
                    <a:pt x="1799" y="1288"/>
                  </a:moveTo>
                  <a:cubicBezTo>
                    <a:pt x="1799" y="1290"/>
                    <a:pt x="1799" y="1290"/>
                    <a:pt x="1799" y="1290"/>
                  </a:cubicBezTo>
                  <a:cubicBezTo>
                    <a:pt x="1799" y="1292"/>
                    <a:pt x="1801" y="1292"/>
                    <a:pt x="1801" y="1294"/>
                  </a:cubicBezTo>
                  <a:cubicBezTo>
                    <a:pt x="1803" y="1294"/>
                    <a:pt x="1804" y="1294"/>
                    <a:pt x="1805" y="1294"/>
                  </a:cubicBezTo>
                  <a:cubicBezTo>
                    <a:pt x="1807" y="1295"/>
                    <a:pt x="1808" y="1297"/>
                    <a:pt x="1810" y="1297"/>
                  </a:cubicBezTo>
                  <a:cubicBezTo>
                    <a:pt x="1812" y="1297"/>
                    <a:pt x="1815" y="1296"/>
                    <a:pt x="1815" y="1294"/>
                  </a:cubicBezTo>
                  <a:cubicBezTo>
                    <a:pt x="1815" y="1292"/>
                    <a:pt x="1811" y="1294"/>
                    <a:pt x="1810" y="1292"/>
                  </a:cubicBezTo>
                  <a:cubicBezTo>
                    <a:pt x="1809" y="1290"/>
                    <a:pt x="1811" y="1289"/>
                    <a:pt x="1809" y="1288"/>
                  </a:cubicBezTo>
                  <a:cubicBezTo>
                    <a:pt x="1808" y="1287"/>
                    <a:pt x="1807" y="1287"/>
                    <a:pt x="1806" y="1287"/>
                  </a:cubicBezTo>
                  <a:cubicBezTo>
                    <a:pt x="1803" y="1288"/>
                    <a:pt x="1802" y="1288"/>
                    <a:pt x="1799" y="1288"/>
                  </a:cubicBezTo>
                  <a:close/>
                  <a:moveTo>
                    <a:pt x="1849" y="1272"/>
                  </a:moveTo>
                  <a:cubicBezTo>
                    <a:pt x="1849" y="1273"/>
                    <a:pt x="1851" y="1273"/>
                    <a:pt x="1851" y="1275"/>
                  </a:cubicBezTo>
                  <a:cubicBezTo>
                    <a:pt x="1853" y="1278"/>
                    <a:pt x="1853" y="1281"/>
                    <a:pt x="1853" y="1285"/>
                  </a:cubicBezTo>
                  <a:cubicBezTo>
                    <a:pt x="1853" y="1287"/>
                    <a:pt x="1853" y="1289"/>
                    <a:pt x="1853" y="1291"/>
                  </a:cubicBezTo>
                  <a:cubicBezTo>
                    <a:pt x="1852" y="1293"/>
                    <a:pt x="1852" y="1295"/>
                    <a:pt x="1851" y="1295"/>
                  </a:cubicBezTo>
                  <a:cubicBezTo>
                    <a:pt x="1847" y="1295"/>
                    <a:pt x="1846" y="1292"/>
                    <a:pt x="1843" y="1292"/>
                  </a:cubicBezTo>
                  <a:cubicBezTo>
                    <a:pt x="1841" y="1292"/>
                    <a:pt x="1840" y="1295"/>
                    <a:pt x="1838" y="1295"/>
                  </a:cubicBezTo>
                  <a:cubicBezTo>
                    <a:pt x="1837" y="1295"/>
                    <a:pt x="1837" y="1294"/>
                    <a:pt x="1837" y="1293"/>
                  </a:cubicBezTo>
                  <a:cubicBezTo>
                    <a:pt x="1835" y="1292"/>
                    <a:pt x="1834" y="1291"/>
                    <a:pt x="1833" y="1291"/>
                  </a:cubicBezTo>
                  <a:cubicBezTo>
                    <a:pt x="1831" y="1291"/>
                    <a:pt x="1831" y="1291"/>
                    <a:pt x="1831" y="1291"/>
                  </a:cubicBezTo>
                  <a:cubicBezTo>
                    <a:pt x="1831" y="1292"/>
                    <a:pt x="1831" y="1292"/>
                    <a:pt x="1831" y="1293"/>
                  </a:cubicBezTo>
                  <a:cubicBezTo>
                    <a:pt x="1831" y="1296"/>
                    <a:pt x="1831" y="1298"/>
                    <a:pt x="1832" y="1302"/>
                  </a:cubicBezTo>
                  <a:cubicBezTo>
                    <a:pt x="1832" y="1303"/>
                    <a:pt x="1833" y="1302"/>
                    <a:pt x="1834" y="1302"/>
                  </a:cubicBezTo>
                  <a:cubicBezTo>
                    <a:pt x="1836" y="1303"/>
                    <a:pt x="1836" y="1304"/>
                    <a:pt x="1837" y="1304"/>
                  </a:cubicBezTo>
                  <a:cubicBezTo>
                    <a:pt x="1838" y="1305"/>
                    <a:pt x="1840" y="1304"/>
                    <a:pt x="1841" y="1304"/>
                  </a:cubicBezTo>
                  <a:cubicBezTo>
                    <a:pt x="1844" y="1305"/>
                    <a:pt x="1845" y="1308"/>
                    <a:pt x="1848" y="1308"/>
                  </a:cubicBezTo>
                  <a:cubicBezTo>
                    <a:pt x="1850" y="1308"/>
                    <a:pt x="1851" y="1308"/>
                    <a:pt x="1854" y="1307"/>
                  </a:cubicBezTo>
                  <a:cubicBezTo>
                    <a:pt x="1854" y="1306"/>
                    <a:pt x="1854" y="1306"/>
                    <a:pt x="1855" y="1306"/>
                  </a:cubicBezTo>
                  <a:cubicBezTo>
                    <a:pt x="1857" y="1306"/>
                    <a:pt x="1857" y="1307"/>
                    <a:pt x="1859" y="1307"/>
                  </a:cubicBezTo>
                  <a:cubicBezTo>
                    <a:pt x="1860" y="1307"/>
                    <a:pt x="1861" y="1306"/>
                    <a:pt x="1863" y="1306"/>
                  </a:cubicBezTo>
                  <a:cubicBezTo>
                    <a:pt x="1864" y="1306"/>
                    <a:pt x="1865" y="1308"/>
                    <a:pt x="1866" y="1309"/>
                  </a:cubicBezTo>
                  <a:cubicBezTo>
                    <a:pt x="1869" y="1311"/>
                    <a:pt x="1872" y="1311"/>
                    <a:pt x="1876" y="1311"/>
                  </a:cubicBezTo>
                  <a:cubicBezTo>
                    <a:pt x="1877" y="1312"/>
                    <a:pt x="1878" y="1313"/>
                    <a:pt x="1879" y="1313"/>
                  </a:cubicBezTo>
                  <a:cubicBezTo>
                    <a:pt x="1881" y="1313"/>
                    <a:pt x="1881" y="1310"/>
                    <a:pt x="1882" y="1308"/>
                  </a:cubicBezTo>
                  <a:cubicBezTo>
                    <a:pt x="1883" y="1306"/>
                    <a:pt x="1884" y="1305"/>
                    <a:pt x="1886" y="1304"/>
                  </a:cubicBezTo>
                  <a:cubicBezTo>
                    <a:pt x="1887" y="1307"/>
                    <a:pt x="1887" y="1309"/>
                    <a:pt x="1889" y="1311"/>
                  </a:cubicBezTo>
                  <a:cubicBezTo>
                    <a:pt x="1891" y="1310"/>
                    <a:pt x="1891" y="1308"/>
                    <a:pt x="1893" y="1306"/>
                  </a:cubicBezTo>
                  <a:cubicBezTo>
                    <a:pt x="1894" y="1305"/>
                    <a:pt x="1895" y="1304"/>
                    <a:pt x="1896" y="1302"/>
                  </a:cubicBezTo>
                  <a:cubicBezTo>
                    <a:pt x="1893" y="1301"/>
                    <a:pt x="1891" y="1299"/>
                    <a:pt x="1891" y="1297"/>
                  </a:cubicBezTo>
                  <a:cubicBezTo>
                    <a:pt x="1891" y="1294"/>
                    <a:pt x="1894" y="1294"/>
                    <a:pt x="1896" y="1294"/>
                  </a:cubicBezTo>
                  <a:cubicBezTo>
                    <a:pt x="1898" y="1293"/>
                    <a:pt x="1899" y="1290"/>
                    <a:pt x="1899" y="1288"/>
                  </a:cubicBezTo>
                  <a:cubicBezTo>
                    <a:pt x="1899" y="1287"/>
                    <a:pt x="1898" y="1287"/>
                    <a:pt x="1898" y="1286"/>
                  </a:cubicBezTo>
                  <a:cubicBezTo>
                    <a:pt x="1898" y="1285"/>
                    <a:pt x="1900" y="1285"/>
                    <a:pt x="1901" y="1283"/>
                  </a:cubicBezTo>
                  <a:cubicBezTo>
                    <a:pt x="1901" y="1281"/>
                    <a:pt x="1901" y="1279"/>
                    <a:pt x="1902" y="1278"/>
                  </a:cubicBezTo>
                  <a:cubicBezTo>
                    <a:pt x="1903" y="1278"/>
                    <a:pt x="1904" y="1278"/>
                    <a:pt x="1904" y="1278"/>
                  </a:cubicBezTo>
                  <a:cubicBezTo>
                    <a:pt x="1907" y="1276"/>
                    <a:pt x="1906" y="1273"/>
                    <a:pt x="1907" y="1269"/>
                  </a:cubicBezTo>
                  <a:cubicBezTo>
                    <a:pt x="1907" y="1267"/>
                    <a:pt x="1908" y="1266"/>
                    <a:pt x="1908" y="1264"/>
                  </a:cubicBezTo>
                  <a:cubicBezTo>
                    <a:pt x="1908" y="1260"/>
                    <a:pt x="1908" y="1260"/>
                    <a:pt x="1908" y="1260"/>
                  </a:cubicBezTo>
                  <a:cubicBezTo>
                    <a:pt x="1908" y="1257"/>
                    <a:pt x="1906" y="1257"/>
                    <a:pt x="1904" y="1255"/>
                  </a:cubicBezTo>
                  <a:cubicBezTo>
                    <a:pt x="1902" y="1253"/>
                    <a:pt x="1901" y="1251"/>
                    <a:pt x="1898" y="1250"/>
                  </a:cubicBezTo>
                  <a:cubicBezTo>
                    <a:pt x="1896" y="1249"/>
                    <a:pt x="1895" y="1250"/>
                    <a:pt x="1893" y="1250"/>
                  </a:cubicBezTo>
                  <a:cubicBezTo>
                    <a:pt x="1888" y="1249"/>
                    <a:pt x="1886" y="1246"/>
                    <a:pt x="1881" y="1245"/>
                  </a:cubicBezTo>
                  <a:cubicBezTo>
                    <a:pt x="1879" y="1244"/>
                    <a:pt x="1877" y="1246"/>
                    <a:pt x="1875" y="1246"/>
                  </a:cubicBezTo>
                  <a:cubicBezTo>
                    <a:pt x="1872" y="1246"/>
                    <a:pt x="1871" y="1249"/>
                    <a:pt x="1870" y="1252"/>
                  </a:cubicBezTo>
                  <a:cubicBezTo>
                    <a:pt x="1867" y="1256"/>
                    <a:pt x="1864" y="1257"/>
                    <a:pt x="1860" y="1260"/>
                  </a:cubicBezTo>
                  <a:cubicBezTo>
                    <a:pt x="1859" y="1262"/>
                    <a:pt x="1857" y="1262"/>
                    <a:pt x="1854" y="1262"/>
                  </a:cubicBezTo>
                  <a:cubicBezTo>
                    <a:pt x="1852" y="1262"/>
                    <a:pt x="1852" y="1265"/>
                    <a:pt x="1851" y="1268"/>
                  </a:cubicBezTo>
                  <a:cubicBezTo>
                    <a:pt x="1851" y="1269"/>
                    <a:pt x="1849" y="1270"/>
                    <a:pt x="1849" y="1272"/>
                  </a:cubicBezTo>
                  <a:close/>
                  <a:moveTo>
                    <a:pt x="1973" y="1245"/>
                  </a:moveTo>
                  <a:cubicBezTo>
                    <a:pt x="1973" y="1250"/>
                    <a:pt x="1973" y="1250"/>
                    <a:pt x="1973" y="1250"/>
                  </a:cubicBezTo>
                  <a:cubicBezTo>
                    <a:pt x="1973" y="1252"/>
                    <a:pt x="1976" y="1252"/>
                    <a:pt x="1976" y="1255"/>
                  </a:cubicBezTo>
                  <a:cubicBezTo>
                    <a:pt x="1976" y="1257"/>
                    <a:pt x="1974" y="1259"/>
                    <a:pt x="1974" y="1262"/>
                  </a:cubicBezTo>
                  <a:cubicBezTo>
                    <a:pt x="1974" y="1263"/>
                    <a:pt x="1975" y="1264"/>
                    <a:pt x="1976" y="1264"/>
                  </a:cubicBezTo>
                  <a:cubicBezTo>
                    <a:pt x="1977" y="1264"/>
                    <a:pt x="1977" y="1263"/>
                    <a:pt x="1977" y="1263"/>
                  </a:cubicBezTo>
                  <a:cubicBezTo>
                    <a:pt x="1980" y="1260"/>
                    <a:pt x="1979" y="1256"/>
                    <a:pt x="1983" y="1254"/>
                  </a:cubicBezTo>
                  <a:cubicBezTo>
                    <a:pt x="1987" y="1252"/>
                    <a:pt x="1989" y="1248"/>
                    <a:pt x="1989" y="1244"/>
                  </a:cubicBezTo>
                  <a:cubicBezTo>
                    <a:pt x="1989" y="1241"/>
                    <a:pt x="1985" y="1241"/>
                    <a:pt x="1982" y="1241"/>
                  </a:cubicBezTo>
                  <a:cubicBezTo>
                    <a:pt x="1978" y="1241"/>
                    <a:pt x="1976" y="1243"/>
                    <a:pt x="1973" y="1245"/>
                  </a:cubicBezTo>
                  <a:close/>
                  <a:moveTo>
                    <a:pt x="2108" y="1291"/>
                  </a:moveTo>
                  <a:cubicBezTo>
                    <a:pt x="2103" y="1291"/>
                    <a:pt x="2103" y="1291"/>
                    <a:pt x="2103" y="1291"/>
                  </a:cubicBezTo>
                  <a:cubicBezTo>
                    <a:pt x="2100" y="1291"/>
                    <a:pt x="2099" y="1292"/>
                    <a:pt x="2097" y="1292"/>
                  </a:cubicBezTo>
                  <a:cubicBezTo>
                    <a:pt x="2094" y="1292"/>
                    <a:pt x="2092" y="1292"/>
                    <a:pt x="2089" y="1291"/>
                  </a:cubicBezTo>
                  <a:cubicBezTo>
                    <a:pt x="2087" y="1290"/>
                    <a:pt x="2086" y="1289"/>
                    <a:pt x="2084" y="1289"/>
                  </a:cubicBezTo>
                  <a:cubicBezTo>
                    <a:pt x="2083" y="1289"/>
                    <a:pt x="2082" y="1289"/>
                    <a:pt x="2080" y="1290"/>
                  </a:cubicBezTo>
                  <a:cubicBezTo>
                    <a:pt x="2083" y="1293"/>
                    <a:pt x="2086" y="1294"/>
                    <a:pt x="2090" y="1295"/>
                  </a:cubicBezTo>
                  <a:cubicBezTo>
                    <a:pt x="2093" y="1295"/>
                    <a:pt x="2095" y="1296"/>
                    <a:pt x="2097" y="1297"/>
                  </a:cubicBezTo>
                  <a:cubicBezTo>
                    <a:pt x="2098" y="1297"/>
                    <a:pt x="2100" y="1297"/>
                    <a:pt x="2100" y="1299"/>
                  </a:cubicBezTo>
                  <a:cubicBezTo>
                    <a:pt x="2100" y="1300"/>
                    <a:pt x="2099" y="1301"/>
                    <a:pt x="2099" y="1302"/>
                  </a:cubicBezTo>
                  <a:cubicBezTo>
                    <a:pt x="2093" y="1302"/>
                    <a:pt x="2093" y="1302"/>
                    <a:pt x="2093" y="1302"/>
                  </a:cubicBezTo>
                  <a:cubicBezTo>
                    <a:pt x="2079" y="1299"/>
                    <a:pt x="2079" y="1299"/>
                    <a:pt x="2079" y="1299"/>
                  </a:cubicBezTo>
                  <a:cubicBezTo>
                    <a:pt x="2073" y="1299"/>
                    <a:pt x="2070" y="1305"/>
                    <a:pt x="2064" y="1305"/>
                  </a:cubicBezTo>
                  <a:cubicBezTo>
                    <a:pt x="2061" y="1305"/>
                    <a:pt x="2060" y="1304"/>
                    <a:pt x="2057" y="1303"/>
                  </a:cubicBezTo>
                  <a:cubicBezTo>
                    <a:pt x="2056" y="1302"/>
                    <a:pt x="2055" y="1302"/>
                    <a:pt x="2055" y="1300"/>
                  </a:cubicBezTo>
                  <a:cubicBezTo>
                    <a:pt x="2054" y="1299"/>
                    <a:pt x="2055" y="1298"/>
                    <a:pt x="2055" y="1297"/>
                  </a:cubicBezTo>
                  <a:cubicBezTo>
                    <a:pt x="2055" y="1292"/>
                    <a:pt x="2055" y="1292"/>
                    <a:pt x="2055" y="1292"/>
                  </a:cubicBezTo>
                  <a:cubicBezTo>
                    <a:pt x="2055" y="1289"/>
                    <a:pt x="2053" y="1288"/>
                    <a:pt x="2053" y="1285"/>
                  </a:cubicBezTo>
                  <a:cubicBezTo>
                    <a:pt x="2052" y="1285"/>
                    <a:pt x="2052" y="1285"/>
                    <a:pt x="2052" y="1285"/>
                  </a:cubicBezTo>
                  <a:cubicBezTo>
                    <a:pt x="2051" y="1290"/>
                    <a:pt x="2049" y="1293"/>
                    <a:pt x="2045" y="1296"/>
                  </a:cubicBezTo>
                  <a:cubicBezTo>
                    <a:pt x="2043" y="1298"/>
                    <a:pt x="2043" y="1301"/>
                    <a:pt x="2041" y="1303"/>
                  </a:cubicBezTo>
                  <a:cubicBezTo>
                    <a:pt x="2040" y="1304"/>
                    <a:pt x="2039" y="1303"/>
                    <a:pt x="2037" y="1304"/>
                  </a:cubicBezTo>
                  <a:cubicBezTo>
                    <a:pt x="2036" y="1304"/>
                    <a:pt x="2035" y="1305"/>
                    <a:pt x="2034" y="1305"/>
                  </a:cubicBezTo>
                  <a:cubicBezTo>
                    <a:pt x="2030" y="1306"/>
                    <a:pt x="2028" y="1306"/>
                    <a:pt x="2025" y="1306"/>
                  </a:cubicBezTo>
                  <a:cubicBezTo>
                    <a:pt x="2020" y="1307"/>
                    <a:pt x="2019" y="1313"/>
                    <a:pt x="2014" y="1313"/>
                  </a:cubicBezTo>
                  <a:cubicBezTo>
                    <a:pt x="2001" y="1311"/>
                    <a:pt x="2001" y="1311"/>
                    <a:pt x="2001" y="1311"/>
                  </a:cubicBezTo>
                  <a:cubicBezTo>
                    <a:pt x="1996" y="1311"/>
                    <a:pt x="1994" y="1313"/>
                    <a:pt x="1989" y="1315"/>
                  </a:cubicBezTo>
                  <a:cubicBezTo>
                    <a:pt x="1986" y="1316"/>
                    <a:pt x="1983" y="1315"/>
                    <a:pt x="1980" y="1317"/>
                  </a:cubicBezTo>
                  <a:cubicBezTo>
                    <a:pt x="1976" y="1319"/>
                    <a:pt x="1974" y="1322"/>
                    <a:pt x="1969" y="1322"/>
                  </a:cubicBezTo>
                  <a:cubicBezTo>
                    <a:pt x="1963" y="1322"/>
                    <a:pt x="1963" y="1322"/>
                    <a:pt x="1963" y="1322"/>
                  </a:cubicBezTo>
                  <a:cubicBezTo>
                    <a:pt x="1961" y="1322"/>
                    <a:pt x="1960" y="1321"/>
                    <a:pt x="1958" y="1321"/>
                  </a:cubicBezTo>
                  <a:cubicBezTo>
                    <a:pt x="1953" y="1320"/>
                    <a:pt x="1951" y="1319"/>
                    <a:pt x="1946" y="1319"/>
                  </a:cubicBezTo>
                  <a:cubicBezTo>
                    <a:pt x="1945" y="1319"/>
                    <a:pt x="1945" y="1321"/>
                    <a:pt x="1944" y="1322"/>
                  </a:cubicBezTo>
                  <a:cubicBezTo>
                    <a:pt x="1943" y="1324"/>
                    <a:pt x="1942" y="1327"/>
                    <a:pt x="1939" y="1327"/>
                  </a:cubicBezTo>
                  <a:cubicBezTo>
                    <a:pt x="1935" y="1327"/>
                    <a:pt x="1935" y="1327"/>
                    <a:pt x="1935" y="1327"/>
                  </a:cubicBezTo>
                  <a:cubicBezTo>
                    <a:pt x="1931" y="1327"/>
                    <a:pt x="1929" y="1325"/>
                    <a:pt x="1925" y="1324"/>
                  </a:cubicBezTo>
                  <a:cubicBezTo>
                    <a:pt x="1921" y="1324"/>
                    <a:pt x="1919" y="1322"/>
                    <a:pt x="1916" y="1321"/>
                  </a:cubicBezTo>
                  <a:cubicBezTo>
                    <a:pt x="1914" y="1320"/>
                    <a:pt x="1913" y="1320"/>
                    <a:pt x="1911" y="1319"/>
                  </a:cubicBezTo>
                  <a:cubicBezTo>
                    <a:pt x="1910" y="1317"/>
                    <a:pt x="1911" y="1316"/>
                    <a:pt x="1911" y="1313"/>
                  </a:cubicBezTo>
                  <a:cubicBezTo>
                    <a:pt x="1911" y="1310"/>
                    <a:pt x="1910" y="1308"/>
                    <a:pt x="1912" y="1305"/>
                  </a:cubicBezTo>
                  <a:cubicBezTo>
                    <a:pt x="1912" y="1303"/>
                    <a:pt x="1915" y="1303"/>
                    <a:pt x="1915" y="1301"/>
                  </a:cubicBezTo>
                  <a:cubicBezTo>
                    <a:pt x="1915" y="1296"/>
                    <a:pt x="1912" y="1294"/>
                    <a:pt x="1912" y="1289"/>
                  </a:cubicBezTo>
                  <a:cubicBezTo>
                    <a:pt x="1912" y="1286"/>
                    <a:pt x="1914" y="1286"/>
                    <a:pt x="1915" y="1284"/>
                  </a:cubicBezTo>
                  <a:cubicBezTo>
                    <a:pt x="1916" y="1282"/>
                    <a:pt x="1915" y="1281"/>
                    <a:pt x="1916" y="1279"/>
                  </a:cubicBezTo>
                  <a:cubicBezTo>
                    <a:pt x="1917" y="1276"/>
                    <a:pt x="1921" y="1277"/>
                    <a:pt x="1925" y="1277"/>
                  </a:cubicBezTo>
                  <a:cubicBezTo>
                    <a:pt x="1929" y="1277"/>
                    <a:pt x="1932" y="1277"/>
                    <a:pt x="1935" y="1274"/>
                  </a:cubicBezTo>
                  <a:cubicBezTo>
                    <a:pt x="1938" y="1273"/>
                    <a:pt x="1938" y="1270"/>
                    <a:pt x="1941" y="1268"/>
                  </a:cubicBezTo>
                  <a:cubicBezTo>
                    <a:pt x="1942" y="1267"/>
                    <a:pt x="1942" y="1265"/>
                    <a:pt x="1943" y="1265"/>
                  </a:cubicBezTo>
                  <a:cubicBezTo>
                    <a:pt x="1947" y="1265"/>
                    <a:pt x="1947" y="1269"/>
                    <a:pt x="1951" y="1269"/>
                  </a:cubicBezTo>
                  <a:cubicBezTo>
                    <a:pt x="1953" y="1269"/>
                    <a:pt x="1954" y="1268"/>
                    <a:pt x="1956" y="1268"/>
                  </a:cubicBezTo>
                  <a:cubicBezTo>
                    <a:pt x="1959" y="1268"/>
                    <a:pt x="1959" y="1271"/>
                    <a:pt x="1961" y="1271"/>
                  </a:cubicBezTo>
                  <a:cubicBezTo>
                    <a:pt x="1963" y="1271"/>
                    <a:pt x="1965" y="1271"/>
                    <a:pt x="1966" y="1270"/>
                  </a:cubicBezTo>
                  <a:cubicBezTo>
                    <a:pt x="1968" y="1268"/>
                    <a:pt x="1967" y="1267"/>
                    <a:pt x="1967" y="1265"/>
                  </a:cubicBezTo>
                  <a:cubicBezTo>
                    <a:pt x="1970" y="1265"/>
                    <a:pt x="1970" y="1265"/>
                    <a:pt x="1970" y="1265"/>
                  </a:cubicBezTo>
                  <a:cubicBezTo>
                    <a:pt x="1976" y="1265"/>
                    <a:pt x="1977" y="1272"/>
                    <a:pt x="1982" y="1272"/>
                  </a:cubicBezTo>
                  <a:cubicBezTo>
                    <a:pt x="1984" y="1272"/>
                    <a:pt x="1983" y="1270"/>
                    <a:pt x="1984" y="1269"/>
                  </a:cubicBezTo>
                  <a:cubicBezTo>
                    <a:pt x="1988" y="1271"/>
                    <a:pt x="1987" y="1275"/>
                    <a:pt x="1991" y="1278"/>
                  </a:cubicBezTo>
                  <a:cubicBezTo>
                    <a:pt x="1993" y="1280"/>
                    <a:pt x="1995" y="1280"/>
                    <a:pt x="1997" y="1282"/>
                  </a:cubicBezTo>
                  <a:cubicBezTo>
                    <a:pt x="1998" y="1283"/>
                    <a:pt x="1998" y="1285"/>
                    <a:pt x="1998" y="1286"/>
                  </a:cubicBezTo>
                  <a:cubicBezTo>
                    <a:pt x="1998" y="1289"/>
                    <a:pt x="1996" y="1290"/>
                    <a:pt x="1996" y="1292"/>
                  </a:cubicBezTo>
                  <a:cubicBezTo>
                    <a:pt x="1996" y="1294"/>
                    <a:pt x="1996" y="1294"/>
                    <a:pt x="1996" y="1294"/>
                  </a:cubicBezTo>
                  <a:cubicBezTo>
                    <a:pt x="1999" y="1294"/>
                    <a:pt x="1999" y="1294"/>
                    <a:pt x="1999" y="1294"/>
                  </a:cubicBezTo>
                  <a:cubicBezTo>
                    <a:pt x="2003" y="1294"/>
                    <a:pt x="2005" y="1290"/>
                    <a:pt x="2009" y="1290"/>
                  </a:cubicBezTo>
                  <a:cubicBezTo>
                    <a:pt x="2011" y="1289"/>
                    <a:pt x="2012" y="1290"/>
                    <a:pt x="2014" y="1290"/>
                  </a:cubicBezTo>
                  <a:cubicBezTo>
                    <a:pt x="2016" y="1290"/>
                    <a:pt x="2017" y="1289"/>
                    <a:pt x="2020" y="1288"/>
                  </a:cubicBezTo>
                  <a:cubicBezTo>
                    <a:pt x="2023" y="1287"/>
                    <a:pt x="2024" y="1285"/>
                    <a:pt x="2027" y="1285"/>
                  </a:cubicBezTo>
                  <a:cubicBezTo>
                    <a:pt x="2033" y="1284"/>
                    <a:pt x="2037" y="1283"/>
                    <a:pt x="2041" y="1279"/>
                  </a:cubicBezTo>
                  <a:cubicBezTo>
                    <a:pt x="2040" y="1277"/>
                    <a:pt x="2038" y="1278"/>
                    <a:pt x="2037" y="1278"/>
                  </a:cubicBezTo>
                  <a:cubicBezTo>
                    <a:pt x="2034" y="1277"/>
                    <a:pt x="2034" y="1275"/>
                    <a:pt x="2031" y="1275"/>
                  </a:cubicBezTo>
                  <a:cubicBezTo>
                    <a:pt x="2030" y="1274"/>
                    <a:pt x="2029" y="1275"/>
                    <a:pt x="2027" y="1275"/>
                  </a:cubicBezTo>
                  <a:cubicBezTo>
                    <a:pt x="2024" y="1275"/>
                    <a:pt x="2022" y="1274"/>
                    <a:pt x="2019" y="1273"/>
                  </a:cubicBezTo>
                  <a:cubicBezTo>
                    <a:pt x="2018" y="1273"/>
                    <a:pt x="2017" y="1273"/>
                    <a:pt x="2015" y="1273"/>
                  </a:cubicBezTo>
                  <a:cubicBezTo>
                    <a:pt x="2012" y="1271"/>
                    <a:pt x="2012" y="1269"/>
                    <a:pt x="2010" y="1268"/>
                  </a:cubicBezTo>
                  <a:cubicBezTo>
                    <a:pt x="2007" y="1265"/>
                    <a:pt x="2005" y="1264"/>
                    <a:pt x="2004" y="1262"/>
                  </a:cubicBezTo>
                  <a:cubicBezTo>
                    <a:pt x="2001" y="1258"/>
                    <a:pt x="2001" y="1255"/>
                    <a:pt x="1997" y="1253"/>
                  </a:cubicBezTo>
                  <a:cubicBezTo>
                    <a:pt x="1995" y="1253"/>
                    <a:pt x="1992" y="1253"/>
                    <a:pt x="1992" y="1251"/>
                  </a:cubicBezTo>
                  <a:cubicBezTo>
                    <a:pt x="1992" y="1246"/>
                    <a:pt x="1992" y="1246"/>
                    <a:pt x="1992" y="1246"/>
                  </a:cubicBezTo>
                  <a:cubicBezTo>
                    <a:pt x="1992" y="1242"/>
                    <a:pt x="1999" y="1243"/>
                    <a:pt x="2003" y="1243"/>
                  </a:cubicBezTo>
                  <a:cubicBezTo>
                    <a:pt x="2009" y="1242"/>
                    <a:pt x="2012" y="1241"/>
                    <a:pt x="2017" y="1239"/>
                  </a:cubicBezTo>
                  <a:cubicBezTo>
                    <a:pt x="2018" y="1240"/>
                    <a:pt x="2019" y="1240"/>
                    <a:pt x="2021" y="1240"/>
                  </a:cubicBezTo>
                  <a:cubicBezTo>
                    <a:pt x="2023" y="1240"/>
                    <a:pt x="2024" y="1239"/>
                    <a:pt x="2026" y="1239"/>
                  </a:cubicBezTo>
                  <a:cubicBezTo>
                    <a:pt x="2028" y="1239"/>
                    <a:pt x="2029" y="1239"/>
                    <a:pt x="2031" y="1240"/>
                  </a:cubicBezTo>
                  <a:cubicBezTo>
                    <a:pt x="2033" y="1242"/>
                    <a:pt x="2032" y="1244"/>
                    <a:pt x="2034" y="1246"/>
                  </a:cubicBezTo>
                  <a:cubicBezTo>
                    <a:pt x="2039" y="1251"/>
                    <a:pt x="2039" y="1256"/>
                    <a:pt x="2045" y="1260"/>
                  </a:cubicBezTo>
                  <a:cubicBezTo>
                    <a:pt x="2047" y="1258"/>
                    <a:pt x="2048" y="1257"/>
                    <a:pt x="2049" y="1254"/>
                  </a:cubicBezTo>
                  <a:cubicBezTo>
                    <a:pt x="2049" y="1252"/>
                    <a:pt x="2049" y="1250"/>
                    <a:pt x="2051" y="1249"/>
                  </a:cubicBezTo>
                  <a:cubicBezTo>
                    <a:pt x="2053" y="1249"/>
                    <a:pt x="2054" y="1249"/>
                    <a:pt x="2056" y="1249"/>
                  </a:cubicBezTo>
                  <a:cubicBezTo>
                    <a:pt x="2061" y="1249"/>
                    <a:pt x="2064" y="1249"/>
                    <a:pt x="2069" y="1249"/>
                  </a:cubicBezTo>
                  <a:cubicBezTo>
                    <a:pt x="2070" y="1250"/>
                    <a:pt x="2072" y="1250"/>
                    <a:pt x="2073" y="1251"/>
                  </a:cubicBezTo>
                  <a:cubicBezTo>
                    <a:pt x="2073" y="1252"/>
                    <a:pt x="2073" y="1253"/>
                    <a:pt x="2073" y="1255"/>
                  </a:cubicBezTo>
                  <a:cubicBezTo>
                    <a:pt x="2074" y="1260"/>
                    <a:pt x="2075" y="1263"/>
                    <a:pt x="2075" y="1268"/>
                  </a:cubicBezTo>
                  <a:cubicBezTo>
                    <a:pt x="2075" y="1270"/>
                    <a:pt x="2075" y="1271"/>
                    <a:pt x="2076" y="1273"/>
                  </a:cubicBezTo>
                  <a:cubicBezTo>
                    <a:pt x="2077" y="1272"/>
                    <a:pt x="2076" y="1271"/>
                    <a:pt x="2077" y="1269"/>
                  </a:cubicBezTo>
                  <a:cubicBezTo>
                    <a:pt x="2077" y="1266"/>
                    <a:pt x="2078" y="1265"/>
                    <a:pt x="2079" y="1263"/>
                  </a:cubicBezTo>
                  <a:cubicBezTo>
                    <a:pt x="2080" y="1260"/>
                    <a:pt x="2082" y="1259"/>
                    <a:pt x="2084" y="1257"/>
                  </a:cubicBezTo>
                  <a:cubicBezTo>
                    <a:pt x="2087" y="1255"/>
                    <a:pt x="2089" y="1252"/>
                    <a:pt x="2093" y="1252"/>
                  </a:cubicBezTo>
                  <a:cubicBezTo>
                    <a:pt x="2098" y="1252"/>
                    <a:pt x="2098" y="1252"/>
                    <a:pt x="2098" y="1252"/>
                  </a:cubicBezTo>
                  <a:cubicBezTo>
                    <a:pt x="2100" y="1252"/>
                    <a:pt x="2102" y="1253"/>
                    <a:pt x="2104" y="1254"/>
                  </a:cubicBezTo>
                  <a:cubicBezTo>
                    <a:pt x="2107" y="1254"/>
                    <a:pt x="2110" y="1255"/>
                    <a:pt x="2110" y="1258"/>
                  </a:cubicBezTo>
                  <a:cubicBezTo>
                    <a:pt x="2110" y="1264"/>
                    <a:pt x="2103" y="1266"/>
                    <a:pt x="2103" y="1272"/>
                  </a:cubicBezTo>
                  <a:cubicBezTo>
                    <a:pt x="2103" y="1278"/>
                    <a:pt x="2103" y="1278"/>
                    <a:pt x="2103" y="1278"/>
                  </a:cubicBezTo>
                  <a:cubicBezTo>
                    <a:pt x="2103" y="1279"/>
                    <a:pt x="2104" y="1279"/>
                    <a:pt x="2105" y="1280"/>
                  </a:cubicBezTo>
                  <a:cubicBezTo>
                    <a:pt x="2105" y="1282"/>
                    <a:pt x="2105" y="1284"/>
                    <a:pt x="2107" y="1284"/>
                  </a:cubicBezTo>
                  <a:cubicBezTo>
                    <a:pt x="2110" y="1284"/>
                    <a:pt x="2110" y="1284"/>
                    <a:pt x="2110" y="1284"/>
                  </a:cubicBezTo>
                  <a:cubicBezTo>
                    <a:pt x="2110" y="1281"/>
                    <a:pt x="2109" y="1279"/>
                    <a:pt x="2111" y="1277"/>
                  </a:cubicBezTo>
                  <a:cubicBezTo>
                    <a:pt x="2112" y="1276"/>
                    <a:pt x="2113" y="1276"/>
                    <a:pt x="2114" y="1276"/>
                  </a:cubicBezTo>
                  <a:cubicBezTo>
                    <a:pt x="2115" y="1276"/>
                    <a:pt x="2115" y="1273"/>
                    <a:pt x="2116" y="1273"/>
                  </a:cubicBezTo>
                  <a:cubicBezTo>
                    <a:pt x="2119" y="1273"/>
                    <a:pt x="2121" y="1276"/>
                    <a:pt x="2121" y="1279"/>
                  </a:cubicBezTo>
                  <a:cubicBezTo>
                    <a:pt x="2121" y="1282"/>
                    <a:pt x="2117" y="1282"/>
                    <a:pt x="2117" y="1285"/>
                  </a:cubicBezTo>
                  <a:cubicBezTo>
                    <a:pt x="2117" y="1289"/>
                    <a:pt x="2117" y="1289"/>
                    <a:pt x="2117" y="1289"/>
                  </a:cubicBezTo>
                  <a:cubicBezTo>
                    <a:pt x="2117" y="1291"/>
                    <a:pt x="2116" y="1292"/>
                    <a:pt x="2114" y="1292"/>
                  </a:cubicBezTo>
                  <a:cubicBezTo>
                    <a:pt x="2112" y="1292"/>
                    <a:pt x="2110" y="1291"/>
                    <a:pt x="2108" y="1291"/>
                  </a:cubicBezTo>
                  <a:close/>
                  <a:moveTo>
                    <a:pt x="2109" y="1237"/>
                  </a:moveTo>
                  <a:cubicBezTo>
                    <a:pt x="2106" y="1237"/>
                    <a:pt x="2104" y="1239"/>
                    <a:pt x="2104" y="1242"/>
                  </a:cubicBezTo>
                  <a:cubicBezTo>
                    <a:pt x="2104" y="1245"/>
                    <a:pt x="2105" y="1250"/>
                    <a:pt x="2109" y="1250"/>
                  </a:cubicBezTo>
                  <a:cubicBezTo>
                    <a:pt x="2110" y="1250"/>
                    <a:pt x="2111" y="1248"/>
                    <a:pt x="2112" y="1247"/>
                  </a:cubicBezTo>
                  <a:cubicBezTo>
                    <a:pt x="2113" y="1245"/>
                    <a:pt x="2114" y="1244"/>
                    <a:pt x="2114" y="1242"/>
                  </a:cubicBezTo>
                  <a:cubicBezTo>
                    <a:pt x="2114" y="1240"/>
                    <a:pt x="2111" y="1237"/>
                    <a:pt x="2109" y="1237"/>
                  </a:cubicBezTo>
                  <a:close/>
                  <a:moveTo>
                    <a:pt x="2151" y="1346"/>
                  </a:moveTo>
                  <a:cubicBezTo>
                    <a:pt x="2151" y="1354"/>
                    <a:pt x="2151" y="1354"/>
                    <a:pt x="2151" y="1354"/>
                  </a:cubicBezTo>
                  <a:cubicBezTo>
                    <a:pt x="2102" y="1354"/>
                    <a:pt x="2102" y="1354"/>
                    <a:pt x="2102" y="1354"/>
                  </a:cubicBezTo>
                  <a:cubicBezTo>
                    <a:pt x="2104" y="1352"/>
                    <a:pt x="2105" y="1351"/>
                    <a:pt x="2108" y="1349"/>
                  </a:cubicBezTo>
                  <a:cubicBezTo>
                    <a:pt x="2109" y="1349"/>
                    <a:pt x="2109" y="1348"/>
                    <a:pt x="2110" y="1348"/>
                  </a:cubicBezTo>
                  <a:cubicBezTo>
                    <a:pt x="2114" y="1348"/>
                    <a:pt x="2114" y="1348"/>
                    <a:pt x="2114" y="1348"/>
                  </a:cubicBezTo>
                  <a:cubicBezTo>
                    <a:pt x="2116" y="1348"/>
                    <a:pt x="2117" y="1348"/>
                    <a:pt x="2119" y="1348"/>
                  </a:cubicBezTo>
                  <a:cubicBezTo>
                    <a:pt x="2121" y="1348"/>
                    <a:pt x="2122" y="1347"/>
                    <a:pt x="2124" y="1347"/>
                  </a:cubicBezTo>
                  <a:cubicBezTo>
                    <a:pt x="2133" y="1347"/>
                    <a:pt x="2133" y="1347"/>
                    <a:pt x="2133" y="1347"/>
                  </a:cubicBezTo>
                  <a:cubicBezTo>
                    <a:pt x="2136" y="1347"/>
                    <a:pt x="2137" y="1346"/>
                    <a:pt x="2140" y="1346"/>
                  </a:cubicBezTo>
                  <a:cubicBezTo>
                    <a:pt x="2149" y="1346"/>
                    <a:pt x="2149" y="1346"/>
                    <a:pt x="2149" y="1346"/>
                  </a:cubicBezTo>
                  <a:cubicBezTo>
                    <a:pt x="2149" y="1346"/>
                    <a:pt x="2150" y="1346"/>
                    <a:pt x="2151" y="1346"/>
                  </a:cubicBezTo>
                  <a:close/>
                  <a:moveTo>
                    <a:pt x="2151" y="1012"/>
                  </a:moveTo>
                  <a:cubicBezTo>
                    <a:pt x="2151" y="907"/>
                    <a:pt x="2151" y="907"/>
                    <a:pt x="2151" y="907"/>
                  </a:cubicBezTo>
                  <a:cubicBezTo>
                    <a:pt x="2147" y="910"/>
                    <a:pt x="2148" y="914"/>
                    <a:pt x="2147" y="918"/>
                  </a:cubicBezTo>
                  <a:cubicBezTo>
                    <a:pt x="2147" y="923"/>
                    <a:pt x="2142" y="925"/>
                    <a:pt x="2142" y="930"/>
                  </a:cubicBezTo>
                  <a:cubicBezTo>
                    <a:pt x="2142" y="939"/>
                    <a:pt x="2142" y="939"/>
                    <a:pt x="2142" y="939"/>
                  </a:cubicBezTo>
                  <a:cubicBezTo>
                    <a:pt x="2142" y="943"/>
                    <a:pt x="2144" y="945"/>
                    <a:pt x="2144" y="949"/>
                  </a:cubicBezTo>
                  <a:cubicBezTo>
                    <a:pt x="2144" y="955"/>
                    <a:pt x="2144" y="955"/>
                    <a:pt x="2144" y="955"/>
                  </a:cubicBezTo>
                  <a:cubicBezTo>
                    <a:pt x="2144" y="959"/>
                    <a:pt x="2142" y="961"/>
                    <a:pt x="2140" y="965"/>
                  </a:cubicBezTo>
                  <a:cubicBezTo>
                    <a:pt x="2139" y="969"/>
                    <a:pt x="2138" y="971"/>
                    <a:pt x="2137" y="975"/>
                  </a:cubicBezTo>
                  <a:cubicBezTo>
                    <a:pt x="2136" y="977"/>
                    <a:pt x="2135" y="978"/>
                    <a:pt x="2135" y="980"/>
                  </a:cubicBezTo>
                  <a:cubicBezTo>
                    <a:pt x="2135" y="985"/>
                    <a:pt x="2136" y="987"/>
                    <a:pt x="2137" y="992"/>
                  </a:cubicBezTo>
                  <a:cubicBezTo>
                    <a:pt x="2138" y="996"/>
                    <a:pt x="2139" y="999"/>
                    <a:pt x="2142" y="1002"/>
                  </a:cubicBezTo>
                  <a:cubicBezTo>
                    <a:pt x="2139" y="1003"/>
                    <a:pt x="2138" y="1005"/>
                    <a:pt x="2138" y="1008"/>
                  </a:cubicBezTo>
                  <a:cubicBezTo>
                    <a:pt x="2138" y="1010"/>
                    <a:pt x="2140" y="1011"/>
                    <a:pt x="2142" y="1011"/>
                  </a:cubicBezTo>
                  <a:cubicBezTo>
                    <a:pt x="2144" y="1011"/>
                    <a:pt x="2143" y="1009"/>
                    <a:pt x="2144" y="1008"/>
                  </a:cubicBezTo>
                  <a:cubicBezTo>
                    <a:pt x="2144" y="1006"/>
                    <a:pt x="2145" y="1005"/>
                    <a:pt x="2147" y="1004"/>
                  </a:cubicBezTo>
                  <a:cubicBezTo>
                    <a:pt x="2149" y="1004"/>
                    <a:pt x="2149" y="1004"/>
                    <a:pt x="2149" y="1004"/>
                  </a:cubicBezTo>
                  <a:cubicBezTo>
                    <a:pt x="2149" y="1009"/>
                    <a:pt x="2149" y="1009"/>
                    <a:pt x="2149" y="1009"/>
                  </a:cubicBezTo>
                  <a:cubicBezTo>
                    <a:pt x="2149" y="1011"/>
                    <a:pt x="2150" y="1011"/>
                    <a:pt x="2151" y="1012"/>
                  </a:cubicBezTo>
                  <a:close/>
                  <a:moveTo>
                    <a:pt x="2144" y="848"/>
                  </a:moveTo>
                  <a:cubicBezTo>
                    <a:pt x="2144" y="848"/>
                    <a:pt x="2144" y="849"/>
                    <a:pt x="2144" y="849"/>
                  </a:cubicBezTo>
                  <a:cubicBezTo>
                    <a:pt x="2144" y="850"/>
                    <a:pt x="2145" y="850"/>
                    <a:pt x="2145" y="851"/>
                  </a:cubicBezTo>
                  <a:cubicBezTo>
                    <a:pt x="2146" y="853"/>
                    <a:pt x="2146" y="855"/>
                    <a:pt x="2147" y="857"/>
                  </a:cubicBezTo>
                  <a:cubicBezTo>
                    <a:pt x="2148" y="859"/>
                    <a:pt x="2148" y="862"/>
                    <a:pt x="2151" y="862"/>
                  </a:cubicBezTo>
                  <a:cubicBezTo>
                    <a:pt x="2151" y="590"/>
                    <a:pt x="2151" y="590"/>
                    <a:pt x="2151" y="590"/>
                  </a:cubicBezTo>
                  <a:cubicBezTo>
                    <a:pt x="2149" y="591"/>
                    <a:pt x="2147" y="590"/>
                    <a:pt x="2147" y="592"/>
                  </a:cubicBezTo>
                  <a:cubicBezTo>
                    <a:pt x="2143" y="598"/>
                    <a:pt x="2144" y="602"/>
                    <a:pt x="2141" y="608"/>
                  </a:cubicBezTo>
                  <a:cubicBezTo>
                    <a:pt x="2139" y="610"/>
                    <a:pt x="2139" y="612"/>
                    <a:pt x="2137" y="615"/>
                  </a:cubicBezTo>
                  <a:cubicBezTo>
                    <a:pt x="2135" y="617"/>
                    <a:pt x="2134" y="618"/>
                    <a:pt x="2132" y="621"/>
                  </a:cubicBezTo>
                  <a:cubicBezTo>
                    <a:pt x="2131" y="623"/>
                    <a:pt x="2129" y="623"/>
                    <a:pt x="2129" y="626"/>
                  </a:cubicBezTo>
                  <a:cubicBezTo>
                    <a:pt x="2129" y="628"/>
                    <a:pt x="2129" y="629"/>
                    <a:pt x="2129" y="631"/>
                  </a:cubicBezTo>
                  <a:cubicBezTo>
                    <a:pt x="2129" y="636"/>
                    <a:pt x="2131" y="639"/>
                    <a:pt x="2129" y="644"/>
                  </a:cubicBezTo>
                  <a:cubicBezTo>
                    <a:pt x="2128" y="646"/>
                    <a:pt x="2127" y="647"/>
                    <a:pt x="2127" y="649"/>
                  </a:cubicBezTo>
                  <a:cubicBezTo>
                    <a:pt x="2127" y="651"/>
                    <a:pt x="2128" y="652"/>
                    <a:pt x="2128" y="654"/>
                  </a:cubicBezTo>
                  <a:cubicBezTo>
                    <a:pt x="2128" y="661"/>
                    <a:pt x="2125" y="665"/>
                    <a:pt x="2125" y="671"/>
                  </a:cubicBezTo>
                  <a:cubicBezTo>
                    <a:pt x="2125" y="675"/>
                    <a:pt x="2131" y="675"/>
                    <a:pt x="2131" y="679"/>
                  </a:cubicBezTo>
                  <a:cubicBezTo>
                    <a:pt x="2131" y="681"/>
                    <a:pt x="2130" y="682"/>
                    <a:pt x="2130" y="684"/>
                  </a:cubicBezTo>
                  <a:cubicBezTo>
                    <a:pt x="2130" y="689"/>
                    <a:pt x="2130" y="689"/>
                    <a:pt x="2130" y="689"/>
                  </a:cubicBezTo>
                  <a:cubicBezTo>
                    <a:pt x="2129" y="689"/>
                    <a:pt x="2129" y="690"/>
                    <a:pt x="2129" y="690"/>
                  </a:cubicBezTo>
                  <a:cubicBezTo>
                    <a:pt x="2128" y="690"/>
                    <a:pt x="2128" y="689"/>
                    <a:pt x="2127" y="689"/>
                  </a:cubicBezTo>
                  <a:cubicBezTo>
                    <a:pt x="2125" y="688"/>
                    <a:pt x="2124" y="688"/>
                    <a:pt x="2123" y="687"/>
                  </a:cubicBezTo>
                  <a:cubicBezTo>
                    <a:pt x="2123" y="689"/>
                    <a:pt x="2123" y="691"/>
                    <a:pt x="2123" y="693"/>
                  </a:cubicBezTo>
                  <a:cubicBezTo>
                    <a:pt x="2123" y="696"/>
                    <a:pt x="2122" y="698"/>
                    <a:pt x="2121" y="701"/>
                  </a:cubicBezTo>
                  <a:cubicBezTo>
                    <a:pt x="2120" y="705"/>
                    <a:pt x="2118" y="707"/>
                    <a:pt x="2116" y="712"/>
                  </a:cubicBezTo>
                  <a:cubicBezTo>
                    <a:pt x="2115" y="715"/>
                    <a:pt x="2116" y="717"/>
                    <a:pt x="2115" y="720"/>
                  </a:cubicBezTo>
                  <a:cubicBezTo>
                    <a:pt x="2114" y="727"/>
                    <a:pt x="2113" y="730"/>
                    <a:pt x="2113" y="737"/>
                  </a:cubicBezTo>
                  <a:cubicBezTo>
                    <a:pt x="2107" y="737"/>
                    <a:pt x="2105" y="742"/>
                    <a:pt x="2101" y="747"/>
                  </a:cubicBezTo>
                  <a:cubicBezTo>
                    <a:pt x="2099" y="749"/>
                    <a:pt x="2099" y="752"/>
                    <a:pt x="2096" y="752"/>
                  </a:cubicBezTo>
                  <a:cubicBezTo>
                    <a:pt x="2094" y="752"/>
                    <a:pt x="2095" y="749"/>
                    <a:pt x="2093" y="748"/>
                  </a:cubicBezTo>
                  <a:cubicBezTo>
                    <a:pt x="2092" y="747"/>
                    <a:pt x="2091" y="748"/>
                    <a:pt x="2089" y="748"/>
                  </a:cubicBezTo>
                  <a:cubicBezTo>
                    <a:pt x="2088" y="747"/>
                    <a:pt x="2087" y="746"/>
                    <a:pt x="2086" y="746"/>
                  </a:cubicBezTo>
                  <a:cubicBezTo>
                    <a:pt x="2083" y="746"/>
                    <a:pt x="2083" y="750"/>
                    <a:pt x="2082" y="752"/>
                  </a:cubicBezTo>
                  <a:cubicBezTo>
                    <a:pt x="2081" y="756"/>
                    <a:pt x="2080" y="759"/>
                    <a:pt x="2080" y="763"/>
                  </a:cubicBezTo>
                  <a:cubicBezTo>
                    <a:pt x="2080" y="765"/>
                    <a:pt x="2081" y="767"/>
                    <a:pt x="2083" y="768"/>
                  </a:cubicBezTo>
                  <a:cubicBezTo>
                    <a:pt x="2085" y="769"/>
                    <a:pt x="2085" y="772"/>
                    <a:pt x="2087" y="772"/>
                  </a:cubicBezTo>
                  <a:cubicBezTo>
                    <a:pt x="2089" y="772"/>
                    <a:pt x="2090" y="770"/>
                    <a:pt x="2092" y="769"/>
                  </a:cubicBezTo>
                  <a:cubicBezTo>
                    <a:pt x="2092" y="770"/>
                    <a:pt x="2092" y="770"/>
                    <a:pt x="2092" y="771"/>
                  </a:cubicBezTo>
                  <a:cubicBezTo>
                    <a:pt x="2092" y="777"/>
                    <a:pt x="2090" y="780"/>
                    <a:pt x="2089" y="786"/>
                  </a:cubicBezTo>
                  <a:cubicBezTo>
                    <a:pt x="2087" y="786"/>
                    <a:pt x="2085" y="786"/>
                    <a:pt x="2084" y="788"/>
                  </a:cubicBezTo>
                  <a:cubicBezTo>
                    <a:pt x="2082" y="789"/>
                    <a:pt x="2083" y="790"/>
                    <a:pt x="2083" y="792"/>
                  </a:cubicBezTo>
                  <a:cubicBezTo>
                    <a:pt x="2083" y="794"/>
                    <a:pt x="2085" y="794"/>
                    <a:pt x="2085" y="796"/>
                  </a:cubicBezTo>
                  <a:cubicBezTo>
                    <a:pt x="2087" y="799"/>
                    <a:pt x="2086" y="801"/>
                    <a:pt x="2086" y="805"/>
                  </a:cubicBezTo>
                  <a:cubicBezTo>
                    <a:pt x="2087" y="808"/>
                    <a:pt x="2089" y="810"/>
                    <a:pt x="2089" y="814"/>
                  </a:cubicBezTo>
                  <a:cubicBezTo>
                    <a:pt x="2090" y="819"/>
                    <a:pt x="2091" y="821"/>
                    <a:pt x="2093" y="826"/>
                  </a:cubicBezTo>
                  <a:cubicBezTo>
                    <a:pt x="2095" y="829"/>
                    <a:pt x="2098" y="832"/>
                    <a:pt x="2102" y="832"/>
                  </a:cubicBezTo>
                  <a:cubicBezTo>
                    <a:pt x="2109" y="832"/>
                    <a:pt x="2112" y="828"/>
                    <a:pt x="2119" y="827"/>
                  </a:cubicBezTo>
                  <a:cubicBezTo>
                    <a:pt x="2121" y="827"/>
                    <a:pt x="2123" y="827"/>
                    <a:pt x="2124" y="826"/>
                  </a:cubicBezTo>
                  <a:cubicBezTo>
                    <a:pt x="2125" y="825"/>
                    <a:pt x="2125" y="823"/>
                    <a:pt x="2126" y="822"/>
                  </a:cubicBezTo>
                  <a:cubicBezTo>
                    <a:pt x="2128" y="821"/>
                    <a:pt x="2130" y="820"/>
                    <a:pt x="2132" y="820"/>
                  </a:cubicBezTo>
                  <a:cubicBezTo>
                    <a:pt x="2136" y="820"/>
                    <a:pt x="2138" y="823"/>
                    <a:pt x="2142" y="824"/>
                  </a:cubicBezTo>
                  <a:cubicBezTo>
                    <a:pt x="2144" y="825"/>
                    <a:pt x="2148" y="825"/>
                    <a:pt x="2148" y="828"/>
                  </a:cubicBezTo>
                  <a:cubicBezTo>
                    <a:pt x="2148" y="832"/>
                    <a:pt x="2143" y="834"/>
                    <a:pt x="2143" y="839"/>
                  </a:cubicBezTo>
                  <a:cubicBezTo>
                    <a:pt x="2143" y="842"/>
                    <a:pt x="2144" y="845"/>
                    <a:pt x="2144" y="848"/>
                  </a:cubicBezTo>
                  <a:close/>
                  <a:moveTo>
                    <a:pt x="1551" y="1023"/>
                  </a:moveTo>
                  <a:cubicBezTo>
                    <a:pt x="1545" y="1023"/>
                    <a:pt x="1545" y="1023"/>
                    <a:pt x="1545" y="1023"/>
                  </a:cubicBezTo>
                  <a:cubicBezTo>
                    <a:pt x="1544" y="1023"/>
                    <a:pt x="1543" y="1025"/>
                    <a:pt x="1542" y="1026"/>
                  </a:cubicBezTo>
                  <a:cubicBezTo>
                    <a:pt x="1542" y="1027"/>
                    <a:pt x="1540" y="1027"/>
                    <a:pt x="1540" y="1028"/>
                  </a:cubicBezTo>
                  <a:cubicBezTo>
                    <a:pt x="1540" y="1033"/>
                    <a:pt x="1540" y="1033"/>
                    <a:pt x="1540" y="1033"/>
                  </a:cubicBezTo>
                  <a:cubicBezTo>
                    <a:pt x="1540" y="1035"/>
                    <a:pt x="1543" y="1037"/>
                    <a:pt x="1546" y="1037"/>
                  </a:cubicBezTo>
                  <a:cubicBezTo>
                    <a:pt x="1548" y="1037"/>
                    <a:pt x="1550" y="1036"/>
                    <a:pt x="1553" y="1035"/>
                  </a:cubicBezTo>
                  <a:cubicBezTo>
                    <a:pt x="1555" y="1035"/>
                    <a:pt x="1557" y="1035"/>
                    <a:pt x="1557" y="1033"/>
                  </a:cubicBezTo>
                  <a:cubicBezTo>
                    <a:pt x="1557" y="1030"/>
                    <a:pt x="1554" y="1030"/>
                    <a:pt x="1553" y="1028"/>
                  </a:cubicBezTo>
                  <a:cubicBezTo>
                    <a:pt x="1552" y="1026"/>
                    <a:pt x="1553" y="1023"/>
                    <a:pt x="1551" y="1023"/>
                  </a:cubicBezTo>
                  <a:close/>
                  <a:moveTo>
                    <a:pt x="1832" y="1150"/>
                  </a:moveTo>
                  <a:cubicBezTo>
                    <a:pt x="1827" y="1150"/>
                    <a:pt x="1827" y="1150"/>
                    <a:pt x="1827" y="1150"/>
                  </a:cubicBezTo>
                  <a:cubicBezTo>
                    <a:pt x="1826" y="1150"/>
                    <a:pt x="1824" y="1151"/>
                    <a:pt x="1823" y="1152"/>
                  </a:cubicBezTo>
                  <a:cubicBezTo>
                    <a:pt x="1823" y="1155"/>
                    <a:pt x="1823" y="1155"/>
                    <a:pt x="1823" y="1155"/>
                  </a:cubicBezTo>
                  <a:cubicBezTo>
                    <a:pt x="1827" y="1155"/>
                    <a:pt x="1828" y="1156"/>
                    <a:pt x="1832" y="1156"/>
                  </a:cubicBezTo>
                  <a:cubicBezTo>
                    <a:pt x="1834" y="1156"/>
                    <a:pt x="1834" y="1153"/>
                    <a:pt x="1835" y="1151"/>
                  </a:cubicBezTo>
                  <a:cubicBezTo>
                    <a:pt x="1834" y="1151"/>
                    <a:pt x="1834" y="1150"/>
                    <a:pt x="1834" y="1150"/>
                  </a:cubicBezTo>
                  <a:cubicBezTo>
                    <a:pt x="1833" y="1150"/>
                    <a:pt x="1832" y="1150"/>
                    <a:pt x="1832" y="1150"/>
                  </a:cubicBezTo>
                  <a:close/>
                  <a:moveTo>
                    <a:pt x="1860" y="810"/>
                  </a:moveTo>
                  <a:cubicBezTo>
                    <a:pt x="1857" y="813"/>
                    <a:pt x="1855" y="813"/>
                    <a:pt x="1854" y="816"/>
                  </a:cubicBezTo>
                  <a:cubicBezTo>
                    <a:pt x="1852" y="819"/>
                    <a:pt x="1851" y="821"/>
                    <a:pt x="1850" y="824"/>
                  </a:cubicBezTo>
                  <a:cubicBezTo>
                    <a:pt x="1849" y="829"/>
                    <a:pt x="1848" y="831"/>
                    <a:pt x="1848" y="836"/>
                  </a:cubicBezTo>
                  <a:cubicBezTo>
                    <a:pt x="1847" y="840"/>
                    <a:pt x="1844" y="841"/>
                    <a:pt x="1844" y="845"/>
                  </a:cubicBezTo>
                  <a:cubicBezTo>
                    <a:pt x="1844" y="848"/>
                    <a:pt x="1847" y="849"/>
                    <a:pt x="1847" y="851"/>
                  </a:cubicBezTo>
                  <a:cubicBezTo>
                    <a:pt x="1847" y="854"/>
                    <a:pt x="1845" y="855"/>
                    <a:pt x="1845" y="858"/>
                  </a:cubicBezTo>
                  <a:cubicBezTo>
                    <a:pt x="1845" y="859"/>
                    <a:pt x="1846" y="859"/>
                    <a:pt x="1846" y="860"/>
                  </a:cubicBezTo>
                  <a:cubicBezTo>
                    <a:pt x="1847" y="862"/>
                    <a:pt x="1847" y="863"/>
                    <a:pt x="1847" y="865"/>
                  </a:cubicBezTo>
                  <a:cubicBezTo>
                    <a:pt x="1847" y="867"/>
                    <a:pt x="1846" y="868"/>
                    <a:pt x="1846" y="870"/>
                  </a:cubicBezTo>
                  <a:cubicBezTo>
                    <a:pt x="1846" y="874"/>
                    <a:pt x="1846" y="874"/>
                    <a:pt x="1846" y="874"/>
                  </a:cubicBezTo>
                  <a:cubicBezTo>
                    <a:pt x="1846" y="876"/>
                    <a:pt x="1848" y="876"/>
                    <a:pt x="1849" y="877"/>
                  </a:cubicBezTo>
                  <a:cubicBezTo>
                    <a:pt x="1850" y="877"/>
                    <a:pt x="1850" y="878"/>
                    <a:pt x="1851" y="878"/>
                  </a:cubicBezTo>
                  <a:cubicBezTo>
                    <a:pt x="1853" y="878"/>
                    <a:pt x="1853" y="876"/>
                    <a:pt x="1853" y="875"/>
                  </a:cubicBezTo>
                  <a:cubicBezTo>
                    <a:pt x="1854" y="873"/>
                    <a:pt x="1855" y="873"/>
                    <a:pt x="1857" y="873"/>
                  </a:cubicBezTo>
                  <a:cubicBezTo>
                    <a:pt x="1859" y="872"/>
                    <a:pt x="1861" y="873"/>
                    <a:pt x="1863" y="872"/>
                  </a:cubicBezTo>
                  <a:cubicBezTo>
                    <a:pt x="1865" y="869"/>
                    <a:pt x="1865" y="867"/>
                    <a:pt x="1867" y="865"/>
                  </a:cubicBezTo>
                  <a:cubicBezTo>
                    <a:pt x="1869" y="863"/>
                    <a:pt x="1871" y="862"/>
                    <a:pt x="1871" y="860"/>
                  </a:cubicBezTo>
                  <a:cubicBezTo>
                    <a:pt x="1871" y="854"/>
                    <a:pt x="1871" y="854"/>
                    <a:pt x="1871" y="854"/>
                  </a:cubicBezTo>
                  <a:cubicBezTo>
                    <a:pt x="1871" y="851"/>
                    <a:pt x="1872" y="849"/>
                    <a:pt x="1872" y="846"/>
                  </a:cubicBezTo>
                  <a:cubicBezTo>
                    <a:pt x="1872" y="840"/>
                    <a:pt x="1870" y="837"/>
                    <a:pt x="1869" y="831"/>
                  </a:cubicBezTo>
                  <a:cubicBezTo>
                    <a:pt x="1870" y="830"/>
                    <a:pt x="1872" y="830"/>
                    <a:pt x="1872" y="829"/>
                  </a:cubicBezTo>
                  <a:cubicBezTo>
                    <a:pt x="1872" y="826"/>
                    <a:pt x="1870" y="825"/>
                    <a:pt x="1869" y="823"/>
                  </a:cubicBezTo>
                  <a:cubicBezTo>
                    <a:pt x="1867" y="821"/>
                    <a:pt x="1867" y="819"/>
                    <a:pt x="1867" y="816"/>
                  </a:cubicBezTo>
                  <a:cubicBezTo>
                    <a:pt x="1867" y="811"/>
                    <a:pt x="1868" y="809"/>
                    <a:pt x="1868" y="804"/>
                  </a:cubicBezTo>
                  <a:cubicBezTo>
                    <a:pt x="1868" y="804"/>
                    <a:pt x="1867" y="804"/>
                    <a:pt x="1867" y="804"/>
                  </a:cubicBezTo>
                  <a:cubicBezTo>
                    <a:pt x="1865" y="804"/>
                    <a:pt x="1863" y="808"/>
                    <a:pt x="1860" y="810"/>
                  </a:cubicBezTo>
                  <a:close/>
                  <a:moveTo>
                    <a:pt x="1882" y="818"/>
                  </a:moveTo>
                  <a:cubicBezTo>
                    <a:pt x="1878" y="819"/>
                    <a:pt x="1877" y="823"/>
                    <a:pt x="1876" y="827"/>
                  </a:cubicBezTo>
                  <a:cubicBezTo>
                    <a:pt x="1876" y="828"/>
                    <a:pt x="1874" y="829"/>
                    <a:pt x="1874" y="830"/>
                  </a:cubicBezTo>
                  <a:cubicBezTo>
                    <a:pt x="1874" y="834"/>
                    <a:pt x="1875" y="837"/>
                    <a:pt x="1876" y="840"/>
                  </a:cubicBezTo>
                  <a:cubicBezTo>
                    <a:pt x="1877" y="841"/>
                    <a:pt x="1877" y="841"/>
                    <a:pt x="1877" y="841"/>
                  </a:cubicBezTo>
                  <a:cubicBezTo>
                    <a:pt x="1878" y="840"/>
                    <a:pt x="1879" y="840"/>
                    <a:pt x="1880" y="840"/>
                  </a:cubicBezTo>
                  <a:cubicBezTo>
                    <a:pt x="1882" y="839"/>
                    <a:pt x="1882" y="838"/>
                    <a:pt x="1882" y="836"/>
                  </a:cubicBezTo>
                  <a:cubicBezTo>
                    <a:pt x="1882" y="835"/>
                    <a:pt x="1882" y="834"/>
                    <a:pt x="1882" y="833"/>
                  </a:cubicBezTo>
                  <a:cubicBezTo>
                    <a:pt x="1882" y="828"/>
                    <a:pt x="1884" y="825"/>
                    <a:pt x="1884" y="820"/>
                  </a:cubicBezTo>
                  <a:cubicBezTo>
                    <a:pt x="1884" y="819"/>
                    <a:pt x="1883" y="818"/>
                    <a:pt x="1883" y="818"/>
                  </a:cubicBezTo>
                  <a:cubicBezTo>
                    <a:pt x="1882" y="818"/>
                    <a:pt x="1882" y="818"/>
                    <a:pt x="1882" y="818"/>
                  </a:cubicBezTo>
                  <a:close/>
                  <a:moveTo>
                    <a:pt x="1883" y="843"/>
                  </a:moveTo>
                  <a:cubicBezTo>
                    <a:pt x="1882" y="843"/>
                    <a:pt x="1882" y="843"/>
                    <a:pt x="1882" y="843"/>
                  </a:cubicBezTo>
                  <a:cubicBezTo>
                    <a:pt x="1880" y="843"/>
                    <a:pt x="1877" y="843"/>
                    <a:pt x="1877" y="844"/>
                  </a:cubicBezTo>
                  <a:cubicBezTo>
                    <a:pt x="1877" y="846"/>
                    <a:pt x="1878" y="846"/>
                    <a:pt x="1879" y="847"/>
                  </a:cubicBezTo>
                  <a:cubicBezTo>
                    <a:pt x="1879" y="848"/>
                    <a:pt x="1879" y="849"/>
                    <a:pt x="1880" y="849"/>
                  </a:cubicBezTo>
                  <a:cubicBezTo>
                    <a:pt x="1882" y="849"/>
                    <a:pt x="1882" y="846"/>
                    <a:pt x="1883" y="843"/>
                  </a:cubicBezTo>
                  <a:close/>
                  <a:moveTo>
                    <a:pt x="1205" y="662"/>
                  </a:moveTo>
                  <a:cubicBezTo>
                    <a:pt x="1205" y="662"/>
                    <a:pt x="1206" y="662"/>
                    <a:pt x="1207" y="663"/>
                  </a:cubicBezTo>
                  <a:cubicBezTo>
                    <a:pt x="1209" y="664"/>
                    <a:pt x="1209" y="666"/>
                    <a:pt x="1211" y="666"/>
                  </a:cubicBezTo>
                  <a:cubicBezTo>
                    <a:pt x="1213" y="666"/>
                    <a:pt x="1214" y="664"/>
                    <a:pt x="1215" y="663"/>
                  </a:cubicBezTo>
                  <a:cubicBezTo>
                    <a:pt x="1216" y="662"/>
                    <a:pt x="1218" y="661"/>
                    <a:pt x="1218" y="659"/>
                  </a:cubicBezTo>
                  <a:cubicBezTo>
                    <a:pt x="1218" y="657"/>
                    <a:pt x="1215" y="656"/>
                    <a:pt x="1213" y="657"/>
                  </a:cubicBezTo>
                  <a:cubicBezTo>
                    <a:pt x="1211" y="657"/>
                    <a:pt x="1210" y="657"/>
                    <a:pt x="1208" y="657"/>
                  </a:cubicBezTo>
                  <a:cubicBezTo>
                    <a:pt x="1206" y="658"/>
                    <a:pt x="1205" y="659"/>
                    <a:pt x="1205" y="662"/>
                  </a:cubicBezTo>
                  <a:close/>
                  <a:moveTo>
                    <a:pt x="1123" y="106"/>
                  </a:moveTo>
                  <a:cubicBezTo>
                    <a:pt x="1123" y="107"/>
                    <a:pt x="1124" y="107"/>
                    <a:pt x="1125" y="108"/>
                  </a:cubicBezTo>
                  <a:cubicBezTo>
                    <a:pt x="1125" y="109"/>
                    <a:pt x="1125" y="110"/>
                    <a:pt x="1126" y="110"/>
                  </a:cubicBezTo>
                  <a:cubicBezTo>
                    <a:pt x="1128" y="110"/>
                    <a:pt x="1128" y="107"/>
                    <a:pt x="1130" y="105"/>
                  </a:cubicBezTo>
                  <a:cubicBezTo>
                    <a:pt x="1131" y="104"/>
                    <a:pt x="1132" y="102"/>
                    <a:pt x="1132" y="99"/>
                  </a:cubicBezTo>
                  <a:cubicBezTo>
                    <a:pt x="1132" y="98"/>
                    <a:pt x="1132" y="96"/>
                    <a:pt x="1130" y="96"/>
                  </a:cubicBezTo>
                  <a:cubicBezTo>
                    <a:pt x="1130" y="96"/>
                    <a:pt x="1130" y="97"/>
                    <a:pt x="1129" y="98"/>
                  </a:cubicBezTo>
                  <a:cubicBezTo>
                    <a:pt x="1128" y="99"/>
                    <a:pt x="1127" y="100"/>
                    <a:pt x="1126" y="102"/>
                  </a:cubicBezTo>
                  <a:cubicBezTo>
                    <a:pt x="1125" y="103"/>
                    <a:pt x="1123" y="104"/>
                    <a:pt x="1123" y="106"/>
                  </a:cubicBezTo>
                  <a:close/>
                  <a:moveTo>
                    <a:pt x="1129" y="167"/>
                  </a:moveTo>
                  <a:cubicBezTo>
                    <a:pt x="1129" y="168"/>
                    <a:pt x="1131" y="169"/>
                    <a:pt x="1131" y="170"/>
                  </a:cubicBezTo>
                  <a:cubicBezTo>
                    <a:pt x="1132" y="171"/>
                    <a:pt x="1132" y="173"/>
                    <a:pt x="1133" y="174"/>
                  </a:cubicBezTo>
                  <a:cubicBezTo>
                    <a:pt x="1134" y="177"/>
                    <a:pt x="1132" y="181"/>
                    <a:pt x="1135" y="182"/>
                  </a:cubicBezTo>
                  <a:cubicBezTo>
                    <a:pt x="1138" y="183"/>
                    <a:pt x="1140" y="183"/>
                    <a:pt x="1144" y="184"/>
                  </a:cubicBezTo>
                  <a:cubicBezTo>
                    <a:pt x="1146" y="184"/>
                    <a:pt x="1148" y="185"/>
                    <a:pt x="1148" y="187"/>
                  </a:cubicBezTo>
                  <a:cubicBezTo>
                    <a:pt x="1148" y="190"/>
                    <a:pt x="1143" y="190"/>
                    <a:pt x="1143" y="193"/>
                  </a:cubicBezTo>
                  <a:cubicBezTo>
                    <a:pt x="1143" y="197"/>
                    <a:pt x="1147" y="199"/>
                    <a:pt x="1151" y="199"/>
                  </a:cubicBezTo>
                  <a:cubicBezTo>
                    <a:pt x="1156" y="199"/>
                    <a:pt x="1157" y="193"/>
                    <a:pt x="1160" y="189"/>
                  </a:cubicBezTo>
                  <a:cubicBezTo>
                    <a:pt x="1162" y="186"/>
                    <a:pt x="1163" y="185"/>
                    <a:pt x="1165" y="181"/>
                  </a:cubicBezTo>
                  <a:cubicBezTo>
                    <a:pt x="1166" y="180"/>
                    <a:pt x="1167" y="179"/>
                    <a:pt x="1167" y="177"/>
                  </a:cubicBezTo>
                  <a:cubicBezTo>
                    <a:pt x="1167" y="177"/>
                    <a:pt x="1167" y="177"/>
                    <a:pt x="1167" y="176"/>
                  </a:cubicBezTo>
                  <a:cubicBezTo>
                    <a:pt x="1163" y="176"/>
                    <a:pt x="1163" y="176"/>
                    <a:pt x="1163" y="176"/>
                  </a:cubicBezTo>
                  <a:cubicBezTo>
                    <a:pt x="1163" y="176"/>
                    <a:pt x="1163" y="175"/>
                    <a:pt x="1163" y="175"/>
                  </a:cubicBezTo>
                  <a:cubicBezTo>
                    <a:pt x="1163" y="172"/>
                    <a:pt x="1164" y="171"/>
                    <a:pt x="1164" y="169"/>
                  </a:cubicBezTo>
                  <a:cubicBezTo>
                    <a:pt x="1164" y="166"/>
                    <a:pt x="1161" y="165"/>
                    <a:pt x="1159" y="163"/>
                  </a:cubicBezTo>
                  <a:cubicBezTo>
                    <a:pt x="1158" y="161"/>
                    <a:pt x="1158" y="158"/>
                    <a:pt x="1155" y="158"/>
                  </a:cubicBezTo>
                  <a:cubicBezTo>
                    <a:pt x="1150" y="158"/>
                    <a:pt x="1150" y="158"/>
                    <a:pt x="1150" y="158"/>
                  </a:cubicBezTo>
                  <a:cubicBezTo>
                    <a:pt x="1149" y="158"/>
                    <a:pt x="1147" y="157"/>
                    <a:pt x="1147" y="156"/>
                  </a:cubicBezTo>
                  <a:cubicBezTo>
                    <a:pt x="1147" y="154"/>
                    <a:pt x="1149" y="154"/>
                    <a:pt x="1150" y="153"/>
                  </a:cubicBezTo>
                  <a:cubicBezTo>
                    <a:pt x="1151" y="152"/>
                    <a:pt x="1152" y="150"/>
                    <a:pt x="1152" y="149"/>
                  </a:cubicBezTo>
                  <a:cubicBezTo>
                    <a:pt x="1152" y="147"/>
                    <a:pt x="1149" y="146"/>
                    <a:pt x="1147" y="147"/>
                  </a:cubicBezTo>
                  <a:cubicBezTo>
                    <a:pt x="1146" y="148"/>
                    <a:pt x="1146" y="150"/>
                    <a:pt x="1145" y="152"/>
                  </a:cubicBezTo>
                  <a:cubicBezTo>
                    <a:pt x="1144" y="154"/>
                    <a:pt x="1143" y="155"/>
                    <a:pt x="1142" y="156"/>
                  </a:cubicBezTo>
                  <a:cubicBezTo>
                    <a:pt x="1140" y="158"/>
                    <a:pt x="1139" y="158"/>
                    <a:pt x="1137" y="159"/>
                  </a:cubicBezTo>
                  <a:cubicBezTo>
                    <a:pt x="1133" y="161"/>
                    <a:pt x="1129" y="163"/>
                    <a:pt x="1129" y="167"/>
                  </a:cubicBezTo>
                  <a:close/>
                  <a:moveTo>
                    <a:pt x="1197" y="266"/>
                  </a:moveTo>
                  <a:cubicBezTo>
                    <a:pt x="1197" y="267"/>
                    <a:pt x="1199" y="267"/>
                    <a:pt x="1200" y="268"/>
                  </a:cubicBezTo>
                  <a:cubicBezTo>
                    <a:pt x="1201" y="269"/>
                    <a:pt x="1201" y="270"/>
                    <a:pt x="1202" y="270"/>
                  </a:cubicBezTo>
                  <a:cubicBezTo>
                    <a:pt x="1207" y="270"/>
                    <a:pt x="1209" y="264"/>
                    <a:pt x="1209" y="259"/>
                  </a:cubicBezTo>
                  <a:cubicBezTo>
                    <a:pt x="1209" y="257"/>
                    <a:pt x="1207" y="254"/>
                    <a:pt x="1205" y="255"/>
                  </a:cubicBezTo>
                  <a:cubicBezTo>
                    <a:pt x="1203" y="256"/>
                    <a:pt x="1202" y="257"/>
                    <a:pt x="1201" y="259"/>
                  </a:cubicBezTo>
                  <a:cubicBezTo>
                    <a:pt x="1199" y="261"/>
                    <a:pt x="1197" y="263"/>
                    <a:pt x="1197" y="266"/>
                  </a:cubicBezTo>
                  <a:close/>
                  <a:moveTo>
                    <a:pt x="1216" y="294"/>
                  </a:moveTo>
                  <a:cubicBezTo>
                    <a:pt x="1216" y="295"/>
                    <a:pt x="1216" y="295"/>
                    <a:pt x="1216" y="295"/>
                  </a:cubicBezTo>
                  <a:cubicBezTo>
                    <a:pt x="1216" y="299"/>
                    <a:pt x="1217" y="300"/>
                    <a:pt x="1217" y="303"/>
                  </a:cubicBezTo>
                  <a:cubicBezTo>
                    <a:pt x="1218" y="303"/>
                    <a:pt x="1218" y="304"/>
                    <a:pt x="1218" y="304"/>
                  </a:cubicBezTo>
                  <a:cubicBezTo>
                    <a:pt x="1219" y="304"/>
                    <a:pt x="1219" y="302"/>
                    <a:pt x="1220" y="302"/>
                  </a:cubicBezTo>
                  <a:cubicBezTo>
                    <a:pt x="1221" y="301"/>
                    <a:pt x="1222" y="301"/>
                    <a:pt x="1223" y="301"/>
                  </a:cubicBezTo>
                  <a:cubicBezTo>
                    <a:pt x="1227" y="301"/>
                    <a:pt x="1227" y="301"/>
                    <a:pt x="1227" y="301"/>
                  </a:cubicBezTo>
                  <a:cubicBezTo>
                    <a:pt x="1229" y="301"/>
                    <a:pt x="1230" y="300"/>
                    <a:pt x="1230" y="298"/>
                  </a:cubicBezTo>
                  <a:cubicBezTo>
                    <a:pt x="1230" y="297"/>
                    <a:pt x="1228" y="297"/>
                    <a:pt x="1226" y="296"/>
                  </a:cubicBezTo>
                  <a:cubicBezTo>
                    <a:pt x="1225" y="296"/>
                    <a:pt x="1224" y="296"/>
                    <a:pt x="1222" y="296"/>
                  </a:cubicBezTo>
                  <a:cubicBezTo>
                    <a:pt x="1220" y="296"/>
                    <a:pt x="1219" y="295"/>
                    <a:pt x="1216" y="294"/>
                  </a:cubicBezTo>
                  <a:close/>
                  <a:moveTo>
                    <a:pt x="2063" y="305"/>
                  </a:moveTo>
                  <a:cubicBezTo>
                    <a:pt x="2061" y="305"/>
                    <a:pt x="2059" y="307"/>
                    <a:pt x="2059" y="309"/>
                  </a:cubicBezTo>
                  <a:cubicBezTo>
                    <a:pt x="2059" y="311"/>
                    <a:pt x="2061" y="312"/>
                    <a:pt x="2062" y="314"/>
                  </a:cubicBezTo>
                  <a:cubicBezTo>
                    <a:pt x="2063" y="315"/>
                    <a:pt x="2065" y="315"/>
                    <a:pt x="2065" y="316"/>
                  </a:cubicBezTo>
                  <a:cubicBezTo>
                    <a:pt x="2066" y="317"/>
                    <a:pt x="2066" y="319"/>
                    <a:pt x="2067" y="319"/>
                  </a:cubicBezTo>
                  <a:cubicBezTo>
                    <a:pt x="2069" y="319"/>
                    <a:pt x="2069" y="318"/>
                    <a:pt x="2069" y="316"/>
                  </a:cubicBezTo>
                  <a:cubicBezTo>
                    <a:pt x="2069" y="313"/>
                    <a:pt x="2067" y="312"/>
                    <a:pt x="2066" y="310"/>
                  </a:cubicBezTo>
                  <a:cubicBezTo>
                    <a:pt x="2065" y="308"/>
                    <a:pt x="2065" y="305"/>
                    <a:pt x="2063" y="305"/>
                  </a:cubicBezTo>
                  <a:close/>
                  <a:moveTo>
                    <a:pt x="1981" y="210"/>
                  </a:moveTo>
                  <a:cubicBezTo>
                    <a:pt x="1980" y="210"/>
                    <a:pt x="1979" y="210"/>
                    <a:pt x="1978" y="211"/>
                  </a:cubicBezTo>
                  <a:cubicBezTo>
                    <a:pt x="1977" y="211"/>
                    <a:pt x="1978" y="213"/>
                    <a:pt x="1977" y="213"/>
                  </a:cubicBezTo>
                  <a:cubicBezTo>
                    <a:pt x="1975" y="213"/>
                    <a:pt x="1975" y="213"/>
                    <a:pt x="1973" y="213"/>
                  </a:cubicBezTo>
                  <a:cubicBezTo>
                    <a:pt x="1973" y="213"/>
                    <a:pt x="1972" y="213"/>
                    <a:pt x="1972" y="213"/>
                  </a:cubicBezTo>
                  <a:cubicBezTo>
                    <a:pt x="1972" y="215"/>
                    <a:pt x="1972" y="215"/>
                    <a:pt x="1972" y="215"/>
                  </a:cubicBezTo>
                  <a:cubicBezTo>
                    <a:pt x="1972" y="218"/>
                    <a:pt x="1974" y="219"/>
                    <a:pt x="1976" y="221"/>
                  </a:cubicBezTo>
                  <a:cubicBezTo>
                    <a:pt x="1978" y="223"/>
                    <a:pt x="1978" y="227"/>
                    <a:pt x="1980" y="227"/>
                  </a:cubicBezTo>
                  <a:cubicBezTo>
                    <a:pt x="1983" y="227"/>
                    <a:pt x="1983" y="224"/>
                    <a:pt x="1983" y="221"/>
                  </a:cubicBezTo>
                  <a:cubicBezTo>
                    <a:pt x="1983" y="217"/>
                    <a:pt x="1983" y="217"/>
                    <a:pt x="1983" y="217"/>
                  </a:cubicBezTo>
                  <a:cubicBezTo>
                    <a:pt x="1983" y="215"/>
                    <a:pt x="1984" y="215"/>
                    <a:pt x="1984" y="213"/>
                  </a:cubicBezTo>
                  <a:cubicBezTo>
                    <a:pt x="1984" y="212"/>
                    <a:pt x="1982" y="211"/>
                    <a:pt x="1981" y="210"/>
                  </a:cubicBezTo>
                  <a:close/>
                  <a:moveTo>
                    <a:pt x="1985" y="153"/>
                  </a:moveTo>
                  <a:cubicBezTo>
                    <a:pt x="1983" y="152"/>
                    <a:pt x="1982" y="150"/>
                    <a:pt x="1980" y="150"/>
                  </a:cubicBezTo>
                  <a:cubicBezTo>
                    <a:pt x="1978" y="150"/>
                    <a:pt x="1978" y="152"/>
                    <a:pt x="1978" y="154"/>
                  </a:cubicBezTo>
                  <a:cubicBezTo>
                    <a:pt x="1978" y="159"/>
                    <a:pt x="1980" y="164"/>
                    <a:pt x="1985" y="164"/>
                  </a:cubicBezTo>
                  <a:cubicBezTo>
                    <a:pt x="1987" y="164"/>
                    <a:pt x="1989" y="161"/>
                    <a:pt x="1989" y="159"/>
                  </a:cubicBezTo>
                  <a:cubicBezTo>
                    <a:pt x="1989" y="156"/>
                    <a:pt x="1986" y="155"/>
                    <a:pt x="1985" y="153"/>
                  </a:cubicBezTo>
                  <a:close/>
                  <a:moveTo>
                    <a:pt x="1994" y="143"/>
                  </a:moveTo>
                  <a:cubicBezTo>
                    <a:pt x="1994" y="145"/>
                    <a:pt x="1994" y="145"/>
                    <a:pt x="1995" y="146"/>
                  </a:cubicBezTo>
                  <a:cubicBezTo>
                    <a:pt x="1998" y="146"/>
                    <a:pt x="1999" y="146"/>
                    <a:pt x="2001" y="146"/>
                  </a:cubicBezTo>
                  <a:cubicBezTo>
                    <a:pt x="2004" y="146"/>
                    <a:pt x="2004" y="150"/>
                    <a:pt x="2004" y="153"/>
                  </a:cubicBezTo>
                  <a:cubicBezTo>
                    <a:pt x="2004" y="156"/>
                    <a:pt x="2002" y="157"/>
                    <a:pt x="1999" y="157"/>
                  </a:cubicBezTo>
                  <a:cubicBezTo>
                    <a:pt x="1997" y="157"/>
                    <a:pt x="1997" y="156"/>
                    <a:pt x="1995" y="155"/>
                  </a:cubicBezTo>
                  <a:cubicBezTo>
                    <a:pt x="1993" y="155"/>
                    <a:pt x="1992" y="154"/>
                    <a:pt x="1991" y="152"/>
                  </a:cubicBezTo>
                  <a:cubicBezTo>
                    <a:pt x="1989" y="147"/>
                    <a:pt x="1984" y="148"/>
                    <a:pt x="1982" y="143"/>
                  </a:cubicBezTo>
                  <a:cubicBezTo>
                    <a:pt x="1984" y="142"/>
                    <a:pt x="1986" y="143"/>
                    <a:pt x="1987" y="142"/>
                  </a:cubicBezTo>
                  <a:cubicBezTo>
                    <a:pt x="1988" y="141"/>
                    <a:pt x="1988" y="140"/>
                    <a:pt x="1989" y="140"/>
                  </a:cubicBezTo>
                  <a:cubicBezTo>
                    <a:pt x="1991" y="140"/>
                    <a:pt x="1992" y="142"/>
                    <a:pt x="1994" y="143"/>
                  </a:cubicBezTo>
                  <a:close/>
                  <a:moveTo>
                    <a:pt x="2142" y="78"/>
                  </a:moveTo>
                  <a:cubicBezTo>
                    <a:pt x="2141" y="79"/>
                    <a:pt x="2140" y="80"/>
                    <a:pt x="2140" y="81"/>
                  </a:cubicBezTo>
                  <a:cubicBezTo>
                    <a:pt x="2140" y="83"/>
                    <a:pt x="2141" y="84"/>
                    <a:pt x="2141" y="86"/>
                  </a:cubicBezTo>
                  <a:cubicBezTo>
                    <a:pt x="2141" y="88"/>
                    <a:pt x="2140" y="89"/>
                    <a:pt x="2140" y="91"/>
                  </a:cubicBezTo>
                  <a:cubicBezTo>
                    <a:pt x="2140" y="98"/>
                    <a:pt x="2140" y="98"/>
                    <a:pt x="2140" y="98"/>
                  </a:cubicBezTo>
                  <a:cubicBezTo>
                    <a:pt x="2141" y="98"/>
                    <a:pt x="2141" y="98"/>
                    <a:pt x="2141" y="98"/>
                  </a:cubicBezTo>
                  <a:cubicBezTo>
                    <a:pt x="2143" y="98"/>
                    <a:pt x="2143" y="96"/>
                    <a:pt x="2143" y="95"/>
                  </a:cubicBezTo>
                  <a:cubicBezTo>
                    <a:pt x="2145" y="91"/>
                    <a:pt x="2146" y="88"/>
                    <a:pt x="2146" y="84"/>
                  </a:cubicBezTo>
                  <a:cubicBezTo>
                    <a:pt x="2146" y="83"/>
                    <a:pt x="2144" y="82"/>
                    <a:pt x="2144" y="81"/>
                  </a:cubicBezTo>
                  <a:cubicBezTo>
                    <a:pt x="2144" y="80"/>
                    <a:pt x="2143" y="79"/>
                    <a:pt x="2142" y="78"/>
                  </a:cubicBezTo>
                  <a:close/>
                  <a:moveTo>
                    <a:pt x="1988" y="204"/>
                  </a:moveTo>
                  <a:cubicBezTo>
                    <a:pt x="1988" y="205"/>
                    <a:pt x="1988" y="205"/>
                    <a:pt x="1988" y="206"/>
                  </a:cubicBezTo>
                  <a:cubicBezTo>
                    <a:pt x="1993" y="206"/>
                    <a:pt x="1993" y="206"/>
                    <a:pt x="1993" y="206"/>
                  </a:cubicBezTo>
                  <a:cubicBezTo>
                    <a:pt x="1994" y="206"/>
                    <a:pt x="1995" y="207"/>
                    <a:pt x="1996" y="208"/>
                  </a:cubicBezTo>
                  <a:cubicBezTo>
                    <a:pt x="1997" y="209"/>
                    <a:pt x="1997" y="210"/>
                    <a:pt x="1998" y="210"/>
                  </a:cubicBezTo>
                  <a:cubicBezTo>
                    <a:pt x="2000" y="210"/>
                    <a:pt x="2001" y="208"/>
                    <a:pt x="2001" y="207"/>
                  </a:cubicBezTo>
                  <a:cubicBezTo>
                    <a:pt x="2001" y="204"/>
                    <a:pt x="1999" y="203"/>
                    <a:pt x="1998" y="201"/>
                  </a:cubicBezTo>
                  <a:cubicBezTo>
                    <a:pt x="1997" y="200"/>
                    <a:pt x="1996" y="198"/>
                    <a:pt x="1995" y="198"/>
                  </a:cubicBezTo>
                  <a:cubicBezTo>
                    <a:pt x="1994" y="198"/>
                    <a:pt x="1993" y="199"/>
                    <a:pt x="1992" y="200"/>
                  </a:cubicBezTo>
                  <a:cubicBezTo>
                    <a:pt x="1991" y="201"/>
                    <a:pt x="1989" y="200"/>
                    <a:pt x="1989" y="201"/>
                  </a:cubicBezTo>
                  <a:cubicBezTo>
                    <a:pt x="1988" y="202"/>
                    <a:pt x="1988" y="203"/>
                    <a:pt x="1988" y="204"/>
                  </a:cubicBezTo>
                  <a:close/>
                  <a:moveTo>
                    <a:pt x="2147" y="1271"/>
                  </a:moveTo>
                  <a:cubicBezTo>
                    <a:pt x="2145" y="1271"/>
                    <a:pt x="2145" y="1271"/>
                    <a:pt x="2145" y="1271"/>
                  </a:cubicBezTo>
                  <a:cubicBezTo>
                    <a:pt x="2144" y="1269"/>
                    <a:pt x="2145" y="1268"/>
                    <a:pt x="2145" y="1266"/>
                  </a:cubicBezTo>
                  <a:cubicBezTo>
                    <a:pt x="2144" y="1266"/>
                    <a:pt x="2144" y="1265"/>
                    <a:pt x="2143" y="1265"/>
                  </a:cubicBezTo>
                  <a:cubicBezTo>
                    <a:pt x="2138" y="1265"/>
                    <a:pt x="2135" y="1270"/>
                    <a:pt x="2135" y="1275"/>
                  </a:cubicBezTo>
                  <a:cubicBezTo>
                    <a:pt x="2135" y="1277"/>
                    <a:pt x="2135" y="1278"/>
                    <a:pt x="2135" y="1281"/>
                  </a:cubicBezTo>
                  <a:cubicBezTo>
                    <a:pt x="2136" y="1282"/>
                    <a:pt x="2137" y="1282"/>
                    <a:pt x="2137" y="1283"/>
                  </a:cubicBezTo>
                  <a:cubicBezTo>
                    <a:pt x="2137" y="1285"/>
                    <a:pt x="2135" y="1286"/>
                    <a:pt x="2135" y="1287"/>
                  </a:cubicBezTo>
                  <a:cubicBezTo>
                    <a:pt x="2135" y="1290"/>
                    <a:pt x="2136" y="1291"/>
                    <a:pt x="2138" y="1292"/>
                  </a:cubicBezTo>
                  <a:cubicBezTo>
                    <a:pt x="2139" y="1293"/>
                    <a:pt x="2140" y="1294"/>
                    <a:pt x="2141" y="1295"/>
                  </a:cubicBezTo>
                  <a:cubicBezTo>
                    <a:pt x="2142" y="1294"/>
                    <a:pt x="2142" y="1294"/>
                    <a:pt x="2142" y="1293"/>
                  </a:cubicBezTo>
                  <a:cubicBezTo>
                    <a:pt x="2142" y="1290"/>
                    <a:pt x="2142" y="1290"/>
                    <a:pt x="2142" y="1290"/>
                  </a:cubicBezTo>
                  <a:cubicBezTo>
                    <a:pt x="2142" y="1288"/>
                    <a:pt x="2144" y="1286"/>
                    <a:pt x="2144" y="1284"/>
                  </a:cubicBezTo>
                  <a:cubicBezTo>
                    <a:pt x="2144" y="1282"/>
                    <a:pt x="2144" y="1279"/>
                    <a:pt x="2146" y="1279"/>
                  </a:cubicBezTo>
                  <a:cubicBezTo>
                    <a:pt x="2150" y="1279"/>
                    <a:pt x="2150" y="1279"/>
                    <a:pt x="2150" y="1279"/>
                  </a:cubicBezTo>
                  <a:cubicBezTo>
                    <a:pt x="2150" y="1270"/>
                    <a:pt x="2150" y="1270"/>
                    <a:pt x="2150" y="1270"/>
                  </a:cubicBezTo>
                  <a:cubicBezTo>
                    <a:pt x="2149" y="1269"/>
                    <a:pt x="2149" y="1269"/>
                    <a:pt x="2149" y="1269"/>
                  </a:cubicBezTo>
                  <a:cubicBezTo>
                    <a:pt x="2148" y="1270"/>
                    <a:pt x="2148" y="1271"/>
                    <a:pt x="2147" y="1271"/>
                  </a:cubicBezTo>
                  <a:close/>
                  <a:moveTo>
                    <a:pt x="814" y="560"/>
                  </a:moveTo>
                  <a:cubicBezTo>
                    <a:pt x="813" y="561"/>
                    <a:pt x="812" y="561"/>
                    <a:pt x="811" y="561"/>
                  </a:cubicBezTo>
                  <a:cubicBezTo>
                    <a:pt x="809" y="563"/>
                    <a:pt x="808" y="567"/>
                    <a:pt x="805" y="567"/>
                  </a:cubicBezTo>
                  <a:cubicBezTo>
                    <a:pt x="804" y="567"/>
                    <a:pt x="804" y="567"/>
                    <a:pt x="804" y="567"/>
                  </a:cubicBezTo>
                  <a:cubicBezTo>
                    <a:pt x="804" y="566"/>
                    <a:pt x="803" y="566"/>
                    <a:pt x="803" y="565"/>
                  </a:cubicBezTo>
                  <a:cubicBezTo>
                    <a:pt x="803" y="564"/>
                    <a:pt x="804" y="564"/>
                    <a:pt x="804" y="563"/>
                  </a:cubicBezTo>
                  <a:cubicBezTo>
                    <a:pt x="805" y="562"/>
                    <a:pt x="806" y="560"/>
                    <a:pt x="806" y="558"/>
                  </a:cubicBezTo>
                  <a:cubicBezTo>
                    <a:pt x="805" y="558"/>
                    <a:pt x="805" y="558"/>
                    <a:pt x="805" y="558"/>
                  </a:cubicBezTo>
                  <a:cubicBezTo>
                    <a:pt x="803" y="558"/>
                    <a:pt x="803" y="561"/>
                    <a:pt x="802" y="563"/>
                  </a:cubicBezTo>
                  <a:cubicBezTo>
                    <a:pt x="801" y="565"/>
                    <a:pt x="799" y="566"/>
                    <a:pt x="799" y="568"/>
                  </a:cubicBezTo>
                  <a:cubicBezTo>
                    <a:pt x="799" y="572"/>
                    <a:pt x="804" y="572"/>
                    <a:pt x="807" y="575"/>
                  </a:cubicBezTo>
                  <a:cubicBezTo>
                    <a:pt x="808" y="576"/>
                    <a:pt x="808" y="577"/>
                    <a:pt x="808" y="579"/>
                  </a:cubicBezTo>
                  <a:cubicBezTo>
                    <a:pt x="810" y="581"/>
                    <a:pt x="811" y="582"/>
                    <a:pt x="812" y="585"/>
                  </a:cubicBezTo>
                  <a:cubicBezTo>
                    <a:pt x="813" y="583"/>
                    <a:pt x="814" y="582"/>
                    <a:pt x="814" y="581"/>
                  </a:cubicBezTo>
                  <a:cubicBezTo>
                    <a:pt x="814" y="579"/>
                    <a:pt x="813" y="578"/>
                    <a:pt x="814" y="577"/>
                  </a:cubicBezTo>
                  <a:cubicBezTo>
                    <a:pt x="815" y="576"/>
                    <a:pt x="817" y="576"/>
                    <a:pt x="818" y="576"/>
                  </a:cubicBezTo>
                  <a:cubicBezTo>
                    <a:pt x="820" y="578"/>
                    <a:pt x="820" y="581"/>
                    <a:pt x="823" y="581"/>
                  </a:cubicBezTo>
                  <a:cubicBezTo>
                    <a:pt x="824" y="581"/>
                    <a:pt x="824" y="581"/>
                    <a:pt x="824" y="581"/>
                  </a:cubicBezTo>
                  <a:cubicBezTo>
                    <a:pt x="824" y="577"/>
                    <a:pt x="824" y="577"/>
                    <a:pt x="824" y="577"/>
                  </a:cubicBezTo>
                  <a:cubicBezTo>
                    <a:pt x="824" y="576"/>
                    <a:pt x="824" y="576"/>
                    <a:pt x="824" y="575"/>
                  </a:cubicBezTo>
                  <a:cubicBezTo>
                    <a:pt x="824" y="574"/>
                    <a:pt x="825" y="574"/>
                    <a:pt x="826" y="573"/>
                  </a:cubicBezTo>
                  <a:cubicBezTo>
                    <a:pt x="828" y="571"/>
                    <a:pt x="829" y="570"/>
                    <a:pt x="829" y="567"/>
                  </a:cubicBezTo>
                  <a:cubicBezTo>
                    <a:pt x="829" y="564"/>
                    <a:pt x="826" y="563"/>
                    <a:pt x="824" y="561"/>
                  </a:cubicBezTo>
                  <a:cubicBezTo>
                    <a:pt x="823" y="560"/>
                    <a:pt x="822" y="560"/>
                    <a:pt x="821" y="559"/>
                  </a:cubicBezTo>
                  <a:cubicBezTo>
                    <a:pt x="820" y="558"/>
                    <a:pt x="820" y="556"/>
                    <a:pt x="819" y="556"/>
                  </a:cubicBezTo>
                  <a:cubicBezTo>
                    <a:pt x="816" y="556"/>
                    <a:pt x="818" y="559"/>
                    <a:pt x="814" y="560"/>
                  </a:cubicBezTo>
                  <a:close/>
                  <a:moveTo>
                    <a:pt x="558" y="340"/>
                  </a:moveTo>
                  <a:cubicBezTo>
                    <a:pt x="558" y="340"/>
                    <a:pt x="557" y="339"/>
                    <a:pt x="556" y="339"/>
                  </a:cubicBezTo>
                  <a:cubicBezTo>
                    <a:pt x="554" y="339"/>
                    <a:pt x="552" y="339"/>
                    <a:pt x="550" y="339"/>
                  </a:cubicBezTo>
                  <a:cubicBezTo>
                    <a:pt x="550" y="348"/>
                    <a:pt x="550" y="348"/>
                    <a:pt x="550" y="348"/>
                  </a:cubicBezTo>
                  <a:cubicBezTo>
                    <a:pt x="550" y="349"/>
                    <a:pt x="549" y="349"/>
                    <a:pt x="549" y="350"/>
                  </a:cubicBezTo>
                  <a:cubicBezTo>
                    <a:pt x="549" y="353"/>
                    <a:pt x="549" y="355"/>
                    <a:pt x="550" y="358"/>
                  </a:cubicBezTo>
                  <a:cubicBezTo>
                    <a:pt x="551" y="358"/>
                    <a:pt x="551" y="358"/>
                    <a:pt x="551" y="359"/>
                  </a:cubicBezTo>
                  <a:cubicBezTo>
                    <a:pt x="551" y="364"/>
                    <a:pt x="551" y="364"/>
                    <a:pt x="551" y="364"/>
                  </a:cubicBezTo>
                  <a:cubicBezTo>
                    <a:pt x="551" y="365"/>
                    <a:pt x="552" y="365"/>
                    <a:pt x="553" y="365"/>
                  </a:cubicBezTo>
                  <a:cubicBezTo>
                    <a:pt x="554" y="367"/>
                    <a:pt x="556" y="368"/>
                    <a:pt x="558" y="368"/>
                  </a:cubicBezTo>
                  <a:cubicBezTo>
                    <a:pt x="560" y="369"/>
                    <a:pt x="559" y="371"/>
                    <a:pt x="561" y="372"/>
                  </a:cubicBezTo>
                  <a:cubicBezTo>
                    <a:pt x="562" y="373"/>
                    <a:pt x="563" y="373"/>
                    <a:pt x="565" y="373"/>
                  </a:cubicBezTo>
                  <a:cubicBezTo>
                    <a:pt x="567" y="373"/>
                    <a:pt x="567" y="372"/>
                    <a:pt x="569" y="372"/>
                  </a:cubicBezTo>
                  <a:cubicBezTo>
                    <a:pt x="570" y="372"/>
                    <a:pt x="571" y="371"/>
                    <a:pt x="573" y="370"/>
                  </a:cubicBezTo>
                  <a:cubicBezTo>
                    <a:pt x="574" y="370"/>
                    <a:pt x="575" y="370"/>
                    <a:pt x="575" y="369"/>
                  </a:cubicBezTo>
                  <a:cubicBezTo>
                    <a:pt x="576" y="367"/>
                    <a:pt x="574" y="365"/>
                    <a:pt x="575" y="363"/>
                  </a:cubicBezTo>
                  <a:cubicBezTo>
                    <a:pt x="577" y="357"/>
                    <a:pt x="581" y="355"/>
                    <a:pt x="581" y="349"/>
                  </a:cubicBezTo>
                  <a:cubicBezTo>
                    <a:pt x="581" y="347"/>
                    <a:pt x="579" y="346"/>
                    <a:pt x="578" y="345"/>
                  </a:cubicBezTo>
                  <a:cubicBezTo>
                    <a:pt x="576" y="343"/>
                    <a:pt x="575" y="342"/>
                    <a:pt x="573" y="341"/>
                  </a:cubicBezTo>
                  <a:cubicBezTo>
                    <a:pt x="558" y="328"/>
                    <a:pt x="574" y="340"/>
                    <a:pt x="558" y="340"/>
                  </a:cubicBezTo>
                  <a:close/>
                  <a:moveTo>
                    <a:pt x="709" y="461"/>
                  </a:moveTo>
                  <a:cubicBezTo>
                    <a:pt x="705" y="461"/>
                    <a:pt x="703" y="465"/>
                    <a:pt x="703" y="469"/>
                  </a:cubicBezTo>
                  <a:cubicBezTo>
                    <a:pt x="703" y="471"/>
                    <a:pt x="703" y="473"/>
                    <a:pt x="705" y="473"/>
                  </a:cubicBezTo>
                  <a:cubicBezTo>
                    <a:pt x="710" y="473"/>
                    <a:pt x="710" y="473"/>
                    <a:pt x="710" y="473"/>
                  </a:cubicBezTo>
                  <a:cubicBezTo>
                    <a:pt x="717" y="473"/>
                    <a:pt x="715" y="461"/>
                    <a:pt x="709" y="461"/>
                  </a:cubicBezTo>
                  <a:close/>
                  <a:moveTo>
                    <a:pt x="818" y="417"/>
                  </a:moveTo>
                  <a:cubicBezTo>
                    <a:pt x="816" y="417"/>
                    <a:pt x="816" y="417"/>
                    <a:pt x="816" y="417"/>
                  </a:cubicBezTo>
                  <a:cubicBezTo>
                    <a:pt x="813" y="417"/>
                    <a:pt x="812" y="416"/>
                    <a:pt x="810" y="416"/>
                  </a:cubicBezTo>
                  <a:cubicBezTo>
                    <a:pt x="808" y="416"/>
                    <a:pt x="808" y="417"/>
                    <a:pt x="807" y="418"/>
                  </a:cubicBezTo>
                  <a:cubicBezTo>
                    <a:pt x="805" y="419"/>
                    <a:pt x="803" y="419"/>
                    <a:pt x="801" y="419"/>
                  </a:cubicBezTo>
                  <a:cubicBezTo>
                    <a:pt x="801" y="419"/>
                    <a:pt x="800" y="419"/>
                    <a:pt x="800" y="419"/>
                  </a:cubicBezTo>
                  <a:cubicBezTo>
                    <a:pt x="796" y="419"/>
                    <a:pt x="796" y="423"/>
                    <a:pt x="794" y="425"/>
                  </a:cubicBezTo>
                  <a:cubicBezTo>
                    <a:pt x="797" y="427"/>
                    <a:pt x="796" y="433"/>
                    <a:pt x="800" y="433"/>
                  </a:cubicBezTo>
                  <a:cubicBezTo>
                    <a:pt x="801" y="433"/>
                    <a:pt x="802" y="431"/>
                    <a:pt x="803" y="431"/>
                  </a:cubicBezTo>
                  <a:cubicBezTo>
                    <a:pt x="805" y="431"/>
                    <a:pt x="806" y="431"/>
                    <a:pt x="808" y="431"/>
                  </a:cubicBezTo>
                  <a:cubicBezTo>
                    <a:pt x="810" y="431"/>
                    <a:pt x="810" y="429"/>
                    <a:pt x="810" y="428"/>
                  </a:cubicBezTo>
                  <a:cubicBezTo>
                    <a:pt x="811" y="427"/>
                    <a:pt x="813" y="427"/>
                    <a:pt x="814" y="427"/>
                  </a:cubicBezTo>
                  <a:cubicBezTo>
                    <a:pt x="815" y="427"/>
                    <a:pt x="815" y="428"/>
                    <a:pt x="816" y="428"/>
                  </a:cubicBezTo>
                  <a:cubicBezTo>
                    <a:pt x="818" y="429"/>
                    <a:pt x="819" y="429"/>
                    <a:pt x="820" y="431"/>
                  </a:cubicBezTo>
                  <a:cubicBezTo>
                    <a:pt x="817" y="434"/>
                    <a:pt x="812" y="433"/>
                    <a:pt x="812" y="437"/>
                  </a:cubicBezTo>
                  <a:cubicBezTo>
                    <a:pt x="812" y="438"/>
                    <a:pt x="812" y="439"/>
                    <a:pt x="812" y="440"/>
                  </a:cubicBezTo>
                  <a:cubicBezTo>
                    <a:pt x="815" y="440"/>
                    <a:pt x="817" y="440"/>
                    <a:pt x="818" y="443"/>
                  </a:cubicBezTo>
                  <a:cubicBezTo>
                    <a:pt x="818" y="443"/>
                    <a:pt x="818" y="444"/>
                    <a:pt x="819" y="445"/>
                  </a:cubicBezTo>
                  <a:cubicBezTo>
                    <a:pt x="820" y="445"/>
                    <a:pt x="821" y="445"/>
                    <a:pt x="822" y="447"/>
                  </a:cubicBezTo>
                  <a:cubicBezTo>
                    <a:pt x="823" y="448"/>
                    <a:pt x="824" y="449"/>
                    <a:pt x="826" y="450"/>
                  </a:cubicBezTo>
                  <a:cubicBezTo>
                    <a:pt x="827" y="445"/>
                    <a:pt x="833" y="445"/>
                    <a:pt x="833" y="441"/>
                  </a:cubicBezTo>
                  <a:cubicBezTo>
                    <a:pt x="833" y="439"/>
                    <a:pt x="832" y="438"/>
                    <a:pt x="832" y="436"/>
                  </a:cubicBezTo>
                  <a:cubicBezTo>
                    <a:pt x="832" y="435"/>
                    <a:pt x="833" y="435"/>
                    <a:pt x="833" y="434"/>
                  </a:cubicBezTo>
                  <a:cubicBezTo>
                    <a:pt x="834" y="432"/>
                    <a:pt x="834" y="430"/>
                    <a:pt x="834" y="429"/>
                  </a:cubicBezTo>
                  <a:cubicBezTo>
                    <a:pt x="834" y="425"/>
                    <a:pt x="832" y="424"/>
                    <a:pt x="831" y="421"/>
                  </a:cubicBezTo>
                  <a:cubicBezTo>
                    <a:pt x="830" y="417"/>
                    <a:pt x="831" y="413"/>
                    <a:pt x="827" y="413"/>
                  </a:cubicBezTo>
                  <a:cubicBezTo>
                    <a:pt x="826" y="416"/>
                    <a:pt x="824" y="419"/>
                    <a:pt x="821" y="419"/>
                  </a:cubicBezTo>
                  <a:cubicBezTo>
                    <a:pt x="819" y="419"/>
                    <a:pt x="818" y="418"/>
                    <a:pt x="817" y="417"/>
                  </a:cubicBezTo>
                  <a:cubicBezTo>
                    <a:pt x="818" y="417"/>
                    <a:pt x="818" y="417"/>
                    <a:pt x="818" y="417"/>
                  </a:cubicBezTo>
                  <a:close/>
                  <a:moveTo>
                    <a:pt x="1273" y="343"/>
                  </a:moveTo>
                  <a:cubicBezTo>
                    <a:pt x="1273" y="351"/>
                    <a:pt x="1273" y="355"/>
                    <a:pt x="1273" y="362"/>
                  </a:cubicBezTo>
                  <a:cubicBezTo>
                    <a:pt x="1273" y="371"/>
                    <a:pt x="1276" y="377"/>
                    <a:pt x="1281" y="385"/>
                  </a:cubicBezTo>
                  <a:cubicBezTo>
                    <a:pt x="1284" y="389"/>
                    <a:pt x="1289" y="388"/>
                    <a:pt x="1294" y="389"/>
                  </a:cubicBezTo>
                  <a:cubicBezTo>
                    <a:pt x="1303" y="391"/>
                    <a:pt x="1306" y="399"/>
                    <a:pt x="1313" y="405"/>
                  </a:cubicBezTo>
                  <a:cubicBezTo>
                    <a:pt x="1320" y="412"/>
                    <a:pt x="1323" y="417"/>
                    <a:pt x="1328" y="426"/>
                  </a:cubicBezTo>
                  <a:cubicBezTo>
                    <a:pt x="1332" y="433"/>
                    <a:pt x="1337" y="435"/>
                    <a:pt x="1344" y="439"/>
                  </a:cubicBezTo>
                  <a:cubicBezTo>
                    <a:pt x="1349" y="443"/>
                    <a:pt x="1353" y="445"/>
                    <a:pt x="1360" y="445"/>
                  </a:cubicBezTo>
                  <a:cubicBezTo>
                    <a:pt x="1373" y="445"/>
                    <a:pt x="1380" y="440"/>
                    <a:pt x="1391" y="433"/>
                  </a:cubicBezTo>
                  <a:cubicBezTo>
                    <a:pt x="1397" y="429"/>
                    <a:pt x="1400" y="424"/>
                    <a:pt x="1407" y="424"/>
                  </a:cubicBezTo>
                  <a:cubicBezTo>
                    <a:pt x="1417" y="424"/>
                    <a:pt x="1422" y="430"/>
                    <a:pt x="1432" y="430"/>
                  </a:cubicBezTo>
                  <a:cubicBezTo>
                    <a:pt x="1448" y="430"/>
                    <a:pt x="1448" y="430"/>
                    <a:pt x="1448" y="430"/>
                  </a:cubicBezTo>
                  <a:cubicBezTo>
                    <a:pt x="1453" y="430"/>
                    <a:pt x="1456" y="434"/>
                    <a:pt x="1462" y="434"/>
                  </a:cubicBezTo>
                  <a:cubicBezTo>
                    <a:pt x="1466" y="434"/>
                    <a:pt x="1466" y="428"/>
                    <a:pt x="1469" y="427"/>
                  </a:cubicBezTo>
                  <a:cubicBezTo>
                    <a:pt x="1471" y="426"/>
                    <a:pt x="1473" y="426"/>
                    <a:pt x="1475" y="426"/>
                  </a:cubicBezTo>
                  <a:cubicBezTo>
                    <a:pt x="1481" y="426"/>
                    <a:pt x="1484" y="422"/>
                    <a:pt x="1488" y="418"/>
                  </a:cubicBezTo>
                  <a:cubicBezTo>
                    <a:pt x="1491" y="416"/>
                    <a:pt x="1493" y="415"/>
                    <a:pt x="1497" y="414"/>
                  </a:cubicBezTo>
                  <a:cubicBezTo>
                    <a:pt x="1501" y="414"/>
                    <a:pt x="1503" y="416"/>
                    <a:pt x="1506" y="414"/>
                  </a:cubicBezTo>
                  <a:cubicBezTo>
                    <a:pt x="1509" y="412"/>
                    <a:pt x="1508" y="408"/>
                    <a:pt x="1508" y="404"/>
                  </a:cubicBezTo>
                  <a:cubicBezTo>
                    <a:pt x="1508" y="399"/>
                    <a:pt x="1513" y="398"/>
                    <a:pt x="1515" y="393"/>
                  </a:cubicBezTo>
                  <a:cubicBezTo>
                    <a:pt x="1516" y="390"/>
                    <a:pt x="1515" y="385"/>
                    <a:pt x="1518" y="385"/>
                  </a:cubicBezTo>
                  <a:cubicBezTo>
                    <a:pt x="1522" y="385"/>
                    <a:pt x="1523" y="389"/>
                    <a:pt x="1527" y="389"/>
                  </a:cubicBezTo>
                  <a:cubicBezTo>
                    <a:pt x="1531" y="389"/>
                    <a:pt x="1532" y="384"/>
                    <a:pt x="1536" y="384"/>
                  </a:cubicBezTo>
                  <a:cubicBezTo>
                    <a:pt x="1547" y="384"/>
                    <a:pt x="1554" y="383"/>
                    <a:pt x="1565" y="383"/>
                  </a:cubicBezTo>
                  <a:cubicBezTo>
                    <a:pt x="1571" y="383"/>
                    <a:pt x="1578" y="386"/>
                    <a:pt x="1578" y="391"/>
                  </a:cubicBezTo>
                  <a:cubicBezTo>
                    <a:pt x="1578" y="396"/>
                    <a:pt x="1575" y="398"/>
                    <a:pt x="1575" y="402"/>
                  </a:cubicBezTo>
                  <a:cubicBezTo>
                    <a:pt x="1579" y="403"/>
                    <a:pt x="1579" y="403"/>
                    <a:pt x="1579" y="403"/>
                  </a:cubicBezTo>
                  <a:cubicBezTo>
                    <a:pt x="1588" y="401"/>
                    <a:pt x="1588" y="401"/>
                    <a:pt x="1588" y="401"/>
                  </a:cubicBezTo>
                  <a:cubicBezTo>
                    <a:pt x="1627" y="410"/>
                    <a:pt x="1627" y="410"/>
                    <a:pt x="1627" y="410"/>
                  </a:cubicBezTo>
                  <a:cubicBezTo>
                    <a:pt x="1633" y="410"/>
                    <a:pt x="1637" y="407"/>
                    <a:pt x="1642" y="405"/>
                  </a:cubicBezTo>
                  <a:cubicBezTo>
                    <a:pt x="1647" y="403"/>
                    <a:pt x="1650" y="403"/>
                    <a:pt x="1655" y="401"/>
                  </a:cubicBezTo>
                  <a:cubicBezTo>
                    <a:pt x="1672" y="393"/>
                    <a:pt x="1682" y="387"/>
                    <a:pt x="1700" y="387"/>
                  </a:cubicBezTo>
                  <a:cubicBezTo>
                    <a:pt x="1704" y="387"/>
                    <a:pt x="1706" y="387"/>
                    <a:pt x="1710" y="388"/>
                  </a:cubicBezTo>
                  <a:cubicBezTo>
                    <a:pt x="1712" y="389"/>
                    <a:pt x="1714" y="389"/>
                    <a:pt x="1716" y="389"/>
                  </a:cubicBezTo>
                  <a:cubicBezTo>
                    <a:pt x="1724" y="389"/>
                    <a:pt x="1725" y="377"/>
                    <a:pt x="1725" y="369"/>
                  </a:cubicBezTo>
                  <a:cubicBezTo>
                    <a:pt x="1725" y="358"/>
                    <a:pt x="1725" y="358"/>
                    <a:pt x="1725" y="358"/>
                  </a:cubicBezTo>
                  <a:cubicBezTo>
                    <a:pt x="1725" y="351"/>
                    <a:pt x="1728" y="347"/>
                    <a:pt x="1728" y="339"/>
                  </a:cubicBezTo>
                  <a:cubicBezTo>
                    <a:pt x="1728" y="334"/>
                    <a:pt x="1727" y="331"/>
                    <a:pt x="1728" y="326"/>
                  </a:cubicBezTo>
                  <a:cubicBezTo>
                    <a:pt x="1731" y="318"/>
                    <a:pt x="1735" y="315"/>
                    <a:pt x="1739" y="307"/>
                  </a:cubicBezTo>
                  <a:cubicBezTo>
                    <a:pt x="1743" y="297"/>
                    <a:pt x="1747" y="292"/>
                    <a:pt x="1753" y="283"/>
                  </a:cubicBezTo>
                  <a:cubicBezTo>
                    <a:pt x="1755" y="279"/>
                    <a:pt x="1755" y="275"/>
                    <a:pt x="1760" y="274"/>
                  </a:cubicBezTo>
                  <a:cubicBezTo>
                    <a:pt x="1770" y="271"/>
                    <a:pt x="1778" y="275"/>
                    <a:pt x="1786" y="267"/>
                  </a:cubicBezTo>
                  <a:cubicBezTo>
                    <a:pt x="1791" y="262"/>
                    <a:pt x="1793" y="257"/>
                    <a:pt x="1799" y="252"/>
                  </a:cubicBezTo>
                  <a:cubicBezTo>
                    <a:pt x="1805" y="247"/>
                    <a:pt x="1812" y="245"/>
                    <a:pt x="1812" y="237"/>
                  </a:cubicBezTo>
                  <a:cubicBezTo>
                    <a:pt x="1812" y="234"/>
                    <a:pt x="1812" y="234"/>
                    <a:pt x="1812" y="234"/>
                  </a:cubicBezTo>
                  <a:cubicBezTo>
                    <a:pt x="1811" y="234"/>
                    <a:pt x="1810" y="233"/>
                    <a:pt x="1808" y="233"/>
                  </a:cubicBezTo>
                  <a:cubicBezTo>
                    <a:pt x="1804" y="233"/>
                    <a:pt x="1802" y="237"/>
                    <a:pt x="1799" y="239"/>
                  </a:cubicBezTo>
                  <a:cubicBezTo>
                    <a:pt x="1795" y="240"/>
                    <a:pt x="1792" y="240"/>
                    <a:pt x="1788" y="240"/>
                  </a:cubicBezTo>
                  <a:cubicBezTo>
                    <a:pt x="1783" y="240"/>
                    <a:pt x="1783" y="240"/>
                    <a:pt x="1783" y="240"/>
                  </a:cubicBezTo>
                  <a:cubicBezTo>
                    <a:pt x="1783" y="239"/>
                    <a:pt x="1782" y="239"/>
                    <a:pt x="1782" y="238"/>
                  </a:cubicBezTo>
                  <a:cubicBezTo>
                    <a:pt x="1782" y="234"/>
                    <a:pt x="1787" y="235"/>
                    <a:pt x="1790" y="233"/>
                  </a:cubicBezTo>
                  <a:cubicBezTo>
                    <a:pt x="1792" y="232"/>
                    <a:pt x="1793" y="231"/>
                    <a:pt x="1795" y="230"/>
                  </a:cubicBezTo>
                  <a:cubicBezTo>
                    <a:pt x="1799" y="229"/>
                    <a:pt x="1800" y="226"/>
                    <a:pt x="1803" y="223"/>
                  </a:cubicBezTo>
                  <a:cubicBezTo>
                    <a:pt x="1807" y="220"/>
                    <a:pt x="1812" y="217"/>
                    <a:pt x="1812" y="211"/>
                  </a:cubicBezTo>
                  <a:cubicBezTo>
                    <a:pt x="1812" y="209"/>
                    <a:pt x="1809" y="208"/>
                    <a:pt x="1809" y="206"/>
                  </a:cubicBezTo>
                  <a:cubicBezTo>
                    <a:pt x="1809" y="198"/>
                    <a:pt x="1815" y="194"/>
                    <a:pt x="1815" y="186"/>
                  </a:cubicBezTo>
                  <a:cubicBezTo>
                    <a:pt x="1815" y="184"/>
                    <a:pt x="1812" y="184"/>
                    <a:pt x="1811" y="182"/>
                  </a:cubicBezTo>
                  <a:cubicBezTo>
                    <a:pt x="1807" y="179"/>
                    <a:pt x="1808" y="174"/>
                    <a:pt x="1808" y="169"/>
                  </a:cubicBezTo>
                  <a:cubicBezTo>
                    <a:pt x="1808" y="167"/>
                    <a:pt x="1810" y="167"/>
                    <a:pt x="1811" y="165"/>
                  </a:cubicBezTo>
                  <a:cubicBezTo>
                    <a:pt x="1813" y="162"/>
                    <a:pt x="1812" y="160"/>
                    <a:pt x="1813" y="158"/>
                  </a:cubicBezTo>
                  <a:cubicBezTo>
                    <a:pt x="1808" y="130"/>
                    <a:pt x="1808" y="130"/>
                    <a:pt x="1808" y="130"/>
                  </a:cubicBezTo>
                  <a:cubicBezTo>
                    <a:pt x="1808" y="125"/>
                    <a:pt x="1808" y="125"/>
                    <a:pt x="1808" y="125"/>
                  </a:cubicBezTo>
                  <a:cubicBezTo>
                    <a:pt x="1817" y="126"/>
                    <a:pt x="1823" y="128"/>
                    <a:pt x="1833" y="128"/>
                  </a:cubicBezTo>
                  <a:cubicBezTo>
                    <a:pt x="1836" y="128"/>
                    <a:pt x="1837" y="127"/>
                    <a:pt x="1840" y="127"/>
                  </a:cubicBezTo>
                  <a:cubicBezTo>
                    <a:pt x="1844" y="127"/>
                    <a:pt x="1845" y="130"/>
                    <a:pt x="1848" y="130"/>
                  </a:cubicBezTo>
                  <a:cubicBezTo>
                    <a:pt x="1853" y="130"/>
                    <a:pt x="1854" y="125"/>
                    <a:pt x="1859" y="125"/>
                  </a:cubicBezTo>
                  <a:cubicBezTo>
                    <a:pt x="1860" y="125"/>
                    <a:pt x="1861" y="126"/>
                    <a:pt x="1862" y="127"/>
                  </a:cubicBezTo>
                  <a:cubicBezTo>
                    <a:pt x="1868" y="130"/>
                    <a:pt x="1872" y="132"/>
                    <a:pt x="1879" y="132"/>
                  </a:cubicBezTo>
                  <a:cubicBezTo>
                    <a:pt x="1885" y="132"/>
                    <a:pt x="1888" y="127"/>
                    <a:pt x="1894" y="127"/>
                  </a:cubicBezTo>
                  <a:cubicBezTo>
                    <a:pt x="1911" y="127"/>
                    <a:pt x="1920" y="133"/>
                    <a:pt x="1937" y="135"/>
                  </a:cubicBezTo>
                  <a:cubicBezTo>
                    <a:pt x="1944" y="137"/>
                    <a:pt x="1949" y="137"/>
                    <a:pt x="1956" y="138"/>
                  </a:cubicBezTo>
                  <a:cubicBezTo>
                    <a:pt x="1965" y="140"/>
                    <a:pt x="1971" y="138"/>
                    <a:pt x="1979" y="143"/>
                  </a:cubicBezTo>
                  <a:cubicBezTo>
                    <a:pt x="1979" y="143"/>
                    <a:pt x="1979" y="143"/>
                    <a:pt x="1979" y="143"/>
                  </a:cubicBezTo>
                  <a:cubicBezTo>
                    <a:pt x="1978" y="144"/>
                    <a:pt x="1978" y="144"/>
                    <a:pt x="1978" y="144"/>
                  </a:cubicBezTo>
                  <a:cubicBezTo>
                    <a:pt x="1978" y="146"/>
                    <a:pt x="1977" y="147"/>
                    <a:pt x="1977" y="148"/>
                  </a:cubicBezTo>
                  <a:cubicBezTo>
                    <a:pt x="1976" y="149"/>
                    <a:pt x="1976" y="149"/>
                    <a:pt x="1975" y="149"/>
                  </a:cubicBezTo>
                  <a:cubicBezTo>
                    <a:pt x="1975" y="149"/>
                    <a:pt x="1974" y="149"/>
                    <a:pt x="1974" y="149"/>
                  </a:cubicBezTo>
                  <a:cubicBezTo>
                    <a:pt x="1973" y="152"/>
                    <a:pt x="1972" y="154"/>
                    <a:pt x="1969" y="154"/>
                  </a:cubicBezTo>
                  <a:cubicBezTo>
                    <a:pt x="1968" y="154"/>
                    <a:pt x="1968" y="153"/>
                    <a:pt x="1967" y="153"/>
                  </a:cubicBezTo>
                  <a:cubicBezTo>
                    <a:pt x="1965" y="152"/>
                    <a:pt x="1963" y="152"/>
                    <a:pt x="1961" y="152"/>
                  </a:cubicBezTo>
                  <a:cubicBezTo>
                    <a:pt x="1960" y="152"/>
                    <a:pt x="1959" y="153"/>
                    <a:pt x="1959" y="154"/>
                  </a:cubicBezTo>
                  <a:cubicBezTo>
                    <a:pt x="1959" y="157"/>
                    <a:pt x="1963" y="158"/>
                    <a:pt x="1965" y="159"/>
                  </a:cubicBezTo>
                  <a:cubicBezTo>
                    <a:pt x="1966" y="159"/>
                    <a:pt x="1967" y="161"/>
                    <a:pt x="1969" y="161"/>
                  </a:cubicBezTo>
                  <a:cubicBezTo>
                    <a:pt x="1974" y="161"/>
                    <a:pt x="1974" y="161"/>
                    <a:pt x="1974" y="161"/>
                  </a:cubicBezTo>
                  <a:cubicBezTo>
                    <a:pt x="1975" y="161"/>
                    <a:pt x="1976" y="161"/>
                    <a:pt x="1977" y="161"/>
                  </a:cubicBezTo>
                  <a:cubicBezTo>
                    <a:pt x="1979" y="163"/>
                    <a:pt x="1977" y="168"/>
                    <a:pt x="1980" y="168"/>
                  </a:cubicBezTo>
                  <a:cubicBezTo>
                    <a:pt x="1981" y="168"/>
                    <a:pt x="1982" y="168"/>
                    <a:pt x="1983" y="168"/>
                  </a:cubicBezTo>
                  <a:cubicBezTo>
                    <a:pt x="1984" y="168"/>
                    <a:pt x="1985" y="168"/>
                    <a:pt x="1985" y="169"/>
                  </a:cubicBezTo>
                  <a:cubicBezTo>
                    <a:pt x="1985" y="171"/>
                    <a:pt x="1982" y="171"/>
                    <a:pt x="1982" y="173"/>
                  </a:cubicBezTo>
                  <a:cubicBezTo>
                    <a:pt x="1983" y="173"/>
                    <a:pt x="1984" y="173"/>
                    <a:pt x="1986" y="173"/>
                  </a:cubicBezTo>
                  <a:cubicBezTo>
                    <a:pt x="1988" y="173"/>
                    <a:pt x="1989" y="173"/>
                    <a:pt x="1990" y="174"/>
                  </a:cubicBezTo>
                  <a:cubicBezTo>
                    <a:pt x="1992" y="175"/>
                    <a:pt x="1991" y="177"/>
                    <a:pt x="1991" y="178"/>
                  </a:cubicBezTo>
                  <a:cubicBezTo>
                    <a:pt x="1991" y="180"/>
                    <a:pt x="1992" y="181"/>
                    <a:pt x="1992" y="183"/>
                  </a:cubicBezTo>
                  <a:cubicBezTo>
                    <a:pt x="1992" y="183"/>
                    <a:pt x="1991" y="183"/>
                    <a:pt x="1990" y="184"/>
                  </a:cubicBezTo>
                  <a:cubicBezTo>
                    <a:pt x="1991" y="186"/>
                    <a:pt x="1992" y="187"/>
                    <a:pt x="1992" y="190"/>
                  </a:cubicBezTo>
                  <a:cubicBezTo>
                    <a:pt x="1992" y="194"/>
                    <a:pt x="1986" y="195"/>
                    <a:pt x="1982" y="195"/>
                  </a:cubicBezTo>
                  <a:cubicBezTo>
                    <a:pt x="1978" y="195"/>
                    <a:pt x="1977" y="190"/>
                    <a:pt x="1973" y="190"/>
                  </a:cubicBezTo>
                  <a:cubicBezTo>
                    <a:pt x="1972" y="190"/>
                    <a:pt x="1972" y="190"/>
                    <a:pt x="1972" y="190"/>
                  </a:cubicBezTo>
                  <a:cubicBezTo>
                    <a:pt x="1972" y="192"/>
                    <a:pt x="1972" y="192"/>
                    <a:pt x="1972" y="192"/>
                  </a:cubicBezTo>
                  <a:cubicBezTo>
                    <a:pt x="1972" y="193"/>
                    <a:pt x="1972" y="193"/>
                    <a:pt x="1972" y="193"/>
                  </a:cubicBezTo>
                  <a:cubicBezTo>
                    <a:pt x="1972" y="197"/>
                    <a:pt x="1967" y="198"/>
                    <a:pt x="1963" y="198"/>
                  </a:cubicBezTo>
                  <a:cubicBezTo>
                    <a:pt x="1957" y="198"/>
                    <a:pt x="1954" y="197"/>
                    <a:pt x="1948" y="197"/>
                  </a:cubicBezTo>
                  <a:cubicBezTo>
                    <a:pt x="1942" y="197"/>
                    <a:pt x="1942" y="197"/>
                    <a:pt x="1942" y="197"/>
                  </a:cubicBezTo>
                  <a:cubicBezTo>
                    <a:pt x="1943" y="199"/>
                    <a:pt x="1945" y="199"/>
                    <a:pt x="1947" y="199"/>
                  </a:cubicBezTo>
                  <a:cubicBezTo>
                    <a:pt x="1951" y="199"/>
                    <a:pt x="1952" y="199"/>
                    <a:pt x="1955" y="200"/>
                  </a:cubicBezTo>
                  <a:cubicBezTo>
                    <a:pt x="1960" y="200"/>
                    <a:pt x="1963" y="202"/>
                    <a:pt x="1968" y="202"/>
                  </a:cubicBezTo>
                  <a:cubicBezTo>
                    <a:pt x="1972" y="202"/>
                    <a:pt x="1972" y="202"/>
                    <a:pt x="1972" y="202"/>
                  </a:cubicBezTo>
                  <a:cubicBezTo>
                    <a:pt x="1974" y="202"/>
                    <a:pt x="1974" y="203"/>
                    <a:pt x="1974" y="204"/>
                  </a:cubicBezTo>
                  <a:cubicBezTo>
                    <a:pt x="1976" y="206"/>
                    <a:pt x="1980" y="205"/>
                    <a:pt x="1978" y="207"/>
                  </a:cubicBezTo>
                  <a:cubicBezTo>
                    <a:pt x="1973" y="207"/>
                    <a:pt x="1973" y="207"/>
                    <a:pt x="1973" y="207"/>
                  </a:cubicBezTo>
                  <a:cubicBezTo>
                    <a:pt x="1970" y="207"/>
                    <a:pt x="1968" y="210"/>
                    <a:pt x="1965" y="210"/>
                  </a:cubicBezTo>
                  <a:cubicBezTo>
                    <a:pt x="1959" y="210"/>
                    <a:pt x="1959" y="210"/>
                    <a:pt x="1959" y="210"/>
                  </a:cubicBezTo>
                  <a:cubicBezTo>
                    <a:pt x="1957" y="210"/>
                    <a:pt x="1957" y="209"/>
                    <a:pt x="1955" y="209"/>
                  </a:cubicBezTo>
                  <a:cubicBezTo>
                    <a:pt x="1953" y="209"/>
                    <a:pt x="1953" y="209"/>
                    <a:pt x="1953" y="209"/>
                  </a:cubicBezTo>
                  <a:cubicBezTo>
                    <a:pt x="1953" y="209"/>
                    <a:pt x="1953" y="210"/>
                    <a:pt x="1953" y="210"/>
                  </a:cubicBezTo>
                  <a:cubicBezTo>
                    <a:pt x="1956" y="212"/>
                    <a:pt x="1961" y="213"/>
                    <a:pt x="1961" y="217"/>
                  </a:cubicBezTo>
                  <a:cubicBezTo>
                    <a:pt x="1961" y="218"/>
                    <a:pt x="1961" y="219"/>
                    <a:pt x="1960" y="220"/>
                  </a:cubicBezTo>
                  <a:cubicBezTo>
                    <a:pt x="1963" y="221"/>
                    <a:pt x="1966" y="219"/>
                    <a:pt x="1967" y="221"/>
                  </a:cubicBezTo>
                  <a:cubicBezTo>
                    <a:pt x="1967" y="223"/>
                    <a:pt x="1967" y="223"/>
                    <a:pt x="1967" y="223"/>
                  </a:cubicBezTo>
                  <a:cubicBezTo>
                    <a:pt x="1963" y="223"/>
                    <a:pt x="1960" y="225"/>
                    <a:pt x="1959" y="229"/>
                  </a:cubicBezTo>
                  <a:cubicBezTo>
                    <a:pt x="1958" y="230"/>
                    <a:pt x="1958" y="232"/>
                    <a:pt x="1956" y="233"/>
                  </a:cubicBezTo>
                  <a:cubicBezTo>
                    <a:pt x="1954" y="234"/>
                    <a:pt x="1951" y="232"/>
                    <a:pt x="1951" y="234"/>
                  </a:cubicBezTo>
                  <a:cubicBezTo>
                    <a:pt x="1951" y="238"/>
                    <a:pt x="1956" y="237"/>
                    <a:pt x="1959" y="237"/>
                  </a:cubicBezTo>
                  <a:cubicBezTo>
                    <a:pt x="1962" y="236"/>
                    <a:pt x="1964" y="237"/>
                    <a:pt x="1965" y="239"/>
                  </a:cubicBezTo>
                  <a:cubicBezTo>
                    <a:pt x="1966" y="241"/>
                    <a:pt x="1965" y="242"/>
                    <a:pt x="1966" y="244"/>
                  </a:cubicBezTo>
                  <a:cubicBezTo>
                    <a:pt x="1974" y="244"/>
                    <a:pt x="1974" y="244"/>
                    <a:pt x="1974" y="244"/>
                  </a:cubicBezTo>
                  <a:cubicBezTo>
                    <a:pt x="1977" y="244"/>
                    <a:pt x="1979" y="247"/>
                    <a:pt x="1979" y="249"/>
                  </a:cubicBezTo>
                  <a:cubicBezTo>
                    <a:pt x="1979" y="252"/>
                    <a:pt x="1976" y="252"/>
                    <a:pt x="1974" y="253"/>
                  </a:cubicBezTo>
                  <a:cubicBezTo>
                    <a:pt x="1972" y="253"/>
                    <a:pt x="1972" y="254"/>
                    <a:pt x="1970" y="255"/>
                  </a:cubicBezTo>
                  <a:cubicBezTo>
                    <a:pt x="1968" y="255"/>
                    <a:pt x="1967" y="255"/>
                    <a:pt x="1964" y="255"/>
                  </a:cubicBezTo>
                  <a:cubicBezTo>
                    <a:pt x="1962" y="256"/>
                    <a:pt x="1960" y="255"/>
                    <a:pt x="1959" y="257"/>
                  </a:cubicBezTo>
                  <a:cubicBezTo>
                    <a:pt x="1961" y="258"/>
                    <a:pt x="1962" y="258"/>
                    <a:pt x="1964" y="258"/>
                  </a:cubicBezTo>
                  <a:cubicBezTo>
                    <a:pt x="1967" y="258"/>
                    <a:pt x="1968" y="257"/>
                    <a:pt x="1972" y="257"/>
                  </a:cubicBezTo>
                  <a:cubicBezTo>
                    <a:pt x="1975" y="257"/>
                    <a:pt x="1977" y="258"/>
                    <a:pt x="1981" y="258"/>
                  </a:cubicBezTo>
                  <a:cubicBezTo>
                    <a:pt x="1983" y="259"/>
                    <a:pt x="1985" y="258"/>
                    <a:pt x="1987" y="259"/>
                  </a:cubicBezTo>
                  <a:cubicBezTo>
                    <a:pt x="1988" y="260"/>
                    <a:pt x="1988" y="261"/>
                    <a:pt x="1989" y="263"/>
                  </a:cubicBezTo>
                  <a:cubicBezTo>
                    <a:pt x="1989" y="265"/>
                    <a:pt x="1989" y="265"/>
                    <a:pt x="1989" y="265"/>
                  </a:cubicBezTo>
                  <a:cubicBezTo>
                    <a:pt x="1983" y="265"/>
                    <a:pt x="1983" y="265"/>
                    <a:pt x="1983" y="265"/>
                  </a:cubicBezTo>
                  <a:cubicBezTo>
                    <a:pt x="1983" y="265"/>
                    <a:pt x="1983" y="266"/>
                    <a:pt x="1983" y="267"/>
                  </a:cubicBezTo>
                  <a:cubicBezTo>
                    <a:pt x="1983" y="268"/>
                    <a:pt x="1984" y="269"/>
                    <a:pt x="1986" y="269"/>
                  </a:cubicBezTo>
                  <a:cubicBezTo>
                    <a:pt x="1989" y="271"/>
                    <a:pt x="1995" y="270"/>
                    <a:pt x="1995" y="274"/>
                  </a:cubicBezTo>
                  <a:cubicBezTo>
                    <a:pt x="1995" y="276"/>
                    <a:pt x="1995" y="277"/>
                    <a:pt x="1995" y="279"/>
                  </a:cubicBezTo>
                  <a:cubicBezTo>
                    <a:pt x="1995" y="279"/>
                    <a:pt x="1995" y="280"/>
                    <a:pt x="1995" y="280"/>
                  </a:cubicBezTo>
                  <a:cubicBezTo>
                    <a:pt x="1995" y="285"/>
                    <a:pt x="2000" y="286"/>
                    <a:pt x="2004" y="289"/>
                  </a:cubicBezTo>
                  <a:cubicBezTo>
                    <a:pt x="2006" y="291"/>
                    <a:pt x="2006" y="293"/>
                    <a:pt x="2006" y="295"/>
                  </a:cubicBezTo>
                  <a:cubicBezTo>
                    <a:pt x="2007" y="299"/>
                    <a:pt x="2008" y="301"/>
                    <a:pt x="2011" y="303"/>
                  </a:cubicBezTo>
                  <a:cubicBezTo>
                    <a:pt x="2014" y="305"/>
                    <a:pt x="2017" y="307"/>
                    <a:pt x="2017" y="310"/>
                  </a:cubicBezTo>
                  <a:cubicBezTo>
                    <a:pt x="2017" y="316"/>
                    <a:pt x="2014" y="322"/>
                    <a:pt x="2008" y="322"/>
                  </a:cubicBezTo>
                  <a:cubicBezTo>
                    <a:pt x="2005" y="322"/>
                    <a:pt x="2003" y="320"/>
                    <a:pt x="2000" y="320"/>
                  </a:cubicBezTo>
                  <a:cubicBezTo>
                    <a:pt x="1997" y="320"/>
                    <a:pt x="1995" y="321"/>
                    <a:pt x="1993" y="321"/>
                  </a:cubicBezTo>
                  <a:cubicBezTo>
                    <a:pt x="1990" y="322"/>
                    <a:pt x="1988" y="322"/>
                    <a:pt x="1986" y="325"/>
                  </a:cubicBezTo>
                  <a:cubicBezTo>
                    <a:pt x="1987" y="326"/>
                    <a:pt x="1987" y="326"/>
                    <a:pt x="1987" y="326"/>
                  </a:cubicBezTo>
                  <a:cubicBezTo>
                    <a:pt x="2000" y="326"/>
                    <a:pt x="2000" y="326"/>
                    <a:pt x="2000" y="326"/>
                  </a:cubicBezTo>
                  <a:cubicBezTo>
                    <a:pt x="2003" y="326"/>
                    <a:pt x="2004" y="326"/>
                    <a:pt x="2007" y="326"/>
                  </a:cubicBezTo>
                  <a:cubicBezTo>
                    <a:pt x="2007" y="328"/>
                    <a:pt x="2007" y="329"/>
                    <a:pt x="2007" y="331"/>
                  </a:cubicBezTo>
                  <a:cubicBezTo>
                    <a:pt x="2002" y="332"/>
                    <a:pt x="1998" y="331"/>
                    <a:pt x="1995" y="336"/>
                  </a:cubicBezTo>
                  <a:cubicBezTo>
                    <a:pt x="1996" y="336"/>
                    <a:pt x="1996" y="336"/>
                    <a:pt x="1997" y="336"/>
                  </a:cubicBezTo>
                  <a:cubicBezTo>
                    <a:pt x="1999" y="336"/>
                    <a:pt x="1999" y="335"/>
                    <a:pt x="2001" y="335"/>
                  </a:cubicBezTo>
                  <a:cubicBezTo>
                    <a:pt x="2003" y="335"/>
                    <a:pt x="2004" y="336"/>
                    <a:pt x="2004" y="337"/>
                  </a:cubicBezTo>
                  <a:cubicBezTo>
                    <a:pt x="2004" y="338"/>
                    <a:pt x="2002" y="338"/>
                    <a:pt x="2001" y="339"/>
                  </a:cubicBezTo>
                  <a:cubicBezTo>
                    <a:pt x="2000" y="339"/>
                    <a:pt x="1999" y="341"/>
                    <a:pt x="1999" y="342"/>
                  </a:cubicBezTo>
                  <a:cubicBezTo>
                    <a:pt x="1999" y="345"/>
                    <a:pt x="2001" y="345"/>
                    <a:pt x="2002" y="348"/>
                  </a:cubicBezTo>
                  <a:cubicBezTo>
                    <a:pt x="2004" y="351"/>
                    <a:pt x="2004" y="355"/>
                    <a:pt x="2008" y="355"/>
                  </a:cubicBezTo>
                  <a:cubicBezTo>
                    <a:pt x="2016" y="355"/>
                    <a:pt x="2016" y="355"/>
                    <a:pt x="2016" y="355"/>
                  </a:cubicBezTo>
                  <a:cubicBezTo>
                    <a:pt x="2018" y="355"/>
                    <a:pt x="2019" y="357"/>
                    <a:pt x="2019" y="358"/>
                  </a:cubicBezTo>
                  <a:cubicBezTo>
                    <a:pt x="2021" y="361"/>
                    <a:pt x="2021" y="363"/>
                    <a:pt x="2022" y="366"/>
                  </a:cubicBezTo>
                  <a:cubicBezTo>
                    <a:pt x="2023" y="370"/>
                    <a:pt x="2026" y="372"/>
                    <a:pt x="2030" y="374"/>
                  </a:cubicBezTo>
                  <a:cubicBezTo>
                    <a:pt x="2035" y="376"/>
                    <a:pt x="2038" y="377"/>
                    <a:pt x="2043" y="379"/>
                  </a:cubicBezTo>
                  <a:cubicBezTo>
                    <a:pt x="2045" y="380"/>
                    <a:pt x="2047" y="381"/>
                    <a:pt x="2049" y="382"/>
                  </a:cubicBezTo>
                  <a:cubicBezTo>
                    <a:pt x="2051" y="383"/>
                    <a:pt x="2053" y="384"/>
                    <a:pt x="2053" y="386"/>
                  </a:cubicBezTo>
                  <a:cubicBezTo>
                    <a:pt x="2053" y="391"/>
                    <a:pt x="2053" y="391"/>
                    <a:pt x="2053" y="391"/>
                  </a:cubicBezTo>
                  <a:cubicBezTo>
                    <a:pt x="2053" y="393"/>
                    <a:pt x="2056" y="394"/>
                    <a:pt x="2057" y="394"/>
                  </a:cubicBezTo>
                  <a:cubicBezTo>
                    <a:pt x="2059" y="394"/>
                    <a:pt x="2059" y="393"/>
                    <a:pt x="2060" y="393"/>
                  </a:cubicBezTo>
                  <a:cubicBezTo>
                    <a:pt x="2064" y="393"/>
                    <a:pt x="2064" y="393"/>
                    <a:pt x="2064" y="393"/>
                  </a:cubicBezTo>
                  <a:cubicBezTo>
                    <a:pt x="2067" y="393"/>
                    <a:pt x="2069" y="395"/>
                    <a:pt x="2071" y="398"/>
                  </a:cubicBezTo>
                  <a:cubicBezTo>
                    <a:pt x="2075" y="402"/>
                    <a:pt x="2078" y="404"/>
                    <a:pt x="2082" y="408"/>
                  </a:cubicBezTo>
                  <a:cubicBezTo>
                    <a:pt x="2083" y="409"/>
                    <a:pt x="2085" y="410"/>
                    <a:pt x="2086" y="411"/>
                  </a:cubicBezTo>
                  <a:cubicBezTo>
                    <a:pt x="2086" y="413"/>
                    <a:pt x="2085" y="414"/>
                    <a:pt x="2086" y="416"/>
                  </a:cubicBezTo>
                  <a:cubicBezTo>
                    <a:pt x="2087" y="418"/>
                    <a:pt x="2089" y="418"/>
                    <a:pt x="2090" y="418"/>
                  </a:cubicBezTo>
                  <a:cubicBezTo>
                    <a:pt x="2092" y="418"/>
                    <a:pt x="2091" y="420"/>
                    <a:pt x="2092" y="421"/>
                  </a:cubicBezTo>
                  <a:cubicBezTo>
                    <a:pt x="2092" y="422"/>
                    <a:pt x="2093" y="423"/>
                    <a:pt x="2095" y="423"/>
                  </a:cubicBezTo>
                  <a:cubicBezTo>
                    <a:pt x="2099" y="423"/>
                    <a:pt x="2099" y="423"/>
                    <a:pt x="2099" y="423"/>
                  </a:cubicBezTo>
                  <a:cubicBezTo>
                    <a:pt x="2102" y="423"/>
                    <a:pt x="2102" y="426"/>
                    <a:pt x="2103" y="428"/>
                  </a:cubicBezTo>
                  <a:cubicBezTo>
                    <a:pt x="2102" y="431"/>
                    <a:pt x="2101" y="432"/>
                    <a:pt x="2099" y="434"/>
                  </a:cubicBezTo>
                  <a:cubicBezTo>
                    <a:pt x="2098" y="435"/>
                    <a:pt x="2097" y="436"/>
                    <a:pt x="2096" y="437"/>
                  </a:cubicBezTo>
                  <a:cubicBezTo>
                    <a:pt x="2095" y="437"/>
                    <a:pt x="2094" y="437"/>
                    <a:pt x="2093" y="437"/>
                  </a:cubicBezTo>
                  <a:cubicBezTo>
                    <a:pt x="2089" y="439"/>
                    <a:pt x="2088" y="443"/>
                    <a:pt x="2084" y="443"/>
                  </a:cubicBezTo>
                  <a:cubicBezTo>
                    <a:pt x="2082" y="443"/>
                    <a:pt x="2081" y="443"/>
                    <a:pt x="2080" y="443"/>
                  </a:cubicBezTo>
                  <a:cubicBezTo>
                    <a:pt x="2080" y="441"/>
                    <a:pt x="2080" y="441"/>
                    <a:pt x="2080" y="441"/>
                  </a:cubicBezTo>
                  <a:cubicBezTo>
                    <a:pt x="2080" y="440"/>
                    <a:pt x="2080" y="439"/>
                    <a:pt x="2080" y="437"/>
                  </a:cubicBezTo>
                  <a:cubicBezTo>
                    <a:pt x="2079" y="437"/>
                    <a:pt x="2079" y="437"/>
                    <a:pt x="2078" y="437"/>
                  </a:cubicBezTo>
                  <a:cubicBezTo>
                    <a:pt x="2074" y="437"/>
                    <a:pt x="2074" y="444"/>
                    <a:pt x="2070" y="444"/>
                  </a:cubicBezTo>
                  <a:cubicBezTo>
                    <a:pt x="2066" y="444"/>
                    <a:pt x="2065" y="441"/>
                    <a:pt x="2061" y="441"/>
                  </a:cubicBezTo>
                  <a:cubicBezTo>
                    <a:pt x="2056" y="441"/>
                    <a:pt x="2056" y="441"/>
                    <a:pt x="2056" y="441"/>
                  </a:cubicBezTo>
                  <a:cubicBezTo>
                    <a:pt x="2054" y="441"/>
                    <a:pt x="2054" y="445"/>
                    <a:pt x="2051" y="445"/>
                  </a:cubicBezTo>
                  <a:cubicBezTo>
                    <a:pt x="2048" y="445"/>
                    <a:pt x="2049" y="440"/>
                    <a:pt x="2046" y="440"/>
                  </a:cubicBezTo>
                  <a:cubicBezTo>
                    <a:pt x="2044" y="440"/>
                    <a:pt x="2043" y="442"/>
                    <a:pt x="2041" y="442"/>
                  </a:cubicBezTo>
                  <a:cubicBezTo>
                    <a:pt x="2037" y="442"/>
                    <a:pt x="2035" y="439"/>
                    <a:pt x="2032" y="437"/>
                  </a:cubicBezTo>
                  <a:cubicBezTo>
                    <a:pt x="2031" y="439"/>
                    <a:pt x="2029" y="441"/>
                    <a:pt x="2027" y="441"/>
                  </a:cubicBezTo>
                  <a:cubicBezTo>
                    <a:pt x="2024" y="441"/>
                    <a:pt x="2025" y="436"/>
                    <a:pt x="2023" y="434"/>
                  </a:cubicBezTo>
                  <a:cubicBezTo>
                    <a:pt x="2022" y="433"/>
                    <a:pt x="2020" y="435"/>
                    <a:pt x="2018" y="434"/>
                  </a:cubicBezTo>
                  <a:cubicBezTo>
                    <a:pt x="2017" y="433"/>
                    <a:pt x="2017" y="433"/>
                    <a:pt x="2016" y="432"/>
                  </a:cubicBezTo>
                  <a:cubicBezTo>
                    <a:pt x="2015" y="430"/>
                    <a:pt x="2013" y="429"/>
                    <a:pt x="2012" y="427"/>
                  </a:cubicBezTo>
                  <a:cubicBezTo>
                    <a:pt x="2011" y="424"/>
                    <a:pt x="2011" y="419"/>
                    <a:pt x="2007" y="419"/>
                  </a:cubicBezTo>
                  <a:cubicBezTo>
                    <a:pt x="2005" y="419"/>
                    <a:pt x="2005" y="421"/>
                    <a:pt x="2005" y="423"/>
                  </a:cubicBezTo>
                  <a:cubicBezTo>
                    <a:pt x="2005" y="426"/>
                    <a:pt x="2009" y="427"/>
                    <a:pt x="2011" y="430"/>
                  </a:cubicBezTo>
                  <a:cubicBezTo>
                    <a:pt x="2012" y="433"/>
                    <a:pt x="2013" y="434"/>
                    <a:pt x="2014" y="436"/>
                  </a:cubicBezTo>
                  <a:cubicBezTo>
                    <a:pt x="2015" y="438"/>
                    <a:pt x="2014" y="439"/>
                    <a:pt x="2015" y="441"/>
                  </a:cubicBezTo>
                  <a:cubicBezTo>
                    <a:pt x="2015" y="443"/>
                    <a:pt x="2017" y="444"/>
                    <a:pt x="2017" y="446"/>
                  </a:cubicBezTo>
                  <a:cubicBezTo>
                    <a:pt x="2017" y="447"/>
                    <a:pt x="2016" y="449"/>
                    <a:pt x="2015" y="449"/>
                  </a:cubicBezTo>
                  <a:cubicBezTo>
                    <a:pt x="2013" y="449"/>
                    <a:pt x="2013" y="448"/>
                    <a:pt x="2012" y="448"/>
                  </a:cubicBezTo>
                  <a:cubicBezTo>
                    <a:pt x="2010" y="447"/>
                    <a:pt x="2009" y="449"/>
                    <a:pt x="2007" y="448"/>
                  </a:cubicBezTo>
                  <a:cubicBezTo>
                    <a:pt x="2005" y="447"/>
                    <a:pt x="2005" y="446"/>
                    <a:pt x="2004" y="444"/>
                  </a:cubicBezTo>
                  <a:cubicBezTo>
                    <a:pt x="2001" y="447"/>
                    <a:pt x="1997" y="447"/>
                    <a:pt x="1993" y="448"/>
                  </a:cubicBezTo>
                  <a:cubicBezTo>
                    <a:pt x="1993" y="450"/>
                    <a:pt x="1994" y="451"/>
                    <a:pt x="1994" y="452"/>
                  </a:cubicBezTo>
                  <a:cubicBezTo>
                    <a:pt x="1994" y="456"/>
                    <a:pt x="1992" y="458"/>
                    <a:pt x="1990" y="461"/>
                  </a:cubicBezTo>
                  <a:cubicBezTo>
                    <a:pt x="1988" y="464"/>
                    <a:pt x="1988" y="466"/>
                    <a:pt x="1986" y="469"/>
                  </a:cubicBezTo>
                  <a:cubicBezTo>
                    <a:pt x="1985" y="471"/>
                    <a:pt x="1983" y="471"/>
                    <a:pt x="1982" y="473"/>
                  </a:cubicBezTo>
                  <a:cubicBezTo>
                    <a:pt x="1981" y="475"/>
                    <a:pt x="1982" y="477"/>
                    <a:pt x="1981" y="479"/>
                  </a:cubicBezTo>
                  <a:cubicBezTo>
                    <a:pt x="1980" y="482"/>
                    <a:pt x="1977" y="483"/>
                    <a:pt x="1976" y="486"/>
                  </a:cubicBezTo>
                  <a:cubicBezTo>
                    <a:pt x="1975" y="489"/>
                    <a:pt x="1976" y="492"/>
                    <a:pt x="1975" y="495"/>
                  </a:cubicBezTo>
                  <a:cubicBezTo>
                    <a:pt x="1973" y="499"/>
                    <a:pt x="1971" y="501"/>
                    <a:pt x="1971" y="506"/>
                  </a:cubicBezTo>
                  <a:cubicBezTo>
                    <a:pt x="1971" y="511"/>
                    <a:pt x="1971" y="511"/>
                    <a:pt x="1971" y="511"/>
                  </a:cubicBezTo>
                  <a:cubicBezTo>
                    <a:pt x="1971" y="514"/>
                    <a:pt x="1974" y="515"/>
                    <a:pt x="1974" y="518"/>
                  </a:cubicBezTo>
                  <a:cubicBezTo>
                    <a:pt x="1974" y="521"/>
                    <a:pt x="1972" y="522"/>
                    <a:pt x="1971" y="524"/>
                  </a:cubicBezTo>
                  <a:cubicBezTo>
                    <a:pt x="1969" y="526"/>
                    <a:pt x="1970" y="529"/>
                    <a:pt x="1969" y="531"/>
                  </a:cubicBezTo>
                  <a:cubicBezTo>
                    <a:pt x="1967" y="534"/>
                    <a:pt x="1965" y="536"/>
                    <a:pt x="1965" y="539"/>
                  </a:cubicBezTo>
                  <a:cubicBezTo>
                    <a:pt x="1965" y="547"/>
                    <a:pt x="1965" y="547"/>
                    <a:pt x="1965" y="547"/>
                  </a:cubicBezTo>
                  <a:cubicBezTo>
                    <a:pt x="1965" y="548"/>
                    <a:pt x="1964" y="549"/>
                    <a:pt x="1964" y="551"/>
                  </a:cubicBezTo>
                  <a:cubicBezTo>
                    <a:pt x="1965" y="551"/>
                    <a:pt x="1965" y="551"/>
                    <a:pt x="1965" y="551"/>
                  </a:cubicBezTo>
                  <a:cubicBezTo>
                    <a:pt x="1965" y="551"/>
                    <a:pt x="1965" y="550"/>
                    <a:pt x="1966" y="550"/>
                  </a:cubicBezTo>
                  <a:cubicBezTo>
                    <a:pt x="1967" y="550"/>
                    <a:pt x="1967" y="552"/>
                    <a:pt x="1967" y="553"/>
                  </a:cubicBezTo>
                  <a:cubicBezTo>
                    <a:pt x="1967" y="557"/>
                    <a:pt x="1965" y="559"/>
                    <a:pt x="1964" y="563"/>
                  </a:cubicBezTo>
                  <a:cubicBezTo>
                    <a:pt x="1966" y="562"/>
                    <a:pt x="1966" y="561"/>
                    <a:pt x="1968" y="561"/>
                  </a:cubicBezTo>
                  <a:cubicBezTo>
                    <a:pt x="1972" y="561"/>
                    <a:pt x="1974" y="566"/>
                    <a:pt x="1974" y="570"/>
                  </a:cubicBezTo>
                  <a:cubicBezTo>
                    <a:pt x="1974" y="571"/>
                    <a:pt x="1975" y="572"/>
                    <a:pt x="1975" y="574"/>
                  </a:cubicBezTo>
                  <a:cubicBezTo>
                    <a:pt x="1975" y="575"/>
                    <a:pt x="1974" y="576"/>
                    <a:pt x="1974" y="577"/>
                  </a:cubicBezTo>
                  <a:cubicBezTo>
                    <a:pt x="1974" y="578"/>
                    <a:pt x="1975" y="579"/>
                    <a:pt x="1975" y="580"/>
                  </a:cubicBezTo>
                  <a:cubicBezTo>
                    <a:pt x="1975" y="581"/>
                    <a:pt x="1973" y="582"/>
                    <a:pt x="1973" y="584"/>
                  </a:cubicBezTo>
                  <a:cubicBezTo>
                    <a:pt x="1976" y="584"/>
                    <a:pt x="1979" y="585"/>
                    <a:pt x="1979" y="588"/>
                  </a:cubicBezTo>
                  <a:cubicBezTo>
                    <a:pt x="1979" y="590"/>
                    <a:pt x="1977" y="592"/>
                    <a:pt x="1975" y="592"/>
                  </a:cubicBezTo>
                  <a:cubicBezTo>
                    <a:pt x="1973" y="592"/>
                    <a:pt x="1973" y="589"/>
                    <a:pt x="1971" y="589"/>
                  </a:cubicBezTo>
                  <a:cubicBezTo>
                    <a:pt x="1969" y="589"/>
                    <a:pt x="1969" y="589"/>
                    <a:pt x="1968" y="589"/>
                  </a:cubicBezTo>
                  <a:cubicBezTo>
                    <a:pt x="1964" y="589"/>
                    <a:pt x="1964" y="585"/>
                    <a:pt x="1960" y="585"/>
                  </a:cubicBezTo>
                  <a:cubicBezTo>
                    <a:pt x="1960" y="585"/>
                    <a:pt x="1960" y="586"/>
                    <a:pt x="1959" y="586"/>
                  </a:cubicBezTo>
                  <a:cubicBezTo>
                    <a:pt x="1959" y="588"/>
                    <a:pt x="1959" y="588"/>
                    <a:pt x="1959" y="588"/>
                  </a:cubicBezTo>
                  <a:cubicBezTo>
                    <a:pt x="1959" y="592"/>
                    <a:pt x="1961" y="594"/>
                    <a:pt x="1962" y="598"/>
                  </a:cubicBezTo>
                  <a:cubicBezTo>
                    <a:pt x="1962" y="599"/>
                    <a:pt x="1962" y="599"/>
                    <a:pt x="1962" y="599"/>
                  </a:cubicBezTo>
                  <a:cubicBezTo>
                    <a:pt x="1959" y="599"/>
                    <a:pt x="1958" y="598"/>
                    <a:pt x="1955" y="599"/>
                  </a:cubicBezTo>
                  <a:cubicBezTo>
                    <a:pt x="1954" y="596"/>
                    <a:pt x="1954" y="593"/>
                    <a:pt x="1952" y="590"/>
                  </a:cubicBezTo>
                  <a:cubicBezTo>
                    <a:pt x="1951" y="588"/>
                    <a:pt x="1951" y="587"/>
                    <a:pt x="1949" y="585"/>
                  </a:cubicBezTo>
                  <a:cubicBezTo>
                    <a:pt x="1948" y="585"/>
                    <a:pt x="1948" y="585"/>
                    <a:pt x="1948" y="585"/>
                  </a:cubicBezTo>
                  <a:cubicBezTo>
                    <a:pt x="1948" y="596"/>
                    <a:pt x="1948" y="596"/>
                    <a:pt x="1948" y="596"/>
                  </a:cubicBezTo>
                  <a:cubicBezTo>
                    <a:pt x="1948" y="601"/>
                    <a:pt x="1946" y="605"/>
                    <a:pt x="1942" y="607"/>
                  </a:cubicBezTo>
                  <a:cubicBezTo>
                    <a:pt x="1939" y="609"/>
                    <a:pt x="1939" y="612"/>
                    <a:pt x="1936" y="614"/>
                  </a:cubicBezTo>
                  <a:cubicBezTo>
                    <a:pt x="1935" y="615"/>
                    <a:pt x="1935" y="617"/>
                    <a:pt x="1934" y="617"/>
                  </a:cubicBezTo>
                  <a:cubicBezTo>
                    <a:pt x="1930" y="619"/>
                    <a:pt x="1928" y="621"/>
                    <a:pt x="1926" y="625"/>
                  </a:cubicBezTo>
                  <a:cubicBezTo>
                    <a:pt x="1924" y="628"/>
                    <a:pt x="1922" y="630"/>
                    <a:pt x="1919" y="632"/>
                  </a:cubicBezTo>
                  <a:cubicBezTo>
                    <a:pt x="1918" y="632"/>
                    <a:pt x="1918" y="633"/>
                    <a:pt x="1917" y="633"/>
                  </a:cubicBezTo>
                  <a:cubicBezTo>
                    <a:pt x="1916" y="633"/>
                    <a:pt x="1916" y="632"/>
                    <a:pt x="1915" y="631"/>
                  </a:cubicBezTo>
                  <a:cubicBezTo>
                    <a:pt x="1913" y="630"/>
                    <a:pt x="1913" y="628"/>
                    <a:pt x="1911" y="626"/>
                  </a:cubicBezTo>
                  <a:cubicBezTo>
                    <a:pt x="1910" y="625"/>
                    <a:pt x="1907" y="626"/>
                    <a:pt x="1907" y="624"/>
                  </a:cubicBezTo>
                  <a:cubicBezTo>
                    <a:pt x="1906" y="621"/>
                    <a:pt x="1906" y="619"/>
                    <a:pt x="1904" y="618"/>
                  </a:cubicBezTo>
                  <a:cubicBezTo>
                    <a:pt x="1904" y="620"/>
                    <a:pt x="1904" y="621"/>
                    <a:pt x="1904" y="623"/>
                  </a:cubicBezTo>
                  <a:cubicBezTo>
                    <a:pt x="1904" y="627"/>
                    <a:pt x="1905" y="630"/>
                    <a:pt x="1906" y="634"/>
                  </a:cubicBezTo>
                  <a:cubicBezTo>
                    <a:pt x="1907" y="636"/>
                    <a:pt x="1908" y="637"/>
                    <a:pt x="1908" y="639"/>
                  </a:cubicBezTo>
                  <a:cubicBezTo>
                    <a:pt x="1908" y="642"/>
                    <a:pt x="1904" y="642"/>
                    <a:pt x="1901" y="642"/>
                  </a:cubicBezTo>
                  <a:cubicBezTo>
                    <a:pt x="1899" y="642"/>
                    <a:pt x="1898" y="644"/>
                    <a:pt x="1896" y="645"/>
                  </a:cubicBezTo>
                  <a:cubicBezTo>
                    <a:pt x="1892" y="646"/>
                    <a:pt x="1887" y="648"/>
                    <a:pt x="1887" y="652"/>
                  </a:cubicBezTo>
                  <a:cubicBezTo>
                    <a:pt x="1887" y="654"/>
                    <a:pt x="1888" y="654"/>
                    <a:pt x="1889" y="655"/>
                  </a:cubicBezTo>
                  <a:cubicBezTo>
                    <a:pt x="1891" y="657"/>
                    <a:pt x="1892" y="659"/>
                    <a:pt x="1892" y="661"/>
                  </a:cubicBezTo>
                  <a:cubicBezTo>
                    <a:pt x="1892" y="663"/>
                    <a:pt x="1889" y="663"/>
                    <a:pt x="1888" y="664"/>
                  </a:cubicBezTo>
                  <a:cubicBezTo>
                    <a:pt x="1884" y="668"/>
                    <a:pt x="1882" y="670"/>
                    <a:pt x="1877" y="670"/>
                  </a:cubicBezTo>
                  <a:cubicBezTo>
                    <a:pt x="1872" y="670"/>
                    <a:pt x="1872" y="670"/>
                    <a:pt x="1872" y="670"/>
                  </a:cubicBezTo>
                  <a:cubicBezTo>
                    <a:pt x="1868" y="670"/>
                    <a:pt x="1867" y="671"/>
                    <a:pt x="1864" y="673"/>
                  </a:cubicBezTo>
                  <a:cubicBezTo>
                    <a:pt x="1862" y="674"/>
                    <a:pt x="1861" y="675"/>
                    <a:pt x="1861" y="676"/>
                  </a:cubicBezTo>
                  <a:cubicBezTo>
                    <a:pt x="1861" y="678"/>
                    <a:pt x="1861" y="679"/>
                    <a:pt x="1861" y="680"/>
                  </a:cubicBezTo>
                  <a:cubicBezTo>
                    <a:pt x="1863" y="680"/>
                    <a:pt x="1863" y="680"/>
                    <a:pt x="1863" y="680"/>
                  </a:cubicBezTo>
                  <a:cubicBezTo>
                    <a:pt x="1868" y="680"/>
                    <a:pt x="1870" y="676"/>
                    <a:pt x="1876" y="676"/>
                  </a:cubicBezTo>
                  <a:cubicBezTo>
                    <a:pt x="1878" y="676"/>
                    <a:pt x="1882" y="677"/>
                    <a:pt x="1882" y="679"/>
                  </a:cubicBezTo>
                  <a:cubicBezTo>
                    <a:pt x="1882" y="681"/>
                    <a:pt x="1880" y="681"/>
                    <a:pt x="1879" y="681"/>
                  </a:cubicBezTo>
                  <a:cubicBezTo>
                    <a:pt x="1877" y="681"/>
                    <a:pt x="1876" y="682"/>
                    <a:pt x="1876" y="684"/>
                  </a:cubicBezTo>
                  <a:cubicBezTo>
                    <a:pt x="1876" y="685"/>
                    <a:pt x="1876" y="685"/>
                    <a:pt x="1876" y="685"/>
                  </a:cubicBezTo>
                  <a:cubicBezTo>
                    <a:pt x="1880" y="685"/>
                    <a:pt x="1884" y="687"/>
                    <a:pt x="1884" y="691"/>
                  </a:cubicBezTo>
                  <a:cubicBezTo>
                    <a:pt x="1884" y="692"/>
                    <a:pt x="1883" y="693"/>
                    <a:pt x="1883" y="694"/>
                  </a:cubicBezTo>
                  <a:cubicBezTo>
                    <a:pt x="1883" y="696"/>
                    <a:pt x="1884" y="698"/>
                    <a:pt x="1883" y="699"/>
                  </a:cubicBezTo>
                  <a:cubicBezTo>
                    <a:pt x="1880" y="701"/>
                    <a:pt x="1876" y="701"/>
                    <a:pt x="1876" y="705"/>
                  </a:cubicBezTo>
                  <a:cubicBezTo>
                    <a:pt x="1876" y="706"/>
                    <a:pt x="1878" y="707"/>
                    <a:pt x="1880" y="707"/>
                  </a:cubicBezTo>
                  <a:cubicBezTo>
                    <a:pt x="1882" y="707"/>
                    <a:pt x="1883" y="706"/>
                    <a:pt x="1886" y="706"/>
                  </a:cubicBezTo>
                  <a:cubicBezTo>
                    <a:pt x="1887" y="706"/>
                    <a:pt x="1888" y="708"/>
                    <a:pt x="1888" y="710"/>
                  </a:cubicBezTo>
                  <a:cubicBezTo>
                    <a:pt x="1888" y="713"/>
                    <a:pt x="1895" y="710"/>
                    <a:pt x="1895" y="714"/>
                  </a:cubicBezTo>
                  <a:cubicBezTo>
                    <a:pt x="1895" y="716"/>
                    <a:pt x="1894" y="717"/>
                    <a:pt x="1893" y="718"/>
                  </a:cubicBezTo>
                  <a:cubicBezTo>
                    <a:pt x="1892" y="722"/>
                    <a:pt x="1891" y="724"/>
                    <a:pt x="1891" y="728"/>
                  </a:cubicBezTo>
                  <a:cubicBezTo>
                    <a:pt x="1891" y="731"/>
                    <a:pt x="1891" y="734"/>
                    <a:pt x="1891" y="737"/>
                  </a:cubicBezTo>
                  <a:cubicBezTo>
                    <a:pt x="1891" y="738"/>
                    <a:pt x="1892" y="739"/>
                    <a:pt x="1892" y="740"/>
                  </a:cubicBezTo>
                  <a:cubicBezTo>
                    <a:pt x="1892" y="742"/>
                    <a:pt x="1892" y="744"/>
                    <a:pt x="1891" y="745"/>
                  </a:cubicBezTo>
                  <a:cubicBezTo>
                    <a:pt x="1890" y="746"/>
                    <a:pt x="1890" y="748"/>
                    <a:pt x="1889" y="748"/>
                  </a:cubicBezTo>
                  <a:cubicBezTo>
                    <a:pt x="1885" y="748"/>
                    <a:pt x="1885" y="742"/>
                    <a:pt x="1881" y="742"/>
                  </a:cubicBezTo>
                  <a:cubicBezTo>
                    <a:pt x="1877" y="742"/>
                    <a:pt x="1875" y="746"/>
                    <a:pt x="1871" y="746"/>
                  </a:cubicBezTo>
                  <a:cubicBezTo>
                    <a:pt x="1869" y="746"/>
                    <a:pt x="1868" y="746"/>
                    <a:pt x="1866" y="746"/>
                  </a:cubicBezTo>
                  <a:cubicBezTo>
                    <a:pt x="1866" y="747"/>
                    <a:pt x="1866" y="747"/>
                    <a:pt x="1866" y="747"/>
                  </a:cubicBezTo>
                  <a:cubicBezTo>
                    <a:pt x="1866" y="748"/>
                    <a:pt x="1867" y="750"/>
                    <a:pt x="1868" y="750"/>
                  </a:cubicBezTo>
                  <a:cubicBezTo>
                    <a:pt x="1872" y="750"/>
                    <a:pt x="1873" y="747"/>
                    <a:pt x="1877" y="746"/>
                  </a:cubicBezTo>
                  <a:cubicBezTo>
                    <a:pt x="1877" y="746"/>
                    <a:pt x="1877" y="747"/>
                    <a:pt x="1877" y="748"/>
                  </a:cubicBezTo>
                  <a:cubicBezTo>
                    <a:pt x="1877" y="754"/>
                    <a:pt x="1873" y="757"/>
                    <a:pt x="1873" y="763"/>
                  </a:cubicBezTo>
                  <a:cubicBezTo>
                    <a:pt x="1873" y="769"/>
                    <a:pt x="1873" y="769"/>
                    <a:pt x="1873" y="769"/>
                  </a:cubicBezTo>
                  <a:cubicBezTo>
                    <a:pt x="1873" y="772"/>
                    <a:pt x="1874" y="774"/>
                    <a:pt x="1874" y="777"/>
                  </a:cubicBezTo>
                  <a:cubicBezTo>
                    <a:pt x="1874" y="782"/>
                    <a:pt x="1869" y="785"/>
                    <a:pt x="1863" y="786"/>
                  </a:cubicBezTo>
                  <a:cubicBezTo>
                    <a:pt x="1863" y="782"/>
                    <a:pt x="1862" y="780"/>
                    <a:pt x="1859" y="778"/>
                  </a:cubicBezTo>
                  <a:cubicBezTo>
                    <a:pt x="1858" y="776"/>
                    <a:pt x="1857" y="775"/>
                    <a:pt x="1856" y="775"/>
                  </a:cubicBezTo>
                  <a:cubicBezTo>
                    <a:pt x="1854" y="775"/>
                    <a:pt x="1852" y="775"/>
                    <a:pt x="1852" y="777"/>
                  </a:cubicBezTo>
                  <a:cubicBezTo>
                    <a:pt x="1852" y="780"/>
                    <a:pt x="1852" y="784"/>
                    <a:pt x="1855" y="784"/>
                  </a:cubicBezTo>
                  <a:cubicBezTo>
                    <a:pt x="1856" y="784"/>
                    <a:pt x="1857" y="783"/>
                    <a:pt x="1858" y="783"/>
                  </a:cubicBezTo>
                  <a:cubicBezTo>
                    <a:pt x="1858" y="783"/>
                    <a:pt x="1858" y="783"/>
                    <a:pt x="1859" y="783"/>
                  </a:cubicBezTo>
                  <a:cubicBezTo>
                    <a:pt x="1859" y="787"/>
                    <a:pt x="1864" y="788"/>
                    <a:pt x="1864" y="792"/>
                  </a:cubicBezTo>
                  <a:cubicBezTo>
                    <a:pt x="1864" y="795"/>
                    <a:pt x="1858" y="796"/>
                    <a:pt x="1858" y="800"/>
                  </a:cubicBezTo>
                  <a:cubicBezTo>
                    <a:pt x="1858" y="804"/>
                    <a:pt x="1855" y="806"/>
                    <a:pt x="1853" y="809"/>
                  </a:cubicBezTo>
                  <a:cubicBezTo>
                    <a:pt x="1850" y="812"/>
                    <a:pt x="1848" y="814"/>
                    <a:pt x="1846" y="818"/>
                  </a:cubicBezTo>
                  <a:cubicBezTo>
                    <a:pt x="1842" y="821"/>
                    <a:pt x="1839" y="824"/>
                    <a:pt x="1838" y="829"/>
                  </a:cubicBezTo>
                  <a:cubicBezTo>
                    <a:pt x="1838" y="832"/>
                    <a:pt x="1837" y="834"/>
                    <a:pt x="1836" y="836"/>
                  </a:cubicBezTo>
                  <a:cubicBezTo>
                    <a:pt x="1835" y="839"/>
                    <a:pt x="1835" y="841"/>
                    <a:pt x="1832" y="842"/>
                  </a:cubicBezTo>
                  <a:cubicBezTo>
                    <a:pt x="1831" y="844"/>
                    <a:pt x="1829" y="843"/>
                    <a:pt x="1827" y="844"/>
                  </a:cubicBezTo>
                  <a:cubicBezTo>
                    <a:pt x="1823" y="845"/>
                    <a:pt x="1822" y="847"/>
                    <a:pt x="1819" y="849"/>
                  </a:cubicBezTo>
                  <a:cubicBezTo>
                    <a:pt x="1819" y="850"/>
                    <a:pt x="1819" y="851"/>
                    <a:pt x="1818" y="851"/>
                  </a:cubicBezTo>
                  <a:cubicBezTo>
                    <a:pt x="1814" y="853"/>
                    <a:pt x="1811" y="853"/>
                    <a:pt x="1806" y="853"/>
                  </a:cubicBezTo>
                  <a:cubicBezTo>
                    <a:pt x="1803" y="854"/>
                    <a:pt x="1802" y="853"/>
                    <a:pt x="1799" y="854"/>
                  </a:cubicBezTo>
                  <a:cubicBezTo>
                    <a:pt x="1796" y="854"/>
                    <a:pt x="1796" y="856"/>
                    <a:pt x="1794" y="857"/>
                  </a:cubicBezTo>
                  <a:cubicBezTo>
                    <a:pt x="1789" y="860"/>
                    <a:pt x="1786" y="859"/>
                    <a:pt x="1782" y="861"/>
                  </a:cubicBezTo>
                  <a:cubicBezTo>
                    <a:pt x="1775" y="863"/>
                    <a:pt x="1772" y="866"/>
                    <a:pt x="1765" y="867"/>
                  </a:cubicBezTo>
                  <a:cubicBezTo>
                    <a:pt x="1757" y="869"/>
                    <a:pt x="1753" y="873"/>
                    <a:pt x="1744" y="875"/>
                  </a:cubicBezTo>
                  <a:cubicBezTo>
                    <a:pt x="1738" y="877"/>
                    <a:pt x="1735" y="879"/>
                    <a:pt x="1729" y="882"/>
                  </a:cubicBezTo>
                  <a:cubicBezTo>
                    <a:pt x="1727" y="884"/>
                    <a:pt x="1725" y="887"/>
                    <a:pt x="1722" y="887"/>
                  </a:cubicBezTo>
                  <a:cubicBezTo>
                    <a:pt x="1722" y="887"/>
                    <a:pt x="1722" y="886"/>
                    <a:pt x="1721" y="886"/>
                  </a:cubicBezTo>
                  <a:cubicBezTo>
                    <a:pt x="1721" y="883"/>
                    <a:pt x="1721" y="882"/>
                    <a:pt x="1721" y="879"/>
                  </a:cubicBezTo>
                  <a:cubicBezTo>
                    <a:pt x="1721" y="866"/>
                    <a:pt x="1721" y="866"/>
                    <a:pt x="1721" y="866"/>
                  </a:cubicBezTo>
                  <a:cubicBezTo>
                    <a:pt x="1720" y="865"/>
                    <a:pt x="1720" y="865"/>
                    <a:pt x="1720" y="865"/>
                  </a:cubicBezTo>
                  <a:cubicBezTo>
                    <a:pt x="1720" y="861"/>
                    <a:pt x="1721" y="859"/>
                    <a:pt x="1720" y="856"/>
                  </a:cubicBezTo>
                  <a:cubicBezTo>
                    <a:pt x="1720" y="854"/>
                    <a:pt x="1719" y="852"/>
                    <a:pt x="1719" y="851"/>
                  </a:cubicBezTo>
                  <a:cubicBezTo>
                    <a:pt x="1719" y="843"/>
                    <a:pt x="1719" y="843"/>
                    <a:pt x="1719" y="843"/>
                  </a:cubicBezTo>
                  <a:cubicBezTo>
                    <a:pt x="1719" y="841"/>
                    <a:pt x="1718" y="841"/>
                    <a:pt x="1716" y="840"/>
                  </a:cubicBezTo>
                  <a:cubicBezTo>
                    <a:pt x="1714" y="839"/>
                    <a:pt x="1713" y="837"/>
                    <a:pt x="1710" y="836"/>
                  </a:cubicBezTo>
                  <a:cubicBezTo>
                    <a:pt x="1709" y="836"/>
                    <a:pt x="1708" y="836"/>
                    <a:pt x="1708" y="835"/>
                  </a:cubicBezTo>
                  <a:cubicBezTo>
                    <a:pt x="1706" y="832"/>
                    <a:pt x="1707" y="828"/>
                    <a:pt x="1704" y="828"/>
                  </a:cubicBezTo>
                  <a:cubicBezTo>
                    <a:pt x="1703" y="828"/>
                    <a:pt x="1703" y="828"/>
                    <a:pt x="1702" y="829"/>
                  </a:cubicBezTo>
                  <a:cubicBezTo>
                    <a:pt x="1701" y="826"/>
                    <a:pt x="1701" y="824"/>
                    <a:pt x="1699" y="823"/>
                  </a:cubicBezTo>
                  <a:cubicBezTo>
                    <a:pt x="1696" y="821"/>
                    <a:pt x="1694" y="823"/>
                    <a:pt x="1691" y="822"/>
                  </a:cubicBezTo>
                  <a:cubicBezTo>
                    <a:pt x="1689" y="821"/>
                    <a:pt x="1688" y="819"/>
                    <a:pt x="1687" y="817"/>
                  </a:cubicBezTo>
                  <a:cubicBezTo>
                    <a:pt x="1685" y="818"/>
                    <a:pt x="1683" y="819"/>
                    <a:pt x="1680" y="819"/>
                  </a:cubicBezTo>
                  <a:cubicBezTo>
                    <a:pt x="1677" y="819"/>
                    <a:pt x="1674" y="820"/>
                    <a:pt x="1672" y="817"/>
                  </a:cubicBezTo>
                  <a:cubicBezTo>
                    <a:pt x="1670" y="816"/>
                    <a:pt x="1671" y="815"/>
                    <a:pt x="1670" y="813"/>
                  </a:cubicBezTo>
                  <a:cubicBezTo>
                    <a:pt x="1664" y="816"/>
                    <a:pt x="1662" y="821"/>
                    <a:pt x="1656" y="824"/>
                  </a:cubicBezTo>
                  <a:cubicBezTo>
                    <a:pt x="1651" y="825"/>
                    <a:pt x="1649" y="825"/>
                    <a:pt x="1644" y="825"/>
                  </a:cubicBezTo>
                  <a:cubicBezTo>
                    <a:pt x="1641" y="825"/>
                    <a:pt x="1639" y="825"/>
                    <a:pt x="1636" y="825"/>
                  </a:cubicBezTo>
                  <a:cubicBezTo>
                    <a:pt x="1634" y="824"/>
                    <a:pt x="1632" y="823"/>
                    <a:pt x="1632" y="822"/>
                  </a:cubicBezTo>
                  <a:cubicBezTo>
                    <a:pt x="1632" y="820"/>
                    <a:pt x="1633" y="820"/>
                    <a:pt x="1634" y="819"/>
                  </a:cubicBezTo>
                  <a:cubicBezTo>
                    <a:pt x="1635" y="816"/>
                    <a:pt x="1636" y="814"/>
                    <a:pt x="1636" y="810"/>
                  </a:cubicBezTo>
                  <a:cubicBezTo>
                    <a:pt x="1636" y="808"/>
                    <a:pt x="1635" y="806"/>
                    <a:pt x="1634" y="803"/>
                  </a:cubicBezTo>
                  <a:cubicBezTo>
                    <a:pt x="1632" y="801"/>
                    <a:pt x="1634" y="796"/>
                    <a:pt x="1631" y="796"/>
                  </a:cubicBezTo>
                  <a:cubicBezTo>
                    <a:pt x="1628" y="796"/>
                    <a:pt x="1627" y="798"/>
                    <a:pt x="1624" y="798"/>
                  </a:cubicBezTo>
                  <a:cubicBezTo>
                    <a:pt x="1623" y="798"/>
                    <a:pt x="1622" y="798"/>
                    <a:pt x="1621" y="798"/>
                  </a:cubicBezTo>
                  <a:cubicBezTo>
                    <a:pt x="1620" y="798"/>
                    <a:pt x="1620" y="798"/>
                    <a:pt x="1619" y="799"/>
                  </a:cubicBezTo>
                  <a:cubicBezTo>
                    <a:pt x="1619" y="805"/>
                    <a:pt x="1619" y="805"/>
                    <a:pt x="1619" y="805"/>
                  </a:cubicBezTo>
                  <a:cubicBezTo>
                    <a:pt x="1617" y="807"/>
                    <a:pt x="1614" y="807"/>
                    <a:pt x="1611" y="807"/>
                  </a:cubicBezTo>
                  <a:cubicBezTo>
                    <a:pt x="1608" y="807"/>
                    <a:pt x="1607" y="805"/>
                    <a:pt x="1604" y="803"/>
                  </a:cubicBezTo>
                  <a:cubicBezTo>
                    <a:pt x="1600" y="799"/>
                    <a:pt x="1598" y="796"/>
                    <a:pt x="1597" y="791"/>
                  </a:cubicBezTo>
                  <a:cubicBezTo>
                    <a:pt x="1594" y="791"/>
                    <a:pt x="1592" y="790"/>
                    <a:pt x="1589" y="789"/>
                  </a:cubicBezTo>
                  <a:cubicBezTo>
                    <a:pt x="1588" y="789"/>
                    <a:pt x="1587" y="789"/>
                    <a:pt x="1586" y="788"/>
                  </a:cubicBezTo>
                  <a:cubicBezTo>
                    <a:pt x="1584" y="786"/>
                    <a:pt x="1583" y="784"/>
                    <a:pt x="1582" y="782"/>
                  </a:cubicBezTo>
                  <a:cubicBezTo>
                    <a:pt x="1581" y="782"/>
                    <a:pt x="1581" y="782"/>
                    <a:pt x="1581" y="782"/>
                  </a:cubicBezTo>
                  <a:cubicBezTo>
                    <a:pt x="1580" y="786"/>
                    <a:pt x="1577" y="787"/>
                    <a:pt x="1575" y="790"/>
                  </a:cubicBezTo>
                  <a:cubicBezTo>
                    <a:pt x="1575" y="791"/>
                    <a:pt x="1575" y="792"/>
                    <a:pt x="1575" y="793"/>
                  </a:cubicBezTo>
                  <a:cubicBezTo>
                    <a:pt x="1575" y="795"/>
                    <a:pt x="1574" y="796"/>
                    <a:pt x="1574" y="797"/>
                  </a:cubicBezTo>
                  <a:cubicBezTo>
                    <a:pt x="1574" y="798"/>
                    <a:pt x="1574" y="798"/>
                    <a:pt x="1574" y="798"/>
                  </a:cubicBezTo>
                  <a:cubicBezTo>
                    <a:pt x="1577" y="797"/>
                    <a:pt x="1578" y="796"/>
                    <a:pt x="1580" y="795"/>
                  </a:cubicBezTo>
                  <a:cubicBezTo>
                    <a:pt x="1581" y="795"/>
                    <a:pt x="1581" y="795"/>
                    <a:pt x="1581" y="795"/>
                  </a:cubicBezTo>
                  <a:cubicBezTo>
                    <a:pt x="1581" y="798"/>
                    <a:pt x="1579" y="799"/>
                    <a:pt x="1577" y="801"/>
                  </a:cubicBezTo>
                  <a:cubicBezTo>
                    <a:pt x="1573" y="806"/>
                    <a:pt x="1569" y="808"/>
                    <a:pt x="1563" y="809"/>
                  </a:cubicBezTo>
                  <a:cubicBezTo>
                    <a:pt x="1560" y="809"/>
                    <a:pt x="1559" y="810"/>
                    <a:pt x="1557" y="812"/>
                  </a:cubicBezTo>
                  <a:cubicBezTo>
                    <a:pt x="1554" y="815"/>
                    <a:pt x="1551" y="815"/>
                    <a:pt x="1547" y="817"/>
                  </a:cubicBezTo>
                  <a:cubicBezTo>
                    <a:pt x="1543" y="819"/>
                    <a:pt x="1542" y="820"/>
                    <a:pt x="1538" y="820"/>
                  </a:cubicBezTo>
                  <a:cubicBezTo>
                    <a:pt x="1533" y="820"/>
                    <a:pt x="1530" y="818"/>
                    <a:pt x="1527" y="815"/>
                  </a:cubicBezTo>
                  <a:cubicBezTo>
                    <a:pt x="1525" y="813"/>
                    <a:pt x="1524" y="810"/>
                    <a:pt x="1522" y="810"/>
                  </a:cubicBezTo>
                  <a:cubicBezTo>
                    <a:pt x="1515" y="810"/>
                    <a:pt x="1512" y="813"/>
                    <a:pt x="1506" y="815"/>
                  </a:cubicBezTo>
                  <a:cubicBezTo>
                    <a:pt x="1504" y="816"/>
                    <a:pt x="1502" y="816"/>
                    <a:pt x="1499" y="817"/>
                  </a:cubicBezTo>
                  <a:cubicBezTo>
                    <a:pt x="1490" y="820"/>
                    <a:pt x="1488" y="830"/>
                    <a:pt x="1479" y="830"/>
                  </a:cubicBezTo>
                  <a:cubicBezTo>
                    <a:pt x="1476" y="830"/>
                    <a:pt x="1474" y="828"/>
                    <a:pt x="1474" y="826"/>
                  </a:cubicBezTo>
                  <a:cubicBezTo>
                    <a:pt x="1474" y="817"/>
                    <a:pt x="1474" y="817"/>
                    <a:pt x="1474" y="817"/>
                  </a:cubicBezTo>
                  <a:cubicBezTo>
                    <a:pt x="1474" y="814"/>
                    <a:pt x="1473" y="813"/>
                    <a:pt x="1473" y="810"/>
                  </a:cubicBezTo>
                  <a:cubicBezTo>
                    <a:pt x="1473" y="805"/>
                    <a:pt x="1473" y="805"/>
                    <a:pt x="1473" y="805"/>
                  </a:cubicBezTo>
                  <a:cubicBezTo>
                    <a:pt x="1473" y="804"/>
                    <a:pt x="1472" y="804"/>
                    <a:pt x="1472" y="803"/>
                  </a:cubicBezTo>
                  <a:cubicBezTo>
                    <a:pt x="1472" y="800"/>
                    <a:pt x="1472" y="800"/>
                    <a:pt x="1472" y="800"/>
                  </a:cubicBezTo>
                  <a:cubicBezTo>
                    <a:pt x="1472" y="797"/>
                    <a:pt x="1472" y="795"/>
                    <a:pt x="1472" y="791"/>
                  </a:cubicBezTo>
                  <a:cubicBezTo>
                    <a:pt x="1472" y="787"/>
                    <a:pt x="1470" y="784"/>
                    <a:pt x="1467" y="780"/>
                  </a:cubicBezTo>
                  <a:cubicBezTo>
                    <a:pt x="1466" y="778"/>
                    <a:pt x="1465" y="777"/>
                    <a:pt x="1465" y="775"/>
                  </a:cubicBezTo>
                  <a:cubicBezTo>
                    <a:pt x="1465" y="771"/>
                    <a:pt x="1465" y="771"/>
                    <a:pt x="1465" y="771"/>
                  </a:cubicBezTo>
                  <a:cubicBezTo>
                    <a:pt x="1465" y="770"/>
                    <a:pt x="1465" y="770"/>
                    <a:pt x="1464" y="770"/>
                  </a:cubicBezTo>
                  <a:cubicBezTo>
                    <a:pt x="1462" y="770"/>
                    <a:pt x="1461" y="770"/>
                    <a:pt x="1461" y="772"/>
                  </a:cubicBezTo>
                  <a:cubicBezTo>
                    <a:pt x="1461" y="774"/>
                    <a:pt x="1461" y="775"/>
                    <a:pt x="1461" y="776"/>
                  </a:cubicBezTo>
                  <a:cubicBezTo>
                    <a:pt x="1461" y="780"/>
                    <a:pt x="1456" y="780"/>
                    <a:pt x="1452" y="780"/>
                  </a:cubicBezTo>
                  <a:cubicBezTo>
                    <a:pt x="1444" y="780"/>
                    <a:pt x="1441" y="776"/>
                    <a:pt x="1433" y="776"/>
                  </a:cubicBezTo>
                  <a:cubicBezTo>
                    <a:pt x="1429" y="776"/>
                    <a:pt x="1427" y="777"/>
                    <a:pt x="1423" y="779"/>
                  </a:cubicBezTo>
                  <a:cubicBezTo>
                    <a:pt x="1418" y="780"/>
                    <a:pt x="1415" y="782"/>
                    <a:pt x="1411" y="785"/>
                  </a:cubicBezTo>
                  <a:cubicBezTo>
                    <a:pt x="1408" y="787"/>
                    <a:pt x="1406" y="787"/>
                    <a:pt x="1403" y="788"/>
                  </a:cubicBezTo>
                  <a:cubicBezTo>
                    <a:pt x="1400" y="789"/>
                    <a:pt x="1399" y="790"/>
                    <a:pt x="1396" y="790"/>
                  </a:cubicBezTo>
                  <a:cubicBezTo>
                    <a:pt x="1395" y="790"/>
                    <a:pt x="1394" y="789"/>
                    <a:pt x="1393" y="788"/>
                  </a:cubicBezTo>
                  <a:cubicBezTo>
                    <a:pt x="1388" y="786"/>
                    <a:pt x="1386" y="782"/>
                    <a:pt x="1380" y="782"/>
                  </a:cubicBezTo>
                  <a:cubicBezTo>
                    <a:pt x="1378" y="782"/>
                    <a:pt x="1376" y="783"/>
                    <a:pt x="1373" y="784"/>
                  </a:cubicBezTo>
                  <a:cubicBezTo>
                    <a:pt x="1371" y="785"/>
                    <a:pt x="1371" y="788"/>
                    <a:pt x="1368" y="788"/>
                  </a:cubicBezTo>
                  <a:cubicBezTo>
                    <a:pt x="1367" y="788"/>
                    <a:pt x="1366" y="787"/>
                    <a:pt x="1365" y="786"/>
                  </a:cubicBezTo>
                  <a:cubicBezTo>
                    <a:pt x="1365" y="782"/>
                    <a:pt x="1365" y="782"/>
                    <a:pt x="1365" y="782"/>
                  </a:cubicBezTo>
                  <a:cubicBezTo>
                    <a:pt x="1365" y="780"/>
                    <a:pt x="1364" y="779"/>
                    <a:pt x="1364" y="777"/>
                  </a:cubicBezTo>
                  <a:cubicBezTo>
                    <a:pt x="1364" y="776"/>
                    <a:pt x="1364" y="774"/>
                    <a:pt x="1363" y="773"/>
                  </a:cubicBezTo>
                  <a:cubicBezTo>
                    <a:pt x="1361" y="771"/>
                    <a:pt x="1359" y="771"/>
                    <a:pt x="1356" y="771"/>
                  </a:cubicBezTo>
                  <a:cubicBezTo>
                    <a:pt x="1352" y="771"/>
                    <a:pt x="1350" y="772"/>
                    <a:pt x="1348" y="775"/>
                  </a:cubicBezTo>
                  <a:cubicBezTo>
                    <a:pt x="1346" y="776"/>
                    <a:pt x="1344" y="778"/>
                    <a:pt x="1343" y="780"/>
                  </a:cubicBezTo>
                  <a:cubicBezTo>
                    <a:pt x="1342" y="782"/>
                    <a:pt x="1342" y="784"/>
                    <a:pt x="1341" y="784"/>
                  </a:cubicBezTo>
                  <a:cubicBezTo>
                    <a:pt x="1337" y="784"/>
                    <a:pt x="1336" y="781"/>
                    <a:pt x="1334" y="778"/>
                  </a:cubicBezTo>
                  <a:cubicBezTo>
                    <a:pt x="1333" y="776"/>
                    <a:pt x="1332" y="775"/>
                    <a:pt x="1332" y="773"/>
                  </a:cubicBezTo>
                  <a:cubicBezTo>
                    <a:pt x="1332" y="772"/>
                    <a:pt x="1334" y="771"/>
                    <a:pt x="1334" y="769"/>
                  </a:cubicBezTo>
                  <a:cubicBezTo>
                    <a:pt x="1334" y="767"/>
                    <a:pt x="1331" y="767"/>
                    <a:pt x="1330" y="765"/>
                  </a:cubicBezTo>
                  <a:cubicBezTo>
                    <a:pt x="1329" y="764"/>
                    <a:pt x="1329" y="762"/>
                    <a:pt x="1329" y="760"/>
                  </a:cubicBezTo>
                  <a:cubicBezTo>
                    <a:pt x="1328" y="758"/>
                    <a:pt x="1329" y="756"/>
                    <a:pt x="1327" y="754"/>
                  </a:cubicBezTo>
                  <a:cubicBezTo>
                    <a:pt x="1326" y="752"/>
                    <a:pt x="1324" y="752"/>
                    <a:pt x="1324" y="749"/>
                  </a:cubicBezTo>
                  <a:cubicBezTo>
                    <a:pt x="1324" y="747"/>
                    <a:pt x="1325" y="746"/>
                    <a:pt x="1325" y="743"/>
                  </a:cubicBezTo>
                  <a:cubicBezTo>
                    <a:pt x="1325" y="739"/>
                    <a:pt x="1325" y="739"/>
                    <a:pt x="1325" y="739"/>
                  </a:cubicBezTo>
                  <a:cubicBezTo>
                    <a:pt x="1325" y="736"/>
                    <a:pt x="1324" y="735"/>
                    <a:pt x="1323" y="732"/>
                  </a:cubicBezTo>
                  <a:cubicBezTo>
                    <a:pt x="1323" y="729"/>
                    <a:pt x="1323" y="727"/>
                    <a:pt x="1321" y="724"/>
                  </a:cubicBezTo>
                  <a:cubicBezTo>
                    <a:pt x="1320" y="722"/>
                    <a:pt x="1317" y="721"/>
                    <a:pt x="1317" y="719"/>
                  </a:cubicBezTo>
                  <a:cubicBezTo>
                    <a:pt x="1317" y="718"/>
                    <a:pt x="1318" y="717"/>
                    <a:pt x="1318" y="716"/>
                  </a:cubicBezTo>
                  <a:cubicBezTo>
                    <a:pt x="1318" y="715"/>
                    <a:pt x="1317" y="714"/>
                    <a:pt x="1317" y="713"/>
                  </a:cubicBezTo>
                  <a:cubicBezTo>
                    <a:pt x="1317" y="708"/>
                    <a:pt x="1318" y="705"/>
                    <a:pt x="1318" y="700"/>
                  </a:cubicBezTo>
                  <a:cubicBezTo>
                    <a:pt x="1318" y="697"/>
                    <a:pt x="1318" y="695"/>
                    <a:pt x="1317" y="692"/>
                  </a:cubicBezTo>
                  <a:cubicBezTo>
                    <a:pt x="1315" y="690"/>
                    <a:pt x="1312" y="691"/>
                    <a:pt x="1309" y="690"/>
                  </a:cubicBezTo>
                  <a:cubicBezTo>
                    <a:pt x="1304" y="687"/>
                    <a:pt x="1300" y="685"/>
                    <a:pt x="1300" y="680"/>
                  </a:cubicBezTo>
                  <a:cubicBezTo>
                    <a:pt x="1300" y="676"/>
                    <a:pt x="1302" y="675"/>
                    <a:pt x="1305" y="672"/>
                  </a:cubicBezTo>
                  <a:cubicBezTo>
                    <a:pt x="1307" y="670"/>
                    <a:pt x="1309" y="668"/>
                    <a:pt x="1310" y="665"/>
                  </a:cubicBezTo>
                  <a:cubicBezTo>
                    <a:pt x="1312" y="662"/>
                    <a:pt x="1313" y="660"/>
                    <a:pt x="1313" y="657"/>
                  </a:cubicBezTo>
                  <a:cubicBezTo>
                    <a:pt x="1313" y="656"/>
                    <a:pt x="1313" y="655"/>
                    <a:pt x="1313" y="654"/>
                  </a:cubicBezTo>
                  <a:cubicBezTo>
                    <a:pt x="1313" y="650"/>
                    <a:pt x="1316" y="648"/>
                    <a:pt x="1316" y="644"/>
                  </a:cubicBezTo>
                  <a:cubicBezTo>
                    <a:pt x="1316" y="640"/>
                    <a:pt x="1316" y="640"/>
                    <a:pt x="1316" y="640"/>
                  </a:cubicBezTo>
                  <a:cubicBezTo>
                    <a:pt x="1316" y="637"/>
                    <a:pt x="1313" y="637"/>
                    <a:pt x="1311" y="636"/>
                  </a:cubicBezTo>
                  <a:cubicBezTo>
                    <a:pt x="1308" y="635"/>
                    <a:pt x="1307" y="635"/>
                    <a:pt x="1304" y="634"/>
                  </a:cubicBezTo>
                  <a:cubicBezTo>
                    <a:pt x="1302" y="633"/>
                    <a:pt x="1301" y="631"/>
                    <a:pt x="1301" y="630"/>
                  </a:cubicBezTo>
                  <a:cubicBezTo>
                    <a:pt x="1299" y="626"/>
                    <a:pt x="1297" y="624"/>
                    <a:pt x="1297" y="621"/>
                  </a:cubicBezTo>
                  <a:cubicBezTo>
                    <a:pt x="1297" y="616"/>
                    <a:pt x="1297" y="616"/>
                    <a:pt x="1297" y="616"/>
                  </a:cubicBezTo>
                  <a:cubicBezTo>
                    <a:pt x="1295" y="616"/>
                    <a:pt x="1293" y="616"/>
                    <a:pt x="1291" y="616"/>
                  </a:cubicBezTo>
                  <a:cubicBezTo>
                    <a:pt x="1288" y="616"/>
                    <a:pt x="1286" y="615"/>
                    <a:pt x="1284" y="617"/>
                  </a:cubicBezTo>
                  <a:cubicBezTo>
                    <a:pt x="1281" y="621"/>
                    <a:pt x="1280" y="624"/>
                    <a:pt x="1277" y="626"/>
                  </a:cubicBezTo>
                  <a:cubicBezTo>
                    <a:pt x="1274" y="628"/>
                    <a:pt x="1272" y="630"/>
                    <a:pt x="1268" y="631"/>
                  </a:cubicBezTo>
                  <a:cubicBezTo>
                    <a:pt x="1267" y="631"/>
                    <a:pt x="1265" y="632"/>
                    <a:pt x="1264" y="633"/>
                  </a:cubicBezTo>
                  <a:cubicBezTo>
                    <a:pt x="1263" y="635"/>
                    <a:pt x="1262" y="637"/>
                    <a:pt x="1261" y="637"/>
                  </a:cubicBezTo>
                  <a:cubicBezTo>
                    <a:pt x="1258" y="637"/>
                    <a:pt x="1257" y="634"/>
                    <a:pt x="1255" y="632"/>
                  </a:cubicBezTo>
                  <a:cubicBezTo>
                    <a:pt x="1254" y="631"/>
                    <a:pt x="1254" y="631"/>
                    <a:pt x="1254" y="630"/>
                  </a:cubicBezTo>
                  <a:cubicBezTo>
                    <a:pt x="1254" y="625"/>
                    <a:pt x="1257" y="623"/>
                    <a:pt x="1258" y="618"/>
                  </a:cubicBezTo>
                  <a:cubicBezTo>
                    <a:pt x="1259" y="613"/>
                    <a:pt x="1258" y="611"/>
                    <a:pt x="1259" y="606"/>
                  </a:cubicBezTo>
                  <a:cubicBezTo>
                    <a:pt x="1263" y="606"/>
                    <a:pt x="1263" y="606"/>
                    <a:pt x="1263" y="606"/>
                  </a:cubicBezTo>
                  <a:cubicBezTo>
                    <a:pt x="1265" y="606"/>
                    <a:pt x="1266" y="607"/>
                    <a:pt x="1268" y="607"/>
                  </a:cubicBezTo>
                  <a:cubicBezTo>
                    <a:pt x="1269" y="607"/>
                    <a:pt x="1270" y="606"/>
                    <a:pt x="1270" y="605"/>
                  </a:cubicBezTo>
                  <a:cubicBezTo>
                    <a:pt x="1270" y="602"/>
                    <a:pt x="1267" y="601"/>
                    <a:pt x="1264" y="600"/>
                  </a:cubicBezTo>
                  <a:cubicBezTo>
                    <a:pt x="1263" y="599"/>
                    <a:pt x="1261" y="600"/>
                    <a:pt x="1260" y="599"/>
                  </a:cubicBezTo>
                  <a:cubicBezTo>
                    <a:pt x="1259" y="598"/>
                    <a:pt x="1259" y="596"/>
                    <a:pt x="1258" y="596"/>
                  </a:cubicBezTo>
                  <a:cubicBezTo>
                    <a:pt x="1254" y="596"/>
                    <a:pt x="1255" y="602"/>
                    <a:pt x="1252" y="602"/>
                  </a:cubicBezTo>
                  <a:cubicBezTo>
                    <a:pt x="1250" y="602"/>
                    <a:pt x="1249" y="600"/>
                    <a:pt x="1248" y="598"/>
                  </a:cubicBezTo>
                  <a:cubicBezTo>
                    <a:pt x="1247" y="596"/>
                    <a:pt x="1246" y="595"/>
                    <a:pt x="1245" y="593"/>
                  </a:cubicBezTo>
                  <a:cubicBezTo>
                    <a:pt x="1244" y="591"/>
                    <a:pt x="1243" y="589"/>
                    <a:pt x="1243" y="586"/>
                  </a:cubicBezTo>
                  <a:cubicBezTo>
                    <a:pt x="1242" y="584"/>
                    <a:pt x="1241" y="584"/>
                    <a:pt x="1241" y="582"/>
                  </a:cubicBezTo>
                  <a:cubicBezTo>
                    <a:pt x="1241" y="580"/>
                    <a:pt x="1243" y="579"/>
                    <a:pt x="1244" y="579"/>
                  </a:cubicBezTo>
                  <a:cubicBezTo>
                    <a:pt x="1247" y="579"/>
                    <a:pt x="1248" y="581"/>
                    <a:pt x="1250" y="583"/>
                  </a:cubicBezTo>
                  <a:cubicBezTo>
                    <a:pt x="1252" y="584"/>
                    <a:pt x="1253" y="585"/>
                    <a:pt x="1255" y="585"/>
                  </a:cubicBezTo>
                  <a:cubicBezTo>
                    <a:pt x="1257" y="586"/>
                    <a:pt x="1257" y="587"/>
                    <a:pt x="1259" y="587"/>
                  </a:cubicBezTo>
                  <a:cubicBezTo>
                    <a:pt x="1259" y="583"/>
                    <a:pt x="1257" y="582"/>
                    <a:pt x="1255" y="579"/>
                  </a:cubicBezTo>
                  <a:cubicBezTo>
                    <a:pt x="1254" y="577"/>
                    <a:pt x="1253" y="574"/>
                    <a:pt x="1251" y="574"/>
                  </a:cubicBezTo>
                  <a:cubicBezTo>
                    <a:pt x="1248" y="574"/>
                    <a:pt x="1246" y="575"/>
                    <a:pt x="1244" y="575"/>
                  </a:cubicBezTo>
                  <a:cubicBezTo>
                    <a:pt x="1241" y="575"/>
                    <a:pt x="1240" y="572"/>
                    <a:pt x="1238" y="570"/>
                  </a:cubicBezTo>
                  <a:cubicBezTo>
                    <a:pt x="1236" y="568"/>
                    <a:pt x="1233" y="569"/>
                    <a:pt x="1230" y="569"/>
                  </a:cubicBezTo>
                  <a:cubicBezTo>
                    <a:pt x="1230" y="562"/>
                    <a:pt x="1230" y="562"/>
                    <a:pt x="1230" y="562"/>
                  </a:cubicBezTo>
                  <a:cubicBezTo>
                    <a:pt x="1230" y="560"/>
                    <a:pt x="1229" y="559"/>
                    <a:pt x="1229" y="558"/>
                  </a:cubicBezTo>
                  <a:cubicBezTo>
                    <a:pt x="1229" y="556"/>
                    <a:pt x="1229" y="555"/>
                    <a:pt x="1230" y="553"/>
                  </a:cubicBezTo>
                  <a:cubicBezTo>
                    <a:pt x="1230" y="552"/>
                    <a:pt x="1231" y="551"/>
                    <a:pt x="1231" y="549"/>
                  </a:cubicBezTo>
                  <a:cubicBezTo>
                    <a:pt x="1231" y="547"/>
                    <a:pt x="1230" y="545"/>
                    <a:pt x="1228" y="545"/>
                  </a:cubicBezTo>
                  <a:cubicBezTo>
                    <a:pt x="1224" y="545"/>
                    <a:pt x="1224" y="545"/>
                    <a:pt x="1224" y="545"/>
                  </a:cubicBezTo>
                  <a:cubicBezTo>
                    <a:pt x="1224" y="543"/>
                    <a:pt x="1221" y="541"/>
                    <a:pt x="1221" y="538"/>
                  </a:cubicBezTo>
                  <a:cubicBezTo>
                    <a:pt x="1224" y="539"/>
                    <a:pt x="1225" y="541"/>
                    <a:pt x="1228" y="541"/>
                  </a:cubicBezTo>
                  <a:cubicBezTo>
                    <a:pt x="1230" y="541"/>
                    <a:pt x="1232" y="541"/>
                    <a:pt x="1235" y="541"/>
                  </a:cubicBezTo>
                  <a:cubicBezTo>
                    <a:pt x="1234" y="538"/>
                    <a:pt x="1234" y="536"/>
                    <a:pt x="1232" y="533"/>
                  </a:cubicBezTo>
                  <a:cubicBezTo>
                    <a:pt x="1231" y="531"/>
                    <a:pt x="1229" y="530"/>
                    <a:pt x="1229" y="527"/>
                  </a:cubicBezTo>
                  <a:cubicBezTo>
                    <a:pt x="1229" y="522"/>
                    <a:pt x="1235" y="521"/>
                    <a:pt x="1239" y="520"/>
                  </a:cubicBezTo>
                  <a:cubicBezTo>
                    <a:pt x="1239" y="517"/>
                    <a:pt x="1239" y="517"/>
                    <a:pt x="1239" y="517"/>
                  </a:cubicBezTo>
                  <a:cubicBezTo>
                    <a:pt x="1239" y="514"/>
                    <a:pt x="1237" y="513"/>
                    <a:pt x="1235" y="511"/>
                  </a:cubicBezTo>
                  <a:cubicBezTo>
                    <a:pt x="1233" y="508"/>
                    <a:pt x="1233" y="506"/>
                    <a:pt x="1230" y="504"/>
                  </a:cubicBezTo>
                  <a:cubicBezTo>
                    <a:pt x="1227" y="503"/>
                    <a:pt x="1225" y="502"/>
                    <a:pt x="1223" y="499"/>
                  </a:cubicBezTo>
                  <a:cubicBezTo>
                    <a:pt x="1222" y="498"/>
                    <a:pt x="1223" y="496"/>
                    <a:pt x="1222" y="495"/>
                  </a:cubicBezTo>
                  <a:cubicBezTo>
                    <a:pt x="1221" y="494"/>
                    <a:pt x="1221" y="494"/>
                    <a:pt x="1220" y="493"/>
                  </a:cubicBezTo>
                  <a:cubicBezTo>
                    <a:pt x="1220" y="492"/>
                    <a:pt x="1219" y="490"/>
                    <a:pt x="1218" y="490"/>
                  </a:cubicBezTo>
                  <a:cubicBezTo>
                    <a:pt x="1215" y="490"/>
                    <a:pt x="1214" y="493"/>
                    <a:pt x="1213" y="495"/>
                  </a:cubicBezTo>
                  <a:cubicBezTo>
                    <a:pt x="1212" y="495"/>
                    <a:pt x="1212" y="495"/>
                    <a:pt x="1212" y="495"/>
                  </a:cubicBezTo>
                  <a:cubicBezTo>
                    <a:pt x="1212" y="494"/>
                    <a:pt x="1211" y="494"/>
                    <a:pt x="1211" y="493"/>
                  </a:cubicBezTo>
                  <a:cubicBezTo>
                    <a:pt x="1211" y="490"/>
                    <a:pt x="1212" y="489"/>
                    <a:pt x="1212" y="486"/>
                  </a:cubicBezTo>
                  <a:cubicBezTo>
                    <a:pt x="1212" y="481"/>
                    <a:pt x="1210" y="477"/>
                    <a:pt x="1210" y="472"/>
                  </a:cubicBezTo>
                  <a:cubicBezTo>
                    <a:pt x="1210" y="469"/>
                    <a:pt x="1211" y="468"/>
                    <a:pt x="1211" y="466"/>
                  </a:cubicBezTo>
                  <a:cubicBezTo>
                    <a:pt x="1211" y="463"/>
                    <a:pt x="1208" y="461"/>
                    <a:pt x="1208" y="458"/>
                  </a:cubicBezTo>
                  <a:cubicBezTo>
                    <a:pt x="1208" y="456"/>
                    <a:pt x="1209" y="455"/>
                    <a:pt x="1209" y="453"/>
                  </a:cubicBezTo>
                  <a:cubicBezTo>
                    <a:pt x="1209" y="451"/>
                    <a:pt x="1206" y="451"/>
                    <a:pt x="1206" y="449"/>
                  </a:cubicBezTo>
                  <a:cubicBezTo>
                    <a:pt x="1206" y="446"/>
                    <a:pt x="1208" y="445"/>
                    <a:pt x="1208" y="442"/>
                  </a:cubicBezTo>
                  <a:cubicBezTo>
                    <a:pt x="1208" y="441"/>
                    <a:pt x="1207" y="441"/>
                    <a:pt x="1207" y="440"/>
                  </a:cubicBezTo>
                  <a:cubicBezTo>
                    <a:pt x="1207" y="436"/>
                    <a:pt x="1216" y="438"/>
                    <a:pt x="1216" y="434"/>
                  </a:cubicBezTo>
                  <a:cubicBezTo>
                    <a:pt x="1216" y="432"/>
                    <a:pt x="1215" y="431"/>
                    <a:pt x="1213" y="429"/>
                  </a:cubicBezTo>
                  <a:cubicBezTo>
                    <a:pt x="1212" y="428"/>
                    <a:pt x="1212" y="427"/>
                    <a:pt x="1212" y="426"/>
                  </a:cubicBezTo>
                  <a:cubicBezTo>
                    <a:pt x="1210" y="424"/>
                    <a:pt x="1209" y="423"/>
                    <a:pt x="1209" y="421"/>
                  </a:cubicBezTo>
                  <a:cubicBezTo>
                    <a:pt x="1209" y="420"/>
                    <a:pt x="1210" y="419"/>
                    <a:pt x="1211" y="418"/>
                  </a:cubicBezTo>
                  <a:cubicBezTo>
                    <a:pt x="1215" y="418"/>
                    <a:pt x="1215" y="418"/>
                    <a:pt x="1215" y="418"/>
                  </a:cubicBezTo>
                  <a:cubicBezTo>
                    <a:pt x="1216" y="418"/>
                    <a:pt x="1217" y="417"/>
                    <a:pt x="1217" y="416"/>
                  </a:cubicBezTo>
                  <a:cubicBezTo>
                    <a:pt x="1217" y="414"/>
                    <a:pt x="1214" y="414"/>
                    <a:pt x="1214" y="412"/>
                  </a:cubicBezTo>
                  <a:cubicBezTo>
                    <a:pt x="1214" y="407"/>
                    <a:pt x="1217" y="405"/>
                    <a:pt x="1219" y="400"/>
                  </a:cubicBezTo>
                  <a:cubicBezTo>
                    <a:pt x="1220" y="397"/>
                    <a:pt x="1219" y="396"/>
                    <a:pt x="1220" y="393"/>
                  </a:cubicBezTo>
                  <a:cubicBezTo>
                    <a:pt x="1221" y="391"/>
                    <a:pt x="1222" y="390"/>
                    <a:pt x="1223" y="388"/>
                  </a:cubicBezTo>
                  <a:cubicBezTo>
                    <a:pt x="1225" y="384"/>
                    <a:pt x="1228" y="382"/>
                    <a:pt x="1231" y="380"/>
                  </a:cubicBezTo>
                  <a:cubicBezTo>
                    <a:pt x="1234" y="378"/>
                    <a:pt x="1234" y="376"/>
                    <a:pt x="1236" y="375"/>
                  </a:cubicBezTo>
                  <a:cubicBezTo>
                    <a:pt x="1238" y="374"/>
                    <a:pt x="1239" y="373"/>
                    <a:pt x="1240" y="371"/>
                  </a:cubicBezTo>
                  <a:cubicBezTo>
                    <a:pt x="1242" y="369"/>
                    <a:pt x="1243" y="369"/>
                    <a:pt x="1243" y="367"/>
                  </a:cubicBezTo>
                  <a:cubicBezTo>
                    <a:pt x="1243" y="361"/>
                    <a:pt x="1243" y="361"/>
                    <a:pt x="1243" y="361"/>
                  </a:cubicBezTo>
                  <a:cubicBezTo>
                    <a:pt x="1243" y="359"/>
                    <a:pt x="1245" y="359"/>
                    <a:pt x="1246" y="357"/>
                  </a:cubicBezTo>
                  <a:cubicBezTo>
                    <a:pt x="1246" y="353"/>
                    <a:pt x="1246" y="351"/>
                    <a:pt x="1248" y="348"/>
                  </a:cubicBezTo>
                  <a:cubicBezTo>
                    <a:pt x="1249" y="347"/>
                    <a:pt x="1250" y="347"/>
                    <a:pt x="1252" y="347"/>
                  </a:cubicBezTo>
                  <a:cubicBezTo>
                    <a:pt x="1254" y="346"/>
                    <a:pt x="1254" y="345"/>
                    <a:pt x="1256" y="345"/>
                  </a:cubicBezTo>
                  <a:cubicBezTo>
                    <a:pt x="1256" y="345"/>
                    <a:pt x="1257" y="344"/>
                    <a:pt x="1258" y="344"/>
                  </a:cubicBezTo>
                  <a:cubicBezTo>
                    <a:pt x="1260" y="344"/>
                    <a:pt x="1261" y="345"/>
                    <a:pt x="1263" y="345"/>
                  </a:cubicBezTo>
                  <a:cubicBezTo>
                    <a:pt x="1266" y="345"/>
                    <a:pt x="1268" y="343"/>
                    <a:pt x="1269" y="340"/>
                  </a:cubicBezTo>
                  <a:cubicBezTo>
                    <a:pt x="1271" y="341"/>
                    <a:pt x="1272" y="342"/>
                    <a:pt x="1273" y="34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4" name="Freeform 6">
              <a:extLst>
                <a:ext uri="{FF2B5EF4-FFF2-40B4-BE49-F238E27FC236}">
                  <a16:creationId xmlns:a16="http://schemas.microsoft.com/office/drawing/2014/main" id="{A9B7D9C9-5852-47EA-BC5B-E407200002E5}"/>
                </a:ext>
              </a:extLst>
            </p:cNvPr>
            <p:cNvSpPr>
              <a:spLocks noEditPoints="1"/>
            </p:cNvSpPr>
            <p:nvPr/>
          </p:nvSpPr>
          <p:spPr bwMode="auto">
            <a:xfrm>
              <a:off x="654051" y="1185863"/>
              <a:ext cx="525463" cy="1006475"/>
            </a:xfrm>
            <a:custGeom>
              <a:avLst/>
              <a:gdLst/>
              <a:ahLst/>
              <a:cxnLst>
                <a:cxn ang="0">
                  <a:pos x="305" y="576"/>
                </a:cxn>
                <a:cxn ang="0">
                  <a:pos x="34" y="206"/>
                </a:cxn>
                <a:cxn ang="0">
                  <a:pos x="205" y="160"/>
                </a:cxn>
                <a:cxn ang="0">
                  <a:pos x="260" y="448"/>
                </a:cxn>
                <a:cxn ang="0">
                  <a:pos x="265" y="452"/>
                </a:cxn>
                <a:cxn ang="0">
                  <a:pos x="234" y="527"/>
                </a:cxn>
                <a:cxn ang="0">
                  <a:pos x="273" y="494"/>
                </a:cxn>
                <a:cxn ang="0">
                  <a:pos x="269" y="519"/>
                </a:cxn>
                <a:cxn ang="0">
                  <a:pos x="279" y="505"/>
                </a:cxn>
                <a:cxn ang="0">
                  <a:pos x="248" y="535"/>
                </a:cxn>
                <a:cxn ang="0">
                  <a:pos x="279" y="547"/>
                </a:cxn>
                <a:cxn ang="0">
                  <a:pos x="283" y="546"/>
                </a:cxn>
                <a:cxn ang="0">
                  <a:pos x="285" y="583"/>
                </a:cxn>
                <a:cxn ang="0">
                  <a:pos x="259" y="586"/>
                </a:cxn>
                <a:cxn ang="0">
                  <a:pos x="261" y="590"/>
                </a:cxn>
                <a:cxn ang="0">
                  <a:pos x="242" y="580"/>
                </a:cxn>
                <a:cxn ang="0">
                  <a:pos x="284" y="645"/>
                </a:cxn>
                <a:cxn ang="0">
                  <a:pos x="259" y="652"/>
                </a:cxn>
                <a:cxn ang="0">
                  <a:pos x="262" y="650"/>
                </a:cxn>
                <a:cxn ang="0">
                  <a:pos x="256" y="721"/>
                </a:cxn>
                <a:cxn ang="0">
                  <a:pos x="259" y="732"/>
                </a:cxn>
                <a:cxn ang="0">
                  <a:pos x="267" y="729"/>
                </a:cxn>
                <a:cxn ang="0">
                  <a:pos x="251" y="70"/>
                </a:cxn>
                <a:cxn ang="0">
                  <a:pos x="302" y="165"/>
                </a:cxn>
                <a:cxn ang="0">
                  <a:pos x="295" y="239"/>
                </a:cxn>
                <a:cxn ang="0">
                  <a:pos x="308" y="348"/>
                </a:cxn>
                <a:cxn ang="0">
                  <a:pos x="388" y="568"/>
                </a:cxn>
                <a:cxn ang="0">
                  <a:pos x="299" y="713"/>
                </a:cxn>
                <a:cxn ang="0">
                  <a:pos x="287" y="724"/>
                </a:cxn>
                <a:cxn ang="0">
                  <a:pos x="282" y="679"/>
                </a:cxn>
                <a:cxn ang="0">
                  <a:pos x="295" y="656"/>
                </a:cxn>
                <a:cxn ang="0">
                  <a:pos x="303" y="631"/>
                </a:cxn>
                <a:cxn ang="0">
                  <a:pos x="308" y="596"/>
                </a:cxn>
                <a:cxn ang="0">
                  <a:pos x="315" y="575"/>
                </a:cxn>
                <a:cxn ang="0">
                  <a:pos x="304" y="545"/>
                </a:cxn>
                <a:cxn ang="0">
                  <a:pos x="305" y="525"/>
                </a:cxn>
                <a:cxn ang="0">
                  <a:pos x="303" y="510"/>
                </a:cxn>
                <a:cxn ang="0">
                  <a:pos x="300" y="478"/>
                </a:cxn>
                <a:cxn ang="0">
                  <a:pos x="298" y="455"/>
                </a:cxn>
                <a:cxn ang="0">
                  <a:pos x="276" y="421"/>
                </a:cxn>
                <a:cxn ang="0">
                  <a:pos x="263" y="383"/>
                </a:cxn>
                <a:cxn ang="0">
                  <a:pos x="257" y="414"/>
                </a:cxn>
                <a:cxn ang="0">
                  <a:pos x="247" y="395"/>
                </a:cxn>
                <a:cxn ang="0">
                  <a:pos x="243" y="343"/>
                </a:cxn>
                <a:cxn ang="0">
                  <a:pos x="231" y="315"/>
                </a:cxn>
                <a:cxn ang="0">
                  <a:pos x="221" y="278"/>
                </a:cxn>
                <a:cxn ang="0">
                  <a:pos x="218" y="234"/>
                </a:cxn>
                <a:cxn ang="0">
                  <a:pos x="213" y="194"/>
                </a:cxn>
                <a:cxn ang="0">
                  <a:pos x="218" y="165"/>
                </a:cxn>
                <a:cxn ang="0">
                  <a:pos x="216" y="114"/>
                </a:cxn>
                <a:cxn ang="0">
                  <a:pos x="188" y="136"/>
                </a:cxn>
                <a:cxn ang="0">
                  <a:pos x="165" y="88"/>
                </a:cxn>
                <a:cxn ang="0">
                  <a:pos x="139" y="47"/>
                </a:cxn>
                <a:cxn ang="0">
                  <a:pos x="135" y="113"/>
                </a:cxn>
                <a:cxn ang="0">
                  <a:pos x="105" y="147"/>
                </a:cxn>
                <a:cxn ang="0">
                  <a:pos x="98" y="156"/>
                </a:cxn>
                <a:cxn ang="0">
                  <a:pos x="60" y="181"/>
                </a:cxn>
                <a:cxn ang="0">
                  <a:pos x="19" y="191"/>
                </a:cxn>
                <a:cxn ang="0">
                  <a:pos x="223" y="0"/>
                </a:cxn>
              </a:cxnLst>
              <a:rect l="0" t="0" r="r" b="b"/>
              <a:pathLst>
                <a:path w="388" h="744">
                  <a:moveTo>
                    <a:pt x="308" y="568"/>
                  </a:moveTo>
                  <a:cubicBezTo>
                    <a:pt x="305" y="568"/>
                    <a:pt x="305" y="568"/>
                    <a:pt x="305" y="568"/>
                  </a:cubicBezTo>
                  <a:cubicBezTo>
                    <a:pt x="303" y="568"/>
                    <a:pt x="301" y="567"/>
                    <a:pt x="301" y="566"/>
                  </a:cubicBezTo>
                  <a:cubicBezTo>
                    <a:pt x="300" y="568"/>
                    <a:pt x="300" y="569"/>
                    <a:pt x="299" y="572"/>
                  </a:cubicBezTo>
                  <a:cubicBezTo>
                    <a:pt x="299" y="573"/>
                    <a:pt x="297" y="573"/>
                    <a:pt x="297" y="575"/>
                  </a:cubicBezTo>
                  <a:cubicBezTo>
                    <a:pt x="297" y="577"/>
                    <a:pt x="298" y="578"/>
                    <a:pt x="300" y="578"/>
                  </a:cubicBezTo>
                  <a:cubicBezTo>
                    <a:pt x="302" y="578"/>
                    <a:pt x="303" y="576"/>
                    <a:pt x="305" y="576"/>
                  </a:cubicBezTo>
                  <a:cubicBezTo>
                    <a:pt x="307" y="575"/>
                    <a:pt x="310" y="574"/>
                    <a:pt x="310" y="571"/>
                  </a:cubicBezTo>
                  <a:cubicBezTo>
                    <a:pt x="310" y="570"/>
                    <a:pt x="309" y="569"/>
                    <a:pt x="308" y="568"/>
                  </a:cubicBezTo>
                  <a:cubicBezTo>
                    <a:pt x="308" y="568"/>
                    <a:pt x="308" y="568"/>
                    <a:pt x="308" y="568"/>
                  </a:cubicBezTo>
                  <a:close/>
                  <a:moveTo>
                    <a:pt x="36" y="195"/>
                  </a:moveTo>
                  <a:cubicBezTo>
                    <a:pt x="35" y="195"/>
                    <a:pt x="35" y="198"/>
                    <a:pt x="34" y="199"/>
                  </a:cubicBezTo>
                  <a:cubicBezTo>
                    <a:pt x="33" y="200"/>
                    <a:pt x="32" y="201"/>
                    <a:pt x="32" y="203"/>
                  </a:cubicBezTo>
                  <a:cubicBezTo>
                    <a:pt x="32" y="204"/>
                    <a:pt x="33" y="206"/>
                    <a:pt x="34" y="206"/>
                  </a:cubicBezTo>
                  <a:cubicBezTo>
                    <a:pt x="36" y="206"/>
                    <a:pt x="36" y="204"/>
                    <a:pt x="38" y="202"/>
                  </a:cubicBezTo>
                  <a:cubicBezTo>
                    <a:pt x="39" y="201"/>
                    <a:pt x="40" y="200"/>
                    <a:pt x="40" y="198"/>
                  </a:cubicBezTo>
                  <a:cubicBezTo>
                    <a:pt x="40" y="196"/>
                    <a:pt x="38" y="195"/>
                    <a:pt x="36" y="195"/>
                  </a:cubicBezTo>
                  <a:close/>
                  <a:moveTo>
                    <a:pt x="207" y="143"/>
                  </a:moveTo>
                  <a:cubicBezTo>
                    <a:pt x="205" y="143"/>
                    <a:pt x="206" y="146"/>
                    <a:pt x="205" y="148"/>
                  </a:cubicBezTo>
                  <a:cubicBezTo>
                    <a:pt x="205" y="150"/>
                    <a:pt x="204" y="151"/>
                    <a:pt x="204" y="152"/>
                  </a:cubicBezTo>
                  <a:cubicBezTo>
                    <a:pt x="204" y="155"/>
                    <a:pt x="205" y="157"/>
                    <a:pt x="205" y="160"/>
                  </a:cubicBezTo>
                  <a:cubicBezTo>
                    <a:pt x="205" y="163"/>
                    <a:pt x="206" y="165"/>
                    <a:pt x="209" y="165"/>
                  </a:cubicBezTo>
                  <a:cubicBezTo>
                    <a:pt x="211" y="165"/>
                    <a:pt x="211" y="162"/>
                    <a:pt x="211" y="160"/>
                  </a:cubicBezTo>
                  <a:cubicBezTo>
                    <a:pt x="211" y="151"/>
                    <a:pt x="211" y="151"/>
                    <a:pt x="211" y="151"/>
                  </a:cubicBezTo>
                  <a:cubicBezTo>
                    <a:pt x="211" y="150"/>
                    <a:pt x="210" y="149"/>
                    <a:pt x="210" y="147"/>
                  </a:cubicBezTo>
                  <a:cubicBezTo>
                    <a:pt x="209" y="145"/>
                    <a:pt x="209" y="143"/>
                    <a:pt x="207" y="143"/>
                  </a:cubicBezTo>
                  <a:close/>
                  <a:moveTo>
                    <a:pt x="261" y="443"/>
                  </a:moveTo>
                  <a:cubicBezTo>
                    <a:pt x="260" y="444"/>
                    <a:pt x="260" y="446"/>
                    <a:pt x="260" y="448"/>
                  </a:cubicBezTo>
                  <a:cubicBezTo>
                    <a:pt x="260" y="450"/>
                    <a:pt x="261" y="451"/>
                    <a:pt x="261" y="452"/>
                  </a:cubicBezTo>
                  <a:cubicBezTo>
                    <a:pt x="261" y="457"/>
                    <a:pt x="262" y="459"/>
                    <a:pt x="264" y="464"/>
                  </a:cubicBezTo>
                  <a:cubicBezTo>
                    <a:pt x="265" y="469"/>
                    <a:pt x="265" y="473"/>
                    <a:pt x="269" y="476"/>
                  </a:cubicBezTo>
                  <a:cubicBezTo>
                    <a:pt x="269" y="475"/>
                    <a:pt x="270" y="475"/>
                    <a:pt x="270" y="474"/>
                  </a:cubicBezTo>
                  <a:cubicBezTo>
                    <a:pt x="270" y="470"/>
                    <a:pt x="267" y="468"/>
                    <a:pt x="267" y="464"/>
                  </a:cubicBezTo>
                  <a:cubicBezTo>
                    <a:pt x="267" y="460"/>
                    <a:pt x="267" y="460"/>
                    <a:pt x="267" y="460"/>
                  </a:cubicBezTo>
                  <a:cubicBezTo>
                    <a:pt x="267" y="457"/>
                    <a:pt x="266" y="455"/>
                    <a:pt x="265" y="452"/>
                  </a:cubicBezTo>
                  <a:cubicBezTo>
                    <a:pt x="265" y="448"/>
                    <a:pt x="265" y="445"/>
                    <a:pt x="261" y="443"/>
                  </a:cubicBezTo>
                  <a:close/>
                  <a:moveTo>
                    <a:pt x="242" y="520"/>
                  </a:moveTo>
                  <a:cubicBezTo>
                    <a:pt x="242" y="518"/>
                    <a:pt x="243" y="515"/>
                    <a:pt x="241" y="515"/>
                  </a:cubicBezTo>
                  <a:cubicBezTo>
                    <a:pt x="239" y="515"/>
                    <a:pt x="239" y="517"/>
                    <a:pt x="238" y="518"/>
                  </a:cubicBezTo>
                  <a:cubicBezTo>
                    <a:pt x="236" y="519"/>
                    <a:pt x="234" y="518"/>
                    <a:pt x="232" y="519"/>
                  </a:cubicBezTo>
                  <a:cubicBezTo>
                    <a:pt x="230" y="520"/>
                    <a:pt x="231" y="522"/>
                    <a:pt x="231" y="523"/>
                  </a:cubicBezTo>
                  <a:cubicBezTo>
                    <a:pt x="231" y="525"/>
                    <a:pt x="232" y="527"/>
                    <a:pt x="234" y="527"/>
                  </a:cubicBezTo>
                  <a:cubicBezTo>
                    <a:pt x="238" y="527"/>
                    <a:pt x="239" y="525"/>
                    <a:pt x="243" y="525"/>
                  </a:cubicBezTo>
                  <a:cubicBezTo>
                    <a:pt x="246" y="524"/>
                    <a:pt x="250" y="523"/>
                    <a:pt x="250" y="520"/>
                  </a:cubicBezTo>
                  <a:cubicBezTo>
                    <a:pt x="250" y="516"/>
                    <a:pt x="250" y="516"/>
                    <a:pt x="250" y="516"/>
                  </a:cubicBezTo>
                  <a:cubicBezTo>
                    <a:pt x="250" y="516"/>
                    <a:pt x="250" y="516"/>
                    <a:pt x="249" y="516"/>
                  </a:cubicBezTo>
                  <a:cubicBezTo>
                    <a:pt x="249" y="516"/>
                    <a:pt x="248" y="517"/>
                    <a:pt x="248" y="517"/>
                  </a:cubicBezTo>
                  <a:cubicBezTo>
                    <a:pt x="246" y="518"/>
                    <a:pt x="244" y="519"/>
                    <a:pt x="242" y="520"/>
                  </a:cubicBezTo>
                  <a:close/>
                  <a:moveTo>
                    <a:pt x="273" y="494"/>
                  </a:moveTo>
                  <a:cubicBezTo>
                    <a:pt x="272" y="494"/>
                    <a:pt x="271" y="495"/>
                    <a:pt x="269" y="495"/>
                  </a:cubicBezTo>
                  <a:cubicBezTo>
                    <a:pt x="265" y="495"/>
                    <a:pt x="265" y="495"/>
                    <a:pt x="265" y="495"/>
                  </a:cubicBezTo>
                  <a:cubicBezTo>
                    <a:pt x="265" y="496"/>
                    <a:pt x="265" y="496"/>
                    <a:pt x="265" y="496"/>
                  </a:cubicBezTo>
                  <a:cubicBezTo>
                    <a:pt x="265" y="498"/>
                    <a:pt x="267" y="499"/>
                    <a:pt x="268" y="500"/>
                  </a:cubicBezTo>
                  <a:cubicBezTo>
                    <a:pt x="269" y="503"/>
                    <a:pt x="269" y="505"/>
                    <a:pt x="269" y="508"/>
                  </a:cubicBezTo>
                  <a:cubicBezTo>
                    <a:pt x="269" y="510"/>
                    <a:pt x="267" y="511"/>
                    <a:pt x="267" y="514"/>
                  </a:cubicBezTo>
                  <a:cubicBezTo>
                    <a:pt x="267" y="516"/>
                    <a:pt x="269" y="517"/>
                    <a:pt x="269" y="519"/>
                  </a:cubicBezTo>
                  <a:cubicBezTo>
                    <a:pt x="269" y="525"/>
                    <a:pt x="269" y="525"/>
                    <a:pt x="269" y="525"/>
                  </a:cubicBezTo>
                  <a:cubicBezTo>
                    <a:pt x="269" y="526"/>
                    <a:pt x="270" y="527"/>
                    <a:pt x="271" y="527"/>
                  </a:cubicBezTo>
                  <a:cubicBezTo>
                    <a:pt x="272" y="527"/>
                    <a:pt x="272" y="526"/>
                    <a:pt x="272" y="526"/>
                  </a:cubicBezTo>
                  <a:cubicBezTo>
                    <a:pt x="274" y="524"/>
                    <a:pt x="275" y="523"/>
                    <a:pt x="275" y="521"/>
                  </a:cubicBezTo>
                  <a:cubicBezTo>
                    <a:pt x="275" y="516"/>
                    <a:pt x="275" y="516"/>
                    <a:pt x="275" y="516"/>
                  </a:cubicBezTo>
                  <a:cubicBezTo>
                    <a:pt x="275" y="513"/>
                    <a:pt x="281" y="512"/>
                    <a:pt x="281" y="509"/>
                  </a:cubicBezTo>
                  <a:cubicBezTo>
                    <a:pt x="281" y="507"/>
                    <a:pt x="281" y="505"/>
                    <a:pt x="279" y="505"/>
                  </a:cubicBezTo>
                  <a:cubicBezTo>
                    <a:pt x="278" y="505"/>
                    <a:pt x="278" y="506"/>
                    <a:pt x="277" y="506"/>
                  </a:cubicBezTo>
                  <a:cubicBezTo>
                    <a:pt x="276" y="506"/>
                    <a:pt x="275" y="504"/>
                    <a:pt x="275" y="503"/>
                  </a:cubicBezTo>
                  <a:cubicBezTo>
                    <a:pt x="275" y="499"/>
                    <a:pt x="275" y="499"/>
                    <a:pt x="275" y="499"/>
                  </a:cubicBezTo>
                  <a:cubicBezTo>
                    <a:pt x="275" y="497"/>
                    <a:pt x="274" y="496"/>
                    <a:pt x="273" y="494"/>
                  </a:cubicBezTo>
                  <a:close/>
                  <a:moveTo>
                    <a:pt x="250" y="529"/>
                  </a:moveTo>
                  <a:cubicBezTo>
                    <a:pt x="248" y="529"/>
                    <a:pt x="248" y="529"/>
                    <a:pt x="248" y="529"/>
                  </a:cubicBezTo>
                  <a:cubicBezTo>
                    <a:pt x="249" y="531"/>
                    <a:pt x="248" y="533"/>
                    <a:pt x="248" y="535"/>
                  </a:cubicBezTo>
                  <a:cubicBezTo>
                    <a:pt x="249" y="535"/>
                    <a:pt x="250" y="535"/>
                    <a:pt x="251" y="535"/>
                  </a:cubicBezTo>
                  <a:cubicBezTo>
                    <a:pt x="251" y="536"/>
                    <a:pt x="250" y="537"/>
                    <a:pt x="251" y="537"/>
                  </a:cubicBezTo>
                  <a:cubicBezTo>
                    <a:pt x="252" y="538"/>
                    <a:pt x="252" y="538"/>
                    <a:pt x="253" y="538"/>
                  </a:cubicBezTo>
                  <a:cubicBezTo>
                    <a:pt x="254" y="538"/>
                    <a:pt x="255" y="536"/>
                    <a:pt x="255" y="535"/>
                  </a:cubicBezTo>
                  <a:cubicBezTo>
                    <a:pt x="255" y="532"/>
                    <a:pt x="253" y="529"/>
                    <a:pt x="250" y="529"/>
                  </a:cubicBezTo>
                  <a:close/>
                  <a:moveTo>
                    <a:pt x="281" y="542"/>
                  </a:moveTo>
                  <a:cubicBezTo>
                    <a:pt x="280" y="544"/>
                    <a:pt x="279" y="545"/>
                    <a:pt x="279" y="547"/>
                  </a:cubicBezTo>
                  <a:cubicBezTo>
                    <a:pt x="279" y="550"/>
                    <a:pt x="280" y="552"/>
                    <a:pt x="280" y="555"/>
                  </a:cubicBezTo>
                  <a:cubicBezTo>
                    <a:pt x="280" y="556"/>
                    <a:pt x="279" y="557"/>
                    <a:pt x="279" y="558"/>
                  </a:cubicBezTo>
                  <a:cubicBezTo>
                    <a:pt x="279" y="561"/>
                    <a:pt x="282" y="562"/>
                    <a:pt x="285" y="562"/>
                  </a:cubicBezTo>
                  <a:cubicBezTo>
                    <a:pt x="287" y="562"/>
                    <a:pt x="288" y="561"/>
                    <a:pt x="288" y="559"/>
                  </a:cubicBezTo>
                  <a:cubicBezTo>
                    <a:pt x="288" y="558"/>
                    <a:pt x="286" y="557"/>
                    <a:pt x="286" y="556"/>
                  </a:cubicBezTo>
                  <a:cubicBezTo>
                    <a:pt x="286" y="554"/>
                    <a:pt x="286" y="552"/>
                    <a:pt x="286" y="550"/>
                  </a:cubicBezTo>
                  <a:cubicBezTo>
                    <a:pt x="286" y="549"/>
                    <a:pt x="284" y="548"/>
                    <a:pt x="283" y="546"/>
                  </a:cubicBezTo>
                  <a:cubicBezTo>
                    <a:pt x="282" y="545"/>
                    <a:pt x="282" y="544"/>
                    <a:pt x="281" y="542"/>
                  </a:cubicBezTo>
                  <a:close/>
                  <a:moveTo>
                    <a:pt x="275" y="571"/>
                  </a:moveTo>
                  <a:cubicBezTo>
                    <a:pt x="273" y="571"/>
                    <a:pt x="271" y="572"/>
                    <a:pt x="271" y="574"/>
                  </a:cubicBezTo>
                  <a:cubicBezTo>
                    <a:pt x="271" y="580"/>
                    <a:pt x="275" y="582"/>
                    <a:pt x="278" y="586"/>
                  </a:cubicBezTo>
                  <a:cubicBezTo>
                    <a:pt x="280" y="588"/>
                    <a:pt x="282" y="590"/>
                    <a:pt x="285" y="590"/>
                  </a:cubicBezTo>
                  <a:cubicBezTo>
                    <a:pt x="286" y="590"/>
                    <a:pt x="286" y="588"/>
                    <a:pt x="286" y="587"/>
                  </a:cubicBezTo>
                  <a:cubicBezTo>
                    <a:pt x="286" y="586"/>
                    <a:pt x="285" y="585"/>
                    <a:pt x="285" y="583"/>
                  </a:cubicBezTo>
                  <a:cubicBezTo>
                    <a:pt x="285" y="580"/>
                    <a:pt x="286" y="579"/>
                    <a:pt x="286" y="577"/>
                  </a:cubicBezTo>
                  <a:cubicBezTo>
                    <a:pt x="286" y="575"/>
                    <a:pt x="284" y="574"/>
                    <a:pt x="282" y="573"/>
                  </a:cubicBezTo>
                  <a:cubicBezTo>
                    <a:pt x="279" y="572"/>
                    <a:pt x="278" y="571"/>
                    <a:pt x="275" y="571"/>
                  </a:cubicBezTo>
                  <a:close/>
                  <a:moveTo>
                    <a:pt x="266" y="578"/>
                  </a:moveTo>
                  <a:cubicBezTo>
                    <a:pt x="266" y="577"/>
                    <a:pt x="265" y="575"/>
                    <a:pt x="264" y="575"/>
                  </a:cubicBezTo>
                  <a:cubicBezTo>
                    <a:pt x="260" y="575"/>
                    <a:pt x="259" y="579"/>
                    <a:pt x="259" y="582"/>
                  </a:cubicBezTo>
                  <a:cubicBezTo>
                    <a:pt x="259" y="586"/>
                    <a:pt x="259" y="586"/>
                    <a:pt x="259" y="586"/>
                  </a:cubicBezTo>
                  <a:cubicBezTo>
                    <a:pt x="259" y="588"/>
                    <a:pt x="258" y="589"/>
                    <a:pt x="257" y="590"/>
                  </a:cubicBezTo>
                  <a:cubicBezTo>
                    <a:pt x="256" y="592"/>
                    <a:pt x="257" y="594"/>
                    <a:pt x="257" y="596"/>
                  </a:cubicBezTo>
                  <a:cubicBezTo>
                    <a:pt x="257" y="598"/>
                    <a:pt x="256" y="599"/>
                    <a:pt x="257" y="601"/>
                  </a:cubicBezTo>
                  <a:cubicBezTo>
                    <a:pt x="257" y="601"/>
                    <a:pt x="257" y="602"/>
                    <a:pt x="258" y="602"/>
                  </a:cubicBezTo>
                  <a:cubicBezTo>
                    <a:pt x="259" y="602"/>
                    <a:pt x="259" y="600"/>
                    <a:pt x="259" y="599"/>
                  </a:cubicBezTo>
                  <a:cubicBezTo>
                    <a:pt x="260" y="597"/>
                    <a:pt x="261" y="596"/>
                    <a:pt x="261" y="595"/>
                  </a:cubicBezTo>
                  <a:cubicBezTo>
                    <a:pt x="261" y="590"/>
                    <a:pt x="261" y="590"/>
                    <a:pt x="261" y="590"/>
                  </a:cubicBezTo>
                  <a:cubicBezTo>
                    <a:pt x="261" y="585"/>
                    <a:pt x="266" y="583"/>
                    <a:pt x="266" y="578"/>
                  </a:cubicBezTo>
                  <a:close/>
                  <a:moveTo>
                    <a:pt x="249" y="572"/>
                  </a:moveTo>
                  <a:cubicBezTo>
                    <a:pt x="248" y="572"/>
                    <a:pt x="248" y="573"/>
                    <a:pt x="247" y="573"/>
                  </a:cubicBezTo>
                  <a:cubicBezTo>
                    <a:pt x="245" y="573"/>
                    <a:pt x="245" y="570"/>
                    <a:pt x="245" y="568"/>
                  </a:cubicBezTo>
                  <a:cubicBezTo>
                    <a:pt x="244" y="568"/>
                    <a:pt x="244" y="568"/>
                    <a:pt x="244" y="568"/>
                  </a:cubicBezTo>
                  <a:cubicBezTo>
                    <a:pt x="242" y="568"/>
                    <a:pt x="242" y="570"/>
                    <a:pt x="242" y="572"/>
                  </a:cubicBezTo>
                  <a:cubicBezTo>
                    <a:pt x="242" y="580"/>
                    <a:pt x="242" y="580"/>
                    <a:pt x="242" y="580"/>
                  </a:cubicBezTo>
                  <a:cubicBezTo>
                    <a:pt x="245" y="580"/>
                    <a:pt x="246" y="583"/>
                    <a:pt x="249" y="584"/>
                  </a:cubicBezTo>
                  <a:cubicBezTo>
                    <a:pt x="250" y="583"/>
                    <a:pt x="251" y="582"/>
                    <a:pt x="251" y="581"/>
                  </a:cubicBezTo>
                  <a:cubicBezTo>
                    <a:pt x="251" y="577"/>
                    <a:pt x="250" y="575"/>
                    <a:pt x="249" y="572"/>
                  </a:cubicBezTo>
                  <a:close/>
                  <a:moveTo>
                    <a:pt x="290" y="636"/>
                  </a:moveTo>
                  <a:cubicBezTo>
                    <a:pt x="287" y="639"/>
                    <a:pt x="282" y="639"/>
                    <a:pt x="282" y="643"/>
                  </a:cubicBezTo>
                  <a:cubicBezTo>
                    <a:pt x="282" y="645"/>
                    <a:pt x="282" y="645"/>
                    <a:pt x="282" y="645"/>
                  </a:cubicBezTo>
                  <a:cubicBezTo>
                    <a:pt x="284" y="645"/>
                    <a:pt x="284" y="645"/>
                    <a:pt x="284" y="645"/>
                  </a:cubicBezTo>
                  <a:cubicBezTo>
                    <a:pt x="287" y="645"/>
                    <a:pt x="288" y="644"/>
                    <a:pt x="291" y="644"/>
                  </a:cubicBezTo>
                  <a:cubicBezTo>
                    <a:pt x="291" y="641"/>
                    <a:pt x="291" y="639"/>
                    <a:pt x="290" y="636"/>
                  </a:cubicBezTo>
                  <a:close/>
                  <a:moveTo>
                    <a:pt x="261" y="647"/>
                  </a:moveTo>
                  <a:cubicBezTo>
                    <a:pt x="259" y="646"/>
                    <a:pt x="259" y="643"/>
                    <a:pt x="257" y="643"/>
                  </a:cubicBezTo>
                  <a:cubicBezTo>
                    <a:pt x="255" y="643"/>
                    <a:pt x="255" y="644"/>
                    <a:pt x="253" y="645"/>
                  </a:cubicBezTo>
                  <a:cubicBezTo>
                    <a:pt x="252" y="647"/>
                    <a:pt x="251" y="647"/>
                    <a:pt x="250" y="649"/>
                  </a:cubicBezTo>
                  <a:cubicBezTo>
                    <a:pt x="253" y="651"/>
                    <a:pt x="256" y="649"/>
                    <a:pt x="259" y="652"/>
                  </a:cubicBezTo>
                  <a:cubicBezTo>
                    <a:pt x="260" y="653"/>
                    <a:pt x="260" y="654"/>
                    <a:pt x="260" y="656"/>
                  </a:cubicBezTo>
                  <a:cubicBezTo>
                    <a:pt x="261" y="659"/>
                    <a:pt x="262" y="660"/>
                    <a:pt x="262" y="663"/>
                  </a:cubicBezTo>
                  <a:cubicBezTo>
                    <a:pt x="262" y="665"/>
                    <a:pt x="263" y="665"/>
                    <a:pt x="263" y="666"/>
                  </a:cubicBezTo>
                  <a:cubicBezTo>
                    <a:pt x="265" y="664"/>
                    <a:pt x="267" y="662"/>
                    <a:pt x="267" y="659"/>
                  </a:cubicBezTo>
                  <a:cubicBezTo>
                    <a:pt x="267" y="657"/>
                    <a:pt x="266" y="657"/>
                    <a:pt x="266" y="655"/>
                  </a:cubicBezTo>
                  <a:cubicBezTo>
                    <a:pt x="265" y="653"/>
                    <a:pt x="265" y="652"/>
                    <a:pt x="264" y="651"/>
                  </a:cubicBezTo>
                  <a:cubicBezTo>
                    <a:pt x="264" y="650"/>
                    <a:pt x="263" y="650"/>
                    <a:pt x="262" y="650"/>
                  </a:cubicBezTo>
                  <a:cubicBezTo>
                    <a:pt x="261" y="649"/>
                    <a:pt x="261" y="649"/>
                    <a:pt x="261" y="647"/>
                  </a:cubicBezTo>
                  <a:close/>
                  <a:moveTo>
                    <a:pt x="263" y="716"/>
                  </a:moveTo>
                  <a:cubicBezTo>
                    <a:pt x="263" y="712"/>
                    <a:pt x="263" y="712"/>
                    <a:pt x="263" y="712"/>
                  </a:cubicBezTo>
                  <a:cubicBezTo>
                    <a:pt x="256" y="712"/>
                    <a:pt x="256" y="712"/>
                    <a:pt x="256" y="712"/>
                  </a:cubicBezTo>
                  <a:cubicBezTo>
                    <a:pt x="256" y="713"/>
                    <a:pt x="256" y="713"/>
                    <a:pt x="256" y="713"/>
                  </a:cubicBezTo>
                  <a:cubicBezTo>
                    <a:pt x="257" y="714"/>
                    <a:pt x="258" y="715"/>
                    <a:pt x="258" y="717"/>
                  </a:cubicBezTo>
                  <a:cubicBezTo>
                    <a:pt x="256" y="721"/>
                    <a:pt x="256" y="721"/>
                    <a:pt x="256" y="721"/>
                  </a:cubicBezTo>
                  <a:cubicBezTo>
                    <a:pt x="256" y="723"/>
                    <a:pt x="256" y="723"/>
                    <a:pt x="256" y="723"/>
                  </a:cubicBezTo>
                  <a:cubicBezTo>
                    <a:pt x="259" y="723"/>
                    <a:pt x="259" y="723"/>
                    <a:pt x="259" y="723"/>
                  </a:cubicBezTo>
                  <a:cubicBezTo>
                    <a:pt x="260" y="723"/>
                    <a:pt x="260" y="722"/>
                    <a:pt x="260" y="722"/>
                  </a:cubicBezTo>
                  <a:cubicBezTo>
                    <a:pt x="262" y="720"/>
                    <a:pt x="263" y="719"/>
                    <a:pt x="263" y="716"/>
                  </a:cubicBezTo>
                  <a:close/>
                  <a:moveTo>
                    <a:pt x="265" y="728"/>
                  </a:moveTo>
                  <a:cubicBezTo>
                    <a:pt x="264" y="728"/>
                    <a:pt x="264" y="727"/>
                    <a:pt x="264" y="727"/>
                  </a:cubicBezTo>
                  <a:cubicBezTo>
                    <a:pt x="261" y="727"/>
                    <a:pt x="261" y="730"/>
                    <a:pt x="259" y="732"/>
                  </a:cubicBezTo>
                  <a:cubicBezTo>
                    <a:pt x="257" y="736"/>
                    <a:pt x="255" y="737"/>
                    <a:pt x="255" y="741"/>
                  </a:cubicBezTo>
                  <a:cubicBezTo>
                    <a:pt x="255" y="744"/>
                    <a:pt x="255" y="744"/>
                    <a:pt x="255" y="744"/>
                  </a:cubicBezTo>
                  <a:cubicBezTo>
                    <a:pt x="256" y="744"/>
                    <a:pt x="256" y="744"/>
                    <a:pt x="256" y="744"/>
                  </a:cubicBezTo>
                  <a:cubicBezTo>
                    <a:pt x="257" y="742"/>
                    <a:pt x="259" y="742"/>
                    <a:pt x="260" y="741"/>
                  </a:cubicBezTo>
                  <a:cubicBezTo>
                    <a:pt x="261" y="740"/>
                    <a:pt x="261" y="738"/>
                    <a:pt x="262" y="736"/>
                  </a:cubicBezTo>
                  <a:cubicBezTo>
                    <a:pt x="265" y="735"/>
                    <a:pt x="267" y="734"/>
                    <a:pt x="267" y="731"/>
                  </a:cubicBezTo>
                  <a:cubicBezTo>
                    <a:pt x="267" y="729"/>
                    <a:pt x="267" y="729"/>
                    <a:pt x="267" y="729"/>
                  </a:cubicBezTo>
                  <a:cubicBezTo>
                    <a:pt x="266" y="729"/>
                    <a:pt x="266" y="728"/>
                    <a:pt x="265" y="728"/>
                  </a:cubicBezTo>
                  <a:close/>
                  <a:moveTo>
                    <a:pt x="223" y="0"/>
                  </a:moveTo>
                  <a:cubicBezTo>
                    <a:pt x="224" y="4"/>
                    <a:pt x="225" y="7"/>
                    <a:pt x="225" y="10"/>
                  </a:cubicBezTo>
                  <a:cubicBezTo>
                    <a:pt x="225" y="18"/>
                    <a:pt x="219" y="22"/>
                    <a:pt x="219" y="30"/>
                  </a:cubicBezTo>
                  <a:cubicBezTo>
                    <a:pt x="219" y="35"/>
                    <a:pt x="221" y="38"/>
                    <a:pt x="225" y="42"/>
                  </a:cubicBezTo>
                  <a:cubicBezTo>
                    <a:pt x="230" y="48"/>
                    <a:pt x="233" y="51"/>
                    <a:pt x="238" y="56"/>
                  </a:cubicBezTo>
                  <a:cubicBezTo>
                    <a:pt x="244" y="60"/>
                    <a:pt x="248" y="63"/>
                    <a:pt x="251" y="70"/>
                  </a:cubicBezTo>
                  <a:cubicBezTo>
                    <a:pt x="253" y="74"/>
                    <a:pt x="251" y="78"/>
                    <a:pt x="255" y="80"/>
                  </a:cubicBezTo>
                  <a:cubicBezTo>
                    <a:pt x="260" y="85"/>
                    <a:pt x="263" y="88"/>
                    <a:pt x="268" y="92"/>
                  </a:cubicBezTo>
                  <a:cubicBezTo>
                    <a:pt x="273" y="97"/>
                    <a:pt x="276" y="99"/>
                    <a:pt x="282" y="104"/>
                  </a:cubicBezTo>
                  <a:cubicBezTo>
                    <a:pt x="284" y="106"/>
                    <a:pt x="288" y="106"/>
                    <a:pt x="289" y="109"/>
                  </a:cubicBezTo>
                  <a:cubicBezTo>
                    <a:pt x="290" y="115"/>
                    <a:pt x="289" y="118"/>
                    <a:pt x="289" y="124"/>
                  </a:cubicBezTo>
                  <a:cubicBezTo>
                    <a:pt x="289" y="131"/>
                    <a:pt x="292" y="134"/>
                    <a:pt x="295" y="141"/>
                  </a:cubicBezTo>
                  <a:cubicBezTo>
                    <a:pt x="299" y="149"/>
                    <a:pt x="301" y="155"/>
                    <a:pt x="302" y="165"/>
                  </a:cubicBezTo>
                  <a:cubicBezTo>
                    <a:pt x="303" y="165"/>
                    <a:pt x="304" y="165"/>
                    <a:pt x="305" y="165"/>
                  </a:cubicBezTo>
                  <a:cubicBezTo>
                    <a:pt x="310" y="165"/>
                    <a:pt x="310" y="157"/>
                    <a:pt x="316" y="157"/>
                  </a:cubicBezTo>
                  <a:cubicBezTo>
                    <a:pt x="319" y="157"/>
                    <a:pt x="318" y="162"/>
                    <a:pt x="318" y="165"/>
                  </a:cubicBezTo>
                  <a:cubicBezTo>
                    <a:pt x="318" y="170"/>
                    <a:pt x="312" y="171"/>
                    <a:pt x="310" y="176"/>
                  </a:cubicBezTo>
                  <a:cubicBezTo>
                    <a:pt x="306" y="186"/>
                    <a:pt x="300" y="190"/>
                    <a:pt x="300" y="200"/>
                  </a:cubicBezTo>
                  <a:cubicBezTo>
                    <a:pt x="300" y="233"/>
                    <a:pt x="300" y="233"/>
                    <a:pt x="300" y="233"/>
                  </a:cubicBezTo>
                  <a:cubicBezTo>
                    <a:pt x="300" y="236"/>
                    <a:pt x="297" y="237"/>
                    <a:pt x="295" y="239"/>
                  </a:cubicBezTo>
                  <a:cubicBezTo>
                    <a:pt x="291" y="246"/>
                    <a:pt x="286" y="249"/>
                    <a:pt x="279" y="253"/>
                  </a:cubicBezTo>
                  <a:cubicBezTo>
                    <a:pt x="271" y="258"/>
                    <a:pt x="263" y="261"/>
                    <a:pt x="263" y="271"/>
                  </a:cubicBezTo>
                  <a:cubicBezTo>
                    <a:pt x="263" y="274"/>
                    <a:pt x="262" y="276"/>
                    <a:pt x="262" y="280"/>
                  </a:cubicBezTo>
                  <a:cubicBezTo>
                    <a:pt x="263" y="289"/>
                    <a:pt x="267" y="294"/>
                    <a:pt x="271" y="303"/>
                  </a:cubicBezTo>
                  <a:cubicBezTo>
                    <a:pt x="273" y="308"/>
                    <a:pt x="274" y="311"/>
                    <a:pt x="277" y="316"/>
                  </a:cubicBezTo>
                  <a:cubicBezTo>
                    <a:pt x="282" y="324"/>
                    <a:pt x="288" y="325"/>
                    <a:pt x="294" y="332"/>
                  </a:cubicBezTo>
                  <a:cubicBezTo>
                    <a:pt x="298" y="339"/>
                    <a:pt x="302" y="343"/>
                    <a:pt x="308" y="348"/>
                  </a:cubicBezTo>
                  <a:cubicBezTo>
                    <a:pt x="314" y="352"/>
                    <a:pt x="317" y="355"/>
                    <a:pt x="322" y="361"/>
                  </a:cubicBezTo>
                  <a:cubicBezTo>
                    <a:pt x="335" y="376"/>
                    <a:pt x="338" y="390"/>
                    <a:pt x="339" y="410"/>
                  </a:cubicBezTo>
                  <a:cubicBezTo>
                    <a:pt x="339" y="414"/>
                    <a:pt x="341" y="415"/>
                    <a:pt x="341" y="419"/>
                  </a:cubicBezTo>
                  <a:cubicBezTo>
                    <a:pt x="341" y="451"/>
                    <a:pt x="341" y="451"/>
                    <a:pt x="341" y="451"/>
                  </a:cubicBezTo>
                  <a:cubicBezTo>
                    <a:pt x="341" y="476"/>
                    <a:pt x="355" y="487"/>
                    <a:pt x="359" y="512"/>
                  </a:cubicBezTo>
                  <a:cubicBezTo>
                    <a:pt x="361" y="524"/>
                    <a:pt x="365" y="530"/>
                    <a:pt x="370" y="542"/>
                  </a:cubicBezTo>
                  <a:cubicBezTo>
                    <a:pt x="375" y="553"/>
                    <a:pt x="388" y="555"/>
                    <a:pt x="388" y="568"/>
                  </a:cubicBezTo>
                  <a:cubicBezTo>
                    <a:pt x="388" y="571"/>
                    <a:pt x="386" y="572"/>
                    <a:pt x="384" y="574"/>
                  </a:cubicBezTo>
                  <a:cubicBezTo>
                    <a:pt x="381" y="579"/>
                    <a:pt x="379" y="582"/>
                    <a:pt x="377" y="588"/>
                  </a:cubicBezTo>
                  <a:cubicBezTo>
                    <a:pt x="376" y="596"/>
                    <a:pt x="370" y="599"/>
                    <a:pt x="366" y="605"/>
                  </a:cubicBezTo>
                  <a:cubicBezTo>
                    <a:pt x="361" y="611"/>
                    <a:pt x="359" y="615"/>
                    <a:pt x="355" y="621"/>
                  </a:cubicBezTo>
                  <a:cubicBezTo>
                    <a:pt x="348" y="634"/>
                    <a:pt x="343" y="639"/>
                    <a:pt x="335" y="652"/>
                  </a:cubicBezTo>
                  <a:cubicBezTo>
                    <a:pt x="328" y="665"/>
                    <a:pt x="328" y="673"/>
                    <a:pt x="323" y="686"/>
                  </a:cubicBezTo>
                  <a:cubicBezTo>
                    <a:pt x="318" y="699"/>
                    <a:pt x="304" y="700"/>
                    <a:pt x="299" y="713"/>
                  </a:cubicBezTo>
                  <a:cubicBezTo>
                    <a:pt x="299" y="713"/>
                    <a:pt x="299" y="713"/>
                    <a:pt x="299" y="713"/>
                  </a:cubicBezTo>
                  <a:cubicBezTo>
                    <a:pt x="298" y="713"/>
                    <a:pt x="298" y="714"/>
                    <a:pt x="297" y="714"/>
                  </a:cubicBezTo>
                  <a:cubicBezTo>
                    <a:pt x="295" y="716"/>
                    <a:pt x="296" y="718"/>
                    <a:pt x="295" y="720"/>
                  </a:cubicBezTo>
                  <a:cubicBezTo>
                    <a:pt x="294" y="722"/>
                    <a:pt x="295" y="724"/>
                    <a:pt x="294" y="727"/>
                  </a:cubicBezTo>
                  <a:cubicBezTo>
                    <a:pt x="293" y="730"/>
                    <a:pt x="292" y="732"/>
                    <a:pt x="291" y="735"/>
                  </a:cubicBezTo>
                  <a:cubicBezTo>
                    <a:pt x="288" y="734"/>
                    <a:pt x="287" y="732"/>
                    <a:pt x="287" y="729"/>
                  </a:cubicBezTo>
                  <a:cubicBezTo>
                    <a:pt x="287" y="724"/>
                    <a:pt x="287" y="724"/>
                    <a:pt x="287" y="724"/>
                  </a:cubicBezTo>
                  <a:cubicBezTo>
                    <a:pt x="287" y="721"/>
                    <a:pt x="287" y="719"/>
                    <a:pt x="286" y="717"/>
                  </a:cubicBezTo>
                  <a:cubicBezTo>
                    <a:pt x="286" y="718"/>
                    <a:pt x="285" y="718"/>
                    <a:pt x="285" y="719"/>
                  </a:cubicBezTo>
                  <a:cubicBezTo>
                    <a:pt x="284" y="718"/>
                    <a:pt x="284" y="718"/>
                    <a:pt x="284" y="718"/>
                  </a:cubicBezTo>
                  <a:cubicBezTo>
                    <a:pt x="283" y="716"/>
                    <a:pt x="282" y="715"/>
                    <a:pt x="282" y="713"/>
                  </a:cubicBezTo>
                  <a:cubicBezTo>
                    <a:pt x="282" y="708"/>
                    <a:pt x="283" y="705"/>
                    <a:pt x="283" y="699"/>
                  </a:cubicBezTo>
                  <a:cubicBezTo>
                    <a:pt x="283" y="686"/>
                    <a:pt x="283" y="686"/>
                    <a:pt x="283" y="686"/>
                  </a:cubicBezTo>
                  <a:cubicBezTo>
                    <a:pt x="283" y="683"/>
                    <a:pt x="282" y="682"/>
                    <a:pt x="282" y="679"/>
                  </a:cubicBezTo>
                  <a:cubicBezTo>
                    <a:pt x="281" y="677"/>
                    <a:pt x="280" y="677"/>
                    <a:pt x="280" y="675"/>
                  </a:cubicBezTo>
                  <a:cubicBezTo>
                    <a:pt x="280" y="672"/>
                    <a:pt x="281" y="670"/>
                    <a:pt x="284" y="670"/>
                  </a:cubicBezTo>
                  <a:cubicBezTo>
                    <a:pt x="286" y="670"/>
                    <a:pt x="286" y="673"/>
                    <a:pt x="289" y="673"/>
                  </a:cubicBezTo>
                  <a:cubicBezTo>
                    <a:pt x="292" y="673"/>
                    <a:pt x="292" y="670"/>
                    <a:pt x="293" y="668"/>
                  </a:cubicBezTo>
                  <a:cubicBezTo>
                    <a:pt x="294" y="666"/>
                    <a:pt x="297" y="665"/>
                    <a:pt x="297" y="663"/>
                  </a:cubicBezTo>
                  <a:cubicBezTo>
                    <a:pt x="297" y="662"/>
                    <a:pt x="296" y="662"/>
                    <a:pt x="296" y="661"/>
                  </a:cubicBezTo>
                  <a:cubicBezTo>
                    <a:pt x="295" y="660"/>
                    <a:pt x="295" y="658"/>
                    <a:pt x="295" y="656"/>
                  </a:cubicBezTo>
                  <a:cubicBezTo>
                    <a:pt x="295" y="654"/>
                    <a:pt x="298" y="653"/>
                    <a:pt x="300" y="652"/>
                  </a:cubicBezTo>
                  <a:cubicBezTo>
                    <a:pt x="301" y="653"/>
                    <a:pt x="301" y="655"/>
                    <a:pt x="302" y="657"/>
                  </a:cubicBezTo>
                  <a:cubicBezTo>
                    <a:pt x="303" y="657"/>
                    <a:pt x="303" y="659"/>
                    <a:pt x="304" y="659"/>
                  </a:cubicBezTo>
                  <a:cubicBezTo>
                    <a:pt x="306" y="659"/>
                    <a:pt x="307" y="656"/>
                    <a:pt x="307" y="654"/>
                  </a:cubicBezTo>
                  <a:cubicBezTo>
                    <a:pt x="307" y="645"/>
                    <a:pt x="307" y="645"/>
                    <a:pt x="307" y="645"/>
                  </a:cubicBezTo>
                  <a:cubicBezTo>
                    <a:pt x="303" y="644"/>
                    <a:pt x="303" y="640"/>
                    <a:pt x="303" y="636"/>
                  </a:cubicBezTo>
                  <a:cubicBezTo>
                    <a:pt x="303" y="631"/>
                    <a:pt x="303" y="631"/>
                    <a:pt x="303" y="631"/>
                  </a:cubicBezTo>
                  <a:cubicBezTo>
                    <a:pt x="303" y="629"/>
                    <a:pt x="304" y="628"/>
                    <a:pt x="305" y="626"/>
                  </a:cubicBezTo>
                  <a:cubicBezTo>
                    <a:pt x="306" y="625"/>
                    <a:pt x="305" y="624"/>
                    <a:pt x="305" y="622"/>
                  </a:cubicBezTo>
                  <a:cubicBezTo>
                    <a:pt x="306" y="621"/>
                    <a:pt x="306" y="620"/>
                    <a:pt x="306" y="618"/>
                  </a:cubicBezTo>
                  <a:cubicBezTo>
                    <a:pt x="306" y="615"/>
                    <a:pt x="304" y="613"/>
                    <a:pt x="304" y="610"/>
                  </a:cubicBezTo>
                  <a:cubicBezTo>
                    <a:pt x="303" y="608"/>
                    <a:pt x="303" y="608"/>
                    <a:pt x="303" y="608"/>
                  </a:cubicBezTo>
                  <a:cubicBezTo>
                    <a:pt x="305" y="604"/>
                    <a:pt x="308" y="603"/>
                    <a:pt x="308" y="599"/>
                  </a:cubicBezTo>
                  <a:cubicBezTo>
                    <a:pt x="308" y="596"/>
                    <a:pt x="308" y="596"/>
                    <a:pt x="308" y="596"/>
                  </a:cubicBezTo>
                  <a:cubicBezTo>
                    <a:pt x="304" y="596"/>
                    <a:pt x="304" y="596"/>
                    <a:pt x="304" y="596"/>
                  </a:cubicBezTo>
                  <a:cubicBezTo>
                    <a:pt x="304" y="590"/>
                    <a:pt x="304" y="590"/>
                    <a:pt x="304" y="590"/>
                  </a:cubicBezTo>
                  <a:cubicBezTo>
                    <a:pt x="304" y="589"/>
                    <a:pt x="305" y="589"/>
                    <a:pt x="306" y="588"/>
                  </a:cubicBezTo>
                  <a:cubicBezTo>
                    <a:pt x="306" y="585"/>
                    <a:pt x="306" y="583"/>
                    <a:pt x="308" y="581"/>
                  </a:cubicBezTo>
                  <a:cubicBezTo>
                    <a:pt x="308" y="581"/>
                    <a:pt x="308" y="580"/>
                    <a:pt x="309" y="580"/>
                  </a:cubicBezTo>
                  <a:cubicBezTo>
                    <a:pt x="311" y="579"/>
                    <a:pt x="316" y="581"/>
                    <a:pt x="316" y="578"/>
                  </a:cubicBezTo>
                  <a:cubicBezTo>
                    <a:pt x="316" y="577"/>
                    <a:pt x="315" y="577"/>
                    <a:pt x="315" y="575"/>
                  </a:cubicBezTo>
                  <a:cubicBezTo>
                    <a:pt x="315" y="573"/>
                    <a:pt x="316" y="572"/>
                    <a:pt x="316" y="569"/>
                  </a:cubicBezTo>
                  <a:cubicBezTo>
                    <a:pt x="316" y="566"/>
                    <a:pt x="313" y="566"/>
                    <a:pt x="311" y="564"/>
                  </a:cubicBezTo>
                  <a:cubicBezTo>
                    <a:pt x="310" y="563"/>
                    <a:pt x="311" y="562"/>
                    <a:pt x="310" y="561"/>
                  </a:cubicBezTo>
                  <a:cubicBezTo>
                    <a:pt x="310" y="557"/>
                    <a:pt x="309" y="554"/>
                    <a:pt x="306" y="553"/>
                  </a:cubicBezTo>
                  <a:cubicBezTo>
                    <a:pt x="306" y="551"/>
                    <a:pt x="309" y="551"/>
                    <a:pt x="311" y="550"/>
                  </a:cubicBezTo>
                  <a:cubicBezTo>
                    <a:pt x="311" y="548"/>
                    <a:pt x="310" y="547"/>
                    <a:pt x="309" y="546"/>
                  </a:cubicBezTo>
                  <a:cubicBezTo>
                    <a:pt x="307" y="545"/>
                    <a:pt x="306" y="545"/>
                    <a:pt x="304" y="545"/>
                  </a:cubicBezTo>
                  <a:cubicBezTo>
                    <a:pt x="304" y="542"/>
                    <a:pt x="304" y="541"/>
                    <a:pt x="304" y="538"/>
                  </a:cubicBezTo>
                  <a:cubicBezTo>
                    <a:pt x="305" y="538"/>
                    <a:pt x="306" y="538"/>
                    <a:pt x="306" y="537"/>
                  </a:cubicBezTo>
                  <a:cubicBezTo>
                    <a:pt x="306" y="536"/>
                    <a:pt x="306" y="535"/>
                    <a:pt x="306" y="534"/>
                  </a:cubicBezTo>
                  <a:cubicBezTo>
                    <a:pt x="303" y="534"/>
                    <a:pt x="301" y="533"/>
                    <a:pt x="300" y="531"/>
                  </a:cubicBezTo>
                  <a:cubicBezTo>
                    <a:pt x="299" y="530"/>
                    <a:pt x="297" y="531"/>
                    <a:pt x="297" y="529"/>
                  </a:cubicBezTo>
                  <a:cubicBezTo>
                    <a:pt x="297" y="527"/>
                    <a:pt x="299" y="527"/>
                    <a:pt x="301" y="527"/>
                  </a:cubicBezTo>
                  <a:cubicBezTo>
                    <a:pt x="303" y="527"/>
                    <a:pt x="303" y="525"/>
                    <a:pt x="305" y="525"/>
                  </a:cubicBezTo>
                  <a:cubicBezTo>
                    <a:pt x="310" y="525"/>
                    <a:pt x="310" y="525"/>
                    <a:pt x="310" y="525"/>
                  </a:cubicBezTo>
                  <a:cubicBezTo>
                    <a:pt x="311" y="525"/>
                    <a:pt x="311" y="525"/>
                    <a:pt x="311" y="524"/>
                  </a:cubicBezTo>
                  <a:cubicBezTo>
                    <a:pt x="308" y="522"/>
                    <a:pt x="307" y="519"/>
                    <a:pt x="304" y="518"/>
                  </a:cubicBezTo>
                  <a:cubicBezTo>
                    <a:pt x="302" y="517"/>
                    <a:pt x="301" y="516"/>
                    <a:pt x="300" y="514"/>
                  </a:cubicBezTo>
                  <a:cubicBezTo>
                    <a:pt x="299" y="513"/>
                    <a:pt x="298" y="512"/>
                    <a:pt x="298" y="511"/>
                  </a:cubicBezTo>
                  <a:cubicBezTo>
                    <a:pt x="298" y="510"/>
                    <a:pt x="300" y="510"/>
                    <a:pt x="301" y="510"/>
                  </a:cubicBezTo>
                  <a:cubicBezTo>
                    <a:pt x="302" y="510"/>
                    <a:pt x="303" y="510"/>
                    <a:pt x="303" y="510"/>
                  </a:cubicBezTo>
                  <a:cubicBezTo>
                    <a:pt x="304" y="510"/>
                    <a:pt x="305" y="510"/>
                    <a:pt x="306" y="509"/>
                  </a:cubicBezTo>
                  <a:cubicBezTo>
                    <a:pt x="305" y="508"/>
                    <a:pt x="305" y="507"/>
                    <a:pt x="305" y="505"/>
                  </a:cubicBezTo>
                  <a:cubicBezTo>
                    <a:pt x="304" y="502"/>
                    <a:pt x="302" y="501"/>
                    <a:pt x="301" y="498"/>
                  </a:cubicBezTo>
                  <a:cubicBezTo>
                    <a:pt x="301" y="496"/>
                    <a:pt x="300" y="495"/>
                    <a:pt x="299" y="494"/>
                  </a:cubicBezTo>
                  <a:cubicBezTo>
                    <a:pt x="299" y="492"/>
                    <a:pt x="299" y="491"/>
                    <a:pt x="298" y="489"/>
                  </a:cubicBezTo>
                  <a:cubicBezTo>
                    <a:pt x="298" y="487"/>
                    <a:pt x="297" y="487"/>
                    <a:pt x="297" y="485"/>
                  </a:cubicBezTo>
                  <a:cubicBezTo>
                    <a:pt x="297" y="482"/>
                    <a:pt x="299" y="481"/>
                    <a:pt x="300" y="478"/>
                  </a:cubicBezTo>
                  <a:cubicBezTo>
                    <a:pt x="299" y="478"/>
                    <a:pt x="299" y="477"/>
                    <a:pt x="299" y="476"/>
                  </a:cubicBezTo>
                  <a:cubicBezTo>
                    <a:pt x="299" y="475"/>
                    <a:pt x="300" y="475"/>
                    <a:pt x="300" y="474"/>
                  </a:cubicBezTo>
                  <a:cubicBezTo>
                    <a:pt x="300" y="471"/>
                    <a:pt x="297" y="470"/>
                    <a:pt x="294" y="470"/>
                  </a:cubicBezTo>
                  <a:cubicBezTo>
                    <a:pt x="294" y="464"/>
                    <a:pt x="294" y="464"/>
                    <a:pt x="294" y="464"/>
                  </a:cubicBezTo>
                  <a:cubicBezTo>
                    <a:pt x="294" y="463"/>
                    <a:pt x="293" y="463"/>
                    <a:pt x="293" y="462"/>
                  </a:cubicBezTo>
                  <a:cubicBezTo>
                    <a:pt x="293" y="459"/>
                    <a:pt x="298" y="460"/>
                    <a:pt x="298" y="457"/>
                  </a:cubicBezTo>
                  <a:cubicBezTo>
                    <a:pt x="298" y="456"/>
                    <a:pt x="298" y="456"/>
                    <a:pt x="298" y="455"/>
                  </a:cubicBezTo>
                  <a:cubicBezTo>
                    <a:pt x="296" y="455"/>
                    <a:pt x="295" y="455"/>
                    <a:pt x="294" y="454"/>
                  </a:cubicBezTo>
                  <a:cubicBezTo>
                    <a:pt x="292" y="452"/>
                    <a:pt x="293" y="451"/>
                    <a:pt x="292" y="449"/>
                  </a:cubicBezTo>
                  <a:cubicBezTo>
                    <a:pt x="291" y="447"/>
                    <a:pt x="289" y="446"/>
                    <a:pt x="287" y="445"/>
                  </a:cubicBezTo>
                  <a:cubicBezTo>
                    <a:pt x="286" y="444"/>
                    <a:pt x="284" y="443"/>
                    <a:pt x="284" y="442"/>
                  </a:cubicBezTo>
                  <a:cubicBezTo>
                    <a:pt x="284" y="440"/>
                    <a:pt x="285" y="440"/>
                    <a:pt x="285" y="438"/>
                  </a:cubicBezTo>
                  <a:cubicBezTo>
                    <a:pt x="285" y="433"/>
                    <a:pt x="282" y="430"/>
                    <a:pt x="280" y="426"/>
                  </a:cubicBezTo>
                  <a:cubicBezTo>
                    <a:pt x="278" y="424"/>
                    <a:pt x="276" y="423"/>
                    <a:pt x="276" y="421"/>
                  </a:cubicBezTo>
                  <a:cubicBezTo>
                    <a:pt x="276" y="418"/>
                    <a:pt x="276" y="418"/>
                    <a:pt x="276" y="418"/>
                  </a:cubicBezTo>
                  <a:cubicBezTo>
                    <a:pt x="276" y="416"/>
                    <a:pt x="275" y="416"/>
                    <a:pt x="274" y="415"/>
                  </a:cubicBezTo>
                  <a:cubicBezTo>
                    <a:pt x="273" y="414"/>
                    <a:pt x="273" y="412"/>
                    <a:pt x="273" y="411"/>
                  </a:cubicBezTo>
                  <a:cubicBezTo>
                    <a:pt x="273" y="407"/>
                    <a:pt x="273" y="407"/>
                    <a:pt x="273" y="407"/>
                  </a:cubicBezTo>
                  <a:cubicBezTo>
                    <a:pt x="273" y="404"/>
                    <a:pt x="269" y="405"/>
                    <a:pt x="267" y="402"/>
                  </a:cubicBezTo>
                  <a:cubicBezTo>
                    <a:pt x="266" y="399"/>
                    <a:pt x="265" y="397"/>
                    <a:pt x="265" y="394"/>
                  </a:cubicBezTo>
                  <a:cubicBezTo>
                    <a:pt x="264" y="390"/>
                    <a:pt x="265" y="387"/>
                    <a:pt x="263" y="383"/>
                  </a:cubicBezTo>
                  <a:cubicBezTo>
                    <a:pt x="262" y="381"/>
                    <a:pt x="261" y="380"/>
                    <a:pt x="261" y="378"/>
                  </a:cubicBezTo>
                  <a:cubicBezTo>
                    <a:pt x="259" y="377"/>
                    <a:pt x="259" y="377"/>
                    <a:pt x="259" y="377"/>
                  </a:cubicBezTo>
                  <a:cubicBezTo>
                    <a:pt x="257" y="379"/>
                    <a:pt x="256" y="382"/>
                    <a:pt x="256" y="385"/>
                  </a:cubicBezTo>
                  <a:cubicBezTo>
                    <a:pt x="256" y="388"/>
                    <a:pt x="258" y="390"/>
                    <a:pt x="258" y="393"/>
                  </a:cubicBezTo>
                  <a:cubicBezTo>
                    <a:pt x="258" y="396"/>
                    <a:pt x="256" y="397"/>
                    <a:pt x="256" y="399"/>
                  </a:cubicBezTo>
                  <a:cubicBezTo>
                    <a:pt x="256" y="402"/>
                    <a:pt x="259" y="402"/>
                    <a:pt x="259" y="405"/>
                  </a:cubicBezTo>
                  <a:cubicBezTo>
                    <a:pt x="259" y="409"/>
                    <a:pt x="258" y="410"/>
                    <a:pt x="257" y="414"/>
                  </a:cubicBezTo>
                  <a:cubicBezTo>
                    <a:pt x="256" y="414"/>
                    <a:pt x="256" y="414"/>
                    <a:pt x="256" y="414"/>
                  </a:cubicBezTo>
                  <a:cubicBezTo>
                    <a:pt x="255" y="414"/>
                    <a:pt x="254" y="412"/>
                    <a:pt x="253" y="412"/>
                  </a:cubicBezTo>
                  <a:cubicBezTo>
                    <a:pt x="253" y="409"/>
                    <a:pt x="253" y="409"/>
                    <a:pt x="253" y="409"/>
                  </a:cubicBezTo>
                  <a:cubicBezTo>
                    <a:pt x="253" y="406"/>
                    <a:pt x="255" y="405"/>
                    <a:pt x="255" y="402"/>
                  </a:cubicBezTo>
                  <a:cubicBezTo>
                    <a:pt x="255" y="401"/>
                    <a:pt x="253" y="401"/>
                    <a:pt x="252" y="400"/>
                  </a:cubicBezTo>
                  <a:cubicBezTo>
                    <a:pt x="250" y="400"/>
                    <a:pt x="250" y="398"/>
                    <a:pt x="249" y="397"/>
                  </a:cubicBezTo>
                  <a:cubicBezTo>
                    <a:pt x="248" y="397"/>
                    <a:pt x="247" y="396"/>
                    <a:pt x="247" y="395"/>
                  </a:cubicBezTo>
                  <a:cubicBezTo>
                    <a:pt x="247" y="393"/>
                    <a:pt x="250" y="394"/>
                    <a:pt x="250" y="392"/>
                  </a:cubicBezTo>
                  <a:cubicBezTo>
                    <a:pt x="250" y="384"/>
                    <a:pt x="248" y="380"/>
                    <a:pt x="248" y="372"/>
                  </a:cubicBezTo>
                  <a:cubicBezTo>
                    <a:pt x="248" y="370"/>
                    <a:pt x="248" y="368"/>
                    <a:pt x="250" y="366"/>
                  </a:cubicBezTo>
                  <a:cubicBezTo>
                    <a:pt x="251" y="365"/>
                    <a:pt x="253" y="364"/>
                    <a:pt x="253" y="363"/>
                  </a:cubicBezTo>
                  <a:cubicBezTo>
                    <a:pt x="253" y="360"/>
                    <a:pt x="251" y="360"/>
                    <a:pt x="249" y="358"/>
                  </a:cubicBezTo>
                  <a:cubicBezTo>
                    <a:pt x="247" y="356"/>
                    <a:pt x="246" y="354"/>
                    <a:pt x="245" y="350"/>
                  </a:cubicBezTo>
                  <a:cubicBezTo>
                    <a:pt x="244" y="347"/>
                    <a:pt x="245" y="345"/>
                    <a:pt x="243" y="343"/>
                  </a:cubicBezTo>
                  <a:cubicBezTo>
                    <a:pt x="242" y="342"/>
                    <a:pt x="240" y="342"/>
                    <a:pt x="237" y="342"/>
                  </a:cubicBezTo>
                  <a:cubicBezTo>
                    <a:pt x="238" y="340"/>
                    <a:pt x="238" y="338"/>
                    <a:pt x="238" y="336"/>
                  </a:cubicBezTo>
                  <a:cubicBezTo>
                    <a:pt x="238" y="335"/>
                    <a:pt x="239" y="333"/>
                    <a:pt x="238" y="332"/>
                  </a:cubicBezTo>
                  <a:cubicBezTo>
                    <a:pt x="237" y="331"/>
                    <a:pt x="235" y="331"/>
                    <a:pt x="235" y="330"/>
                  </a:cubicBezTo>
                  <a:cubicBezTo>
                    <a:pt x="235" y="328"/>
                    <a:pt x="235" y="327"/>
                    <a:pt x="235" y="326"/>
                  </a:cubicBezTo>
                  <a:cubicBezTo>
                    <a:pt x="234" y="323"/>
                    <a:pt x="234" y="321"/>
                    <a:pt x="233" y="318"/>
                  </a:cubicBezTo>
                  <a:cubicBezTo>
                    <a:pt x="232" y="317"/>
                    <a:pt x="231" y="317"/>
                    <a:pt x="231" y="315"/>
                  </a:cubicBezTo>
                  <a:cubicBezTo>
                    <a:pt x="231" y="312"/>
                    <a:pt x="234" y="310"/>
                    <a:pt x="234" y="307"/>
                  </a:cubicBezTo>
                  <a:cubicBezTo>
                    <a:pt x="234" y="306"/>
                    <a:pt x="233" y="306"/>
                    <a:pt x="231" y="305"/>
                  </a:cubicBezTo>
                  <a:cubicBezTo>
                    <a:pt x="230" y="305"/>
                    <a:pt x="229" y="305"/>
                    <a:pt x="227" y="305"/>
                  </a:cubicBezTo>
                  <a:cubicBezTo>
                    <a:pt x="227" y="296"/>
                    <a:pt x="227" y="296"/>
                    <a:pt x="227" y="296"/>
                  </a:cubicBezTo>
                  <a:cubicBezTo>
                    <a:pt x="227" y="294"/>
                    <a:pt x="224" y="293"/>
                    <a:pt x="224" y="291"/>
                  </a:cubicBezTo>
                  <a:cubicBezTo>
                    <a:pt x="224" y="286"/>
                    <a:pt x="224" y="286"/>
                    <a:pt x="224" y="286"/>
                  </a:cubicBezTo>
                  <a:cubicBezTo>
                    <a:pt x="224" y="282"/>
                    <a:pt x="221" y="281"/>
                    <a:pt x="221" y="278"/>
                  </a:cubicBezTo>
                  <a:cubicBezTo>
                    <a:pt x="221" y="275"/>
                    <a:pt x="222" y="273"/>
                    <a:pt x="222" y="270"/>
                  </a:cubicBezTo>
                  <a:cubicBezTo>
                    <a:pt x="222" y="269"/>
                    <a:pt x="222" y="269"/>
                    <a:pt x="221" y="268"/>
                  </a:cubicBezTo>
                  <a:cubicBezTo>
                    <a:pt x="221" y="263"/>
                    <a:pt x="221" y="263"/>
                    <a:pt x="221" y="263"/>
                  </a:cubicBezTo>
                  <a:cubicBezTo>
                    <a:pt x="221" y="256"/>
                    <a:pt x="217" y="253"/>
                    <a:pt x="217" y="247"/>
                  </a:cubicBezTo>
                  <a:cubicBezTo>
                    <a:pt x="217" y="244"/>
                    <a:pt x="221" y="244"/>
                    <a:pt x="221" y="241"/>
                  </a:cubicBezTo>
                  <a:cubicBezTo>
                    <a:pt x="221" y="240"/>
                    <a:pt x="220" y="240"/>
                    <a:pt x="219" y="239"/>
                  </a:cubicBezTo>
                  <a:cubicBezTo>
                    <a:pt x="218" y="237"/>
                    <a:pt x="218" y="236"/>
                    <a:pt x="218" y="234"/>
                  </a:cubicBezTo>
                  <a:cubicBezTo>
                    <a:pt x="218" y="232"/>
                    <a:pt x="219" y="231"/>
                    <a:pt x="219" y="229"/>
                  </a:cubicBezTo>
                  <a:cubicBezTo>
                    <a:pt x="219" y="227"/>
                    <a:pt x="218" y="227"/>
                    <a:pt x="217" y="226"/>
                  </a:cubicBezTo>
                  <a:cubicBezTo>
                    <a:pt x="216" y="225"/>
                    <a:pt x="216" y="224"/>
                    <a:pt x="216" y="223"/>
                  </a:cubicBezTo>
                  <a:cubicBezTo>
                    <a:pt x="216" y="221"/>
                    <a:pt x="215" y="220"/>
                    <a:pt x="215" y="218"/>
                  </a:cubicBezTo>
                  <a:cubicBezTo>
                    <a:pt x="215" y="214"/>
                    <a:pt x="218" y="211"/>
                    <a:pt x="218" y="206"/>
                  </a:cubicBezTo>
                  <a:cubicBezTo>
                    <a:pt x="218" y="203"/>
                    <a:pt x="216" y="201"/>
                    <a:pt x="214" y="199"/>
                  </a:cubicBezTo>
                  <a:cubicBezTo>
                    <a:pt x="213" y="197"/>
                    <a:pt x="214" y="196"/>
                    <a:pt x="213" y="194"/>
                  </a:cubicBezTo>
                  <a:cubicBezTo>
                    <a:pt x="211" y="191"/>
                    <a:pt x="211" y="189"/>
                    <a:pt x="210" y="186"/>
                  </a:cubicBezTo>
                  <a:cubicBezTo>
                    <a:pt x="212" y="184"/>
                    <a:pt x="214" y="182"/>
                    <a:pt x="214" y="179"/>
                  </a:cubicBezTo>
                  <a:cubicBezTo>
                    <a:pt x="214" y="177"/>
                    <a:pt x="211" y="176"/>
                    <a:pt x="209" y="176"/>
                  </a:cubicBezTo>
                  <a:cubicBezTo>
                    <a:pt x="210" y="174"/>
                    <a:pt x="211" y="172"/>
                    <a:pt x="213" y="172"/>
                  </a:cubicBezTo>
                  <a:cubicBezTo>
                    <a:pt x="217" y="172"/>
                    <a:pt x="217" y="172"/>
                    <a:pt x="217" y="172"/>
                  </a:cubicBezTo>
                  <a:cubicBezTo>
                    <a:pt x="218" y="172"/>
                    <a:pt x="220" y="172"/>
                    <a:pt x="220" y="170"/>
                  </a:cubicBezTo>
                  <a:cubicBezTo>
                    <a:pt x="220" y="168"/>
                    <a:pt x="218" y="167"/>
                    <a:pt x="218" y="165"/>
                  </a:cubicBezTo>
                  <a:cubicBezTo>
                    <a:pt x="217" y="163"/>
                    <a:pt x="218" y="161"/>
                    <a:pt x="218" y="158"/>
                  </a:cubicBezTo>
                  <a:cubicBezTo>
                    <a:pt x="218" y="154"/>
                    <a:pt x="217" y="152"/>
                    <a:pt x="218" y="148"/>
                  </a:cubicBezTo>
                  <a:cubicBezTo>
                    <a:pt x="219" y="145"/>
                    <a:pt x="220" y="143"/>
                    <a:pt x="220" y="140"/>
                  </a:cubicBezTo>
                  <a:cubicBezTo>
                    <a:pt x="220" y="137"/>
                    <a:pt x="219" y="135"/>
                    <a:pt x="219" y="132"/>
                  </a:cubicBezTo>
                  <a:cubicBezTo>
                    <a:pt x="219" y="122"/>
                    <a:pt x="219" y="122"/>
                    <a:pt x="219" y="122"/>
                  </a:cubicBezTo>
                  <a:cubicBezTo>
                    <a:pt x="219" y="119"/>
                    <a:pt x="219" y="117"/>
                    <a:pt x="217" y="114"/>
                  </a:cubicBezTo>
                  <a:cubicBezTo>
                    <a:pt x="216" y="114"/>
                    <a:pt x="216" y="114"/>
                    <a:pt x="216" y="114"/>
                  </a:cubicBezTo>
                  <a:cubicBezTo>
                    <a:pt x="215" y="117"/>
                    <a:pt x="215" y="119"/>
                    <a:pt x="215" y="122"/>
                  </a:cubicBezTo>
                  <a:cubicBezTo>
                    <a:pt x="215" y="129"/>
                    <a:pt x="215" y="129"/>
                    <a:pt x="215" y="129"/>
                  </a:cubicBezTo>
                  <a:cubicBezTo>
                    <a:pt x="215" y="134"/>
                    <a:pt x="210" y="137"/>
                    <a:pt x="205" y="137"/>
                  </a:cubicBezTo>
                  <a:cubicBezTo>
                    <a:pt x="202" y="137"/>
                    <a:pt x="200" y="138"/>
                    <a:pt x="199" y="140"/>
                  </a:cubicBezTo>
                  <a:cubicBezTo>
                    <a:pt x="198" y="143"/>
                    <a:pt x="200" y="148"/>
                    <a:pt x="197" y="148"/>
                  </a:cubicBezTo>
                  <a:cubicBezTo>
                    <a:pt x="195" y="148"/>
                    <a:pt x="194" y="146"/>
                    <a:pt x="193" y="145"/>
                  </a:cubicBezTo>
                  <a:cubicBezTo>
                    <a:pt x="190" y="143"/>
                    <a:pt x="189" y="140"/>
                    <a:pt x="188" y="136"/>
                  </a:cubicBezTo>
                  <a:cubicBezTo>
                    <a:pt x="188" y="130"/>
                    <a:pt x="185" y="127"/>
                    <a:pt x="183" y="121"/>
                  </a:cubicBezTo>
                  <a:cubicBezTo>
                    <a:pt x="182" y="118"/>
                    <a:pt x="180" y="118"/>
                    <a:pt x="178" y="115"/>
                  </a:cubicBezTo>
                  <a:cubicBezTo>
                    <a:pt x="176" y="113"/>
                    <a:pt x="175" y="111"/>
                    <a:pt x="175" y="108"/>
                  </a:cubicBezTo>
                  <a:cubicBezTo>
                    <a:pt x="175" y="104"/>
                    <a:pt x="173" y="102"/>
                    <a:pt x="169" y="100"/>
                  </a:cubicBezTo>
                  <a:cubicBezTo>
                    <a:pt x="167" y="98"/>
                    <a:pt x="165" y="97"/>
                    <a:pt x="165" y="95"/>
                  </a:cubicBezTo>
                  <a:cubicBezTo>
                    <a:pt x="165" y="90"/>
                    <a:pt x="165" y="90"/>
                    <a:pt x="165" y="90"/>
                  </a:cubicBezTo>
                  <a:cubicBezTo>
                    <a:pt x="165" y="88"/>
                    <a:pt x="165" y="88"/>
                    <a:pt x="165" y="88"/>
                  </a:cubicBezTo>
                  <a:cubicBezTo>
                    <a:pt x="165" y="84"/>
                    <a:pt x="165" y="84"/>
                    <a:pt x="165" y="84"/>
                  </a:cubicBezTo>
                  <a:cubicBezTo>
                    <a:pt x="165" y="78"/>
                    <a:pt x="163" y="75"/>
                    <a:pt x="158" y="71"/>
                  </a:cubicBezTo>
                  <a:cubicBezTo>
                    <a:pt x="155" y="69"/>
                    <a:pt x="153" y="67"/>
                    <a:pt x="150" y="66"/>
                  </a:cubicBezTo>
                  <a:cubicBezTo>
                    <a:pt x="148" y="65"/>
                    <a:pt x="145" y="65"/>
                    <a:pt x="145" y="63"/>
                  </a:cubicBezTo>
                  <a:cubicBezTo>
                    <a:pt x="145" y="57"/>
                    <a:pt x="145" y="57"/>
                    <a:pt x="145" y="57"/>
                  </a:cubicBezTo>
                  <a:cubicBezTo>
                    <a:pt x="145" y="52"/>
                    <a:pt x="143" y="48"/>
                    <a:pt x="139" y="46"/>
                  </a:cubicBezTo>
                  <a:cubicBezTo>
                    <a:pt x="139" y="47"/>
                    <a:pt x="139" y="47"/>
                    <a:pt x="139" y="47"/>
                  </a:cubicBezTo>
                  <a:cubicBezTo>
                    <a:pt x="139" y="52"/>
                    <a:pt x="139" y="52"/>
                    <a:pt x="139" y="52"/>
                  </a:cubicBezTo>
                  <a:cubicBezTo>
                    <a:pt x="139" y="53"/>
                    <a:pt x="140" y="54"/>
                    <a:pt x="140" y="56"/>
                  </a:cubicBezTo>
                  <a:cubicBezTo>
                    <a:pt x="140" y="59"/>
                    <a:pt x="138" y="61"/>
                    <a:pt x="138" y="64"/>
                  </a:cubicBezTo>
                  <a:cubicBezTo>
                    <a:pt x="138" y="68"/>
                    <a:pt x="141" y="70"/>
                    <a:pt x="143" y="74"/>
                  </a:cubicBezTo>
                  <a:cubicBezTo>
                    <a:pt x="144" y="78"/>
                    <a:pt x="145" y="80"/>
                    <a:pt x="145" y="84"/>
                  </a:cubicBezTo>
                  <a:cubicBezTo>
                    <a:pt x="145" y="89"/>
                    <a:pt x="146" y="92"/>
                    <a:pt x="144" y="96"/>
                  </a:cubicBezTo>
                  <a:cubicBezTo>
                    <a:pt x="142" y="103"/>
                    <a:pt x="135" y="106"/>
                    <a:pt x="135" y="113"/>
                  </a:cubicBezTo>
                  <a:cubicBezTo>
                    <a:pt x="135" y="116"/>
                    <a:pt x="137" y="118"/>
                    <a:pt x="137" y="121"/>
                  </a:cubicBezTo>
                  <a:cubicBezTo>
                    <a:pt x="137" y="125"/>
                    <a:pt x="133" y="126"/>
                    <a:pt x="131" y="129"/>
                  </a:cubicBezTo>
                  <a:cubicBezTo>
                    <a:pt x="128" y="133"/>
                    <a:pt x="126" y="135"/>
                    <a:pt x="124" y="139"/>
                  </a:cubicBezTo>
                  <a:cubicBezTo>
                    <a:pt x="123" y="140"/>
                    <a:pt x="122" y="141"/>
                    <a:pt x="122" y="142"/>
                  </a:cubicBezTo>
                  <a:cubicBezTo>
                    <a:pt x="121" y="143"/>
                    <a:pt x="120" y="145"/>
                    <a:pt x="119" y="145"/>
                  </a:cubicBezTo>
                  <a:cubicBezTo>
                    <a:pt x="116" y="146"/>
                    <a:pt x="114" y="146"/>
                    <a:pt x="111" y="146"/>
                  </a:cubicBezTo>
                  <a:cubicBezTo>
                    <a:pt x="109" y="146"/>
                    <a:pt x="108" y="147"/>
                    <a:pt x="105" y="147"/>
                  </a:cubicBezTo>
                  <a:cubicBezTo>
                    <a:pt x="103" y="147"/>
                    <a:pt x="103" y="145"/>
                    <a:pt x="102" y="143"/>
                  </a:cubicBezTo>
                  <a:cubicBezTo>
                    <a:pt x="100" y="139"/>
                    <a:pt x="99" y="137"/>
                    <a:pt x="98" y="133"/>
                  </a:cubicBezTo>
                  <a:cubicBezTo>
                    <a:pt x="97" y="131"/>
                    <a:pt x="96" y="129"/>
                    <a:pt x="94" y="128"/>
                  </a:cubicBezTo>
                  <a:cubicBezTo>
                    <a:pt x="93" y="131"/>
                    <a:pt x="93" y="133"/>
                    <a:pt x="93" y="136"/>
                  </a:cubicBezTo>
                  <a:cubicBezTo>
                    <a:pt x="93" y="140"/>
                    <a:pt x="94" y="143"/>
                    <a:pt x="96" y="147"/>
                  </a:cubicBezTo>
                  <a:cubicBezTo>
                    <a:pt x="97" y="149"/>
                    <a:pt x="98" y="150"/>
                    <a:pt x="98" y="151"/>
                  </a:cubicBezTo>
                  <a:cubicBezTo>
                    <a:pt x="98" y="156"/>
                    <a:pt x="98" y="156"/>
                    <a:pt x="98" y="156"/>
                  </a:cubicBezTo>
                  <a:cubicBezTo>
                    <a:pt x="98" y="157"/>
                    <a:pt x="98" y="158"/>
                    <a:pt x="98" y="159"/>
                  </a:cubicBezTo>
                  <a:cubicBezTo>
                    <a:pt x="98" y="162"/>
                    <a:pt x="95" y="162"/>
                    <a:pt x="92" y="163"/>
                  </a:cubicBezTo>
                  <a:cubicBezTo>
                    <a:pt x="88" y="164"/>
                    <a:pt x="89" y="168"/>
                    <a:pt x="86" y="170"/>
                  </a:cubicBezTo>
                  <a:cubicBezTo>
                    <a:pt x="84" y="173"/>
                    <a:pt x="81" y="172"/>
                    <a:pt x="77" y="174"/>
                  </a:cubicBezTo>
                  <a:cubicBezTo>
                    <a:pt x="74" y="175"/>
                    <a:pt x="73" y="177"/>
                    <a:pt x="69" y="178"/>
                  </a:cubicBezTo>
                  <a:cubicBezTo>
                    <a:pt x="68" y="179"/>
                    <a:pt x="67" y="180"/>
                    <a:pt x="65" y="180"/>
                  </a:cubicBezTo>
                  <a:cubicBezTo>
                    <a:pt x="63" y="181"/>
                    <a:pt x="61" y="180"/>
                    <a:pt x="60" y="181"/>
                  </a:cubicBezTo>
                  <a:cubicBezTo>
                    <a:pt x="57" y="182"/>
                    <a:pt x="56" y="183"/>
                    <a:pt x="53" y="183"/>
                  </a:cubicBezTo>
                  <a:cubicBezTo>
                    <a:pt x="49" y="184"/>
                    <a:pt x="46" y="184"/>
                    <a:pt x="44" y="187"/>
                  </a:cubicBezTo>
                  <a:cubicBezTo>
                    <a:pt x="42" y="189"/>
                    <a:pt x="41" y="193"/>
                    <a:pt x="38" y="193"/>
                  </a:cubicBezTo>
                  <a:cubicBezTo>
                    <a:pt x="35" y="193"/>
                    <a:pt x="35" y="190"/>
                    <a:pt x="33" y="188"/>
                  </a:cubicBezTo>
                  <a:cubicBezTo>
                    <a:pt x="32" y="188"/>
                    <a:pt x="31" y="188"/>
                    <a:pt x="29" y="188"/>
                  </a:cubicBezTo>
                  <a:cubicBezTo>
                    <a:pt x="27" y="190"/>
                    <a:pt x="26" y="193"/>
                    <a:pt x="24" y="193"/>
                  </a:cubicBezTo>
                  <a:cubicBezTo>
                    <a:pt x="22" y="193"/>
                    <a:pt x="20" y="192"/>
                    <a:pt x="19" y="191"/>
                  </a:cubicBezTo>
                  <a:cubicBezTo>
                    <a:pt x="18" y="190"/>
                    <a:pt x="18" y="189"/>
                    <a:pt x="16" y="189"/>
                  </a:cubicBezTo>
                  <a:cubicBezTo>
                    <a:pt x="14" y="189"/>
                    <a:pt x="13" y="191"/>
                    <a:pt x="12" y="193"/>
                  </a:cubicBezTo>
                  <a:cubicBezTo>
                    <a:pt x="11" y="195"/>
                    <a:pt x="10" y="195"/>
                    <a:pt x="9" y="197"/>
                  </a:cubicBezTo>
                  <a:cubicBezTo>
                    <a:pt x="7" y="200"/>
                    <a:pt x="6" y="203"/>
                    <a:pt x="2" y="203"/>
                  </a:cubicBezTo>
                  <a:cubicBezTo>
                    <a:pt x="2" y="203"/>
                    <a:pt x="1" y="203"/>
                    <a:pt x="0" y="203"/>
                  </a:cubicBezTo>
                  <a:cubicBezTo>
                    <a:pt x="0" y="0"/>
                    <a:pt x="0" y="0"/>
                    <a:pt x="0" y="0"/>
                  </a:cubicBezTo>
                  <a:cubicBezTo>
                    <a:pt x="223" y="0"/>
                    <a:pt x="223" y="0"/>
                    <a:pt x="223"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5" name="Freeform 7">
              <a:extLst>
                <a:ext uri="{FF2B5EF4-FFF2-40B4-BE49-F238E27FC236}">
                  <a16:creationId xmlns:a16="http://schemas.microsoft.com/office/drawing/2014/main" id="{864EE7D3-AC05-49A7-B5C8-324596F52FF3}"/>
                </a:ext>
              </a:extLst>
            </p:cNvPr>
            <p:cNvSpPr>
              <a:spLocks noEditPoints="1"/>
            </p:cNvSpPr>
            <p:nvPr/>
          </p:nvSpPr>
          <p:spPr bwMode="auto">
            <a:xfrm>
              <a:off x="950913" y="1185863"/>
              <a:ext cx="942975" cy="1516063"/>
            </a:xfrm>
            <a:custGeom>
              <a:avLst/>
              <a:gdLst/>
              <a:ahLst/>
              <a:cxnLst>
                <a:cxn ang="0">
                  <a:pos x="88" y="915"/>
                </a:cxn>
                <a:cxn ang="0">
                  <a:pos x="58" y="922"/>
                </a:cxn>
                <a:cxn ang="0">
                  <a:pos x="121" y="942"/>
                </a:cxn>
                <a:cxn ang="0">
                  <a:pos x="157" y="967"/>
                </a:cxn>
                <a:cxn ang="0">
                  <a:pos x="174" y="1025"/>
                </a:cxn>
                <a:cxn ang="0">
                  <a:pos x="8" y="786"/>
                </a:cxn>
                <a:cxn ang="0">
                  <a:pos x="46" y="808"/>
                </a:cxn>
                <a:cxn ang="0">
                  <a:pos x="407" y="537"/>
                </a:cxn>
                <a:cxn ang="0">
                  <a:pos x="427" y="580"/>
                </a:cxn>
                <a:cxn ang="0">
                  <a:pos x="201" y="784"/>
                </a:cxn>
                <a:cxn ang="0">
                  <a:pos x="204" y="746"/>
                </a:cxn>
                <a:cxn ang="0">
                  <a:pos x="302" y="46"/>
                </a:cxn>
                <a:cxn ang="0">
                  <a:pos x="432" y="22"/>
                </a:cxn>
                <a:cxn ang="0">
                  <a:pos x="597" y="45"/>
                </a:cxn>
                <a:cxn ang="0">
                  <a:pos x="639" y="162"/>
                </a:cxn>
                <a:cxn ang="0">
                  <a:pos x="698" y="224"/>
                </a:cxn>
                <a:cxn ang="0">
                  <a:pos x="665" y="330"/>
                </a:cxn>
                <a:cxn ang="0">
                  <a:pos x="547" y="334"/>
                </a:cxn>
                <a:cxn ang="0">
                  <a:pos x="448" y="384"/>
                </a:cxn>
                <a:cxn ang="0">
                  <a:pos x="435" y="503"/>
                </a:cxn>
                <a:cxn ang="0">
                  <a:pos x="448" y="557"/>
                </a:cxn>
                <a:cxn ang="0">
                  <a:pos x="419" y="532"/>
                </a:cxn>
                <a:cxn ang="0">
                  <a:pos x="392" y="498"/>
                </a:cxn>
                <a:cxn ang="0">
                  <a:pos x="347" y="488"/>
                </a:cxn>
                <a:cxn ang="0">
                  <a:pos x="311" y="491"/>
                </a:cxn>
                <a:cxn ang="0">
                  <a:pos x="285" y="478"/>
                </a:cxn>
                <a:cxn ang="0">
                  <a:pos x="290" y="420"/>
                </a:cxn>
                <a:cxn ang="0">
                  <a:pos x="226" y="413"/>
                </a:cxn>
                <a:cxn ang="0">
                  <a:pos x="207" y="453"/>
                </a:cxn>
                <a:cxn ang="0">
                  <a:pos x="200" y="533"/>
                </a:cxn>
                <a:cxn ang="0">
                  <a:pos x="166" y="615"/>
                </a:cxn>
                <a:cxn ang="0">
                  <a:pos x="159" y="655"/>
                </a:cxn>
                <a:cxn ang="0">
                  <a:pos x="137" y="682"/>
                </a:cxn>
                <a:cxn ang="0">
                  <a:pos x="132" y="717"/>
                </a:cxn>
                <a:cxn ang="0">
                  <a:pos x="139" y="785"/>
                </a:cxn>
                <a:cxn ang="0">
                  <a:pos x="175" y="797"/>
                </a:cxn>
                <a:cxn ang="0">
                  <a:pos x="197" y="846"/>
                </a:cxn>
                <a:cxn ang="0">
                  <a:pos x="230" y="900"/>
                </a:cxn>
                <a:cxn ang="0">
                  <a:pos x="249" y="959"/>
                </a:cxn>
                <a:cxn ang="0">
                  <a:pos x="235" y="956"/>
                </a:cxn>
                <a:cxn ang="0">
                  <a:pos x="210" y="926"/>
                </a:cxn>
                <a:cxn ang="0">
                  <a:pos x="281" y="1001"/>
                </a:cxn>
                <a:cxn ang="0">
                  <a:pos x="343" y="1011"/>
                </a:cxn>
                <a:cxn ang="0">
                  <a:pos x="396" y="1079"/>
                </a:cxn>
                <a:cxn ang="0">
                  <a:pos x="294" y="1106"/>
                </a:cxn>
                <a:cxn ang="0">
                  <a:pos x="229" y="1033"/>
                </a:cxn>
                <a:cxn ang="0">
                  <a:pos x="187" y="1016"/>
                </a:cxn>
                <a:cxn ang="0">
                  <a:pos x="159" y="954"/>
                </a:cxn>
                <a:cxn ang="0">
                  <a:pos x="127" y="923"/>
                </a:cxn>
                <a:cxn ang="0">
                  <a:pos x="89" y="889"/>
                </a:cxn>
                <a:cxn ang="0">
                  <a:pos x="64" y="885"/>
                </a:cxn>
                <a:cxn ang="0">
                  <a:pos x="45" y="839"/>
                </a:cxn>
                <a:cxn ang="0">
                  <a:pos x="51" y="807"/>
                </a:cxn>
                <a:cxn ang="0">
                  <a:pos x="67" y="768"/>
                </a:cxn>
                <a:cxn ang="0">
                  <a:pos x="147" y="605"/>
                </a:cxn>
                <a:cxn ang="0">
                  <a:pos x="89" y="348"/>
                </a:cxn>
                <a:cxn ang="0">
                  <a:pos x="91" y="176"/>
                </a:cxn>
                <a:cxn ang="0">
                  <a:pos x="36" y="80"/>
                </a:cxn>
              </a:cxnLst>
              <a:rect l="0" t="0" r="r" b="b"/>
              <a:pathLst>
                <a:path w="698" h="1121">
                  <a:moveTo>
                    <a:pt x="87" y="910"/>
                  </a:moveTo>
                  <a:cubicBezTo>
                    <a:pt x="86" y="909"/>
                    <a:pt x="86" y="907"/>
                    <a:pt x="85" y="907"/>
                  </a:cubicBezTo>
                  <a:cubicBezTo>
                    <a:pt x="83" y="906"/>
                    <a:pt x="82" y="907"/>
                    <a:pt x="81" y="906"/>
                  </a:cubicBezTo>
                  <a:cubicBezTo>
                    <a:pt x="80" y="905"/>
                    <a:pt x="79" y="903"/>
                    <a:pt x="77" y="903"/>
                  </a:cubicBezTo>
                  <a:cubicBezTo>
                    <a:pt x="76" y="903"/>
                    <a:pt x="76" y="903"/>
                    <a:pt x="76" y="903"/>
                  </a:cubicBezTo>
                  <a:cubicBezTo>
                    <a:pt x="76" y="906"/>
                    <a:pt x="76" y="906"/>
                    <a:pt x="76" y="906"/>
                  </a:cubicBezTo>
                  <a:cubicBezTo>
                    <a:pt x="76" y="907"/>
                    <a:pt x="78" y="907"/>
                    <a:pt x="79" y="909"/>
                  </a:cubicBezTo>
                  <a:cubicBezTo>
                    <a:pt x="80" y="910"/>
                    <a:pt x="80" y="911"/>
                    <a:pt x="81" y="912"/>
                  </a:cubicBezTo>
                  <a:cubicBezTo>
                    <a:pt x="83" y="914"/>
                    <a:pt x="82" y="918"/>
                    <a:pt x="85" y="918"/>
                  </a:cubicBezTo>
                  <a:cubicBezTo>
                    <a:pt x="87" y="918"/>
                    <a:pt x="88" y="916"/>
                    <a:pt x="88" y="915"/>
                  </a:cubicBezTo>
                  <a:cubicBezTo>
                    <a:pt x="88" y="913"/>
                    <a:pt x="87" y="911"/>
                    <a:pt x="87" y="910"/>
                  </a:cubicBezTo>
                  <a:close/>
                  <a:moveTo>
                    <a:pt x="61" y="907"/>
                  </a:moveTo>
                  <a:cubicBezTo>
                    <a:pt x="60" y="907"/>
                    <a:pt x="60" y="905"/>
                    <a:pt x="59" y="904"/>
                  </a:cubicBezTo>
                  <a:cubicBezTo>
                    <a:pt x="58" y="903"/>
                    <a:pt x="57" y="902"/>
                    <a:pt x="55" y="901"/>
                  </a:cubicBezTo>
                  <a:cubicBezTo>
                    <a:pt x="54" y="901"/>
                    <a:pt x="54" y="901"/>
                    <a:pt x="54" y="901"/>
                  </a:cubicBezTo>
                  <a:cubicBezTo>
                    <a:pt x="54" y="905"/>
                    <a:pt x="54" y="905"/>
                    <a:pt x="54" y="905"/>
                  </a:cubicBezTo>
                  <a:cubicBezTo>
                    <a:pt x="54" y="907"/>
                    <a:pt x="56" y="907"/>
                    <a:pt x="57" y="909"/>
                  </a:cubicBezTo>
                  <a:cubicBezTo>
                    <a:pt x="58" y="911"/>
                    <a:pt x="57" y="912"/>
                    <a:pt x="57" y="914"/>
                  </a:cubicBezTo>
                  <a:cubicBezTo>
                    <a:pt x="57" y="919"/>
                    <a:pt x="57" y="919"/>
                    <a:pt x="57" y="919"/>
                  </a:cubicBezTo>
                  <a:cubicBezTo>
                    <a:pt x="57" y="920"/>
                    <a:pt x="58" y="921"/>
                    <a:pt x="58" y="922"/>
                  </a:cubicBezTo>
                  <a:cubicBezTo>
                    <a:pt x="59" y="924"/>
                    <a:pt x="60" y="925"/>
                    <a:pt x="61" y="926"/>
                  </a:cubicBezTo>
                  <a:cubicBezTo>
                    <a:pt x="62" y="925"/>
                    <a:pt x="62" y="924"/>
                    <a:pt x="63" y="924"/>
                  </a:cubicBezTo>
                  <a:cubicBezTo>
                    <a:pt x="65" y="923"/>
                    <a:pt x="65" y="924"/>
                    <a:pt x="67" y="924"/>
                  </a:cubicBezTo>
                  <a:cubicBezTo>
                    <a:pt x="69" y="923"/>
                    <a:pt x="69" y="921"/>
                    <a:pt x="69" y="919"/>
                  </a:cubicBezTo>
                  <a:cubicBezTo>
                    <a:pt x="69" y="916"/>
                    <a:pt x="68" y="915"/>
                    <a:pt x="68" y="911"/>
                  </a:cubicBezTo>
                  <a:cubicBezTo>
                    <a:pt x="68" y="907"/>
                    <a:pt x="68" y="907"/>
                    <a:pt x="68" y="907"/>
                  </a:cubicBezTo>
                  <a:cubicBezTo>
                    <a:pt x="68" y="906"/>
                    <a:pt x="67" y="905"/>
                    <a:pt x="66" y="905"/>
                  </a:cubicBezTo>
                  <a:cubicBezTo>
                    <a:pt x="64" y="905"/>
                    <a:pt x="63" y="907"/>
                    <a:pt x="61" y="907"/>
                  </a:cubicBezTo>
                  <a:close/>
                  <a:moveTo>
                    <a:pt x="123" y="934"/>
                  </a:moveTo>
                  <a:cubicBezTo>
                    <a:pt x="122" y="937"/>
                    <a:pt x="121" y="939"/>
                    <a:pt x="121" y="942"/>
                  </a:cubicBezTo>
                  <a:cubicBezTo>
                    <a:pt x="120" y="945"/>
                    <a:pt x="121" y="947"/>
                    <a:pt x="121" y="951"/>
                  </a:cubicBezTo>
                  <a:cubicBezTo>
                    <a:pt x="121" y="953"/>
                    <a:pt x="121" y="954"/>
                    <a:pt x="121" y="955"/>
                  </a:cubicBezTo>
                  <a:cubicBezTo>
                    <a:pt x="122" y="957"/>
                    <a:pt x="122" y="958"/>
                    <a:pt x="123" y="958"/>
                  </a:cubicBezTo>
                  <a:cubicBezTo>
                    <a:pt x="125" y="958"/>
                    <a:pt x="125" y="956"/>
                    <a:pt x="125" y="955"/>
                  </a:cubicBezTo>
                  <a:cubicBezTo>
                    <a:pt x="125" y="953"/>
                    <a:pt x="125" y="952"/>
                    <a:pt x="126" y="950"/>
                  </a:cubicBezTo>
                  <a:cubicBezTo>
                    <a:pt x="128" y="948"/>
                    <a:pt x="128" y="947"/>
                    <a:pt x="128" y="944"/>
                  </a:cubicBezTo>
                  <a:cubicBezTo>
                    <a:pt x="128" y="943"/>
                    <a:pt x="127" y="942"/>
                    <a:pt x="127" y="941"/>
                  </a:cubicBezTo>
                  <a:cubicBezTo>
                    <a:pt x="126" y="938"/>
                    <a:pt x="125" y="936"/>
                    <a:pt x="123" y="934"/>
                  </a:cubicBezTo>
                  <a:close/>
                  <a:moveTo>
                    <a:pt x="164" y="969"/>
                  </a:moveTo>
                  <a:cubicBezTo>
                    <a:pt x="162" y="967"/>
                    <a:pt x="160" y="968"/>
                    <a:pt x="157" y="967"/>
                  </a:cubicBezTo>
                  <a:cubicBezTo>
                    <a:pt x="157" y="968"/>
                    <a:pt x="157" y="968"/>
                    <a:pt x="157" y="968"/>
                  </a:cubicBezTo>
                  <a:cubicBezTo>
                    <a:pt x="157" y="970"/>
                    <a:pt x="158" y="970"/>
                    <a:pt x="158" y="972"/>
                  </a:cubicBezTo>
                  <a:cubicBezTo>
                    <a:pt x="160" y="972"/>
                    <a:pt x="162" y="973"/>
                    <a:pt x="165" y="973"/>
                  </a:cubicBezTo>
                  <a:cubicBezTo>
                    <a:pt x="165" y="972"/>
                    <a:pt x="164" y="971"/>
                    <a:pt x="164" y="969"/>
                  </a:cubicBezTo>
                  <a:close/>
                  <a:moveTo>
                    <a:pt x="163" y="1030"/>
                  </a:moveTo>
                  <a:cubicBezTo>
                    <a:pt x="163" y="1032"/>
                    <a:pt x="164" y="1034"/>
                    <a:pt x="165" y="1036"/>
                  </a:cubicBezTo>
                  <a:cubicBezTo>
                    <a:pt x="166" y="1038"/>
                    <a:pt x="167" y="1039"/>
                    <a:pt x="169" y="1040"/>
                  </a:cubicBezTo>
                  <a:cubicBezTo>
                    <a:pt x="170" y="1040"/>
                    <a:pt x="170" y="1041"/>
                    <a:pt x="171" y="1041"/>
                  </a:cubicBezTo>
                  <a:cubicBezTo>
                    <a:pt x="173" y="1041"/>
                    <a:pt x="173" y="1038"/>
                    <a:pt x="173" y="1035"/>
                  </a:cubicBezTo>
                  <a:cubicBezTo>
                    <a:pt x="174" y="1032"/>
                    <a:pt x="174" y="1029"/>
                    <a:pt x="174" y="1025"/>
                  </a:cubicBezTo>
                  <a:cubicBezTo>
                    <a:pt x="174" y="1021"/>
                    <a:pt x="174" y="1021"/>
                    <a:pt x="174" y="1021"/>
                  </a:cubicBezTo>
                  <a:cubicBezTo>
                    <a:pt x="174" y="1021"/>
                    <a:pt x="173" y="1020"/>
                    <a:pt x="172" y="1020"/>
                  </a:cubicBezTo>
                  <a:cubicBezTo>
                    <a:pt x="170" y="1020"/>
                    <a:pt x="169" y="1022"/>
                    <a:pt x="167" y="1024"/>
                  </a:cubicBezTo>
                  <a:cubicBezTo>
                    <a:pt x="165" y="1026"/>
                    <a:pt x="163" y="1027"/>
                    <a:pt x="163" y="1030"/>
                  </a:cubicBezTo>
                  <a:close/>
                  <a:moveTo>
                    <a:pt x="10" y="776"/>
                  </a:moveTo>
                  <a:cubicBezTo>
                    <a:pt x="10" y="776"/>
                    <a:pt x="9" y="775"/>
                    <a:pt x="9" y="775"/>
                  </a:cubicBezTo>
                  <a:cubicBezTo>
                    <a:pt x="6" y="777"/>
                    <a:pt x="4" y="779"/>
                    <a:pt x="4" y="782"/>
                  </a:cubicBezTo>
                  <a:cubicBezTo>
                    <a:pt x="4" y="784"/>
                    <a:pt x="4" y="785"/>
                    <a:pt x="4" y="787"/>
                  </a:cubicBezTo>
                  <a:cubicBezTo>
                    <a:pt x="4" y="787"/>
                    <a:pt x="5" y="787"/>
                    <a:pt x="5" y="787"/>
                  </a:cubicBezTo>
                  <a:cubicBezTo>
                    <a:pt x="7" y="787"/>
                    <a:pt x="8" y="787"/>
                    <a:pt x="8" y="786"/>
                  </a:cubicBezTo>
                  <a:cubicBezTo>
                    <a:pt x="10" y="785"/>
                    <a:pt x="9" y="783"/>
                    <a:pt x="9" y="781"/>
                  </a:cubicBezTo>
                  <a:cubicBezTo>
                    <a:pt x="9" y="779"/>
                    <a:pt x="10" y="778"/>
                    <a:pt x="10" y="776"/>
                  </a:cubicBezTo>
                  <a:close/>
                  <a:moveTo>
                    <a:pt x="46" y="808"/>
                  </a:moveTo>
                  <a:cubicBezTo>
                    <a:pt x="45" y="808"/>
                    <a:pt x="45" y="808"/>
                    <a:pt x="44" y="808"/>
                  </a:cubicBezTo>
                  <a:cubicBezTo>
                    <a:pt x="43" y="808"/>
                    <a:pt x="42" y="810"/>
                    <a:pt x="42" y="811"/>
                  </a:cubicBezTo>
                  <a:cubicBezTo>
                    <a:pt x="41" y="812"/>
                    <a:pt x="40" y="812"/>
                    <a:pt x="40" y="813"/>
                  </a:cubicBezTo>
                  <a:cubicBezTo>
                    <a:pt x="40" y="814"/>
                    <a:pt x="42" y="814"/>
                    <a:pt x="42" y="815"/>
                  </a:cubicBezTo>
                  <a:cubicBezTo>
                    <a:pt x="43" y="816"/>
                    <a:pt x="43" y="817"/>
                    <a:pt x="44" y="817"/>
                  </a:cubicBezTo>
                  <a:cubicBezTo>
                    <a:pt x="46" y="817"/>
                    <a:pt x="46" y="814"/>
                    <a:pt x="46" y="812"/>
                  </a:cubicBezTo>
                  <a:cubicBezTo>
                    <a:pt x="46" y="808"/>
                    <a:pt x="46" y="808"/>
                    <a:pt x="46" y="808"/>
                  </a:cubicBezTo>
                  <a:close/>
                  <a:moveTo>
                    <a:pt x="40" y="829"/>
                  </a:moveTo>
                  <a:cubicBezTo>
                    <a:pt x="40" y="831"/>
                    <a:pt x="40" y="831"/>
                    <a:pt x="40" y="831"/>
                  </a:cubicBezTo>
                  <a:cubicBezTo>
                    <a:pt x="42" y="831"/>
                    <a:pt x="42" y="831"/>
                    <a:pt x="42" y="831"/>
                  </a:cubicBezTo>
                  <a:cubicBezTo>
                    <a:pt x="44" y="829"/>
                    <a:pt x="45" y="826"/>
                    <a:pt x="45" y="823"/>
                  </a:cubicBezTo>
                  <a:cubicBezTo>
                    <a:pt x="45" y="821"/>
                    <a:pt x="45" y="821"/>
                    <a:pt x="45" y="821"/>
                  </a:cubicBezTo>
                  <a:cubicBezTo>
                    <a:pt x="44" y="821"/>
                    <a:pt x="44" y="821"/>
                    <a:pt x="44" y="821"/>
                  </a:cubicBezTo>
                  <a:cubicBezTo>
                    <a:pt x="41" y="824"/>
                    <a:pt x="44" y="825"/>
                    <a:pt x="40" y="829"/>
                  </a:cubicBezTo>
                  <a:close/>
                  <a:moveTo>
                    <a:pt x="413" y="539"/>
                  </a:moveTo>
                  <a:cubicBezTo>
                    <a:pt x="411" y="538"/>
                    <a:pt x="410" y="537"/>
                    <a:pt x="408" y="536"/>
                  </a:cubicBezTo>
                  <a:cubicBezTo>
                    <a:pt x="407" y="537"/>
                    <a:pt x="407" y="537"/>
                    <a:pt x="407" y="537"/>
                  </a:cubicBezTo>
                  <a:cubicBezTo>
                    <a:pt x="407" y="539"/>
                    <a:pt x="407" y="539"/>
                    <a:pt x="407" y="539"/>
                  </a:cubicBezTo>
                  <a:cubicBezTo>
                    <a:pt x="407" y="544"/>
                    <a:pt x="407" y="546"/>
                    <a:pt x="409" y="550"/>
                  </a:cubicBezTo>
                  <a:cubicBezTo>
                    <a:pt x="410" y="550"/>
                    <a:pt x="411" y="549"/>
                    <a:pt x="412" y="549"/>
                  </a:cubicBezTo>
                  <a:cubicBezTo>
                    <a:pt x="414" y="548"/>
                    <a:pt x="415" y="548"/>
                    <a:pt x="415" y="547"/>
                  </a:cubicBezTo>
                  <a:cubicBezTo>
                    <a:pt x="415" y="544"/>
                    <a:pt x="412" y="544"/>
                    <a:pt x="412" y="541"/>
                  </a:cubicBezTo>
                  <a:cubicBezTo>
                    <a:pt x="412" y="541"/>
                    <a:pt x="413" y="540"/>
                    <a:pt x="413" y="539"/>
                  </a:cubicBezTo>
                  <a:close/>
                  <a:moveTo>
                    <a:pt x="428" y="569"/>
                  </a:moveTo>
                  <a:cubicBezTo>
                    <a:pt x="426" y="569"/>
                    <a:pt x="426" y="569"/>
                    <a:pt x="426" y="569"/>
                  </a:cubicBezTo>
                  <a:cubicBezTo>
                    <a:pt x="426" y="572"/>
                    <a:pt x="426" y="572"/>
                    <a:pt x="426" y="572"/>
                  </a:cubicBezTo>
                  <a:cubicBezTo>
                    <a:pt x="426" y="575"/>
                    <a:pt x="427" y="577"/>
                    <a:pt x="427" y="580"/>
                  </a:cubicBezTo>
                  <a:cubicBezTo>
                    <a:pt x="427" y="581"/>
                    <a:pt x="430" y="593"/>
                    <a:pt x="432" y="589"/>
                  </a:cubicBezTo>
                  <a:cubicBezTo>
                    <a:pt x="432" y="583"/>
                    <a:pt x="432" y="583"/>
                    <a:pt x="432" y="583"/>
                  </a:cubicBezTo>
                  <a:cubicBezTo>
                    <a:pt x="432" y="581"/>
                    <a:pt x="433" y="580"/>
                    <a:pt x="433" y="578"/>
                  </a:cubicBezTo>
                  <a:cubicBezTo>
                    <a:pt x="433" y="574"/>
                    <a:pt x="431" y="571"/>
                    <a:pt x="428" y="569"/>
                  </a:cubicBezTo>
                  <a:close/>
                  <a:moveTo>
                    <a:pt x="202" y="771"/>
                  </a:moveTo>
                  <a:cubicBezTo>
                    <a:pt x="199" y="771"/>
                    <a:pt x="198" y="769"/>
                    <a:pt x="195" y="769"/>
                  </a:cubicBezTo>
                  <a:cubicBezTo>
                    <a:pt x="195" y="770"/>
                    <a:pt x="195" y="770"/>
                    <a:pt x="195" y="771"/>
                  </a:cubicBezTo>
                  <a:cubicBezTo>
                    <a:pt x="195" y="773"/>
                    <a:pt x="195" y="774"/>
                    <a:pt x="196" y="775"/>
                  </a:cubicBezTo>
                  <a:cubicBezTo>
                    <a:pt x="196" y="780"/>
                    <a:pt x="196" y="780"/>
                    <a:pt x="196" y="780"/>
                  </a:cubicBezTo>
                  <a:cubicBezTo>
                    <a:pt x="198" y="782"/>
                    <a:pt x="199" y="782"/>
                    <a:pt x="201" y="784"/>
                  </a:cubicBezTo>
                  <a:cubicBezTo>
                    <a:pt x="205" y="781"/>
                    <a:pt x="209" y="779"/>
                    <a:pt x="209" y="775"/>
                  </a:cubicBezTo>
                  <a:cubicBezTo>
                    <a:pt x="209" y="771"/>
                    <a:pt x="209" y="771"/>
                    <a:pt x="209" y="771"/>
                  </a:cubicBezTo>
                  <a:cubicBezTo>
                    <a:pt x="206" y="771"/>
                    <a:pt x="205" y="771"/>
                    <a:pt x="202" y="771"/>
                  </a:cubicBezTo>
                  <a:close/>
                  <a:moveTo>
                    <a:pt x="204" y="746"/>
                  </a:moveTo>
                  <a:cubicBezTo>
                    <a:pt x="201" y="746"/>
                    <a:pt x="200" y="749"/>
                    <a:pt x="197" y="750"/>
                  </a:cubicBezTo>
                  <a:cubicBezTo>
                    <a:pt x="198" y="751"/>
                    <a:pt x="199" y="753"/>
                    <a:pt x="199" y="755"/>
                  </a:cubicBezTo>
                  <a:cubicBezTo>
                    <a:pt x="199" y="757"/>
                    <a:pt x="201" y="760"/>
                    <a:pt x="204" y="760"/>
                  </a:cubicBezTo>
                  <a:cubicBezTo>
                    <a:pt x="207" y="760"/>
                    <a:pt x="208" y="756"/>
                    <a:pt x="208" y="753"/>
                  </a:cubicBezTo>
                  <a:cubicBezTo>
                    <a:pt x="208" y="752"/>
                    <a:pt x="207" y="752"/>
                    <a:pt x="207" y="751"/>
                  </a:cubicBezTo>
                  <a:cubicBezTo>
                    <a:pt x="206" y="749"/>
                    <a:pt x="206" y="746"/>
                    <a:pt x="204" y="746"/>
                  </a:cubicBezTo>
                  <a:close/>
                  <a:moveTo>
                    <a:pt x="4" y="0"/>
                  </a:moveTo>
                  <a:cubicBezTo>
                    <a:pt x="4" y="0"/>
                    <a:pt x="4" y="0"/>
                    <a:pt x="4" y="0"/>
                  </a:cubicBezTo>
                  <a:cubicBezTo>
                    <a:pt x="289" y="0"/>
                    <a:pt x="289" y="0"/>
                    <a:pt x="289" y="0"/>
                  </a:cubicBezTo>
                  <a:cubicBezTo>
                    <a:pt x="289" y="0"/>
                    <a:pt x="289" y="0"/>
                    <a:pt x="289" y="0"/>
                  </a:cubicBezTo>
                  <a:cubicBezTo>
                    <a:pt x="287" y="6"/>
                    <a:pt x="285" y="10"/>
                    <a:pt x="285" y="16"/>
                  </a:cubicBezTo>
                  <a:cubicBezTo>
                    <a:pt x="285" y="26"/>
                    <a:pt x="282" y="31"/>
                    <a:pt x="282" y="40"/>
                  </a:cubicBezTo>
                  <a:cubicBezTo>
                    <a:pt x="282" y="44"/>
                    <a:pt x="281" y="47"/>
                    <a:pt x="283" y="50"/>
                  </a:cubicBezTo>
                  <a:cubicBezTo>
                    <a:pt x="284" y="52"/>
                    <a:pt x="286" y="51"/>
                    <a:pt x="288" y="51"/>
                  </a:cubicBezTo>
                  <a:cubicBezTo>
                    <a:pt x="291" y="52"/>
                    <a:pt x="292" y="54"/>
                    <a:pt x="295" y="54"/>
                  </a:cubicBezTo>
                  <a:cubicBezTo>
                    <a:pt x="299" y="54"/>
                    <a:pt x="299" y="49"/>
                    <a:pt x="302" y="46"/>
                  </a:cubicBezTo>
                  <a:cubicBezTo>
                    <a:pt x="308" y="42"/>
                    <a:pt x="313" y="41"/>
                    <a:pt x="319" y="36"/>
                  </a:cubicBezTo>
                  <a:cubicBezTo>
                    <a:pt x="323" y="32"/>
                    <a:pt x="328" y="33"/>
                    <a:pt x="331" y="28"/>
                  </a:cubicBezTo>
                  <a:cubicBezTo>
                    <a:pt x="333" y="24"/>
                    <a:pt x="334" y="21"/>
                    <a:pt x="334" y="16"/>
                  </a:cubicBezTo>
                  <a:cubicBezTo>
                    <a:pt x="334" y="13"/>
                    <a:pt x="330" y="12"/>
                    <a:pt x="330" y="8"/>
                  </a:cubicBezTo>
                  <a:cubicBezTo>
                    <a:pt x="330" y="5"/>
                    <a:pt x="331" y="3"/>
                    <a:pt x="332" y="0"/>
                  </a:cubicBezTo>
                  <a:cubicBezTo>
                    <a:pt x="332" y="0"/>
                    <a:pt x="332" y="0"/>
                    <a:pt x="332" y="0"/>
                  </a:cubicBezTo>
                  <a:cubicBezTo>
                    <a:pt x="407" y="0"/>
                    <a:pt x="407" y="0"/>
                    <a:pt x="407" y="0"/>
                  </a:cubicBezTo>
                  <a:cubicBezTo>
                    <a:pt x="407" y="0"/>
                    <a:pt x="407" y="0"/>
                    <a:pt x="407" y="0"/>
                  </a:cubicBezTo>
                  <a:cubicBezTo>
                    <a:pt x="411" y="6"/>
                    <a:pt x="420" y="5"/>
                    <a:pt x="423" y="11"/>
                  </a:cubicBezTo>
                  <a:cubicBezTo>
                    <a:pt x="425" y="16"/>
                    <a:pt x="426" y="22"/>
                    <a:pt x="432" y="22"/>
                  </a:cubicBezTo>
                  <a:cubicBezTo>
                    <a:pt x="437" y="22"/>
                    <a:pt x="438" y="17"/>
                    <a:pt x="442" y="13"/>
                  </a:cubicBezTo>
                  <a:cubicBezTo>
                    <a:pt x="449" y="8"/>
                    <a:pt x="453" y="6"/>
                    <a:pt x="460" y="0"/>
                  </a:cubicBezTo>
                  <a:cubicBezTo>
                    <a:pt x="460" y="0"/>
                    <a:pt x="460" y="0"/>
                    <a:pt x="460" y="0"/>
                  </a:cubicBezTo>
                  <a:cubicBezTo>
                    <a:pt x="560" y="0"/>
                    <a:pt x="560" y="0"/>
                    <a:pt x="560" y="0"/>
                  </a:cubicBezTo>
                  <a:cubicBezTo>
                    <a:pt x="560" y="0"/>
                    <a:pt x="560" y="0"/>
                    <a:pt x="560" y="0"/>
                  </a:cubicBezTo>
                  <a:cubicBezTo>
                    <a:pt x="563" y="6"/>
                    <a:pt x="565" y="11"/>
                    <a:pt x="570" y="16"/>
                  </a:cubicBezTo>
                  <a:cubicBezTo>
                    <a:pt x="572" y="17"/>
                    <a:pt x="574" y="16"/>
                    <a:pt x="576" y="17"/>
                  </a:cubicBezTo>
                  <a:cubicBezTo>
                    <a:pt x="579" y="18"/>
                    <a:pt x="579" y="20"/>
                    <a:pt x="579" y="22"/>
                  </a:cubicBezTo>
                  <a:cubicBezTo>
                    <a:pt x="581" y="28"/>
                    <a:pt x="584" y="30"/>
                    <a:pt x="587" y="34"/>
                  </a:cubicBezTo>
                  <a:cubicBezTo>
                    <a:pt x="590" y="39"/>
                    <a:pt x="592" y="45"/>
                    <a:pt x="597" y="45"/>
                  </a:cubicBezTo>
                  <a:cubicBezTo>
                    <a:pt x="600" y="45"/>
                    <a:pt x="601" y="44"/>
                    <a:pt x="603" y="44"/>
                  </a:cubicBezTo>
                  <a:cubicBezTo>
                    <a:pt x="609" y="44"/>
                    <a:pt x="612" y="47"/>
                    <a:pt x="616" y="51"/>
                  </a:cubicBezTo>
                  <a:cubicBezTo>
                    <a:pt x="620" y="56"/>
                    <a:pt x="624" y="59"/>
                    <a:pt x="624" y="65"/>
                  </a:cubicBezTo>
                  <a:cubicBezTo>
                    <a:pt x="624" y="71"/>
                    <a:pt x="621" y="74"/>
                    <a:pt x="621" y="80"/>
                  </a:cubicBezTo>
                  <a:cubicBezTo>
                    <a:pt x="621" y="95"/>
                    <a:pt x="621" y="95"/>
                    <a:pt x="621" y="95"/>
                  </a:cubicBezTo>
                  <a:cubicBezTo>
                    <a:pt x="621" y="98"/>
                    <a:pt x="618" y="100"/>
                    <a:pt x="618" y="104"/>
                  </a:cubicBezTo>
                  <a:cubicBezTo>
                    <a:pt x="618" y="110"/>
                    <a:pt x="622" y="113"/>
                    <a:pt x="622" y="119"/>
                  </a:cubicBezTo>
                  <a:cubicBezTo>
                    <a:pt x="622" y="125"/>
                    <a:pt x="620" y="128"/>
                    <a:pt x="620" y="133"/>
                  </a:cubicBezTo>
                  <a:cubicBezTo>
                    <a:pt x="620" y="140"/>
                    <a:pt x="627" y="141"/>
                    <a:pt x="631" y="147"/>
                  </a:cubicBezTo>
                  <a:cubicBezTo>
                    <a:pt x="635" y="152"/>
                    <a:pt x="634" y="157"/>
                    <a:pt x="639" y="162"/>
                  </a:cubicBezTo>
                  <a:cubicBezTo>
                    <a:pt x="644" y="166"/>
                    <a:pt x="643" y="171"/>
                    <a:pt x="648" y="174"/>
                  </a:cubicBezTo>
                  <a:cubicBezTo>
                    <a:pt x="650" y="176"/>
                    <a:pt x="653" y="175"/>
                    <a:pt x="655" y="176"/>
                  </a:cubicBezTo>
                  <a:cubicBezTo>
                    <a:pt x="658" y="178"/>
                    <a:pt x="659" y="183"/>
                    <a:pt x="663" y="183"/>
                  </a:cubicBezTo>
                  <a:cubicBezTo>
                    <a:pt x="664" y="183"/>
                    <a:pt x="664" y="181"/>
                    <a:pt x="666" y="181"/>
                  </a:cubicBezTo>
                  <a:cubicBezTo>
                    <a:pt x="672" y="181"/>
                    <a:pt x="676" y="183"/>
                    <a:pt x="679" y="188"/>
                  </a:cubicBezTo>
                  <a:cubicBezTo>
                    <a:pt x="682" y="191"/>
                    <a:pt x="681" y="195"/>
                    <a:pt x="681" y="199"/>
                  </a:cubicBezTo>
                  <a:cubicBezTo>
                    <a:pt x="681" y="201"/>
                    <a:pt x="680" y="202"/>
                    <a:pt x="680" y="204"/>
                  </a:cubicBezTo>
                  <a:cubicBezTo>
                    <a:pt x="680" y="207"/>
                    <a:pt x="685" y="207"/>
                    <a:pt x="687" y="209"/>
                  </a:cubicBezTo>
                  <a:cubicBezTo>
                    <a:pt x="689" y="210"/>
                    <a:pt x="688" y="213"/>
                    <a:pt x="689" y="214"/>
                  </a:cubicBezTo>
                  <a:cubicBezTo>
                    <a:pt x="692" y="218"/>
                    <a:pt x="698" y="219"/>
                    <a:pt x="698" y="224"/>
                  </a:cubicBezTo>
                  <a:cubicBezTo>
                    <a:pt x="698" y="228"/>
                    <a:pt x="692" y="229"/>
                    <a:pt x="692" y="234"/>
                  </a:cubicBezTo>
                  <a:cubicBezTo>
                    <a:pt x="692" y="237"/>
                    <a:pt x="694" y="239"/>
                    <a:pt x="694" y="242"/>
                  </a:cubicBezTo>
                  <a:cubicBezTo>
                    <a:pt x="694" y="245"/>
                    <a:pt x="691" y="246"/>
                    <a:pt x="690" y="248"/>
                  </a:cubicBezTo>
                  <a:cubicBezTo>
                    <a:pt x="688" y="252"/>
                    <a:pt x="690" y="254"/>
                    <a:pt x="689" y="257"/>
                  </a:cubicBezTo>
                  <a:cubicBezTo>
                    <a:pt x="689" y="261"/>
                    <a:pt x="687" y="263"/>
                    <a:pt x="687" y="267"/>
                  </a:cubicBezTo>
                  <a:cubicBezTo>
                    <a:pt x="687" y="274"/>
                    <a:pt x="691" y="277"/>
                    <a:pt x="691" y="283"/>
                  </a:cubicBezTo>
                  <a:cubicBezTo>
                    <a:pt x="691" y="290"/>
                    <a:pt x="684" y="291"/>
                    <a:pt x="684" y="297"/>
                  </a:cubicBezTo>
                  <a:cubicBezTo>
                    <a:pt x="684" y="305"/>
                    <a:pt x="688" y="310"/>
                    <a:pt x="688" y="318"/>
                  </a:cubicBezTo>
                  <a:cubicBezTo>
                    <a:pt x="688" y="321"/>
                    <a:pt x="684" y="323"/>
                    <a:pt x="681" y="324"/>
                  </a:cubicBezTo>
                  <a:cubicBezTo>
                    <a:pt x="675" y="327"/>
                    <a:pt x="672" y="329"/>
                    <a:pt x="665" y="330"/>
                  </a:cubicBezTo>
                  <a:cubicBezTo>
                    <a:pt x="661" y="334"/>
                    <a:pt x="658" y="334"/>
                    <a:pt x="653" y="336"/>
                  </a:cubicBezTo>
                  <a:cubicBezTo>
                    <a:pt x="650" y="338"/>
                    <a:pt x="650" y="342"/>
                    <a:pt x="649" y="345"/>
                  </a:cubicBezTo>
                  <a:cubicBezTo>
                    <a:pt x="649" y="345"/>
                    <a:pt x="649" y="345"/>
                    <a:pt x="649" y="345"/>
                  </a:cubicBezTo>
                  <a:cubicBezTo>
                    <a:pt x="640" y="345"/>
                    <a:pt x="640" y="345"/>
                    <a:pt x="640" y="345"/>
                  </a:cubicBezTo>
                  <a:cubicBezTo>
                    <a:pt x="639" y="338"/>
                    <a:pt x="640" y="333"/>
                    <a:pt x="635" y="329"/>
                  </a:cubicBezTo>
                  <a:cubicBezTo>
                    <a:pt x="629" y="324"/>
                    <a:pt x="624" y="325"/>
                    <a:pt x="616" y="325"/>
                  </a:cubicBezTo>
                  <a:cubicBezTo>
                    <a:pt x="607" y="325"/>
                    <a:pt x="603" y="327"/>
                    <a:pt x="594" y="327"/>
                  </a:cubicBezTo>
                  <a:cubicBezTo>
                    <a:pt x="566" y="327"/>
                    <a:pt x="566" y="327"/>
                    <a:pt x="566" y="327"/>
                  </a:cubicBezTo>
                  <a:cubicBezTo>
                    <a:pt x="563" y="327"/>
                    <a:pt x="562" y="329"/>
                    <a:pt x="559" y="331"/>
                  </a:cubicBezTo>
                  <a:cubicBezTo>
                    <a:pt x="555" y="333"/>
                    <a:pt x="552" y="334"/>
                    <a:pt x="547" y="334"/>
                  </a:cubicBezTo>
                  <a:cubicBezTo>
                    <a:pt x="543" y="334"/>
                    <a:pt x="540" y="333"/>
                    <a:pt x="538" y="330"/>
                  </a:cubicBezTo>
                  <a:cubicBezTo>
                    <a:pt x="536" y="327"/>
                    <a:pt x="535" y="324"/>
                    <a:pt x="532" y="324"/>
                  </a:cubicBezTo>
                  <a:cubicBezTo>
                    <a:pt x="529" y="324"/>
                    <a:pt x="529" y="328"/>
                    <a:pt x="526" y="329"/>
                  </a:cubicBezTo>
                  <a:cubicBezTo>
                    <a:pt x="523" y="331"/>
                    <a:pt x="521" y="332"/>
                    <a:pt x="518" y="333"/>
                  </a:cubicBezTo>
                  <a:cubicBezTo>
                    <a:pt x="512" y="335"/>
                    <a:pt x="510" y="340"/>
                    <a:pt x="504" y="340"/>
                  </a:cubicBezTo>
                  <a:cubicBezTo>
                    <a:pt x="498" y="340"/>
                    <a:pt x="496" y="332"/>
                    <a:pt x="490" y="332"/>
                  </a:cubicBezTo>
                  <a:cubicBezTo>
                    <a:pt x="484" y="332"/>
                    <a:pt x="484" y="337"/>
                    <a:pt x="479" y="339"/>
                  </a:cubicBezTo>
                  <a:cubicBezTo>
                    <a:pt x="473" y="342"/>
                    <a:pt x="469" y="342"/>
                    <a:pt x="463" y="342"/>
                  </a:cubicBezTo>
                  <a:cubicBezTo>
                    <a:pt x="461" y="350"/>
                    <a:pt x="458" y="354"/>
                    <a:pt x="455" y="361"/>
                  </a:cubicBezTo>
                  <a:cubicBezTo>
                    <a:pt x="453" y="370"/>
                    <a:pt x="452" y="375"/>
                    <a:pt x="448" y="384"/>
                  </a:cubicBezTo>
                  <a:cubicBezTo>
                    <a:pt x="444" y="393"/>
                    <a:pt x="440" y="397"/>
                    <a:pt x="437" y="407"/>
                  </a:cubicBezTo>
                  <a:cubicBezTo>
                    <a:pt x="437" y="408"/>
                    <a:pt x="435" y="409"/>
                    <a:pt x="435" y="410"/>
                  </a:cubicBezTo>
                  <a:cubicBezTo>
                    <a:pt x="435" y="419"/>
                    <a:pt x="435" y="419"/>
                    <a:pt x="435" y="419"/>
                  </a:cubicBezTo>
                  <a:cubicBezTo>
                    <a:pt x="430" y="424"/>
                    <a:pt x="426" y="423"/>
                    <a:pt x="419" y="424"/>
                  </a:cubicBezTo>
                  <a:cubicBezTo>
                    <a:pt x="413" y="425"/>
                    <a:pt x="410" y="427"/>
                    <a:pt x="405" y="428"/>
                  </a:cubicBezTo>
                  <a:cubicBezTo>
                    <a:pt x="402" y="429"/>
                    <a:pt x="400" y="429"/>
                    <a:pt x="398" y="431"/>
                  </a:cubicBezTo>
                  <a:cubicBezTo>
                    <a:pt x="394" y="437"/>
                    <a:pt x="396" y="442"/>
                    <a:pt x="396" y="449"/>
                  </a:cubicBezTo>
                  <a:cubicBezTo>
                    <a:pt x="396" y="464"/>
                    <a:pt x="411" y="467"/>
                    <a:pt x="414" y="481"/>
                  </a:cubicBezTo>
                  <a:cubicBezTo>
                    <a:pt x="416" y="486"/>
                    <a:pt x="413" y="492"/>
                    <a:pt x="418" y="495"/>
                  </a:cubicBezTo>
                  <a:cubicBezTo>
                    <a:pt x="425" y="498"/>
                    <a:pt x="431" y="498"/>
                    <a:pt x="435" y="503"/>
                  </a:cubicBezTo>
                  <a:cubicBezTo>
                    <a:pt x="438" y="507"/>
                    <a:pt x="439" y="510"/>
                    <a:pt x="440" y="514"/>
                  </a:cubicBezTo>
                  <a:cubicBezTo>
                    <a:pt x="443" y="523"/>
                    <a:pt x="446" y="527"/>
                    <a:pt x="448" y="536"/>
                  </a:cubicBezTo>
                  <a:cubicBezTo>
                    <a:pt x="450" y="542"/>
                    <a:pt x="455" y="544"/>
                    <a:pt x="459" y="549"/>
                  </a:cubicBezTo>
                  <a:cubicBezTo>
                    <a:pt x="462" y="554"/>
                    <a:pt x="462" y="558"/>
                    <a:pt x="462" y="563"/>
                  </a:cubicBezTo>
                  <a:cubicBezTo>
                    <a:pt x="462" y="583"/>
                    <a:pt x="462" y="583"/>
                    <a:pt x="462" y="583"/>
                  </a:cubicBezTo>
                  <a:cubicBezTo>
                    <a:pt x="462" y="583"/>
                    <a:pt x="462" y="583"/>
                    <a:pt x="462" y="583"/>
                  </a:cubicBezTo>
                  <a:cubicBezTo>
                    <a:pt x="460" y="583"/>
                    <a:pt x="460" y="585"/>
                    <a:pt x="459" y="586"/>
                  </a:cubicBezTo>
                  <a:cubicBezTo>
                    <a:pt x="459" y="580"/>
                    <a:pt x="456" y="577"/>
                    <a:pt x="455" y="572"/>
                  </a:cubicBezTo>
                  <a:cubicBezTo>
                    <a:pt x="455" y="567"/>
                    <a:pt x="453" y="564"/>
                    <a:pt x="450" y="562"/>
                  </a:cubicBezTo>
                  <a:cubicBezTo>
                    <a:pt x="449" y="560"/>
                    <a:pt x="448" y="559"/>
                    <a:pt x="448" y="557"/>
                  </a:cubicBezTo>
                  <a:cubicBezTo>
                    <a:pt x="448" y="551"/>
                    <a:pt x="448" y="551"/>
                    <a:pt x="448" y="551"/>
                  </a:cubicBezTo>
                  <a:cubicBezTo>
                    <a:pt x="448" y="547"/>
                    <a:pt x="446" y="544"/>
                    <a:pt x="444" y="541"/>
                  </a:cubicBezTo>
                  <a:cubicBezTo>
                    <a:pt x="443" y="540"/>
                    <a:pt x="442" y="538"/>
                    <a:pt x="441" y="538"/>
                  </a:cubicBezTo>
                  <a:cubicBezTo>
                    <a:pt x="439" y="538"/>
                    <a:pt x="438" y="538"/>
                    <a:pt x="436" y="537"/>
                  </a:cubicBezTo>
                  <a:cubicBezTo>
                    <a:pt x="436" y="537"/>
                    <a:pt x="435" y="537"/>
                    <a:pt x="435" y="536"/>
                  </a:cubicBezTo>
                  <a:cubicBezTo>
                    <a:pt x="435" y="535"/>
                    <a:pt x="436" y="534"/>
                    <a:pt x="436" y="532"/>
                  </a:cubicBezTo>
                  <a:cubicBezTo>
                    <a:pt x="436" y="530"/>
                    <a:pt x="435" y="528"/>
                    <a:pt x="433" y="528"/>
                  </a:cubicBezTo>
                  <a:cubicBezTo>
                    <a:pt x="431" y="528"/>
                    <a:pt x="430" y="530"/>
                    <a:pt x="430" y="532"/>
                  </a:cubicBezTo>
                  <a:cubicBezTo>
                    <a:pt x="429" y="535"/>
                    <a:pt x="428" y="536"/>
                    <a:pt x="427" y="538"/>
                  </a:cubicBezTo>
                  <a:cubicBezTo>
                    <a:pt x="424" y="537"/>
                    <a:pt x="423" y="532"/>
                    <a:pt x="419" y="532"/>
                  </a:cubicBezTo>
                  <a:cubicBezTo>
                    <a:pt x="411" y="532"/>
                    <a:pt x="411" y="532"/>
                    <a:pt x="411" y="532"/>
                  </a:cubicBezTo>
                  <a:cubicBezTo>
                    <a:pt x="409" y="532"/>
                    <a:pt x="407" y="530"/>
                    <a:pt x="407" y="528"/>
                  </a:cubicBezTo>
                  <a:cubicBezTo>
                    <a:pt x="407" y="527"/>
                    <a:pt x="408" y="526"/>
                    <a:pt x="408" y="525"/>
                  </a:cubicBezTo>
                  <a:cubicBezTo>
                    <a:pt x="408" y="523"/>
                    <a:pt x="406" y="523"/>
                    <a:pt x="405" y="523"/>
                  </a:cubicBezTo>
                  <a:cubicBezTo>
                    <a:pt x="403" y="523"/>
                    <a:pt x="402" y="522"/>
                    <a:pt x="401" y="521"/>
                  </a:cubicBezTo>
                  <a:cubicBezTo>
                    <a:pt x="399" y="519"/>
                    <a:pt x="399" y="517"/>
                    <a:pt x="398" y="514"/>
                  </a:cubicBezTo>
                  <a:cubicBezTo>
                    <a:pt x="397" y="512"/>
                    <a:pt x="398" y="510"/>
                    <a:pt x="397" y="507"/>
                  </a:cubicBezTo>
                  <a:cubicBezTo>
                    <a:pt x="396" y="506"/>
                    <a:pt x="395" y="506"/>
                    <a:pt x="395" y="505"/>
                  </a:cubicBezTo>
                  <a:cubicBezTo>
                    <a:pt x="394" y="502"/>
                    <a:pt x="394" y="501"/>
                    <a:pt x="393" y="498"/>
                  </a:cubicBezTo>
                  <a:cubicBezTo>
                    <a:pt x="392" y="498"/>
                    <a:pt x="392" y="498"/>
                    <a:pt x="392" y="498"/>
                  </a:cubicBezTo>
                  <a:cubicBezTo>
                    <a:pt x="392" y="501"/>
                    <a:pt x="390" y="505"/>
                    <a:pt x="387" y="505"/>
                  </a:cubicBezTo>
                  <a:cubicBezTo>
                    <a:pt x="384" y="505"/>
                    <a:pt x="384" y="501"/>
                    <a:pt x="382" y="501"/>
                  </a:cubicBezTo>
                  <a:cubicBezTo>
                    <a:pt x="380" y="501"/>
                    <a:pt x="379" y="503"/>
                    <a:pt x="377" y="503"/>
                  </a:cubicBezTo>
                  <a:cubicBezTo>
                    <a:pt x="374" y="503"/>
                    <a:pt x="374" y="499"/>
                    <a:pt x="374" y="496"/>
                  </a:cubicBezTo>
                  <a:cubicBezTo>
                    <a:pt x="368" y="496"/>
                    <a:pt x="368" y="496"/>
                    <a:pt x="368" y="496"/>
                  </a:cubicBezTo>
                  <a:cubicBezTo>
                    <a:pt x="367" y="496"/>
                    <a:pt x="367" y="495"/>
                    <a:pt x="366" y="494"/>
                  </a:cubicBezTo>
                  <a:cubicBezTo>
                    <a:pt x="365" y="492"/>
                    <a:pt x="364" y="491"/>
                    <a:pt x="363" y="489"/>
                  </a:cubicBezTo>
                  <a:cubicBezTo>
                    <a:pt x="362" y="487"/>
                    <a:pt x="361" y="486"/>
                    <a:pt x="359" y="486"/>
                  </a:cubicBezTo>
                  <a:cubicBezTo>
                    <a:pt x="356" y="486"/>
                    <a:pt x="354" y="488"/>
                    <a:pt x="351" y="488"/>
                  </a:cubicBezTo>
                  <a:cubicBezTo>
                    <a:pt x="347" y="488"/>
                    <a:pt x="347" y="488"/>
                    <a:pt x="347" y="488"/>
                  </a:cubicBezTo>
                  <a:cubicBezTo>
                    <a:pt x="346" y="490"/>
                    <a:pt x="344" y="492"/>
                    <a:pt x="341" y="492"/>
                  </a:cubicBezTo>
                  <a:cubicBezTo>
                    <a:pt x="340" y="492"/>
                    <a:pt x="339" y="492"/>
                    <a:pt x="338" y="492"/>
                  </a:cubicBezTo>
                  <a:cubicBezTo>
                    <a:pt x="337" y="492"/>
                    <a:pt x="336" y="492"/>
                    <a:pt x="335" y="493"/>
                  </a:cubicBezTo>
                  <a:cubicBezTo>
                    <a:pt x="333" y="491"/>
                    <a:pt x="333" y="491"/>
                    <a:pt x="333" y="491"/>
                  </a:cubicBezTo>
                  <a:cubicBezTo>
                    <a:pt x="331" y="491"/>
                    <a:pt x="331" y="491"/>
                    <a:pt x="331" y="491"/>
                  </a:cubicBezTo>
                  <a:cubicBezTo>
                    <a:pt x="331" y="494"/>
                    <a:pt x="330" y="496"/>
                    <a:pt x="327" y="496"/>
                  </a:cubicBezTo>
                  <a:cubicBezTo>
                    <a:pt x="326" y="496"/>
                    <a:pt x="326" y="495"/>
                    <a:pt x="326" y="494"/>
                  </a:cubicBezTo>
                  <a:cubicBezTo>
                    <a:pt x="325" y="493"/>
                    <a:pt x="323" y="492"/>
                    <a:pt x="321" y="492"/>
                  </a:cubicBezTo>
                  <a:cubicBezTo>
                    <a:pt x="320" y="492"/>
                    <a:pt x="319" y="492"/>
                    <a:pt x="317" y="492"/>
                  </a:cubicBezTo>
                  <a:cubicBezTo>
                    <a:pt x="315" y="492"/>
                    <a:pt x="313" y="492"/>
                    <a:pt x="311" y="491"/>
                  </a:cubicBezTo>
                  <a:cubicBezTo>
                    <a:pt x="310" y="491"/>
                    <a:pt x="309" y="490"/>
                    <a:pt x="308" y="490"/>
                  </a:cubicBezTo>
                  <a:cubicBezTo>
                    <a:pt x="305" y="490"/>
                    <a:pt x="304" y="491"/>
                    <a:pt x="301" y="491"/>
                  </a:cubicBezTo>
                  <a:cubicBezTo>
                    <a:pt x="300" y="491"/>
                    <a:pt x="299" y="490"/>
                    <a:pt x="297" y="490"/>
                  </a:cubicBezTo>
                  <a:cubicBezTo>
                    <a:pt x="293" y="490"/>
                    <a:pt x="294" y="497"/>
                    <a:pt x="290" y="497"/>
                  </a:cubicBezTo>
                  <a:cubicBezTo>
                    <a:pt x="288" y="497"/>
                    <a:pt x="288" y="495"/>
                    <a:pt x="288" y="494"/>
                  </a:cubicBezTo>
                  <a:cubicBezTo>
                    <a:pt x="287" y="492"/>
                    <a:pt x="287" y="490"/>
                    <a:pt x="286" y="489"/>
                  </a:cubicBezTo>
                  <a:cubicBezTo>
                    <a:pt x="282" y="486"/>
                    <a:pt x="279" y="485"/>
                    <a:pt x="276" y="481"/>
                  </a:cubicBezTo>
                  <a:cubicBezTo>
                    <a:pt x="277" y="481"/>
                    <a:pt x="277" y="480"/>
                    <a:pt x="277" y="480"/>
                  </a:cubicBezTo>
                  <a:cubicBezTo>
                    <a:pt x="279" y="480"/>
                    <a:pt x="280" y="481"/>
                    <a:pt x="282" y="481"/>
                  </a:cubicBezTo>
                  <a:cubicBezTo>
                    <a:pt x="284" y="481"/>
                    <a:pt x="285" y="480"/>
                    <a:pt x="285" y="478"/>
                  </a:cubicBezTo>
                  <a:cubicBezTo>
                    <a:pt x="285" y="475"/>
                    <a:pt x="286" y="473"/>
                    <a:pt x="284" y="471"/>
                  </a:cubicBezTo>
                  <a:cubicBezTo>
                    <a:pt x="282" y="469"/>
                    <a:pt x="279" y="468"/>
                    <a:pt x="279" y="465"/>
                  </a:cubicBezTo>
                  <a:cubicBezTo>
                    <a:pt x="279" y="464"/>
                    <a:pt x="281" y="465"/>
                    <a:pt x="282" y="464"/>
                  </a:cubicBezTo>
                  <a:cubicBezTo>
                    <a:pt x="285" y="462"/>
                    <a:pt x="284" y="459"/>
                    <a:pt x="284" y="456"/>
                  </a:cubicBezTo>
                  <a:cubicBezTo>
                    <a:pt x="285" y="452"/>
                    <a:pt x="285" y="450"/>
                    <a:pt x="285" y="446"/>
                  </a:cubicBezTo>
                  <a:cubicBezTo>
                    <a:pt x="285" y="444"/>
                    <a:pt x="286" y="444"/>
                    <a:pt x="285" y="442"/>
                  </a:cubicBezTo>
                  <a:cubicBezTo>
                    <a:pt x="284" y="440"/>
                    <a:pt x="282" y="439"/>
                    <a:pt x="282" y="437"/>
                  </a:cubicBezTo>
                  <a:cubicBezTo>
                    <a:pt x="282" y="433"/>
                    <a:pt x="285" y="432"/>
                    <a:pt x="287" y="429"/>
                  </a:cubicBezTo>
                  <a:cubicBezTo>
                    <a:pt x="287" y="428"/>
                    <a:pt x="287" y="427"/>
                    <a:pt x="288" y="426"/>
                  </a:cubicBezTo>
                  <a:cubicBezTo>
                    <a:pt x="290" y="420"/>
                    <a:pt x="290" y="420"/>
                    <a:pt x="290" y="420"/>
                  </a:cubicBezTo>
                  <a:cubicBezTo>
                    <a:pt x="290" y="419"/>
                    <a:pt x="290" y="419"/>
                    <a:pt x="290" y="419"/>
                  </a:cubicBezTo>
                  <a:cubicBezTo>
                    <a:pt x="287" y="419"/>
                    <a:pt x="287" y="419"/>
                    <a:pt x="287" y="419"/>
                  </a:cubicBezTo>
                  <a:cubicBezTo>
                    <a:pt x="284" y="419"/>
                    <a:pt x="283" y="420"/>
                    <a:pt x="280" y="420"/>
                  </a:cubicBezTo>
                  <a:cubicBezTo>
                    <a:pt x="278" y="420"/>
                    <a:pt x="278" y="417"/>
                    <a:pt x="276" y="416"/>
                  </a:cubicBezTo>
                  <a:cubicBezTo>
                    <a:pt x="273" y="414"/>
                    <a:pt x="271" y="414"/>
                    <a:pt x="267" y="413"/>
                  </a:cubicBezTo>
                  <a:cubicBezTo>
                    <a:pt x="262" y="412"/>
                    <a:pt x="260" y="408"/>
                    <a:pt x="255" y="408"/>
                  </a:cubicBezTo>
                  <a:cubicBezTo>
                    <a:pt x="253" y="408"/>
                    <a:pt x="253" y="409"/>
                    <a:pt x="252" y="409"/>
                  </a:cubicBezTo>
                  <a:cubicBezTo>
                    <a:pt x="248" y="411"/>
                    <a:pt x="246" y="413"/>
                    <a:pt x="241" y="413"/>
                  </a:cubicBezTo>
                  <a:cubicBezTo>
                    <a:pt x="239" y="413"/>
                    <a:pt x="238" y="411"/>
                    <a:pt x="236" y="411"/>
                  </a:cubicBezTo>
                  <a:cubicBezTo>
                    <a:pt x="232" y="411"/>
                    <a:pt x="230" y="413"/>
                    <a:pt x="226" y="413"/>
                  </a:cubicBezTo>
                  <a:cubicBezTo>
                    <a:pt x="226" y="416"/>
                    <a:pt x="226" y="416"/>
                    <a:pt x="226" y="416"/>
                  </a:cubicBezTo>
                  <a:cubicBezTo>
                    <a:pt x="226" y="418"/>
                    <a:pt x="225" y="418"/>
                    <a:pt x="223" y="418"/>
                  </a:cubicBezTo>
                  <a:cubicBezTo>
                    <a:pt x="218" y="418"/>
                    <a:pt x="215" y="418"/>
                    <a:pt x="210" y="418"/>
                  </a:cubicBezTo>
                  <a:cubicBezTo>
                    <a:pt x="210" y="420"/>
                    <a:pt x="208" y="422"/>
                    <a:pt x="206" y="422"/>
                  </a:cubicBezTo>
                  <a:cubicBezTo>
                    <a:pt x="203" y="424"/>
                    <a:pt x="200" y="424"/>
                    <a:pt x="196" y="424"/>
                  </a:cubicBezTo>
                  <a:cubicBezTo>
                    <a:pt x="196" y="425"/>
                    <a:pt x="196" y="425"/>
                    <a:pt x="196" y="425"/>
                  </a:cubicBezTo>
                  <a:cubicBezTo>
                    <a:pt x="198" y="427"/>
                    <a:pt x="199" y="429"/>
                    <a:pt x="200" y="432"/>
                  </a:cubicBezTo>
                  <a:cubicBezTo>
                    <a:pt x="201" y="436"/>
                    <a:pt x="202" y="438"/>
                    <a:pt x="204" y="442"/>
                  </a:cubicBezTo>
                  <a:cubicBezTo>
                    <a:pt x="205" y="444"/>
                    <a:pt x="206" y="446"/>
                    <a:pt x="207" y="448"/>
                  </a:cubicBezTo>
                  <a:cubicBezTo>
                    <a:pt x="207" y="450"/>
                    <a:pt x="207" y="451"/>
                    <a:pt x="207" y="453"/>
                  </a:cubicBezTo>
                  <a:cubicBezTo>
                    <a:pt x="208" y="454"/>
                    <a:pt x="209" y="455"/>
                    <a:pt x="209" y="457"/>
                  </a:cubicBezTo>
                  <a:cubicBezTo>
                    <a:pt x="209" y="463"/>
                    <a:pt x="205" y="465"/>
                    <a:pt x="204" y="471"/>
                  </a:cubicBezTo>
                  <a:cubicBezTo>
                    <a:pt x="203" y="476"/>
                    <a:pt x="203" y="479"/>
                    <a:pt x="202" y="483"/>
                  </a:cubicBezTo>
                  <a:cubicBezTo>
                    <a:pt x="200" y="488"/>
                    <a:pt x="196" y="490"/>
                    <a:pt x="196" y="494"/>
                  </a:cubicBezTo>
                  <a:cubicBezTo>
                    <a:pt x="196" y="499"/>
                    <a:pt x="199" y="502"/>
                    <a:pt x="201" y="506"/>
                  </a:cubicBezTo>
                  <a:cubicBezTo>
                    <a:pt x="201" y="508"/>
                    <a:pt x="201" y="510"/>
                    <a:pt x="202" y="512"/>
                  </a:cubicBezTo>
                  <a:cubicBezTo>
                    <a:pt x="202" y="514"/>
                    <a:pt x="204" y="514"/>
                    <a:pt x="204" y="517"/>
                  </a:cubicBezTo>
                  <a:cubicBezTo>
                    <a:pt x="204" y="518"/>
                    <a:pt x="203" y="518"/>
                    <a:pt x="203" y="519"/>
                  </a:cubicBezTo>
                  <a:cubicBezTo>
                    <a:pt x="201" y="523"/>
                    <a:pt x="198" y="525"/>
                    <a:pt x="198" y="529"/>
                  </a:cubicBezTo>
                  <a:cubicBezTo>
                    <a:pt x="198" y="531"/>
                    <a:pt x="199" y="531"/>
                    <a:pt x="200" y="533"/>
                  </a:cubicBezTo>
                  <a:cubicBezTo>
                    <a:pt x="201" y="535"/>
                    <a:pt x="201" y="536"/>
                    <a:pt x="201" y="539"/>
                  </a:cubicBezTo>
                  <a:cubicBezTo>
                    <a:pt x="201" y="542"/>
                    <a:pt x="197" y="543"/>
                    <a:pt x="197" y="546"/>
                  </a:cubicBezTo>
                  <a:cubicBezTo>
                    <a:pt x="197" y="547"/>
                    <a:pt x="197" y="548"/>
                    <a:pt x="197" y="549"/>
                  </a:cubicBezTo>
                  <a:cubicBezTo>
                    <a:pt x="197" y="550"/>
                    <a:pt x="197" y="551"/>
                    <a:pt x="197" y="552"/>
                  </a:cubicBezTo>
                  <a:cubicBezTo>
                    <a:pt x="197" y="555"/>
                    <a:pt x="194" y="556"/>
                    <a:pt x="192" y="558"/>
                  </a:cubicBezTo>
                  <a:cubicBezTo>
                    <a:pt x="189" y="560"/>
                    <a:pt x="186" y="563"/>
                    <a:pt x="186" y="568"/>
                  </a:cubicBezTo>
                  <a:cubicBezTo>
                    <a:pt x="186" y="573"/>
                    <a:pt x="186" y="573"/>
                    <a:pt x="186" y="573"/>
                  </a:cubicBezTo>
                  <a:cubicBezTo>
                    <a:pt x="184" y="575"/>
                    <a:pt x="183" y="577"/>
                    <a:pt x="181" y="579"/>
                  </a:cubicBezTo>
                  <a:cubicBezTo>
                    <a:pt x="176" y="586"/>
                    <a:pt x="175" y="590"/>
                    <a:pt x="171" y="597"/>
                  </a:cubicBezTo>
                  <a:cubicBezTo>
                    <a:pt x="168" y="604"/>
                    <a:pt x="167" y="608"/>
                    <a:pt x="166" y="615"/>
                  </a:cubicBezTo>
                  <a:cubicBezTo>
                    <a:pt x="165" y="618"/>
                    <a:pt x="162" y="620"/>
                    <a:pt x="162" y="623"/>
                  </a:cubicBezTo>
                  <a:cubicBezTo>
                    <a:pt x="162" y="626"/>
                    <a:pt x="166" y="626"/>
                    <a:pt x="166" y="628"/>
                  </a:cubicBezTo>
                  <a:cubicBezTo>
                    <a:pt x="166" y="629"/>
                    <a:pt x="166" y="631"/>
                    <a:pt x="165" y="631"/>
                  </a:cubicBezTo>
                  <a:cubicBezTo>
                    <a:pt x="163" y="632"/>
                    <a:pt x="160" y="632"/>
                    <a:pt x="160" y="634"/>
                  </a:cubicBezTo>
                  <a:cubicBezTo>
                    <a:pt x="160" y="635"/>
                    <a:pt x="161" y="635"/>
                    <a:pt x="161" y="636"/>
                  </a:cubicBezTo>
                  <a:cubicBezTo>
                    <a:pt x="161" y="642"/>
                    <a:pt x="161" y="642"/>
                    <a:pt x="161" y="642"/>
                  </a:cubicBezTo>
                  <a:cubicBezTo>
                    <a:pt x="161" y="645"/>
                    <a:pt x="159" y="646"/>
                    <a:pt x="159" y="649"/>
                  </a:cubicBezTo>
                  <a:cubicBezTo>
                    <a:pt x="159" y="650"/>
                    <a:pt x="160" y="651"/>
                    <a:pt x="160" y="653"/>
                  </a:cubicBezTo>
                  <a:cubicBezTo>
                    <a:pt x="160" y="655"/>
                    <a:pt x="160" y="655"/>
                    <a:pt x="160" y="655"/>
                  </a:cubicBezTo>
                  <a:cubicBezTo>
                    <a:pt x="159" y="655"/>
                    <a:pt x="159" y="655"/>
                    <a:pt x="159" y="655"/>
                  </a:cubicBezTo>
                  <a:cubicBezTo>
                    <a:pt x="157" y="654"/>
                    <a:pt x="155" y="653"/>
                    <a:pt x="152" y="653"/>
                  </a:cubicBezTo>
                  <a:cubicBezTo>
                    <a:pt x="151" y="653"/>
                    <a:pt x="151" y="653"/>
                    <a:pt x="150" y="653"/>
                  </a:cubicBezTo>
                  <a:cubicBezTo>
                    <a:pt x="152" y="656"/>
                    <a:pt x="154" y="658"/>
                    <a:pt x="154" y="662"/>
                  </a:cubicBezTo>
                  <a:cubicBezTo>
                    <a:pt x="154" y="665"/>
                    <a:pt x="152" y="666"/>
                    <a:pt x="150" y="668"/>
                  </a:cubicBezTo>
                  <a:cubicBezTo>
                    <a:pt x="149" y="670"/>
                    <a:pt x="149" y="672"/>
                    <a:pt x="147" y="672"/>
                  </a:cubicBezTo>
                  <a:cubicBezTo>
                    <a:pt x="146" y="672"/>
                    <a:pt x="145" y="672"/>
                    <a:pt x="145" y="672"/>
                  </a:cubicBezTo>
                  <a:cubicBezTo>
                    <a:pt x="144" y="672"/>
                    <a:pt x="144" y="673"/>
                    <a:pt x="144" y="674"/>
                  </a:cubicBezTo>
                  <a:cubicBezTo>
                    <a:pt x="143" y="675"/>
                    <a:pt x="143" y="676"/>
                    <a:pt x="142" y="677"/>
                  </a:cubicBezTo>
                  <a:cubicBezTo>
                    <a:pt x="141" y="679"/>
                    <a:pt x="141" y="680"/>
                    <a:pt x="140" y="681"/>
                  </a:cubicBezTo>
                  <a:cubicBezTo>
                    <a:pt x="139" y="682"/>
                    <a:pt x="138" y="681"/>
                    <a:pt x="137" y="682"/>
                  </a:cubicBezTo>
                  <a:cubicBezTo>
                    <a:pt x="135" y="683"/>
                    <a:pt x="134" y="685"/>
                    <a:pt x="134" y="688"/>
                  </a:cubicBezTo>
                  <a:cubicBezTo>
                    <a:pt x="134" y="689"/>
                    <a:pt x="135" y="689"/>
                    <a:pt x="136" y="690"/>
                  </a:cubicBezTo>
                  <a:cubicBezTo>
                    <a:pt x="136" y="691"/>
                    <a:pt x="136" y="692"/>
                    <a:pt x="136" y="692"/>
                  </a:cubicBezTo>
                  <a:cubicBezTo>
                    <a:pt x="138" y="694"/>
                    <a:pt x="138" y="695"/>
                    <a:pt x="138" y="697"/>
                  </a:cubicBezTo>
                  <a:cubicBezTo>
                    <a:pt x="138" y="699"/>
                    <a:pt x="138" y="700"/>
                    <a:pt x="138" y="701"/>
                  </a:cubicBezTo>
                  <a:cubicBezTo>
                    <a:pt x="137" y="703"/>
                    <a:pt x="135" y="703"/>
                    <a:pt x="133" y="703"/>
                  </a:cubicBezTo>
                  <a:cubicBezTo>
                    <a:pt x="132" y="707"/>
                    <a:pt x="132" y="707"/>
                    <a:pt x="132" y="707"/>
                  </a:cubicBezTo>
                  <a:cubicBezTo>
                    <a:pt x="132" y="708"/>
                    <a:pt x="133" y="708"/>
                    <a:pt x="133" y="709"/>
                  </a:cubicBezTo>
                  <a:cubicBezTo>
                    <a:pt x="134" y="710"/>
                    <a:pt x="134" y="711"/>
                    <a:pt x="134" y="712"/>
                  </a:cubicBezTo>
                  <a:cubicBezTo>
                    <a:pt x="134" y="714"/>
                    <a:pt x="133" y="715"/>
                    <a:pt x="132" y="717"/>
                  </a:cubicBezTo>
                  <a:cubicBezTo>
                    <a:pt x="131" y="720"/>
                    <a:pt x="132" y="722"/>
                    <a:pt x="132" y="726"/>
                  </a:cubicBezTo>
                  <a:cubicBezTo>
                    <a:pt x="132" y="735"/>
                    <a:pt x="129" y="740"/>
                    <a:pt x="129" y="749"/>
                  </a:cubicBezTo>
                  <a:cubicBezTo>
                    <a:pt x="129" y="750"/>
                    <a:pt x="130" y="751"/>
                    <a:pt x="130" y="752"/>
                  </a:cubicBezTo>
                  <a:cubicBezTo>
                    <a:pt x="132" y="755"/>
                    <a:pt x="132" y="757"/>
                    <a:pt x="132" y="760"/>
                  </a:cubicBezTo>
                  <a:cubicBezTo>
                    <a:pt x="132" y="762"/>
                    <a:pt x="132" y="762"/>
                    <a:pt x="132" y="764"/>
                  </a:cubicBezTo>
                  <a:cubicBezTo>
                    <a:pt x="132" y="766"/>
                    <a:pt x="135" y="766"/>
                    <a:pt x="135" y="769"/>
                  </a:cubicBezTo>
                  <a:cubicBezTo>
                    <a:pt x="136" y="771"/>
                    <a:pt x="135" y="773"/>
                    <a:pt x="136" y="776"/>
                  </a:cubicBezTo>
                  <a:cubicBezTo>
                    <a:pt x="137" y="778"/>
                    <a:pt x="139" y="778"/>
                    <a:pt x="140" y="779"/>
                  </a:cubicBezTo>
                  <a:cubicBezTo>
                    <a:pt x="142" y="780"/>
                    <a:pt x="142" y="782"/>
                    <a:pt x="143" y="783"/>
                  </a:cubicBezTo>
                  <a:cubicBezTo>
                    <a:pt x="142" y="785"/>
                    <a:pt x="140" y="784"/>
                    <a:pt x="139" y="785"/>
                  </a:cubicBezTo>
                  <a:cubicBezTo>
                    <a:pt x="136" y="786"/>
                    <a:pt x="138" y="789"/>
                    <a:pt x="136" y="792"/>
                  </a:cubicBezTo>
                  <a:cubicBezTo>
                    <a:pt x="135" y="793"/>
                    <a:pt x="133" y="793"/>
                    <a:pt x="133" y="794"/>
                  </a:cubicBezTo>
                  <a:cubicBezTo>
                    <a:pt x="133" y="797"/>
                    <a:pt x="134" y="799"/>
                    <a:pt x="134" y="802"/>
                  </a:cubicBezTo>
                  <a:cubicBezTo>
                    <a:pt x="136" y="801"/>
                    <a:pt x="137" y="800"/>
                    <a:pt x="139" y="800"/>
                  </a:cubicBezTo>
                  <a:cubicBezTo>
                    <a:pt x="142" y="800"/>
                    <a:pt x="142" y="804"/>
                    <a:pt x="144" y="806"/>
                  </a:cubicBezTo>
                  <a:cubicBezTo>
                    <a:pt x="146" y="802"/>
                    <a:pt x="150" y="803"/>
                    <a:pt x="153" y="802"/>
                  </a:cubicBezTo>
                  <a:cubicBezTo>
                    <a:pt x="157" y="801"/>
                    <a:pt x="155" y="796"/>
                    <a:pt x="157" y="793"/>
                  </a:cubicBezTo>
                  <a:cubicBezTo>
                    <a:pt x="166" y="799"/>
                    <a:pt x="166" y="799"/>
                    <a:pt x="166" y="799"/>
                  </a:cubicBezTo>
                  <a:cubicBezTo>
                    <a:pt x="169" y="797"/>
                    <a:pt x="170" y="797"/>
                    <a:pt x="172" y="797"/>
                  </a:cubicBezTo>
                  <a:cubicBezTo>
                    <a:pt x="173" y="797"/>
                    <a:pt x="174" y="797"/>
                    <a:pt x="175" y="797"/>
                  </a:cubicBezTo>
                  <a:cubicBezTo>
                    <a:pt x="177" y="797"/>
                    <a:pt x="178" y="795"/>
                    <a:pt x="180" y="795"/>
                  </a:cubicBezTo>
                  <a:cubicBezTo>
                    <a:pt x="182" y="795"/>
                    <a:pt x="182" y="797"/>
                    <a:pt x="184" y="798"/>
                  </a:cubicBezTo>
                  <a:cubicBezTo>
                    <a:pt x="186" y="799"/>
                    <a:pt x="188" y="798"/>
                    <a:pt x="190" y="800"/>
                  </a:cubicBezTo>
                  <a:cubicBezTo>
                    <a:pt x="190" y="801"/>
                    <a:pt x="190" y="802"/>
                    <a:pt x="190" y="803"/>
                  </a:cubicBezTo>
                  <a:cubicBezTo>
                    <a:pt x="190" y="805"/>
                    <a:pt x="192" y="805"/>
                    <a:pt x="193" y="807"/>
                  </a:cubicBezTo>
                  <a:cubicBezTo>
                    <a:pt x="194" y="810"/>
                    <a:pt x="194" y="812"/>
                    <a:pt x="194" y="816"/>
                  </a:cubicBezTo>
                  <a:cubicBezTo>
                    <a:pt x="194" y="820"/>
                    <a:pt x="195" y="822"/>
                    <a:pt x="195" y="826"/>
                  </a:cubicBezTo>
                  <a:cubicBezTo>
                    <a:pt x="195" y="830"/>
                    <a:pt x="195" y="830"/>
                    <a:pt x="195" y="830"/>
                  </a:cubicBezTo>
                  <a:cubicBezTo>
                    <a:pt x="195" y="832"/>
                    <a:pt x="197" y="833"/>
                    <a:pt x="197" y="835"/>
                  </a:cubicBezTo>
                  <a:cubicBezTo>
                    <a:pt x="197" y="846"/>
                    <a:pt x="197" y="846"/>
                    <a:pt x="197" y="846"/>
                  </a:cubicBezTo>
                  <a:cubicBezTo>
                    <a:pt x="197" y="847"/>
                    <a:pt x="197" y="848"/>
                    <a:pt x="198" y="848"/>
                  </a:cubicBezTo>
                  <a:cubicBezTo>
                    <a:pt x="200" y="855"/>
                    <a:pt x="200" y="859"/>
                    <a:pt x="204" y="864"/>
                  </a:cubicBezTo>
                  <a:cubicBezTo>
                    <a:pt x="207" y="867"/>
                    <a:pt x="207" y="871"/>
                    <a:pt x="210" y="874"/>
                  </a:cubicBezTo>
                  <a:cubicBezTo>
                    <a:pt x="211" y="876"/>
                    <a:pt x="213" y="876"/>
                    <a:pt x="216" y="876"/>
                  </a:cubicBezTo>
                  <a:cubicBezTo>
                    <a:pt x="219" y="876"/>
                    <a:pt x="218" y="871"/>
                    <a:pt x="221" y="871"/>
                  </a:cubicBezTo>
                  <a:cubicBezTo>
                    <a:pt x="223" y="871"/>
                    <a:pt x="223" y="873"/>
                    <a:pt x="224" y="875"/>
                  </a:cubicBezTo>
                  <a:cubicBezTo>
                    <a:pt x="226" y="877"/>
                    <a:pt x="227" y="878"/>
                    <a:pt x="227" y="881"/>
                  </a:cubicBezTo>
                  <a:cubicBezTo>
                    <a:pt x="227" y="883"/>
                    <a:pt x="226" y="884"/>
                    <a:pt x="226" y="886"/>
                  </a:cubicBezTo>
                  <a:cubicBezTo>
                    <a:pt x="226" y="888"/>
                    <a:pt x="228" y="889"/>
                    <a:pt x="229" y="891"/>
                  </a:cubicBezTo>
                  <a:cubicBezTo>
                    <a:pt x="230" y="894"/>
                    <a:pt x="230" y="897"/>
                    <a:pt x="230" y="900"/>
                  </a:cubicBezTo>
                  <a:cubicBezTo>
                    <a:pt x="230" y="901"/>
                    <a:pt x="231" y="902"/>
                    <a:pt x="231" y="903"/>
                  </a:cubicBezTo>
                  <a:cubicBezTo>
                    <a:pt x="231" y="907"/>
                    <a:pt x="231" y="907"/>
                    <a:pt x="231" y="907"/>
                  </a:cubicBezTo>
                  <a:cubicBezTo>
                    <a:pt x="231" y="911"/>
                    <a:pt x="234" y="912"/>
                    <a:pt x="235" y="915"/>
                  </a:cubicBezTo>
                  <a:cubicBezTo>
                    <a:pt x="237" y="917"/>
                    <a:pt x="236" y="919"/>
                    <a:pt x="236" y="922"/>
                  </a:cubicBezTo>
                  <a:cubicBezTo>
                    <a:pt x="236" y="927"/>
                    <a:pt x="236" y="927"/>
                    <a:pt x="236" y="927"/>
                  </a:cubicBezTo>
                  <a:cubicBezTo>
                    <a:pt x="236" y="932"/>
                    <a:pt x="239" y="935"/>
                    <a:pt x="242" y="940"/>
                  </a:cubicBezTo>
                  <a:cubicBezTo>
                    <a:pt x="243" y="943"/>
                    <a:pt x="244" y="944"/>
                    <a:pt x="245" y="947"/>
                  </a:cubicBezTo>
                  <a:cubicBezTo>
                    <a:pt x="247" y="949"/>
                    <a:pt x="249" y="951"/>
                    <a:pt x="249" y="954"/>
                  </a:cubicBezTo>
                  <a:cubicBezTo>
                    <a:pt x="249" y="958"/>
                    <a:pt x="249" y="958"/>
                    <a:pt x="249" y="958"/>
                  </a:cubicBezTo>
                  <a:cubicBezTo>
                    <a:pt x="249" y="959"/>
                    <a:pt x="249" y="959"/>
                    <a:pt x="249" y="959"/>
                  </a:cubicBezTo>
                  <a:cubicBezTo>
                    <a:pt x="249" y="964"/>
                    <a:pt x="249" y="964"/>
                    <a:pt x="249" y="964"/>
                  </a:cubicBezTo>
                  <a:cubicBezTo>
                    <a:pt x="249" y="965"/>
                    <a:pt x="250" y="964"/>
                    <a:pt x="250" y="965"/>
                  </a:cubicBezTo>
                  <a:cubicBezTo>
                    <a:pt x="250" y="966"/>
                    <a:pt x="250" y="967"/>
                    <a:pt x="251" y="968"/>
                  </a:cubicBezTo>
                  <a:cubicBezTo>
                    <a:pt x="252" y="969"/>
                    <a:pt x="254" y="969"/>
                    <a:pt x="256" y="970"/>
                  </a:cubicBezTo>
                  <a:cubicBezTo>
                    <a:pt x="258" y="971"/>
                    <a:pt x="260" y="971"/>
                    <a:pt x="260" y="973"/>
                  </a:cubicBezTo>
                  <a:cubicBezTo>
                    <a:pt x="260" y="974"/>
                    <a:pt x="258" y="975"/>
                    <a:pt x="256" y="975"/>
                  </a:cubicBezTo>
                  <a:cubicBezTo>
                    <a:pt x="254" y="975"/>
                    <a:pt x="253" y="976"/>
                    <a:pt x="252" y="976"/>
                  </a:cubicBezTo>
                  <a:cubicBezTo>
                    <a:pt x="248" y="976"/>
                    <a:pt x="245" y="976"/>
                    <a:pt x="243" y="973"/>
                  </a:cubicBezTo>
                  <a:cubicBezTo>
                    <a:pt x="241" y="970"/>
                    <a:pt x="241" y="968"/>
                    <a:pt x="240" y="964"/>
                  </a:cubicBezTo>
                  <a:cubicBezTo>
                    <a:pt x="238" y="961"/>
                    <a:pt x="236" y="959"/>
                    <a:pt x="235" y="956"/>
                  </a:cubicBezTo>
                  <a:cubicBezTo>
                    <a:pt x="235" y="953"/>
                    <a:pt x="235" y="949"/>
                    <a:pt x="232" y="949"/>
                  </a:cubicBezTo>
                  <a:cubicBezTo>
                    <a:pt x="231" y="949"/>
                    <a:pt x="231" y="951"/>
                    <a:pt x="230" y="951"/>
                  </a:cubicBezTo>
                  <a:cubicBezTo>
                    <a:pt x="229" y="952"/>
                    <a:pt x="229" y="952"/>
                    <a:pt x="228" y="952"/>
                  </a:cubicBezTo>
                  <a:cubicBezTo>
                    <a:pt x="226" y="950"/>
                    <a:pt x="225" y="948"/>
                    <a:pt x="225" y="946"/>
                  </a:cubicBezTo>
                  <a:cubicBezTo>
                    <a:pt x="225" y="939"/>
                    <a:pt x="225" y="939"/>
                    <a:pt x="225" y="939"/>
                  </a:cubicBezTo>
                  <a:cubicBezTo>
                    <a:pt x="225" y="936"/>
                    <a:pt x="227" y="934"/>
                    <a:pt x="227" y="931"/>
                  </a:cubicBezTo>
                  <a:cubicBezTo>
                    <a:pt x="227" y="929"/>
                    <a:pt x="226" y="927"/>
                    <a:pt x="224" y="927"/>
                  </a:cubicBezTo>
                  <a:cubicBezTo>
                    <a:pt x="223" y="927"/>
                    <a:pt x="222" y="928"/>
                    <a:pt x="220" y="928"/>
                  </a:cubicBezTo>
                  <a:cubicBezTo>
                    <a:pt x="217" y="928"/>
                    <a:pt x="216" y="926"/>
                    <a:pt x="212" y="926"/>
                  </a:cubicBezTo>
                  <a:cubicBezTo>
                    <a:pt x="210" y="926"/>
                    <a:pt x="210" y="926"/>
                    <a:pt x="210" y="926"/>
                  </a:cubicBezTo>
                  <a:cubicBezTo>
                    <a:pt x="210" y="928"/>
                    <a:pt x="209" y="930"/>
                    <a:pt x="209" y="933"/>
                  </a:cubicBezTo>
                  <a:cubicBezTo>
                    <a:pt x="209" y="940"/>
                    <a:pt x="211" y="944"/>
                    <a:pt x="212" y="951"/>
                  </a:cubicBezTo>
                  <a:cubicBezTo>
                    <a:pt x="212" y="955"/>
                    <a:pt x="216" y="956"/>
                    <a:pt x="217" y="959"/>
                  </a:cubicBezTo>
                  <a:cubicBezTo>
                    <a:pt x="217" y="962"/>
                    <a:pt x="216" y="966"/>
                    <a:pt x="219" y="967"/>
                  </a:cubicBezTo>
                  <a:cubicBezTo>
                    <a:pt x="225" y="970"/>
                    <a:pt x="229" y="971"/>
                    <a:pt x="235" y="976"/>
                  </a:cubicBezTo>
                  <a:cubicBezTo>
                    <a:pt x="240" y="979"/>
                    <a:pt x="242" y="984"/>
                    <a:pt x="249" y="984"/>
                  </a:cubicBezTo>
                  <a:cubicBezTo>
                    <a:pt x="253" y="984"/>
                    <a:pt x="255" y="982"/>
                    <a:pt x="259" y="982"/>
                  </a:cubicBezTo>
                  <a:cubicBezTo>
                    <a:pt x="263" y="982"/>
                    <a:pt x="265" y="983"/>
                    <a:pt x="270" y="984"/>
                  </a:cubicBezTo>
                  <a:cubicBezTo>
                    <a:pt x="274" y="986"/>
                    <a:pt x="273" y="990"/>
                    <a:pt x="275" y="995"/>
                  </a:cubicBezTo>
                  <a:cubicBezTo>
                    <a:pt x="276" y="998"/>
                    <a:pt x="278" y="999"/>
                    <a:pt x="281" y="1001"/>
                  </a:cubicBezTo>
                  <a:cubicBezTo>
                    <a:pt x="284" y="1003"/>
                    <a:pt x="285" y="1004"/>
                    <a:pt x="288" y="1006"/>
                  </a:cubicBezTo>
                  <a:cubicBezTo>
                    <a:pt x="292" y="1009"/>
                    <a:pt x="295" y="1012"/>
                    <a:pt x="300" y="1012"/>
                  </a:cubicBezTo>
                  <a:cubicBezTo>
                    <a:pt x="301" y="1012"/>
                    <a:pt x="302" y="1011"/>
                    <a:pt x="303" y="1011"/>
                  </a:cubicBezTo>
                  <a:cubicBezTo>
                    <a:pt x="304" y="1010"/>
                    <a:pt x="305" y="1010"/>
                    <a:pt x="307" y="1010"/>
                  </a:cubicBezTo>
                  <a:cubicBezTo>
                    <a:pt x="312" y="1010"/>
                    <a:pt x="315" y="1013"/>
                    <a:pt x="321" y="1013"/>
                  </a:cubicBezTo>
                  <a:cubicBezTo>
                    <a:pt x="321" y="1013"/>
                    <a:pt x="322" y="1013"/>
                    <a:pt x="322" y="1012"/>
                  </a:cubicBezTo>
                  <a:cubicBezTo>
                    <a:pt x="322" y="1009"/>
                    <a:pt x="320" y="1007"/>
                    <a:pt x="320" y="1004"/>
                  </a:cubicBezTo>
                  <a:cubicBezTo>
                    <a:pt x="320" y="1003"/>
                    <a:pt x="321" y="1002"/>
                    <a:pt x="322" y="1002"/>
                  </a:cubicBezTo>
                  <a:cubicBezTo>
                    <a:pt x="324" y="1002"/>
                    <a:pt x="325" y="1005"/>
                    <a:pt x="327" y="1006"/>
                  </a:cubicBezTo>
                  <a:cubicBezTo>
                    <a:pt x="333" y="1009"/>
                    <a:pt x="336" y="1009"/>
                    <a:pt x="343" y="1011"/>
                  </a:cubicBezTo>
                  <a:cubicBezTo>
                    <a:pt x="348" y="1012"/>
                    <a:pt x="351" y="1015"/>
                    <a:pt x="354" y="1019"/>
                  </a:cubicBezTo>
                  <a:cubicBezTo>
                    <a:pt x="356" y="1022"/>
                    <a:pt x="358" y="1023"/>
                    <a:pt x="360" y="1026"/>
                  </a:cubicBezTo>
                  <a:cubicBezTo>
                    <a:pt x="362" y="1030"/>
                    <a:pt x="361" y="1033"/>
                    <a:pt x="364" y="1036"/>
                  </a:cubicBezTo>
                  <a:cubicBezTo>
                    <a:pt x="365" y="1038"/>
                    <a:pt x="367" y="1038"/>
                    <a:pt x="370" y="1040"/>
                  </a:cubicBezTo>
                  <a:cubicBezTo>
                    <a:pt x="371" y="1041"/>
                    <a:pt x="371" y="1042"/>
                    <a:pt x="372" y="1044"/>
                  </a:cubicBezTo>
                  <a:cubicBezTo>
                    <a:pt x="376" y="1051"/>
                    <a:pt x="380" y="1057"/>
                    <a:pt x="388" y="1057"/>
                  </a:cubicBezTo>
                  <a:cubicBezTo>
                    <a:pt x="396" y="1057"/>
                    <a:pt x="396" y="1057"/>
                    <a:pt x="396" y="1057"/>
                  </a:cubicBezTo>
                  <a:cubicBezTo>
                    <a:pt x="399" y="1057"/>
                    <a:pt x="400" y="1060"/>
                    <a:pt x="402" y="1061"/>
                  </a:cubicBezTo>
                  <a:cubicBezTo>
                    <a:pt x="402" y="1061"/>
                    <a:pt x="402" y="1061"/>
                    <a:pt x="402" y="1061"/>
                  </a:cubicBezTo>
                  <a:cubicBezTo>
                    <a:pt x="398" y="1067"/>
                    <a:pt x="399" y="1072"/>
                    <a:pt x="396" y="1079"/>
                  </a:cubicBezTo>
                  <a:cubicBezTo>
                    <a:pt x="394" y="1083"/>
                    <a:pt x="391" y="1084"/>
                    <a:pt x="386" y="1086"/>
                  </a:cubicBezTo>
                  <a:cubicBezTo>
                    <a:pt x="383" y="1087"/>
                    <a:pt x="380" y="1087"/>
                    <a:pt x="379" y="1090"/>
                  </a:cubicBezTo>
                  <a:cubicBezTo>
                    <a:pt x="377" y="1094"/>
                    <a:pt x="378" y="1096"/>
                    <a:pt x="377" y="1100"/>
                  </a:cubicBezTo>
                  <a:cubicBezTo>
                    <a:pt x="375" y="1105"/>
                    <a:pt x="371" y="1109"/>
                    <a:pt x="365" y="1109"/>
                  </a:cubicBezTo>
                  <a:cubicBezTo>
                    <a:pt x="356" y="1109"/>
                    <a:pt x="355" y="1096"/>
                    <a:pt x="346" y="1096"/>
                  </a:cubicBezTo>
                  <a:cubicBezTo>
                    <a:pt x="341" y="1096"/>
                    <a:pt x="339" y="1101"/>
                    <a:pt x="335" y="1104"/>
                  </a:cubicBezTo>
                  <a:cubicBezTo>
                    <a:pt x="330" y="1107"/>
                    <a:pt x="327" y="1108"/>
                    <a:pt x="323" y="1112"/>
                  </a:cubicBezTo>
                  <a:cubicBezTo>
                    <a:pt x="320" y="1116"/>
                    <a:pt x="319" y="1121"/>
                    <a:pt x="314" y="1121"/>
                  </a:cubicBezTo>
                  <a:cubicBezTo>
                    <a:pt x="308" y="1121"/>
                    <a:pt x="307" y="1116"/>
                    <a:pt x="302" y="1113"/>
                  </a:cubicBezTo>
                  <a:cubicBezTo>
                    <a:pt x="299" y="1110"/>
                    <a:pt x="294" y="1110"/>
                    <a:pt x="294" y="1106"/>
                  </a:cubicBezTo>
                  <a:cubicBezTo>
                    <a:pt x="294" y="1097"/>
                    <a:pt x="297" y="1091"/>
                    <a:pt x="302" y="1083"/>
                  </a:cubicBezTo>
                  <a:cubicBezTo>
                    <a:pt x="304" y="1080"/>
                    <a:pt x="306" y="1078"/>
                    <a:pt x="306" y="1075"/>
                  </a:cubicBezTo>
                  <a:cubicBezTo>
                    <a:pt x="306" y="1072"/>
                    <a:pt x="305" y="1070"/>
                    <a:pt x="303" y="1068"/>
                  </a:cubicBezTo>
                  <a:cubicBezTo>
                    <a:pt x="300" y="1069"/>
                    <a:pt x="298" y="1071"/>
                    <a:pt x="294" y="1071"/>
                  </a:cubicBezTo>
                  <a:cubicBezTo>
                    <a:pt x="286" y="1071"/>
                    <a:pt x="281" y="1068"/>
                    <a:pt x="276" y="1062"/>
                  </a:cubicBezTo>
                  <a:cubicBezTo>
                    <a:pt x="274" y="1059"/>
                    <a:pt x="275" y="1057"/>
                    <a:pt x="275" y="1054"/>
                  </a:cubicBezTo>
                  <a:cubicBezTo>
                    <a:pt x="274" y="1050"/>
                    <a:pt x="269" y="1051"/>
                    <a:pt x="264" y="1051"/>
                  </a:cubicBezTo>
                  <a:cubicBezTo>
                    <a:pt x="259" y="1050"/>
                    <a:pt x="256" y="1047"/>
                    <a:pt x="251" y="1045"/>
                  </a:cubicBezTo>
                  <a:cubicBezTo>
                    <a:pt x="245" y="1042"/>
                    <a:pt x="241" y="1041"/>
                    <a:pt x="236" y="1038"/>
                  </a:cubicBezTo>
                  <a:cubicBezTo>
                    <a:pt x="233" y="1037"/>
                    <a:pt x="232" y="1035"/>
                    <a:pt x="229" y="1033"/>
                  </a:cubicBezTo>
                  <a:cubicBezTo>
                    <a:pt x="228" y="1032"/>
                    <a:pt x="228" y="1030"/>
                    <a:pt x="226" y="1030"/>
                  </a:cubicBezTo>
                  <a:cubicBezTo>
                    <a:pt x="223" y="1030"/>
                    <a:pt x="222" y="1034"/>
                    <a:pt x="220" y="1037"/>
                  </a:cubicBezTo>
                  <a:cubicBezTo>
                    <a:pt x="218" y="1043"/>
                    <a:pt x="218" y="1048"/>
                    <a:pt x="214" y="1053"/>
                  </a:cubicBezTo>
                  <a:cubicBezTo>
                    <a:pt x="214" y="1053"/>
                    <a:pt x="214" y="1053"/>
                    <a:pt x="214" y="1053"/>
                  </a:cubicBezTo>
                  <a:cubicBezTo>
                    <a:pt x="212" y="1050"/>
                    <a:pt x="212" y="1047"/>
                    <a:pt x="211" y="1044"/>
                  </a:cubicBezTo>
                  <a:cubicBezTo>
                    <a:pt x="210" y="1039"/>
                    <a:pt x="212" y="1035"/>
                    <a:pt x="209" y="1031"/>
                  </a:cubicBezTo>
                  <a:cubicBezTo>
                    <a:pt x="207" y="1028"/>
                    <a:pt x="205" y="1028"/>
                    <a:pt x="202" y="1026"/>
                  </a:cubicBezTo>
                  <a:cubicBezTo>
                    <a:pt x="199" y="1025"/>
                    <a:pt x="197" y="1024"/>
                    <a:pt x="194" y="1023"/>
                  </a:cubicBezTo>
                  <a:cubicBezTo>
                    <a:pt x="192" y="1022"/>
                    <a:pt x="191" y="1022"/>
                    <a:pt x="189" y="1020"/>
                  </a:cubicBezTo>
                  <a:cubicBezTo>
                    <a:pt x="188" y="1019"/>
                    <a:pt x="188" y="1017"/>
                    <a:pt x="187" y="1016"/>
                  </a:cubicBezTo>
                  <a:cubicBezTo>
                    <a:pt x="186" y="1015"/>
                    <a:pt x="185" y="1014"/>
                    <a:pt x="185" y="1012"/>
                  </a:cubicBezTo>
                  <a:cubicBezTo>
                    <a:pt x="185" y="1008"/>
                    <a:pt x="185" y="1008"/>
                    <a:pt x="185" y="1008"/>
                  </a:cubicBezTo>
                  <a:cubicBezTo>
                    <a:pt x="185" y="1004"/>
                    <a:pt x="184" y="1002"/>
                    <a:pt x="182" y="998"/>
                  </a:cubicBezTo>
                  <a:cubicBezTo>
                    <a:pt x="181" y="996"/>
                    <a:pt x="180" y="994"/>
                    <a:pt x="180" y="992"/>
                  </a:cubicBezTo>
                  <a:cubicBezTo>
                    <a:pt x="180" y="991"/>
                    <a:pt x="181" y="990"/>
                    <a:pt x="181" y="989"/>
                  </a:cubicBezTo>
                  <a:cubicBezTo>
                    <a:pt x="181" y="986"/>
                    <a:pt x="179" y="985"/>
                    <a:pt x="178" y="982"/>
                  </a:cubicBezTo>
                  <a:cubicBezTo>
                    <a:pt x="176" y="977"/>
                    <a:pt x="176" y="973"/>
                    <a:pt x="173" y="970"/>
                  </a:cubicBezTo>
                  <a:cubicBezTo>
                    <a:pt x="171" y="967"/>
                    <a:pt x="169" y="967"/>
                    <a:pt x="166" y="965"/>
                  </a:cubicBezTo>
                  <a:cubicBezTo>
                    <a:pt x="165" y="963"/>
                    <a:pt x="165" y="962"/>
                    <a:pt x="164" y="961"/>
                  </a:cubicBezTo>
                  <a:cubicBezTo>
                    <a:pt x="162" y="958"/>
                    <a:pt x="161" y="957"/>
                    <a:pt x="159" y="954"/>
                  </a:cubicBezTo>
                  <a:cubicBezTo>
                    <a:pt x="158" y="952"/>
                    <a:pt x="158" y="950"/>
                    <a:pt x="156" y="949"/>
                  </a:cubicBezTo>
                  <a:cubicBezTo>
                    <a:pt x="154" y="947"/>
                    <a:pt x="152" y="948"/>
                    <a:pt x="149" y="946"/>
                  </a:cubicBezTo>
                  <a:cubicBezTo>
                    <a:pt x="147" y="945"/>
                    <a:pt x="148" y="942"/>
                    <a:pt x="147" y="940"/>
                  </a:cubicBezTo>
                  <a:cubicBezTo>
                    <a:pt x="146" y="937"/>
                    <a:pt x="143" y="938"/>
                    <a:pt x="140" y="937"/>
                  </a:cubicBezTo>
                  <a:cubicBezTo>
                    <a:pt x="139" y="937"/>
                    <a:pt x="138" y="936"/>
                    <a:pt x="137" y="935"/>
                  </a:cubicBezTo>
                  <a:cubicBezTo>
                    <a:pt x="136" y="934"/>
                    <a:pt x="133" y="934"/>
                    <a:pt x="133" y="932"/>
                  </a:cubicBezTo>
                  <a:cubicBezTo>
                    <a:pt x="133" y="931"/>
                    <a:pt x="133" y="930"/>
                    <a:pt x="133" y="928"/>
                  </a:cubicBezTo>
                  <a:cubicBezTo>
                    <a:pt x="134" y="926"/>
                    <a:pt x="135" y="925"/>
                    <a:pt x="135" y="922"/>
                  </a:cubicBezTo>
                  <a:cubicBezTo>
                    <a:pt x="135" y="922"/>
                    <a:pt x="135" y="922"/>
                    <a:pt x="134" y="921"/>
                  </a:cubicBezTo>
                  <a:cubicBezTo>
                    <a:pt x="127" y="923"/>
                    <a:pt x="127" y="923"/>
                    <a:pt x="127" y="923"/>
                  </a:cubicBezTo>
                  <a:cubicBezTo>
                    <a:pt x="123" y="923"/>
                    <a:pt x="120" y="922"/>
                    <a:pt x="117" y="919"/>
                  </a:cubicBezTo>
                  <a:cubicBezTo>
                    <a:pt x="117" y="918"/>
                    <a:pt x="116" y="918"/>
                    <a:pt x="116" y="917"/>
                  </a:cubicBezTo>
                  <a:cubicBezTo>
                    <a:pt x="113" y="916"/>
                    <a:pt x="113" y="914"/>
                    <a:pt x="111" y="913"/>
                  </a:cubicBezTo>
                  <a:cubicBezTo>
                    <a:pt x="108" y="911"/>
                    <a:pt x="106" y="910"/>
                    <a:pt x="105" y="906"/>
                  </a:cubicBezTo>
                  <a:cubicBezTo>
                    <a:pt x="104" y="906"/>
                    <a:pt x="104" y="906"/>
                    <a:pt x="104" y="906"/>
                  </a:cubicBezTo>
                  <a:cubicBezTo>
                    <a:pt x="103" y="907"/>
                    <a:pt x="102" y="908"/>
                    <a:pt x="101" y="908"/>
                  </a:cubicBezTo>
                  <a:cubicBezTo>
                    <a:pt x="97" y="908"/>
                    <a:pt x="97" y="908"/>
                    <a:pt x="97" y="908"/>
                  </a:cubicBezTo>
                  <a:cubicBezTo>
                    <a:pt x="92" y="908"/>
                    <a:pt x="91" y="903"/>
                    <a:pt x="91" y="899"/>
                  </a:cubicBezTo>
                  <a:cubicBezTo>
                    <a:pt x="91" y="896"/>
                    <a:pt x="88" y="895"/>
                    <a:pt x="88" y="892"/>
                  </a:cubicBezTo>
                  <a:cubicBezTo>
                    <a:pt x="88" y="891"/>
                    <a:pt x="89" y="890"/>
                    <a:pt x="89" y="889"/>
                  </a:cubicBezTo>
                  <a:cubicBezTo>
                    <a:pt x="89" y="889"/>
                    <a:pt x="88" y="888"/>
                    <a:pt x="88" y="888"/>
                  </a:cubicBezTo>
                  <a:cubicBezTo>
                    <a:pt x="86" y="889"/>
                    <a:pt x="85" y="889"/>
                    <a:pt x="84" y="890"/>
                  </a:cubicBezTo>
                  <a:cubicBezTo>
                    <a:pt x="83" y="891"/>
                    <a:pt x="83" y="892"/>
                    <a:pt x="81" y="892"/>
                  </a:cubicBezTo>
                  <a:cubicBezTo>
                    <a:pt x="81" y="892"/>
                    <a:pt x="81" y="891"/>
                    <a:pt x="80" y="891"/>
                  </a:cubicBezTo>
                  <a:cubicBezTo>
                    <a:pt x="80" y="888"/>
                    <a:pt x="80" y="887"/>
                    <a:pt x="80" y="884"/>
                  </a:cubicBezTo>
                  <a:cubicBezTo>
                    <a:pt x="80" y="882"/>
                    <a:pt x="81" y="880"/>
                    <a:pt x="81" y="878"/>
                  </a:cubicBezTo>
                  <a:cubicBezTo>
                    <a:pt x="81" y="877"/>
                    <a:pt x="81" y="877"/>
                    <a:pt x="80" y="877"/>
                  </a:cubicBezTo>
                  <a:cubicBezTo>
                    <a:pt x="77" y="877"/>
                    <a:pt x="76" y="881"/>
                    <a:pt x="72" y="881"/>
                  </a:cubicBezTo>
                  <a:cubicBezTo>
                    <a:pt x="71" y="881"/>
                    <a:pt x="70" y="880"/>
                    <a:pt x="68" y="880"/>
                  </a:cubicBezTo>
                  <a:cubicBezTo>
                    <a:pt x="66" y="880"/>
                    <a:pt x="64" y="882"/>
                    <a:pt x="64" y="885"/>
                  </a:cubicBezTo>
                  <a:cubicBezTo>
                    <a:pt x="64" y="887"/>
                    <a:pt x="66" y="887"/>
                    <a:pt x="66" y="890"/>
                  </a:cubicBezTo>
                  <a:cubicBezTo>
                    <a:pt x="66" y="894"/>
                    <a:pt x="64" y="896"/>
                    <a:pt x="62" y="900"/>
                  </a:cubicBezTo>
                  <a:cubicBezTo>
                    <a:pt x="60" y="899"/>
                    <a:pt x="59" y="899"/>
                    <a:pt x="58" y="897"/>
                  </a:cubicBezTo>
                  <a:cubicBezTo>
                    <a:pt x="57" y="896"/>
                    <a:pt x="57" y="894"/>
                    <a:pt x="56" y="894"/>
                  </a:cubicBezTo>
                  <a:cubicBezTo>
                    <a:pt x="54" y="894"/>
                    <a:pt x="52" y="896"/>
                    <a:pt x="50" y="896"/>
                  </a:cubicBezTo>
                  <a:cubicBezTo>
                    <a:pt x="48" y="896"/>
                    <a:pt x="47" y="894"/>
                    <a:pt x="46" y="892"/>
                  </a:cubicBezTo>
                  <a:cubicBezTo>
                    <a:pt x="45" y="889"/>
                    <a:pt x="45" y="886"/>
                    <a:pt x="43" y="884"/>
                  </a:cubicBezTo>
                  <a:cubicBezTo>
                    <a:pt x="39" y="879"/>
                    <a:pt x="39" y="875"/>
                    <a:pt x="39" y="870"/>
                  </a:cubicBezTo>
                  <a:cubicBezTo>
                    <a:pt x="45" y="842"/>
                    <a:pt x="45" y="842"/>
                    <a:pt x="45" y="842"/>
                  </a:cubicBezTo>
                  <a:cubicBezTo>
                    <a:pt x="45" y="841"/>
                    <a:pt x="45" y="840"/>
                    <a:pt x="45" y="839"/>
                  </a:cubicBezTo>
                  <a:cubicBezTo>
                    <a:pt x="45" y="835"/>
                    <a:pt x="47" y="833"/>
                    <a:pt x="48" y="828"/>
                  </a:cubicBezTo>
                  <a:cubicBezTo>
                    <a:pt x="49" y="826"/>
                    <a:pt x="49" y="825"/>
                    <a:pt x="49" y="823"/>
                  </a:cubicBezTo>
                  <a:cubicBezTo>
                    <a:pt x="50" y="825"/>
                    <a:pt x="52" y="826"/>
                    <a:pt x="54" y="826"/>
                  </a:cubicBezTo>
                  <a:cubicBezTo>
                    <a:pt x="56" y="826"/>
                    <a:pt x="56" y="824"/>
                    <a:pt x="56" y="822"/>
                  </a:cubicBezTo>
                  <a:cubicBezTo>
                    <a:pt x="56" y="821"/>
                    <a:pt x="56" y="820"/>
                    <a:pt x="56" y="820"/>
                  </a:cubicBezTo>
                  <a:cubicBezTo>
                    <a:pt x="55" y="820"/>
                    <a:pt x="55" y="821"/>
                    <a:pt x="54" y="821"/>
                  </a:cubicBezTo>
                  <a:cubicBezTo>
                    <a:pt x="52" y="821"/>
                    <a:pt x="52" y="821"/>
                    <a:pt x="52" y="821"/>
                  </a:cubicBezTo>
                  <a:cubicBezTo>
                    <a:pt x="52" y="819"/>
                    <a:pt x="52" y="819"/>
                    <a:pt x="52" y="819"/>
                  </a:cubicBezTo>
                  <a:cubicBezTo>
                    <a:pt x="52" y="816"/>
                    <a:pt x="56" y="816"/>
                    <a:pt x="56" y="814"/>
                  </a:cubicBezTo>
                  <a:cubicBezTo>
                    <a:pt x="56" y="811"/>
                    <a:pt x="51" y="811"/>
                    <a:pt x="51" y="807"/>
                  </a:cubicBezTo>
                  <a:cubicBezTo>
                    <a:pt x="51" y="804"/>
                    <a:pt x="53" y="803"/>
                    <a:pt x="55" y="800"/>
                  </a:cubicBezTo>
                  <a:cubicBezTo>
                    <a:pt x="57" y="798"/>
                    <a:pt x="55" y="795"/>
                    <a:pt x="56" y="791"/>
                  </a:cubicBezTo>
                  <a:cubicBezTo>
                    <a:pt x="56" y="789"/>
                    <a:pt x="57" y="787"/>
                    <a:pt x="57" y="785"/>
                  </a:cubicBezTo>
                  <a:cubicBezTo>
                    <a:pt x="57" y="780"/>
                    <a:pt x="57" y="780"/>
                    <a:pt x="57" y="780"/>
                  </a:cubicBezTo>
                  <a:cubicBezTo>
                    <a:pt x="58" y="779"/>
                    <a:pt x="58" y="779"/>
                    <a:pt x="58" y="779"/>
                  </a:cubicBezTo>
                  <a:cubicBezTo>
                    <a:pt x="60" y="780"/>
                    <a:pt x="61" y="781"/>
                    <a:pt x="63" y="782"/>
                  </a:cubicBezTo>
                  <a:cubicBezTo>
                    <a:pt x="64" y="782"/>
                    <a:pt x="64" y="783"/>
                    <a:pt x="64" y="783"/>
                  </a:cubicBezTo>
                  <a:cubicBezTo>
                    <a:pt x="66" y="783"/>
                    <a:pt x="67" y="781"/>
                    <a:pt x="67" y="779"/>
                  </a:cubicBezTo>
                  <a:cubicBezTo>
                    <a:pt x="67" y="776"/>
                    <a:pt x="63" y="776"/>
                    <a:pt x="63" y="773"/>
                  </a:cubicBezTo>
                  <a:cubicBezTo>
                    <a:pt x="63" y="770"/>
                    <a:pt x="66" y="770"/>
                    <a:pt x="67" y="768"/>
                  </a:cubicBezTo>
                  <a:cubicBezTo>
                    <a:pt x="68" y="766"/>
                    <a:pt x="67" y="763"/>
                    <a:pt x="68" y="761"/>
                  </a:cubicBezTo>
                  <a:cubicBezTo>
                    <a:pt x="71" y="756"/>
                    <a:pt x="76" y="755"/>
                    <a:pt x="76" y="749"/>
                  </a:cubicBezTo>
                  <a:cubicBezTo>
                    <a:pt x="76" y="742"/>
                    <a:pt x="76" y="742"/>
                    <a:pt x="76" y="742"/>
                  </a:cubicBezTo>
                  <a:cubicBezTo>
                    <a:pt x="76" y="733"/>
                    <a:pt x="82" y="729"/>
                    <a:pt x="82" y="720"/>
                  </a:cubicBezTo>
                  <a:cubicBezTo>
                    <a:pt x="82" y="717"/>
                    <a:pt x="82" y="715"/>
                    <a:pt x="80" y="713"/>
                  </a:cubicBezTo>
                  <a:cubicBezTo>
                    <a:pt x="80" y="713"/>
                    <a:pt x="80" y="713"/>
                    <a:pt x="80" y="713"/>
                  </a:cubicBezTo>
                  <a:cubicBezTo>
                    <a:pt x="85" y="700"/>
                    <a:pt x="99" y="699"/>
                    <a:pt x="104" y="686"/>
                  </a:cubicBezTo>
                  <a:cubicBezTo>
                    <a:pt x="109" y="673"/>
                    <a:pt x="109" y="665"/>
                    <a:pt x="116" y="652"/>
                  </a:cubicBezTo>
                  <a:cubicBezTo>
                    <a:pt x="124" y="639"/>
                    <a:pt x="129" y="634"/>
                    <a:pt x="136" y="621"/>
                  </a:cubicBezTo>
                  <a:cubicBezTo>
                    <a:pt x="140" y="615"/>
                    <a:pt x="142" y="611"/>
                    <a:pt x="147" y="605"/>
                  </a:cubicBezTo>
                  <a:cubicBezTo>
                    <a:pt x="151" y="599"/>
                    <a:pt x="157" y="596"/>
                    <a:pt x="158" y="588"/>
                  </a:cubicBezTo>
                  <a:cubicBezTo>
                    <a:pt x="160" y="582"/>
                    <a:pt x="162" y="579"/>
                    <a:pt x="165" y="574"/>
                  </a:cubicBezTo>
                  <a:cubicBezTo>
                    <a:pt x="167" y="572"/>
                    <a:pt x="169" y="571"/>
                    <a:pt x="169" y="568"/>
                  </a:cubicBezTo>
                  <a:cubicBezTo>
                    <a:pt x="169" y="555"/>
                    <a:pt x="156" y="553"/>
                    <a:pt x="151" y="542"/>
                  </a:cubicBezTo>
                  <a:cubicBezTo>
                    <a:pt x="146" y="530"/>
                    <a:pt x="142" y="524"/>
                    <a:pt x="140" y="512"/>
                  </a:cubicBezTo>
                  <a:cubicBezTo>
                    <a:pt x="136" y="487"/>
                    <a:pt x="122" y="476"/>
                    <a:pt x="122" y="451"/>
                  </a:cubicBezTo>
                  <a:cubicBezTo>
                    <a:pt x="122" y="419"/>
                    <a:pt x="122" y="419"/>
                    <a:pt x="122" y="419"/>
                  </a:cubicBezTo>
                  <a:cubicBezTo>
                    <a:pt x="122" y="415"/>
                    <a:pt x="120" y="414"/>
                    <a:pt x="120" y="410"/>
                  </a:cubicBezTo>
                  <a:cubicBezTo>
                    <a:pt x="119" y="390"/>
                    <a:pt x="116" y="376"/>
                    <a:pt x="103" y="361"/>
                  </a:cubicBezTo>
                  <a:cubicBezTo>
                    <a:pt x="98" y="355"/>
                    <a:pt x="95" y="352"/>
                    <a:pt x="89" y="348"/>
                  </a:cubicBezTo>
                  <a:cubicBezTo>
                    <a:pt x="83" y="343"/>
                    <a:pt x="79" y="339"/>
                    <a:pt x="75" y="332"/>
                  </a:cubicBezTo>
                  <a:cubicBezTo>
                    <a:pt x="69" y="325"/>
                    <a:pt x="63" y="324"/>
                    <a:pt x="58" y="316"/>
                  </a:cubicBezTo>
                  <a:cubicBezTo>
                    <a:pt x="55" y="311"/>
                    <a:pt x="54" y="308"/>
                    <a:pt x="52" y="303"/>
                  </a:cubicBezTo>
                  <a:cubicBezTo>
                    <a:pt x="48" y="294"/>
                    <a:pt x="44" y="289"/>
                    <a:pt x="43" y="280"/>
                  </a:cubicBezTo>
                  <a:cubicBezTo>
                    <a:pt x="43" y="276"/>
                    <a:pt x="44" y="274"/>
                    <a:pt x="44" y="271"/>
                  </a:cubicBezTo>
                  <a:cubicBezTo>
                    <a:pt x="44" y="261"/>
                    <a:pt x="52" y="258"/>
                    <a:pt x="60" y="253"/>
                  </a:cubicBezTo>
                  <a:cubicBezTo>
                    <a:pt x="67" y="249"/>
                    <a:pt x="72" y="246"/>
                    <a:pt x="76" y="239"/>
                  </a:cubicBezTo>
                  <a:cubicBezTo>
                    <a:pt x="78" y="237"/>
                    <a:pt x="81" y="236"/>
                    <a:pt x="81" y="233"/>
                  </a:cubicBezTo>
                  <a:cubicBezTo>
                    <a:pt x="81" y="200"/>
                    <a:pt x="81" y="200"/>
                    <a:pt x="81" y="200"/>
                  </a:cubicBezTo>
                  <a:cubicBezTo>
                    <a:pt x="81" y="190"/>
                    <a:pt x="87" y="186"/>
                    <a:pt x="91" y="176"/>
                  </a:cubicBezTo>
                  <a:cubicBezTo>
                    <a:pt x="93" y="171"/>
                    <a:pt x="99" y="170"/>
                    <a:pt x="99" y="165"/>
                  </a:cubicBezTo>
                  <a:cubicBezTo>
                    <a:pt x="99" y="162"/>
                    <a:pt x="100" y="157"/>
                    <a:pt x="97" y="157"/>
                  </a:cubicBezTo>
                  <a:cubicBezTo>
                    <a:pt x="91" y="157"/>
                    <a:pt x="91" y="165"/>
                    <a:pt x="86" y="165"/>
                  </a:cubicBezTo>
                  <a:cubicBezTo>
                    <a:pt x="85" y="165"/>
                    <a:pt x="84" y="165"/>
                    <a:pt x="83" y="165"/>
                  </a:cubicBezTo>
                  <a:cubicBezTo>
                    <a:pt x="82" y="155"/>
                    <a:pt x="80" y="149"/>
                    <a:pt x="76" y="141"/>
                  </a:cubicBezTo>
                  <a:cubicBezTo>
                    <a:pt x="73" y="134"/>
                    <a:pt x="70" y="131"/>
                    <a:pt x="70" y="124"/>
                  </a:cubicBezTo>
                  <a:cubicBezTo>
                    <a:pt x="70" y="118"/>
                    <a:pt x="71" y="115"/>
                    <a:pt x="70" y="109"/>
                  </a:cubicBezTo>
                  <a:cubicBezTo>
                    <a:pt x="69" y="106"/>
                    <a:pt x="65" y="106"/>
                    <a:pt x="63" y="104"/>
                  </a:cubicBezTo>
                  <a:cubicBezTo>
                    <a:pt x="57" y="99"/>
                    <a:pt x="54" y="97"/>
                    <a:pt x="49" y="92"/>
                  </a:cubicBezTo>
                  <a:cubicBezTo>
                    <a:pt x="44" y="88"/>
                    <a:pt x="41" y="85"/>
                    <a:pt x="36" y="80"/>
                  </a:cubicBezTo>
                  <a:cubicBezTo>
                    <a:pt x="32" y="78"/>
                    <a:pt x="34" y="74"/>
                    <a:pt x="32" y="70"/>
                  </a:cubicBezTo>
                  <a:cubicBezTo>
                    <a:pt x="29" y="63"/>
                    <a:pt x="25" y="60"/>
                    <a:pt x="19" y="56"/>
                  </a:cubicBezTo>
                  <a:cubicBezTo>
                    <a:pt x="14" y="51"/>
                    <a:pt x="11" y="48"/>
                    <a:pt x="6" y="42"/>
                  </a:cubicBezTo>
                  <a:cubicBezTo>
                    <a:pt x="2" y="38"/>
                    <a:pt x="0" y="35"/>
                    <a:pt x="0" y="30"/>
                  </a:cubicBezTo>
                  <a:cubicBezTo>
                    <a:pt x="0" y="22"/>
                    <a:pt x="6" y="18"/>
                    <a:pt x="6" y="10"/>
                  </a:cubicBezTo>
                  <a:cubicBezTo>
                    <a:pt x="6" y="7"/>
                    <a:pt x="5" y="4"/>
                    <a:pt x="4"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6" name="Freeform 8">
              <a:extLst>
                <a:ext uri="{FF2B5EF4-FFF2-40B4-BE49-F238E27FC236}">
                  <a16:creationId xmlns:a16="http://schemas.microsoft.com/office/drawing/2014/main" id="{D98823CC-CA7B-4E55-B9EA-57369AAC906C}"/>
                </a:ext>
              </a:extLst>
            </p:cNvPr>
            <p:cNvSpPr>
              <a:spLocks noEditPoints="1"/>
            </p:cNvSpPr>
            <p:nvPr/>
          </p:nvSpPr>
          <p:spPr bwMode="auto">
            <a:xfrm>
              <a:off x="1330326" y="1185863"/>
              <a:ext cx="795338" cy="508000"/>
            </a:xfrm>
            <a:custGeom>
              <a:avLst/>
              <a:gdLst/>
              <a:ahLst/>
              <a:cxnLst>
                <a:cxn ang="0">
                  <a:pos x="376" y="341"/>
                </a:cxn>
                <a:cxn ang="0">
                  <a:pos x="395" y="366"/>
                </a:cxn>
                <a:cxn ang="0">
                  <a:pos x="403" y="363"/>
                </a:cxn>
                <a:cxn ang="0">
                  <a:pos x="445" y="376"/>
                </a:cxn>
                <a:cxn ang="0">
                  <a:pos x="464" y="364"/>
                </a:cxn>
                <a:cxn ang="0">
                  <a:pos x="452" y="346"/>
                </a:cxn>
                <a:cxn ang="0">
                  <a:pos x="475" y="331"/>
                </a:cxn>
                <a:cxn ang="0">
                  <a:pos x="512" y="334"/>
                </a:cxn>
                <a:cxn ang="0">
                  <a:pos x="525" y="343"/>
                </a:cxn>
                <a:cxn ang="0">
                  <a:pos x="545" y="345"/>
                </a:cxn>
                <a:cxn ang="0">
                  <a:pos x="566" y="337"/>
                </a:cxn>
                <a:cxn ang="0">
                  <a:pos x="584" y="316"/>
                </a:cxn>
                <a:cxn ang="0">
                  <a:pos x="580" y="292"/>
                </a:cxn>
                <a:cxn ang="0">
                  <a:pos x="569" y="275"/>
                </a:cxn>
                <a:cxn ang="0">
                  <a:pos x="578" y="263"/>
                </a:cxn>
                <a:cxn ang="0">
                  <a:pos x="584" y="242"/>
                </a:cxn>
                <a:cxn ang="0">
                  <a:pos x="561" y="231"/>
                </a:cxn>
                <a:cxn ang="0">
                  <a:pos x="557" y="205"/>
                </a:cxn>
                <a:cxn ang="0">
                  <a:pos x="571" y="190"/>
                </a:cxn>
                <a:cxn ang="0">
                  <a:pos x="548" y="179"/>
                </a:cxn>
                <a:cxn ang="0">
                  <a:pos x="526" y="162"/>
                </a:cxn>
                <a:cxn ang="0">
                  <a:pos x="516" y="152"/>
                </a:cxn>
                <a:cxn ang="0">
                  <a:pos x="498" y="134"/>
                </a:cxn>
                <a:cxn ang="0">
                  <a:pos x="498" y="110"/>
                </a:cxn>
                <a:cxn ang="0">
                  <a:pos x="477" y="88"/>
                </a:cxn>
                <a:cxn ang="0">
                  <a:pos x="472" y="74"/>
                </a:cxn>
                <a:cxn ang="0">
                  <a:pos x="455" y="71"/>
                </a:cxn>
                <a:cxn ang="0">
                  <a:pos x="436" y="47"/>
                </a:cxn>
                <a:cxn ang="0">
                  <a:pos x="418" y="21"/>
                </a:cxn>
                <a:cxn ang="0">
                  <a:pos x="418" y="0"/>
                </a:cxn>
                <a:cxn ang="0">
                  <a:pos x="279" y="0"/>
                </a:cxn>
                <a:cxn ang="0">
                  <a:pos x="289" y="16"/>
                </a:cxn>
                <a:cxn ang="0">
                  <a:pos x="298" y="22"/>
                </a:cxn>
                <a:cxn ang="0">
                  <a:pos x="316" y="45"/>
                </a:cxn>
                <a:cxn ang="0">
                  <a:pos x="335" y="51"/>
                </a:cxn>
                <a:cxn ang="0">
                  <a:pos x="340" y="80"/>
                </a:cxn>
                <a:cxn ang="0">
                  <a:pos x="337" y="104"/>
                </a:cxn>
                <a:cxn ang="0">
                  <a:pos x="339" y="133"/>
                </a:cxn>
                <a:cxn ang="0">
                  <a:pos x="358" y="162"/>
                </a:cxn>
                <a:cxn ang="0">
                  <a:pos x="374" y="176"/>
                </a:cxn>
                <a:cxn ang="0">
                  <a:pos x="385" y="181"/>
                </a:cxn>
                <a:cxn ang="0">
                  <a:pos x="400" y="199"/>
                </a:cxn>
                <a:cxn ang="0">
                  <a:pos x="406" y="209"/>
                </a:cxn>
                <a:cxn ang="0">
                  <a:pos x="417" y="224"/>
                </a:cxn>
                <a:cxn ang="0">
                  <a:pos x="413" y="242"/>
                </a:cxn>
                <a:cxn ang="0">
                  <a:pos x="408" y="257"/>
                </a:cxn>
                <a:cxn ang="0">
                  <a:pos x="410" y="283"/>
                </a:cxn>
                <a:cxn ang="0">
                  <a:pos x="407" y="318"/>
                </a:cxn>
                <a:cxn ang="0">
                  <a:pos x="384" y="330"/>
                </a:cxn>
                <a:cxn ang="0">
                  <a:pos x="368" y="345"/>
                </a:cxn>
                <a:cxn ang="0">
                  <a:pos x="8" y="0"/>
                </a:cxn>
                <a:cxn ang="0">
                  <a:pos x="1" y="40"/>
                </a:cxn>
                <a:cxn ang="0">
                  <a:pos x="7" y="51"/>
                </a:cxn>
                <a:cxn ang="0">
                  <a:pos x="21" y="46"/>
                </a:cxn>
                <a:cxn ang="0">
                  <a:pos x="50" y="28"/>
                </a:cxn>
                <a:cxn ang="0">
                  <a:pos x="49" y="8"/>
                </a:cxn>
                <a:cxn ang="0">
                  <a:pos x="51" y="0"/>
                </a:cxn>
                <a:cxn ang="0">
                  <a:pos x="8" y="0"/>
                </a:cxn>
                <a:cxn ang="0">
                  <a:pos x="179" y="0"/>
                </a:cxn>
                <a:cxn ang="0">
                  <a:pos x="161" y="13"/>
                </a:cxn>
                <a:cxn ang="0">
                  <a:pos x="142" y="11"/>
                </a:cxn>
              </a:cxnLst>
              <a:rect l="0" t="0" r="r" b="b"/>
              <a:pathLst>
                <a:path w="588" h="376">
                  <a:moveTo>
                    <a:pt x="368" y="345"/>
                  </a:moveTo>
                  <a:cubicBezTo>
                    <a:pt x="371" y="344"/>
                    <a:pt x="372" y="343"/>
                    <a:pt x="376" y="341"/>
                  </a:cubicBezTo>
                  <a:cubicBezTo>
                    <a:pt x="378" y="346"/>
                    <a:pt x="383" y="346"/>
                    <a:pt x="388" y="350"/>
                  </a:cubicBezTo>
                  <a:cubicBezTo>
                    <a:pt x="393" y="354"/>
                    <a:pt x="395" y="359"/>
                    <a:pt x="395" y="366"/>
                  </a:cubicBezTo>
                  <a:cubicBezTo>
                    <a:pt x="399" y="366"/>
                    <a:pt x="399" y="366"/>
                    <a:pt x="399" y="366"/>
                  </a:cubicBezTo>
                  <a:cubicBezTo>
                    <a:pt x="400" y="366"/>
                    <a:pt x="401" y="364"/>
                    <a:pt x="403" y="363"/>
                  </a:cubicBezTo>
                  <a:cubicBezTo>
                    <a:pt x="407" y="360"/>
                    <a:pt x="410" y="358"/>
                    <a:pt x="416" y="358"/>
                  </a:cubicBezTo>
                  <a:cubicBezTo>
                    <a:pt x="430" y="358"/>
                    <a:pt x="432" y="376"/>
                    <a:pt x="445" y="376"/>
                  </a:cubicBezTo>
                  <a:cubicBezTo>
                    <a:pt x="449" y="376"/>
                    <a:pt x="450" y="374"/>
                    <a:pt x="453" y="373"/>
                  </a:cubicBezTo>
                  <a:cubicBezTo>
                    <a:pt x="458" y="371"/>
                    <a:pt x="464" y="370"/>
                    <a:pt x="464" y="364"/>
                  </a:cubicBezTo>
                  <a:cubicBezTo>
                    <a:pt x="464" y="361"/>
                    <a:pt x="459" y="360"/>
                    <a:pt x="456" y="358"/>
                  </a:cubicBezTo>
                  <a:cubicBezTo>
                    <a:pt x="452" y="355"/>
                    <a:pt x="452" y="351"/>
                    <a:pt x="452" y="346"/>
                  </a:cubicBezTo>
                  <a:cubicBezTo>
                    <a:pt x="452" y="340"/>
                    <a:pt x="459" y="339"/>
                    <a:pt x="465" y="337"/>
                  </a:cubicBezTo>
                  <a:cubicBezTo>
                    <a:pt x="469" y="336"/>
                    <a:pt x="471" y="333"/>
                    <a:pt x="475" y="331"/>
                  </a:cubicBezTo>
                  <a:cubicBezTo>
                    <a:pt x="483" y="327"/>
                    <a:pt x="488" y="323"/>
                    <a:pt x="498" y="323"/>
                  </a:cubicBezTo>
                  <a:cubicBezTo>
                    <a:pt x="505" y="323"/>
                    <a:pt x="508" y="328"/>
                    <a:pt x="512" y="334"/>
                  </a:cubicBezTo>
                  <a:cubicBezTo>
                    <a:pt x="515" y="337"/>
                    <a:pt x="519" y="335"/>
                    <a:pt x="522" y="337"/>
                  </a:cubicBezTo>
                  <a:cubicBezTo>
                    <a:pt x="524" y="339"/>
                    <a:pt x="524" y="341"/>
                    <a:pt x="525" y="343"/>
                  </a:cubicBezTo>
                  <a:cubicBezTo>
                    <a:pt x="528" y="348"/>
                    <a:pt x="531" y="352"/>
                    <a:pt x="537" y="352"/>
                  </a:cubicBezTo>
                  <a:cubicBezTo>
                    <a:pt x="541" y="352"/>
                    <a:pt x="541" y="347"/>
                    <a:pt x="545" y="345"/>
                  </a:cubicBezTo>
                  <a:cubicBezTo>
                    <a:pt x="553" y="341"/>
                    <a:pt x="558" y="340"/>
                    <a:pt x="566" y="337"/>
                  </a:cubicBezTo>
                  <a:cubicBezTo>
                    <a:pt x="566" y="337"/>
                    <a:pt x="566" y="337"/>
                    <a:pt x="566" y="337"/>
                  </a:cubicBezTo>
                  <a:cubicBezTo>
                    <a:pt x="574" y="335"/>
                    <a:pt x="584" y="333"/>
                    <a:pt x="584" y="324"/>
                  </a:cubicBezTo>
                  <a:cubicBezTo>
                    <a:pt x="584" y="316"/>
                    <a:pt x="584" y="316"/>
                    <a:pt x="584" y="316"/>
                  </a:cubicBezTo>
                  <a:cubicBezTo>
                    <a:pt x="584" y="313"/>
                    <a:pt x="582" y="312"/>
                    <a:pt x="582" y="309"/>
                  </a:cubicBezTo>
                  <a:cubicBezTo>
                    <a:pt x="581" y="302"/>
                    <a:pt x="583" y="298"/>
                    <a:pt x="580" y="292"/>
                  </a:cubicBezTo>
                  <a:cubicBezTo>
                    <a:pt x="578" y="286"/>
                    <a:pt x="575" y="283"/>
                    <a:pt x="572" y="278"/>
                  </a:cubicBezTo>
                  <a:cubicBezTo>
                    <a:pt x="572" y="276"/>
                    <a:pt x="569" y="277"/>
                    <a:pt x="569" y="275"/>
                  </a:cubicBezTo>
                  <a:cubicBezTo>
                    <a:pt x="569" y="274"/>
                    <a:pt x="569" y="274"/>
                    <a:pt x="569" y="273"/>
                  </a:cubicBezTo>
                  <a:cubicBezTo>
                    <a:pt x="572" y="268"/>
                    <a:pt x="574" y="265"/>
                    <a:pt x="578" y="263"/>
                  </a:cubicBezTo>
                  <a:cubicBezTo>
                    <a:pt x="583" y="259"/>
                    <a:pt x="588" y="259"/>
                    <a:pt x="588" y="253"/>
                  </a:cubicBezTo>
                  <a:cubicBezTo>
                    <a:pt x="588" y="248"/>
                    <a:pt x="588" y="244"/>
                    <a:pt x="584" y="242"/>
                  </a:cubicBezTo>
                  <a:cubicBezTo>
                    <a:pt x="579" y="239"/>
                    <a:pt x="575" y="241"/>
                    <a:pt x="569" y="239"/>
                  </a:cubicBezTo>
                  <a:cubicBezTo>
                    <a:pt x="565" y="238"/>
                    <a:pt x="563" y="235"/>
                    <a:pt x="561" y="231"/>
                  </a:cubicBezTo>
                  <a:cubicBezTo>
                    <a:pt x="558" y="224"/>
                    <a:pt x="551" y="223"/>
                    <a:pt x="551" y="216"/>
                  </a:cubicBezTo>
                  <a:cubicBezTo>
                    <a:pt x="551" y="211"/>
                    <a:pt x="554" y="208"/>
                    <a:pt x="557" y="205"/>
                  </a:cubicBezTo>
                  <a:cubicBezTo>
                    <a:pt x="561" y="201"/>
                    <a:pt x="562" y="198"/>
                    <a:pt x="566" y="195"/>
                  </a:cubicBezTo>
                  <a:cubicBezTo>
                    <a:pt x="568" y="193"/>
                    <a:pt x="571" y="192"/>
                    <a:pt x="571" y="190"/>
                  </a:cubicBezTo>
                  <a:cubicBezTo>
                    <a:pt x="571" y="186"/>
                    <a:pt x="567" y="184"/>
                    <a:pt x="563" y="183"/>
                  </a:cubicBezTo>
                  <a:cubicBezTo>
                    <a:pt x="557" y="181"/>
                    <a:pt x="554" y="180"/>
                    <a:pt x="548" y="179"/>
                  </a:cubicBezTo>
                  <a:cubicBezTo>
                    <a:pt x="541" y="178"/>
                    <a:pt x="536" y="177"/>
                    <a:pt x="533" y="172"/>
                  </a:cubicBezTo>
                  <a:cubicBezTo>
                    <a:pt x="530" y="168"/>
                    <a:pt x="531" y="162"/>
                    <a:pt x="526" y="162"/>
                  </a:cubicBezTo>
                  <a:cubicBezTo>
                    <a:pt x="524" y="162"/>
                    <a:pt x="523" y="164"/>
                    <a:pt x="522" y="164"/>
                  </a:cubicBezTo>
                  <a:cubicBezTo>
                    <a:pt x="516" y="164"/>
                    <a:pt x="517" y="157"/>
                    <a:pt x="516" y="152"/>
                  </a:cubicBezTo>
                  <a:cubicBezTo>
                    <a:pt x="516" y="149"/>
                    <a:pt x="513" y="147"/>
                    <a:pt x="510" y="145"/>
                  </a:cubicBezTo>
                  <a:cubicBezTo>
                    <a:pt x="505" y="141"/>
                    <a:pt x="500" y="140"/>
                    <a:pt x="498" y="134"/>
                  </a:cubicBezTo>
                  <a:cubicBezTo>
                    <a:pt x="497" y="131"/>
                    <a:pt x="498" y="129"/>
                    <a:pt x="498" y="126"/>
                  </a:cubicBezTo>
                  <a:cubicBezTo>
                    <a:pt x="498" y="120"/>
                    <a:pt x="502" y="115"/>
                    <a:pt x="498" y="110"/>
                  </a:cubicBezTo>
                  <a:cubicBezTo>
                    <a:pt x="494" y="105"/>
                    <a:pt x="488" y="107"/>
                    <a:pt x="484" y="104"/>
                  </a:cubicBezTo>
                  <a:cubicBezTo>
                    <a:pt x="479" y="100"/>
                    <a:pt x="477" y="95"/>
                    <a:pt x="477" y="88"/>
                  </a:cubicBezTo>
                  <a:cubicBezTo>
                    <a:pt x="477" y="79"/>
                    <a:pt x="477" y="79"/>
                    <a:pt x="477" y="79"/>
                  </a:cubicBezTo>
                  <a:cubicBezTo>
                    <a:pt x="477" y="76"/>
                    <a:pt x="474" y="75"/>
                    <a:pt x="472" y="74"/>
                  </a:cubicBezTo>
                  <a:cubicBezTo>
                    <a:pt x="469" y="73"/>
                    <a:pt x="468" y="71"/>
                    <a:pt x="465" y="71"/>
                  </a:cubicBezTo>
                  <a:cubicBezTo>
                    <a:pt x="455" y="71"/>
                    <a:pt x="455" y="71"/>
                    <a:pt x="455" y="71"/>
                  </a:cubicBezTo>
                  <a:cubicBezTo>
                    <a:pt x="448" y="71"/>
                    <a:pt x="448" y="63"/>
                    <a:pt x="446" y="57"/>
                  </a:cubicBezTo>
                  <a:cubicBezTo>
                    <a:pt x="444" y="52"/>
                    <a:pt x="439" y="51"/>
                    <a:pt x="436" y="47"/>
                  </a:cubicBezTo>
                  <a:cubicBezTo>
                    <a:pt x="432" y="41"/>
                    <a:pt x="430" y="37"/>
                    <a:pt x="425" y="31"/>
                  </a:cubicBezTo>
                  <a:cubicBezTo>
                    <a:pt x="421" y="28"/>
                    <a:pt x="418" y="26"/>
                    <a:pt x="418" y="21"/>
                  </a:cubicBezTo>
                  <a:cubicBezTo>
                    <a:pt x="418" y="15"/>
                    <a:pt x="422" y="12"/>
                    <a:pt x="422" y="6"/>
                  </a:cubicBezTo>
                  <a:cubicBezTo>
                    <a:pt x="422" y="3"/>
                    <a:pt x="419" y="3"/>
                    <a:pt x="418" y="0"/>
                  </a:cubicBezTo>
                  <a:cubicBezTo>
                    <a:pt x="418" y="0"/>
                    <a:pt x="418" y="0"/>
                    <a:pt x="418" y="0"/>
                  </a:cubicBezTo>
                  <a:cubicBezTo>
                    <a:pt x="279" y="0"/>
                    <a:pt x="279" y="0"/>
                    <a:pt x="279" y="0"/>
                  </a:cubicBezTo>
                  <a:cubicBezTo>
                    <a:pt x="279" y="0"/>
                    <a:pt x="279" y="0"/>
                    <a:pt x="279" y="0"/>
                  </a:cubicBezTo>
                  <a:cubicBezTo>
                    <a:pt x="282" y="6"/>
                    <a:pt x="284" y="11"/>
                    <a:pt x="289" y="16"/>
                  </a:cubicBezTo>
                  <a:cubicBezTo>
                    <a:pt x="291" y="17"/>
                    <a:pt x="293" y="16"/>
                    <a:pt x="295" y="17"/>
                  </a:cubicBezTo>
                  <a:cubicBezTo>
                    <a:pt x="298" y="18"/>
                    <a:pt x="298" y="20"/>
                    <a:pt x="298" y="22"/>
                  </a:cubicBezTo>
                  <a:cubicBezTo>
                    <a:pt x="300" y="28"/>
                    <a:pt x="303" y="30"/>
                    <a:pt x="306" y="34"/>
                  </a:cubicBezTo>
                  <a:cubicBezTo>
                    <a:pt x="309" y="39"/>
                    <a:pt x="311" y="45"/>
                    <a:pt x="316" y="45"/>
                  </a:cubicBezTo>
                  <a:cubicBezTo>
                    <a:pt x="319" y="45"/>
                    <a:pt x="320" y="44"/>
                    <a:pt x="322" y="44"/>
                  </a:cubicBezTo>
                  <a:cubicBezTo>
                    <a:pt x="328" y="44"/>
                    <a:pt x="331" y="47"/>
                    <a:pt x="335" y="51"/>
                  </a:cubicBezTo>
                  <a:cubicBezTo>
                    <a:pt x="339" y="56"/>
                    <a:pt x="343" y="59"/>
                    <a:pt x="343" y="65"/>
                  </a:cubicBezTo>
                  <a:cubicBezTo>
                    <a:pt x="343" y="71"/>
                    <a:pt x="340" y="74"/>
                    <a:pt x="340" y="80"/>
                  </a:cubicBezTo>
                  <a:cubicBezTo>
                    <a:pt x="340" y="95"/>
                    <a:pt x="340" y="95"/>
                    <a:pt x="340" y="95"/>
                  </a:cubicBezTo>
                  <a:cubicBezTo>
                    <a:pt x="340" y="98"/>
                    <a:pt x="337" y="100"/>
                    <a:pt x="337" y="104"/>
                  </a:cubicBezTo>
                  <a:cubicBezTo>
                    <a:pt x="337" y="110"/>
                    <a:pt x="341" y="113"/>
                    <a:pt x="341" y="119"/>
                  </a:cubicBezTo>
                  <a:cubicBezTo>
                    <a:pt x="341" y="125"/>
                    <a:pt x="339" y="128"/>
                    <a:pt x="339" y="133"/>
                  </a:cubicBezTo>
                  <a:cubicBezTo>
                    <a:pt x="339" y="140"/>
                    <a:pt x="346" y="141"/>
                    <a:pt x="350" y="147"/>
                  </a:cubicBezTo>
                  <a:cubicBezTo>
                    <a:pt x="354" y="152"/>
                    <a:pt x="353" y="157"/>
                    <a:pt x="358" y="162"/>
                  </a:cubicBezTo>
                  <a:cubicBezTo>
                    <a:pt x="363" y="166"/>
                    <a:pt x="362" y="171"/>
                    <a:pt x="367" y="174"/>
                  </a:cubicBezTo>
                  <a:cubicBezTo>
                    <a:pt x="369" y="176"/>
                    <a:pt x="372" y="175"/>
                    <a:pt x="374" y="176"/>
                  </a:cubicBezTo>
                  <a:cubicBezTo>
                    <a:pt x="377" y="178"/>
                    <a:pt x="378" y="183"/>
                    <a:pt x="382" y="183"/>
                  </a:cubicBezTo>
                  <a:cubicBezTo>
                    <a:pt x="383" y="183"/>
                    <a:pt x="383" y="181"/>
                    <a:pt x="385" y="181"/>
                  </a:cubicBezTo>
                  <a:cubicBezTo>
                    <a:pt x="391" y="181"/>
                    <a:pt x="395" y="183"/>
                    <a:pt x="398" y="188"/>
                  </a:cubicBezTo>
                  <a:cubicBezTo>
                    <a:pt x="401" y="191"/>
                    <a:pt x="400" y="195"/>
                    <a:pt x="400" y="199"/>
                  </a:cubicBezTo>
                  <a:cubicBezTo>
                    <a:pt x="400" y="201"/>
                    <a:pt x="399" y="202"/>
                    <a:pt x="399" y="204"/>
                  </a:cubicBezTo>
                  <a:cubicBezTo>
                    <a:pt x="399" y="207"/>
                    <a:pt x="404" y="207"/>
                    <a:pt x="406" y="209"/>
                  </a:cubicBezTo>
                  <a:cubicBezTo>
                    <a:pt x="408" y="210"/>
                    <a:pt x="407" y="213"/>
                    <a:pt x="408" y="214"/>
                  </a:cubicBezTo>
                  <a:cubicBezTo>
                    <a:pt x="411" y="218"/>
                    <a:pt x="417" y="219"/>
                    <a:pt x="417" y="224"/>
                  </a:cubicBezTo>
                  <a:cubicBezTo>
                    <a:pt x="417" y="228"/>
                    <a:pt x="411" y="229"/>
                    <a:pt x="411" y="234"/>
                  </a:cubicBezTo>
                  <a:cubicBezTo>
                    <a:pt x="411" y="237"/>
                    <a:pt x="413" y="239"/>
                    <a:pt x="413" y="242"/>
                  </a:cubicBezTo>
                  <a:cubicBezTo>
                    <a:pt x="413" y="245"/>
                    <a:pt x="410" y="246"/>
                    <a:pt x="409" y="248"/>
                  </a:cubicBezTo>
                  <a:cubicBezTo>
                    <a:pt x="407" y="252"/>
                    <a:pt x="409" y="254"/>
                    <a:pt x="408" y="257"/>
                  </a:cubicBezTo>
                  <a:cubicBezTo>
                    <a:pt x="408" y="261"/>
                    <a:pt x="406" y="263"/>
                    <a:pt x="406" y="267"/>
                  </a:cubicBezTo>
                  <a:cubicBezTo>
                    <a:pt x="406" y="274"/>
                    <a:pt x="410" y="277"/>
                    <a:pt x="410" y="283"/>
                  </a:cubicBezTo>
                  <a:cubicBezTo>
                    <a:pt x="410" y="290"/>
                    <a:pt x="403" y="291"/>
                    <a:pt x="403" y="297"/>
                  </a:cubicBezTo>
                  <a:cubicBezTo>
                    <a:pt x="403" y="305"/>
                    <a:pt x="407" y="310"/>
                    <a:pt x="407" y="318"/>
                  </a:cubicBezTo>
                  <a:cubicBezTo>
                    <a:pt x="407" y="321"/>
                    <a:pt x="403" y="323"/>
                    <a:pt x="400" y="324"/>
                  </a:cubicBezTo>
                  <a:cubicBezTo>
                    <a:pt x="394" y="327"/>
                    <a:pt x="391" y="329"/>
                    <a:pt x="384" y="330"/>
                  </a:cubicBezTo>
                  <a:cubicBezTo>
                    <a:pt x="380" y="334"/>
                    <a:pt x="377" y="334"/>
                    <a:pt x="372" y="336"/>
                  </a:cubicBezTo>
                  <a:cubicBezTo>
                    <a:pt x="369" y="338"/>
                    <a:pt x="369" y="342"/>
                    <a:pt x="368" y="345"/>
                  </a:cubicBezTo>
                  <a:cubicBezTo>
                    <a:pt x="368" y="345"/>
                    <a:pt x="368" y="345"/>
                    <a:pt x="368" y="345"/>
                  </a:cubicBezTo>
                  <a:close/>
                  <a:moveTo>
                    <a:pt x="8" y="0"/>
                  </a:moveTo>
                  <a:cubicBezTo>
                    <a:pt x="6" y="6"/>
                    <a:pt x="4" y="10"/>
                    <a:pt x="4" y="16"/>
                  </a:cubicBezTo>
                  <a:cubicBezTo>
                    <a:pt x="4" y="26"/>
                    <a:pt x="1" y="31"/>
                    <a:pt x="1" y="40"/>
                  </a:cubicBezTo>
                  <a:cubicBezTo>
                    <a:pt x="1" y="44"/>
                    <a:pt x="0" y="47"/>
                    <a:pt x="2" y="50"/>
                  </a:cubicBezTo>
                  <a:cubicBezTo>
                    <a:pt x="3" y="52"/>
                    <a:pt x="5" y="51"/>
                    <a:pt x="7" y="51"/>
                  </a:cubicBezTo>
                  <a:cubicBezTo>
                    <a:pt x="10" y="52"/>
                    <a:pt x="11" y="54"/>
                    <a:pt x="14" y="54"/>
                  </a:cubicBezTo>
                  <a:cubicBezTo>
                    <a:pt x="18" y="54"/>
                    <a:pt x="18" y="49"/>
                    <a:pt x="21" y="46"/>
                  </a:cubicBezTo>
                  <a:cubicBezTo>
                    <a:pt x="27" y="42"/>
                    <a:pt x="32" y="41"/>
                    <a:pt x="38" y="36"/>
                  </a:cubicBezTo>
                  <a:cubicBezTo>
                    <a:pt x="42" y="32"/>
                    <a:pt x="47" y="33"/>
                    <a:pt x="50" y="28"/>
                  </a:cubicBezTo>
                  <a:cubicBezTo>
                    <a:pt x="52" y="24"/>
                    <a:pt x="53" y="21"/>
                    <a:pt x="53" y="16"/>
                  </a:cubicBezTo>
                  <a:cubicBezTo>
                    <a:pt x="53" y="13"/>
                    <a:pt x="49" y="12"/>
                    <a:pt x="49" y="8"/>
                  </a:cubicBezTo>
                  <a:cubicBezTo>
                    <a:pt x="49" y="5"/>
                    <a:pt x="50" y="3"/>
                    <a:pt x="51" y="0"/>
                  </a:cubicBezTo>
                  <a:cubicBezTo>
                    <a:pt x="51" y="0"/>
                    <a:pt x="51" y="0"/>
                    <a:pt x="51" y="0"/>
                  </a:cubicBezTo>
                  <a:cubicBezTo>
                    <a:pt x="8" y="0"/>
                    <a:pt x="8" y="0"/>
                    <a:pt x="8" y="0"/>
                  </a:cubicBezTo>
                  <a:cubicBezTo>
                    <a:pt x="8" y="0"/>
                    <a:pt x="8" y="0"/>
                    <a:pt x="8" y="0"/>
                  </a:cubicBezTo>
                  <a:close/>
                  <a:moveTo>
                    <a:pt x="126" y="0"/>
                  </a:moveTo>
                  <a:cubicBezTo>
                    <a:pt x="179" y="0"/>
                    <a:pt x="179" y="0"/>
                    <a:pt x="179" y="0"/>
                  </a:cubicBezTo>
                  <a:cubicBezTo>
                    <a:pt x="179" y="0"/>
                    <a:pt x="179" y="0"/>
                    <a:pt x="179" y="0"/>
                  </a:cubicBezTo>
                  <a:cubicBezTo>
                    <a:pt x="172" y="6"/>
                    <a:pt x="168" y="8"/>
                    <a:pt x="161" y="13"/>
                  </a:cubicBezTo>
                  <a:cubicBezTo>
                    <a:pt x="157" y="17"/>
                    <a:pt x="156" y="22"/>
                    <a:pt x="151" y="22"/>
                  </a:cubicBezTo>
                  <a:cubicBezTo>
                    <a:pt x="145" y="22"/>
                    <a:pt x="144" y="16"/>
                    <a:pt x="142" y="11"/>
                  </a:cubicBezTo>
                  <a:cubicBezTo>
                    <a:pt x="139" y="5"/>
                    <a:pt x="130" y="6"/>
                    <a:pt x="126"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7" name="Freeform 9">
              <a:extLst>
                <a:ext uri="{FF2B5EF4-FFF2-40B4-BE49-F238E27FC236}">
                  <a16:creationId xmlns:a16="http://schemas.microsoft.com/office/drawing/2014/main" id="{030D0DCA-6AF2-4041-B6CE-08A9550B7814}"/>
                </a:ext>
              </a:extLst>
            </p:cNvPr>
            <p:cNvSpPr>
              <a:spLocks noEditPoints="1"/>
            </p:cNvSpPr>
            <p:nvPr/>
          </p:nvSpPr>
          <p:spPr bwMode="auto">
            <a:xfrm>
              <a:off x="1482726" y="1622425"/>
              <a:ext cx="654050" cy="509588"/>
            </a:xfrm>
            <a:custGeom>
              <a:avLst/>
              <a:gdLst/>
              <a:ahLst/>
              <a:cxnLst>
                <a:cxn ang="0">
                  <a:pos x="69" y="292"/>
                </a:cxn>
                <a:cxn ang="0">
                  <a:pos x="75" y="287"/>
                </a:cxn>
                <a:cxn ang="0">
                  <a:pos x="202" y="377"/>
                </a:cxn>
                <a:cxn ang="0">
                  <a:pos x="191" y="364"/>
                </a:cxn>
                <a:cxn ang="0">
                  <a:pos x="183" y="364"/>
                </a:cxn>
                <a:cxn ang="0">
                  <a:pos x="167" y="358"/>
                </a:cxn>
                <a:cxn ang="0">
                  <a:pos x="152" y="351"/>
                </a:cxn>
                <a:cxn ang="0">
                  <a:pos x="135" y="350"/>
                </a:cxn>
                <a:cxn ang="0">
                  <a:pos x="128" y="349"/>
                </a:cxn>
                <a:cxn ang="0">
                  <a:pos x="119" y="346"/>
                </a:cxn>
                <a:cxn ang="0">
                  <a:pos x="133" y="335"/>
                </a:cxn>
                <a:cxn ang="0">
                  <a:pos x="129" y="312"/>
                </a:cxn>
                <a:cxn ang="0">
                  <a:pos x="120" y="313"/>
                </a:cxn>
                <a:cxn ang="0">
                  <a:pos x="108" y="328"/>
                </a:cxn>
                <a:cxn ang="0">
                  <a:pos x="91" y="329"/>
                </a:cxn>
                <a:cxn ang="0">
                  <a:pos x="85" y="315"/>
                </a:cxn>
                <a:cxn ang="0">
                  <a:pos x="77" y="300"/>
                </a:cxn>
                <a:cxn ang="0">
                  <a:pos x="84" y="287"/>
                </a:cxn>
                <a:cxn ang="0">
                  <a:pos x="79" y="273"/>
                </a:cxn>
                <a:cxn ang="0">
                  <a:pos x="71" y="268"/>
                </a:cxn>
                <a:cxn ang="0">
                  <a:pos x="68" y="240"/>
                </a:cxn>
                <a:cxn ang="0">
                  <a:pos x="46" y="191"/>
                </a:cxn>
                <a:cxn ang="0">
                  <a:pos x="20" y="158"/>
                </a:cxn>
                <a:cxn ang="0">
                  <a:pos x="11" y="105"/>
                </a:cxn>
                <a:cxn ang="0">
                  <a:pos x="41" y="87"/>
                </a:cxn>
                <a:cxn ang="0">
                  <a:pos x="61" y="38"/>
                </a:cxn>
                <a:cxn ang="0">
                  <a:pos x="96" y="9"/>
                </a:cxn>
                <a:cxn ang="0">
                  <a:pos x="132" y="6"/>
                </a:cxn>
                <a:cxn ang="0">
                  <a:pos x="153" y="11"/>
                </a:cxn>
                <a:cxn ang="0">
                  <a:pos x="200" y="4"/>
                </a:cxn>
                <a:cxn ang="0">
                  <a:pos x="246" y="22"/>
                </a:cxn>
                <a:cxn ang="0">
                  <a:pos x="263" y="18"/>
                </a:cxn>
                <a:cxn ang="0">
                  <a:pos x="286" y="43"/>
                </a:cxn>
                <a:cxn ang="0">
                  <a:pos x="332" y="53"/>
                </a:cxn>
                <a:cxn ang="0">
                  <a:pos x="343" y="35"/>
                </a:cxn>
                <a:cxn ang="0">
                  <a:pos x="362" y="8"/>
                </a:cxn>
                <a:cxn ang="0">
                  <a:pos x="409" y="14"/>
                </a:cxn>
                <a:cxn ang="0">
                  <a:pos x="432" y="22"/>
                </a:cxn>
                <a:cxn ang="0">
                  <a:pos x="448" y="38"/>
                </a:cxn>
                <a:cxn ang="0">
                  <a:pos x="471" y="82"/>
                </a:cxn>
                <a:cxn ang="0">
                  <a:pos x="483" y="177"/>
                </a:cxn>
                <a:cxn ang="0">
                  <a:pos x="473" y="205"/>
                </a:cxn>
                <a:cxn ang="0">
                  <a:pos x="429" y="220"/>
                </a:cxn>
                <a:cxn ang="0">
                  <a:pos x="398" y="233"/>
                </a:cxn>
                <a:cxn ang="0">
                  <a:pos x="367" y="258"/>
                </a:cxn>
                <a:cxn ang="0">
                  <a:pos x="328" y="261"/>
                </a:cxn>
                <a:cxn ang="0">
                  <a:pos x="352" y="322"/>
                </a:cxn>
                <a:cxn ang="0">
                  <a:pos x="322" y="327"/>
                </a:cxn>
                <a:cxn ang="0">
                  <a:pos x="292" y="325"/>
                </a:cxn>
                <a:cxn ang="0">
                  <a:pos x="273" y="332"/>
                </a:cxn>
                <a:cxn ang="0">
                  <a:pos x="263" y="310"/>
                </a:cxn>
                <a:cxn ang="0">
                  <a:pos x="271" y="334"/>
                </a:cxn>
                <a:cxn ang="0">
                  <a:pos x="233" y="359"/>
                </a:cxn>
                <a:cxn ang="0">
                  <a:pos x="212" y="360"/>
                </a:cxn>
              </a:cxnLst>
              <a:rect l="0" t="0" r="r" b="b"/>
              <a:pathLst>
                <a:path w="484" h="377">
                  <a:moveTo>
                    <a:pt x="70" y="280"/>
                  </a:moveTo>
                  <a:cubicBezTo>
                    <a:pt x="69" y="280"/>
                    <a:pt x="69" y="280"/>
                    <a:pt x="69" y="280"/>
                  </a:cubicBezTo>
                  <a:cubicBezTo>
                    <a:pt x="69" y="292"/>
                    <a:pt x="69" y="292"/>
                    <a:pt x="69" y="292"/>
                  </a:cubicBezTo>
                  <a:cubicBezTo>
                    <a:pt x="69" y="295"/>
                    <a:pt x="69" y="297"/>
                    <a:pt x="71" y="299"/>
                  </a:cubicBezTo>
                  <a:cubicBezTo>
                    <a:pt x="73" y="296"/>
                    <a:pt x="71" y="293"/>
                    <a:pt x="73" y="290"/>
                  </a:cubicBezTo>
                  <a:cubicBezTo>
                    <a:pt x="73" y="289"/>
                    <a:pt x="75" y="288"/>
                    <a:pt x="75" y="287"/>
                  </a:cubicBezTo>
                  <a:cubicBezTo>
                    <a:pt x="75" y="284"/>
                    <a:pt x="75" y="279"/>
                    <a:pt x="72" y="279"/>
                  </a:cubicBezTo>
                  <a:cubicBezTo>
                    <a:pt x="71" y="279"/>
                    <a:pt x="70" y="280"/>
                    <a:pt x="70" y="280"/>
                  </a:cubicBezTo>
                  <a:close/>
                  <a:moveTo>
                    <a:pt x="202" y="377"/>
                  </a:moveTo>
                  <a:cubicBezTo>
                    <a:pt x="201" y="377"/>
                    <a:pt x="201" y="376"/>
                    <a:pt x="200" y="375"/>
                  </a:cubicBezTo>
                  <a:cubicBezTo>
                    <a:pt x="199" y="372"/>
                    <a:pt x="197" y="371"/>
                    <a:pt x="196" y="369"/>
                  </a:cubicBezTo>
                  <a:cubicBezTo>
                    <a:pt x="194" y="367"/>
                    <a:pt x="194" y="364"/>
                    <a:pt x="191" y="364"/>
                  </a:cubicBezTo>
                  <a:cubicBezTo>
                    <a:pt x="190" y="364"/>
                    <a:pt x="190" y="365"/>
                    <a:pt x="190" y="366"/>
                  </a:cubicBezTo>
                  <a:cubicBezTo>
                    <a:pt x="189" y="368"/>
                    <a:pt x="187" y="369"/>
                    <a:pt x="184" y="369"/>
                  </a:cubicBezTo>
                  <a:cubicBezTo>
                    <a:pt x="184" y="367"/>
                    <a:pt x="184" y="366"/>
                    <a:pt x="183" y="364"/>
                  </a:cubicBezTo>
                  <a:cubicBezTo>
                    <a:pt x="183" y="361"/>
                    <a:pt x="182" y="359"/>
                    <a:pt x="180" y="359"/>
                  </a:cubicBezTo>
                  <a:cubicBezTo>
                    <a:pt x="178" y="359"/>
                    <a:pt x="176" y="361"/>
                    <a:pt x="174" y="361"/>
                  </a:cubicBezTo>
                  <a:cubicBezTo>
                    <a:pt x="171" y="361"/>
                    <a:pt x="170" y="359"/>
                    <a:pt x="167" y="358"/>
                  </a:cubicBezTo>
                  <a:cubicBezTo>
                    <a:pt x="164" y="357"/>
                    <a:pt x="162" y="356"/>
                    <a:pt x="159" y="355"/>
                  </a:cubicBezTo>
                  <a:cubicBezTo>
                    <a:pt x="157" y="355"/>
                    <a:pt x="157" y="353"/>
                    <a:pt x="155" y="352"/>
                  </a:cubicBezTo>
                  <a:cubicBezTo>
                    <a:pt x="154" y="351"/>
                    <a:pt x="153" y="352"/>
                    <a:pt x="152" y="351"/>
                  </a:cubicBezTo>
                  <a:cubicBezTo>
                    <a:pt x="149" y="350"/>
                    <a:pt x="148" y="348"/>
                    <a:pt x="146" y="346"/>
                  </a:cubicBezTo>
                  <a:cubicBezTo>
                    <a:pt x="146" y="349"/>
                    <a:pt x="145" y="352"/>
                    <a:pt x="142" y="352"/>
                  </a:cubicBezTo>
                  <a:cubicBezTo>
                    <a:pt x="139" y="352"/>
                    <a:pt x="138" y="351"/>
                    <a:pt x="135" y="350"/>
                  </a:cubicBezTo>
                  <a:cubicBezTo>
                    <a:pt x="135" y="353"/>
                    <a:pt x="135" y="354"/>
                    <a:pt x="135" y="357"/>
                  </a:cubicBezTo>
                  <a:cubicBezTo>
                    <a:pt x="134" y="358"/>
                    <a:pt x="133" y="358"/>
                    <a:pt x="131" y="358"/>
                  </a:cubicBezTo>
                  <a:cubicBezTo>
                    <a:pt x="128" y="358"/>
                    <a:pt x="128" y="353"/>
                    <a:pt x="128" y="349"/>
                  </a:cubicBezTo>
                  <a:cubicBezTo>
                    <a:pt x="128" y="349"/>
                    <a:pt x="128" y="349"/>
                    <a:pt x="127" y="349"/>
                  </a:cubicBezTo>
                  <a:cubicBezTo>
                    <a:pt x="125" y="349"/>
                    <a:pt x="124" y="350"/>
                    <a:pt x="122" y="350"/>
                  </a:cubicBezTo>
                  <a:cubicBezTo>
                    <a:pt x="120" y="350"/>
                    <a:pt x="119" y="348"/>
                    <a:pt x="119" y="346"/>
                  </a:cubicBezTo>
                  <a:cubicBezTo>
                    <a:pt x="119" y="343"/>
                    <a:pt x="120" y="339"/>
                    <a:pt x="124" y="339"/>
                  </a:cubicBezTo>
                  <a:cubicBezTo>
                    <a:pt x="125" y="339"/>
                    <a:pt x="126" y="339"/>
                    <a:pt x="128" y="339"/>
                  </a:cubicBezTo>
                  <a:cubicBezTo>
                    <a:pt x="130" y="339"/>
                    <a:pt x="133" y="338"/>
                    <a:pt x="133" y="335"/>
                  </a:cubicBezTo>
                  <a:cubicBezTo>
                    <a:pt x="133" y="334"/>
                    <a:pt x="132" y="334"/>
                    <a:pt x="132" y="333"/>
                  </a:cubicBezTo>
                  <a:cubicBezTo>
                    <a:pt x="130" y="330"/>
                    <a:pt x="129" y="328"/>
                    <a:pt x="129" y="325"/>
                  </a:cubicBezTo>
                  <a:cubicBezTo>
                    <a:pt x="129" y="312"/>
                    <a:pt x="129" y="312"/>
                    <a:pt x="129" y="312"/>
                  </a:cubicBezTo>
                  <a:cubicBezTo>
                    <a:pt x="129" y="312"/>
                    <a:pt x="129" y="312"/>
                    <a:pt x="128" y="312"/>
                  </a:cubicBezTo>
                  <a:cubicBezTo>
                    <a:pt x="127" y="312"/>
                    <a:pt x="126" y="313"/>
                    <a:pt x="124" y="313"/>
                  </a:cubicBezTo>
                  <a:cubicBezTo>
                    <a:pt x="120" y="313"/>
                    <a:pt x="120" y="313"/>
                    <a:pt x="120" y="313"/>
                  </a:cubicBezTo>
                  <a:cubicBezTo>
                    <a:pt x="118" y="313"/>
                    <a:pt x="118" y="316"/>
                    <a:pt x="117" y="318"/>
                  </a:cubicBezTo>
                  <a:cubicBezTo>
                    <a:pt x="116" y="321"/>
                    <a:pt x="115" y="322"/>
                    <a:pt x="112" y="325"/>
                  </a:cubicBezTo>
                  <a:cubicBezTo>
                    <a:pt x="111" y="326"/>
                    <a:pt x="110" y="328"/>
                    <a:pt x="108" y="328"/>
                  </a:cubicBezTo>
                  <a:cubicBezTo>
                    <a:pt x="106" y="328"/>
                    <a:pt x="106" y="326"/>
                    <a:pt x="105" y="325"/>
                  </a:cubicBezTo>
                  <a:cubicBezTo>
                    <a:pt x="104" y="323"/>
                    <a:pt x="102" y="323"/>
                    <a:pt x="100" y="323"/>
                  </a:cubicBezTo>
                  <a:cubicBezTo>
                    <a:pt x="96" y="323"/>
                    <a:pt x="96" y="329"/>
                    <a:pt x="91" y="329"/>
                  </a:cubicBezTo>
                  <a:cubicBezTo>
                    <a:pt x="88" y="329"/>
                    <a:pt x="86" y="326"/>
                    <a:pt x="86" y="323"/>
                  </a:cubicBezTo>
                  <a:cubicBezTo>
                    <a:pt x="86" y="321"/>
                    <a:pt x="88" y="320"/>
                    <a:pt x="88" y="318"/>
                  </a:cubicBezTo>
                  <a:cubicBezTo>
                    <a:pt x="88" y="316"/>
                    <a:pt x="87" y="315"/>
                    <a:pt x="85" y="315"/>
                  </a:cubicBezTo>
                  <a:cubicBezTo>
                    <a:pt x="85" y="312"/>
                    <a:pt x="85" y="311"/>
                    <a:pt x="85" y="309"/>
                  </a:cubicBezTo>
                  <a:cubicBezTo>
                    <a:pt x="85" y="307"/>
                    <a:pt x="83" y="307"/>
                    <a:pt x="81" y="306"/>
                  </a:cubicBezTo>
                  <a:cubicBezTo>
                    <a:pt x="79" y="305"/>
                    <a:pt x="77" y="303"/>
                    <a:pt x="77" y="300"/>
                  </a:cubicBezTo>
                  <a:cubicBezTo>
                    <a:pt x="77" y="298"/>
                    <a:pt x="78" y="297"/>
                    <a:pt x="79" y="295"/>
                  </a:cubicBezTo>
                  <a:cubicBezTo>
                    <a:pt x="80" y="293"/>
                    <a:pt x="79" y="292"/>
                    <a:pt x="80" y="291"/>
                  </a:cubicBezTo>
                  <a:cubicBezTo>
                    <a:pt x="82" y="290"/>
                    <a:pt x="84" y="289"/>
                    <a:pt x="84" y="287"/>
                  </a:cubicBezTo>
                  <a:cubicBezTo>
                    <a:pt x="84" y="285"/>
                    <a:pt x="81" y="285"/>
                    <a:pt x="81" y="282"/>
                  </a:cubicBezTo>
                  <a:cubicBezTo>
                    <a:pt x="81" y="280"/>
                    <a:pt x="82" y="279"/>
                    <a:pt x="82" y="276"/>
                  </a:cubicBezTo>
                  <a:cubicBezTo>
                    <a:pt x="82" y="274"/>
                    <a:pt x="80" y="273"/>
                    <a:pt x="79" y="273"/>
                  </a:cubicBezTo>
                  <a:cubicBezTo>
                    <a:pt x="77" y="273"/>
                    <a:pt x="76" y="275"/>
                    <a:pt x="75" y="276"/>
                  </a:cubicBezTo>
                  <a:cubicBezTo>
                    <a:pt x="73" y="273"/>
                    <a:pt x="73" y="271"/>
                    <a:pt x="73" y="268"/>
                  </a:cubicBezTo>
                  <a:cubicBezTo>
                    <a:pt x="72" y="268"/>
                    <a:pt x="72" y="268"/>
                    <a:pt x="71" y="268"/>
                  </a:cubicBezTo>
                  <a:cubicBezTo>
                    <a:pt x="70" y="265"/>
                    <a:pt x="71" y="260"/>
                    <a:pt x="68" y="260"/>
                  </a:cubicBezTo>
                  <a:cubicBezTo>
                    <a:pt x="68" y="260"/>
                    <a:pt x="68" y="260"/>
                    <a:pt x="68" y="260"/>
                  </a:cubicBezTo>
                  <a:cubicBezTo>
                    <a:pt x="68" y="240"/>
                    <a:pt x="68" y="240"/>
                    <a:pt x="68" y="240"/>
                  </a:cubicBezTo>
                  <a:cubicBezTo>
                    <a:pt x="68" y="235"/>
                    <a:pt x="68" y="231"/>
                    <a:pt x="65" y="226"/>
                  </a:cubicBezTo>
                  <a:cubicBezTo>
                    <a:pt x="61" y="221"/>
                    <a:pt x="56" y="219"/>
                    <a:pt x="54" y="213"/>
                  </a:cubicBezTo>
                  <a:cubicBezTo>
                    <a:pt x="52" y="204"/>
                    <a:pt x="49" y="200"/>
                    <a:pt x="46" y="191"/>
                  </a:cubicBezTo>
                  <a:cubicBezTo>
                    <a:pt x="45" y="187"/>
                    <a:pt x="44" y="184"/>
                    <a:pt x="41" y="180"/>
                  </a:cubicBezTo>
                  <a:cubicBezTo>
                    <a:pt x="37" y="175"/>
                    <a:pt x="31" y="175"/>
                    <a:pt x="24" y="172"/>
                  </a:cubicBezTo>
                  <a:cubicBezTo>
                    <a:pt x="19" y="169"/>
                    <a:pt x="22" y="163"/>
                    <a:pt x="20" y="158"/>
                  </a:cubicBezTo>
                  <a:cubicBezTo>
                    <a:pt x="17" y="144"/>
                    <a:pt x="2" y="141"/>
                    <a:pt x="2" y="126"/>
                  </a:cubicBezTo>
                  <a:cubicBezTo>
                    <a:pt x="2" y="119"/>
                    <a:pt x="0" y="114"/>
                    <a:pt x="4" y="108"/>
                  </a:cubicBezTo>
                  <a:cubicBezTo>
                    <a:pt x="6" y="106"/>
                    <a:pt x="8" y="106"/>
                    <a:pt x="11" y="105"/>
                  </a:cubicBezTo>
                  <a:cubicBezTo>
                    <a:pt x="16" y="104"/>
                    <a:pt x="19" y="102"/>
                    <a:pt x="25" y="101"/>
                  </a:cubicBezTo>
                  <a:cubicBezTo>
                    <a:pt x="32" y="100"/>
                    <a:pt x="36" y="101"/>
                    <a:pt x="41" y="96"/>
                  </a:cubicBezTo>
                  <a:cubicBezTo>
                    <a:pt x="41" y="87"/>
                    <a:pt x="41" y="87"/>
                    <a:pt x="41" y="87"/>
                  </a:cubicBezTo>
                  <a:cubicBezTo>
                    <a:pt x="41" y="86"/>
                    <a:pt x="43" y="85"/>
                    <a:pt x="43" y="84"/>
                  </a:cubicBezTo>
                  <a:cubicBezTo>
                    <a:pt x="46" y="74"/>
                    <a:pt x="50" y="70"/>
                    <a:pt x="54" y="61"/>
                  </a:cubicBezTo>
                  <a:cubicBezTo>
                    <a:pt x="58" y="52"/>
                    <a:pt x="59" y="47"/>
                    <a:pt x="61" y="38"/>
                  </a:cubicBezTo>
                  <a:cubicBezTo>
                    <a:pt x="64" y="31"/>
                    <a:pt x="67" y="27"/>
                    <a:pt x="69" y="19"/>
                  </a:cubicBezTo>
                  <a:cubicBezTo>
                    <a:pt x="75" y="19"/>
                    <a:pt x="79" y="19"/>
                    <a:pt x="85" y="16"/>
                  </a:cubicBezTo>
                  <a:cubicBezTo>
                    <a:pt x="90" y="14"/>
                    <a:pt x="90" y="9"/>
                    <a:pt x="96" y="9"/>
                  </a:cubicBezTo>
                  <a:cubicBezTo>
                    <a:pt x="102" y="9"/>
                    <a:pt x="104" y="17"/>
                    <a:pt x="110" y="17"/>
                  </a:cubicBezTo>
                  <a:cubicBezTo>
                    <a:pt x="116" y="17"/>
                    <a:pt x="118" y="12"/>
                    <a:pt x="124" y="10"/>
                  </a:cubicBezTo>
                  <a:cubicBezTo>
                    <a:pt x="127" y="9"/>
                    <a:pt x="129" y="8"/>
                    <a:pt x="132" y="6"/>
                  </a:cubicBezTo>
                  <a:cubicBezTo>
                    <a:pt x="135" y="5"/>
                    <a:pt x="135" y="1"/>
                    <a:pt x="138" y="1"/>
                  </a:cubicBezTo>
                  <a:cubicBezTo>
                    <a:pt x="141" y="1"/>
                    <a:pt x="142" y="4"/>
                    <a:pt x="144" y="7"/>
                  </a:cubicBezTo>
                  <a:cubicBezTo>
                    <a:pt x="146" y="10"/>
                    <a:pt x="149" y="11"/>
                    <a:pt x="153" y="11"/>
                  </a:cubicBezTo>
                  <a:cubicBezTo>
                    <a:pt x="158" y="11"/>
                    <a:pt x="161" y="10"/>
                    <a:pt x="165" y="8"/>
                  </a:cubicBezTo>
                  <a:cubicBezTo>
                    <a:pt x="168" y="6"/>
                    <a:pt x="169" y="4"/>
                    <a:pt x="172" y="4"/>
                  </a:cubicBezTo>
                  <a:cubicBezTo>
                    <a:pt x="200" y="4"/>
                    <a:pt x="200" y="4"/>
                    <a:pt x="200" y="4"/>
                  </a:cubicBezTo>
                  <a:cubicBezTo>
                    <a:pt x="209" y="4"/>
                    <a:pt x="213" y="2"/>
                    <a:pt x="222" y="2"/>
                  </a:cubicBezTo>
                  <a:cubicBezTo>
                    <a:pt x="230" y="2"/>
                    <a:pt x="235" y="1"/>
                    <a:pt x="241" y="6"/>
                  </a:cubicBezTo>
                  <a:cubicBezTo>
                    <a:pt x="246" y="10"/>
                    <a:pt x="245" y="15"/>
                    <a:pt x="246" y="22"/>
                  </a:cubicBezTo>
                  <a:cubicBezTo>
                    <a:pt x="255" y="22"/>
                    <a:pt x="255" y="22"/>
                    <a:pt x="255" y="22"/>
                  </a:cubicBezTo>
                  <a:cubicBezTo>
                    <a:pt x="255" y="22"/>
                    <a:pt x="255" y="22"/>
                    <a:pt x="255" y="22"/>
                  </a:cubicBezTo>
                  <a:cubicBezTo>
                    <a:pt x="258" y="21"/>
                    <a:pt x="259" y="20"/>
                    <a:pt x="263" y="18"/>
                  </a:cubicBezTo>
                  <a:cubicBezTo>
                    <a:pt x="265" y="23"/>
                    <a:pt x="270" y="23"/>
                    <a:pt x="275" y="27"/>
                  </a:cubicBezTo>
                  <a:cubicBezTo>
                    <a:pt x="280" y="31"/>
                    <a:pt x="282" y="36"/>
                    <a:pt x="282" y="43"/>
                  </a:cubicBezTo>
                  <a:cubicBezTo>
                    <a:pt x="286" y="43"/>
                    <a:pt x="286" y="43"/>
                    <a:pt x="286" y="43"/>
                  </a:cubicBezTo>
                  <a:cubicBezTo>
                    <a:pt x="287" y="43"/>
                    <a:pt x="288" y="41"/>
                    <a:pt x="290" y="40"/>
                  </a:cubicBezTo>
                  <a:cubicBezTo>
                    <a:pt x="294" y="37"/>
                    <a:pt x="297" y="35"/>
                    <a:pt x="303" y="35"/>
                  </a:cubicBezTo>
                  <a:cubicBezTo>
                    <a:pt x="317" y="35"/>
                    <a:pt x="319" y="53"/>
                    <a:pt x="332" y="53"/>
                  </a:cubicBezTo>
                  <a:cubicBezTo>
                    <a:pt x="336" y="53"/>
                    <a:pt x="337" y="51"/>
                    <a:pt x="340" y="50"/>
                  </a:cubicBezTo>
                  <a:cubicBezTo>
                    <a:pt x="345" y="48"/>
                    <a:pt x="351" y="47"/>
                    <a:pt x="351" y="41"/>
                  </a:cubicBezTo>
                  <a:cubicBezTo>
                    <a:pt x="351" y="38"/>
                    <a:pt x="346" y="37"/>
                    <a:pt x="343" y="35"/>
                  </a:cubicBezTo>
                  <a:cubicBezTo>
                    <a:pt x="339" y="32"/>
                    <a:pt x="339" y="28"/>
                    <a:pt x="339" y="23"/>
                  </a:cubicBezTo>
                  <a:cubicBezTo>
                    <a:pt x="339" y="17"/>
                    <a:pt x="346" y="16"/>
                    <a:pt x="352" y="14"/>
                  </a:cubicBezTo>
                  <a:cubicBezTo>
                    <a:pt x="356" y="13"/>
                    <a:pt x="358" y="10"/>
                    <a:pt x="362" y="8"/>
                  </a:cubicBezTo>
                  <a:cubicBezTo>
                    <a:pt x="370" y="4"/>
                    <a:pt x="375" y="0"/>
                    <a:pt x="385" y="0"/>
                  </a:cubicBezTo>
                  <a:cubicBezTo>
                    <a:pt x="392" y="0"/>
                    <a:pt x="395" y="5"/>
                    <a:pt x="399" y="11"/>
                  </a:cubicBezTo>
                  <a:cubicBezTo>
                    <a:pt x="402" y="14"/>
                    <a:pt x="406" y="12"/>
                    <a:pt x="409" y="14"/>
                  </a:cubicBezTo>
                  <a:cubicBezTo>
                    <a:pt x="411" y="16"/>
                    <a:pt x="411" y="18"/>
                    <a:pt x="412" y="20"/>
                  </a:cubicBezTo>
                  <a:cubicBezTo>
                    <a:pt x="415" y="25"/>
                    <a:pt x="418" y="29"/>
                    <a:pt x="424" y="29"/>
                  </a:cubicBezTo>
                  <a:cubicBezTo>
                    <a:pt x="428" y="29"/>
                    <a:pt x="428" y="24"/>
                    <a:pt x="432" y="22"/>
                  </a:cubicBezTo>
                  <a:cubicBezTo>
                    <a:pt x="440" y="18"/>
                    <a:pt x="445" y="17"/>
                    <a:pt x="453" y="14"/>
                  </a:cubicBezTo>
                  <a:cubicBezTo>
                    <a:pt x="453" y="14"/>
                    <a:pt x="453" y="14"/>
                    <a:pt x="453" y="14"/>
                  </a:cubicBezTo>
                  <a:cubicBezTo>
                    <a:pt x="451" y="23"/>
                    <a:pt x="448" y="29"/>
                    <a:pt x="448" y="38"/>
                  </a:cubicBezTo>
                  <a:cubicBezTo>
                    <a:pt x="448" y="48"/>
                    <a:pt x="458" y="50"/>
                    <a:pt x="461" y="60"/>
                  </a:cubicBezTo>
                  <a:cubicBezTo>
                    <a:pt x="462" y="64"/>
                    <a:pt x="461" y="67"/>
                    <a:pt x="462" y="70"/>
                  </a:cubicBezTo>
                  <a:cubicBezTo>
                    <a:pt x="464" y="76"/>
                    <a:pt x="467" y="78"/>
                    <a:pt x="471" y="82"/>
                  </a:cubicBezTo>
                  <a:cubicBezTo>
                    <a:pt x="478" y="89"/>
                    <a:pt x="481" y="95"/>
                    <a:pt x="481" y="105"/>
                  </a:cubicBezTo>
                  <a:cubicBezTo>
                    <a:pt x="481" y="117"/>
                    <a:pt x="469" y="120"/>
                    <a:pt x="468" y="131"/>
                  </a:cubicBezTo>
                  <a:cubicBezTo>
                    <a:pt x="483" y="177"/>
                    <a:pt x="483" y="177"/>
                    <a:pt x="483" y="177"/>
                  </a:cubicBezTo>
                  <a:cubicBezTo>
                    <a:pt x="483" y="185"/>
                    <a:pt x="483" y="185"/>
                    <a:pt x="483" y="185"/>
                  </a:cubicBezTo>
                  <a:cubicBezTo>
                    <a:pt x="483" y="189"/>
                    <a:pt x="484" y="191"/>
                    <a:pt x="484" y="195"/>
                  </a:cubicBezTo>
                  <a:cubicBezTo>
                    <a:pt x="484" y="201"/>
                    <a:pt x="479" y="205"/>
                    <a:pt x="473" y="205"/>
                  </a:cubicBezTo>
                  <a:cubicBezTo>
                    <a:pt x="468" y="205"/>
                    <a:pt x="466" y="201"/>
                    <a:pt x="461" y="201"/>
                  </a:cubicBezTo>
                  <a:cubicBezTo>
                    <a:pt x="455" y="204"/>
                    <a:pt x="451" y="204"/>
                    <a:pt x="446" y="207"/>
                  </a:cubicBezTo>
                  <a:cubicBezTo>
                    <a:pt x="439" y="211"/>
                    <a:pt x="437" y="217"/>
                    <a:pt x="429" y="220"/>
                  </a:cubicBezTo>
                  <a:cubicBezTo>
                    <a:pt x="424" y="222"/>
                    <a:pt x="420" y="220"/>
                    <a:pt x="415" y="222"/>
                  </a:cubicBezTo>
                  <a:cubicBezTo>
                    <a:pt x="412" y="223"/>
                    <a:pt x="412" y="226"/>
                    <a:pt x="410" y="228"/>
                  </a:cubicBezTo>
                  <a:cubicBezTo>
                    <a:pt x="407" y="232"/>
                    <a:pt x="403" y="233"/>
                    <a:pt x="398" y="233"/>
                  </a:cubicBezTo>
                  <a:cubicBezTo>
                    <a:pt x="393" y="233"/>
                    <a:pt x="391" y="232"/>
                    <a:pt x="386" y="232"/>
                  </a:cubicBezTo>
                  <a:cubicBezTo>
                    <a:pt x="377" y="232"/>
                    <a:pt x="379" y="244"/>
                    <a:pt x="377" y="252"/>
                  </a:cubicBezTo>
                  <a:cubicBezTo>
                    <a:pt x="375" y="256"/>
                    <a:pt x="371" y="258"/>
                    <a:pt x="367" y="258"/>
                  </a:cubicBezTo>
                  <a:cubicBezTo>
                    <a:pt x="343" y="253"/>
                    <a:pt x="343" y="253"/>
                    <a:pt x="343" y="253"/>
                  </a:cubicBezTo>
                  <a:cubicBezTo>
                    <a:pt x="341" y="254"/>
                    <a:pt x="341" y="257"/>
                    <a:pt x="339" y="258"/>
                  </a:cubicBezTo>
                  <a:cubicBezTo>
                    <a:pt x="335" y="260"/>
                    <a:pt x="332" y="259"/>
                    <a:pt x="328" y="261"/>
                  </a:cubicBezTo>
                  <a:cubicBezTo>
                    <a:pt x="322" y="264"/>
                    <a:pt x="318" y="269"/>
                    <a:pt x="318" y="276"/>
                  </a:cubicBezTo>
                  <a:cubicBezTo>
                    <a:pt x="318" y="287"/>
                    <a:pt x="320" y="296"/>
                    <a:pt x="330" y="301"/>
                  </a:cubicBezTo>
                  <a:cubicBezTo>
                    <a:pt x="340" y="307"/>
                    <a:pt x="352" y="310"/>
                    <a:pt x="352" y="322"/>
                  </a:cubicBezTo>
                  <a:cubicBezTo>
                    <a:pt x="352" y="329"/>
                    <a:pt x="348" y="337"/>
                    <a:pt x="341" y="337"/>
                  </a:cubicBezTo>
                  <a:cubicBezTo>
                    <a:pt x="335" y="337"/>
                    <a:pt x="335" y="327"/>
                    <a:pt x="329" y="327"/>
                  </a:cubicBezTo>
                  <a:cubicBezTo>
                    <a:pt x="326" y="327"/>
                    <a:pt x="325" y="327"/>
                    <a:pt x="322" y="327"/>
                  </a:cubicBezTo>
                  <a:cubicBezTo>
                    <a:pt x="317" y="327"/>
                    <a:pt x="317" y="318"/>
                    <a:pt x="311" y="318"/>
                  </a:cubicBezTo>
                  <a:cubicBezTo>
                    <a:pt x="307" y="318"/>
                    <a:pt x="306" y="321"/>
                    <a:pt x="302" y="322"/>
                  </a:cubicBezTo>
                  <a:cubicBezTo>
                    <a:pt x="298" y="323"/>
                    <a:pt x="296" y="324"/>
                    <a:pt x="292" y="325"/>
                  </a:cubicBezTo>
                  <a:cubicBezTo>
                    <a:pt x="288" y="326"/>
                    <a:pt x="285" y="328"/>
                    <a:pt x="281" y="329"/>
                  </a:cubicBezTo>
                  <a:cubicBezTo>
                    <a:pt x="278" y="329"/>
                    <a:pt x="275" y="329"/>
                    <a:pt x="273" y="332"/>
                  </a:cubicBezTo>
                  <a:cubicBezTo>
                    <a:pt x="273" y="332"/>
                    <a:pt x="273" y="332"/>
                    <a:pt x="273" y="332"/>
                  </a:cubicBezTo>
                  <a:cubicBezTo>
                    <a:pt x="273" y="331"/>
                    <a:pt x="272" y="331"/>
                    <a:pt x="271" y="330"/>
                  </a:cubicBezTo>
                  <a:cubicBezTo>
                    <a:pt x="268" y="328"/>
                    <a:pt x="270" y="324"/>
                    <a:pt x="269" y="320"/>
                  </a:cubicBezTo>
                  <a:cubicBezTo>
                    <a:pt x="267" y="316"/>
                    <a:pt x="267" y="313"/>
                    <a:pt x="263" y="310"/>
                  </a:cubicBezTo>
                  <a:cubicBezTo>
                    <a:pt x="263" y="311"/>
                    <a:pt x="262" y="311"/>
                    <a:pt x="262" y="312"/>
                  </a:cubicBezTo>
                  <a:cubicBezTo>
                    <a:pt x="262" y="316"/>
                    <a:pt x="265" y="319"/>
                    <a:pt x="267" y="323"/>
                  </a:cubicBezTo>
                  <a:cubicBezTo>
                    <a:pt x="268" y="327"/>
                    <a:pt x="269" y="331"/>
                    <a:pt x="271" y="334"/>
                  </a:cubicBezTo>
                  <a:cubicBezTo>
                    <a:pt x="271" y="334"/>
                    <a:pt x="271" y="334"/>
                    <a:pt x="271" y="334"/>
                  </a:cubicBezTo>
                  <a:cubicBezTo>
                    <a:pt x="263" y="343"/>
                    <a:pt x="256" y="347"/>
                    <a:pt x="246" y="353"/>
                  </a:cubicBezTo>
                  <a:cubicBezTo>
                    <a:pt x="241" y="355"/>
                    <a:pt x="238" y="356"/>
                    <a:pt x="233" y="359"/>
                  </a:cubicBezTo>
                  <a:cubicBezTo>
                    <a:pt x="232" y="360"/>
                    <a:pt x="231" y="361"/>
                    <a:pt x="229" y="361"/>
                  </a:cubicBezTo>
                  <a:cubicBezTo>
                    <a:pt x="224" y="361"/>
                    <a:pt x="222" y="360"/>
                    <a:pt x="217" y="360"/>
                  </a:cubicBezTo>
                  <a:cubicBezTo>
                    <a:pt x="215" y="360"/>
                    <a:pt x="213" y="359"/>
                    <a:pt x="212" y="360"/>
                  </a:cubicBezTo>
                  <a:cubicBezTo>
                    <a:pt x="209" y="363"/>
                    <a:pt x="211" y="366"/>
                    <a:pt x="209" y="369"/>
                  </a:cubicBezTo>
                  <a:cubicBezTo>
                    <a:pt x="207" y="372"/>
                    <a:pt x="204" y="374"/>
                    <a:pt x="202" y="37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8" name="Freeform 10">
              <a:extLst>
                <a:ext uri="{FF2B5EF4-FFF2-40B4-BE49-F238E27FC236}">
                  <a16:creationId xmlns:a16="http://schemas.microsoft.com/office/drawing/2014/main" id="{CEA1C723-047A-4326-9548-2A6DD97232FF}"/>
                </a:ext>
              </a:extLst>
            </p:cNvPr>
            <p:cNvSpPr>
              <a:spLocks noEditPoints="1"/>
            </p:cNvSpPr>
            <p:nvPr/>
          </p:nvSpPr>
          <p:spPr bwMode="auto">
            <a:xfrm>
              <a:off x="1681163" y="1185863"/>
              <a:ext cx="673100" cy="1160463"/>
            </a:xfrm>
            <a:custGeom>
              <a:avLst/>
              <a:gdLst/>
              <a:ahLst/>
              <a:cxnLst>
                <a:cxn ang="0">
                  <a:pos x="11" y="708"/>
                </a:cxn>
                <a:cxn ang="0">
                  <a:pos x="20" y="724"/>
                </a:cxn>
                <a:cxn ang="0">
                  <a:pos x="12" y="686"/>
                </a:cxn>
                <a:cxn ang="0">
                  <a:pos x="239" y="736"/>
                </a:cxn>
                <a:cxn ang="0">
                  <a:pos x="220" y="715"/>
                </a:cxn>
                <a:cxn ang="0">
                  <a:pos x="220" y="696"/>
                </a:cxn>
                <a:cxn ang="0">
                  <a:pos x="251" y="721"/>
                </a:cxn>
                <a:cxn ang="0">
                  <a:pos x="216" y="707"/>
                </a:cxn>
                <a:cxn ang="0">
                  <a:pos x="229" y="0"/>
                </a:cxn>
                <a:cxn ang="0">
                  <a:pos x="241" y="50"/>
                </a:cxn>
                <a:cxn ang="0">
                  <a:pos x="301" y="97"/>
                </a:cxn>
                <a:cxn ang="0">
                  <a:pos x="333" y="128"/>
                </a:cxn>
                <a:cxn ang="0">
                  <a:pos x="370" y="150"/>
                </a:cxn>
                <a:cxn ang="0">
                  <a:pos x="399" y="172"/>
                </a:cxn>
                <a:cxn ang="0">
                  <a:pos x="407" y="204"/>
                </a:cxn>
                <a:cxn ang="0">
                  <a:pos x="435" y="231"/>
                </a:cxn>
                <a:cxn ang="0">
                  <a:pos x="453" y="284"/>
                </a:cxn>
                <a:cxn ang="0">
                  <a:pos x="472" y="341"/>
                </a:cxn>
                <a:cxn ang="0">
                  <a:pos x="480" y="381"/>
                </a:cxn>
                <a:cxn ang="0">
                  <a:pos x="474" y="396"/>
                </a:cxn>
                <a:cxn ang="0">
                  <a:pos x="470" y="417"/>
                </a:cxn>
                <a:cxn ang="0">
                  <a:pos x="476" y="435"/>
                </a:cxn>
                <a:cxn ang="0">
                  <a:pos x="497" y="472"/>
                </a:cxn>
                <a:cxn ang="0">
                  <a:pos x="493" y="496"/>
                </a:cxn>
                <a:cxn ang="0">
                  <a:pos x="474" y="499"/>
                </a:cxn>
                <a:cxn ang="0">
                  <a:pos x="478" y="520"/>
                </a:cxn>
                <a:cxn ang="0">
                  <a:pos x="479" y="554"/>
                </a:cxn>
                <a:cxn ang="0">
                  <a:pos x="462" y="557"/>
                </a:cxn>
                <a:cxn ang="0">
                  <a:pos x="470" y="577"/>
                </a:cxn>
                <a:cxn ang="0">
                  <a:pos x="447" y="616"/>
                </a:cxn>
                <a:cxn ang="0">
                  <a:pos x="406" y="636"/>
                </a:cxn>
                <a:cxn ang="0">
                  <a:pos x="360" y="665"/>
                </a:cxn>
                <a:cxn ang="0">
                  <a:pos x="315" y="691"/>
                </a:cxn>
                <a:cxn ang="0">
                  <a:pos x="296" y="688"/>
                </a:cxn>
                <a:cxn ang="0">
                  <a:pos x="273" y="698"/>
                </a:cxn>
                <a:cxn ang="0">
                  <a:pos x="256" y="678"/>
                </a:cxn>
                <a:cxn ang="0">
                  <a:pos x="214" y="693"/>
                </a:cxn>
                <a:cxn ang="0">
                  <a:pos x="138" y="670"/>
                </a:cxn>
                <a:cxn ang="0">
                  <a:pos x="155" y="645"/>
                </a:cxn>
                <a:cxn ang="0">
                  <a:pos x="171" y="599"/>
                </a:cxn>
                <a:cxn ang="0">
                  <a:pos x="251" y="556"/>
                </a:cxn>
                <a:cxn ang="0">
                  <a:pos x="337" y="518"/>
                </a:cxn>
                <a:cxn ang="0">
                  <a:pos x="314" y="383"/>
                </a:cxn>
                <a:cxn ang="0">
                  <a:pos x="320" y="292"/>
                </a:cxn>
                <a:cxn ang="0">
                  <a:pos x="309" y="239"/>
                </a:cxn>
                <a:cxn ang="0">
                  <a:pos x="288" y="179"/>
                </a:cxn>
                <a:cxn ang="0">
                  <a:pos x="238" y="126"/>
                </a:cxn>
                <a:cxn ang="0">
                  <a:pos x="195" y="71"/>
                </a:cxn>
                <a:cxn ang="0">
                  <a:pos x="158" y="0"/>
                </a:cxn>
                <a:cxn ang="0">
                  <a:pos x="175" y="704"/>
                </a:cxn>
                <a:cxn ang="0">
                  <a:pos x="232" y="743"/>
                </a:cxn>
                <a:cxn ang="0">
                  <a:pos x="210" y="747"/>
                </a:cxn>
                <a:cxn ang="0">
                  <a:pos x="160" y="714"/>
                </a:cxn>
                <a:cxn ang="0">
                  <a:pos x="198" y="754"/>
                </a:cxn>
                <a:cxn ang="0">
                  <a:pos x="166" y="802"/>
                </a:cxn>
                <a:cxn ang="0">
                  <a:pos x="122" y="846"/>
                </a:cxn>
                <a:cxn ang="0">
                  <a:pos x="85" y="855"/>
                </a:cxn>
                <a:cxn ang="0">
                  <a:pos x="88" y="819"/>
                </a:cxn>
                <a:cxn ang="0">
                  <a:pos x="106" y="728"/>
                </a:cxn>
                <a:cxn ang="0">
                  <a:pos x="77" y="716"/>
                </a:cxn>
                <a:cxn ang="0">
                  <a:pos x="55" y="700"/>
                </a:cxn>
                <a:cxn ang="0">
                  <a:pos x="124" y="657"/>
                </a:cxn>
              </a:cxnLst>
              <a:rect l="0" t="0" r="r" b="b"/>
              <a:pathLst>
                <a:path w="497" h="858">
                  <a:moveTo>
                    <a:pt x="12" y="686"/>
                  </a:moveTo>
                  <a:cubicBezTo>
                    <a:pt x="11" y="686"/>
                    <a:pt x="11" y="688"/>
                    <a:pt x="10" y="689"/>
                  </a:cubicBezTo>
                  <a:cubicBezTo>
                    <a:pt x="9" y="690"/>
                    <a:pt x="7" y="690"/>
                    <a:pt x="6" y="691"/>
                  </a:cubicBezTo>
                  <a:cubicBezTo>
                    <a:pt x="3" y="692"/>
                    <a:pt x="0" y="692"/>
                    <a:pt x="0" y="694"/>
                  </a:cubicBezTo>
                  <a:cubicBezTo>
                    <a:pt x="0" y="696"/>
                    <a:pt x="1" y="696"/>
                    <a:pt x="2" y="697"/>
                  </a:cubicBezTo>
                  <a:cubicBezTo>
                    <a:pt x="4" y="700"/>
                    <a:pt x="4" y="702"/>
                    <a:pt x="7" y="704"/>
                  </a:cubicBezTo>
                  <a:cubicBezTo>
                    <a:pt x="9" y="705"/>
                    <a:pt x="11" y="706"/>
                    <a:pt x="11" y="708"/>
                  </a:cubicBezTo>
                  <a:cubicBezTo>
                    <a:pt x="11" y="710"/>
                    <a:pt x="9" y="711"/>
                    <a:pt x="9" y="714"/>
                  </a:cubicBezTo>
                  <a:cubicBezTo>
                    <a:pt x="9" y="715"/>
                    <a:pt x="12" y="716"/>
                    <a:pt x="12" y="717"/>
                  </a:cubicBezTo>
                  <a:cubicBezTo>
                    <a:pt x="12" y="725"/>
                    <a:pt x="12" y="725"/>
                    <a:pt x="12" y="725"/>
                  </a:cubicBezTo>
                  <a:cubicBezTo>
                    <a:pt x="13" y="727"/>
                    <a:pt x="14" y="728"/>
                    <a:pt x="15" y="730"/>
                  </a:cubicBezTo>
                  <a:cubicBezTo>
                    <a:pt x="16" y="731"/>
                    <a:pt x="16" y="733"/>
                    <a:pt x="18" y="733"/>
                  </a:cubicBezTo>
                  <a:cubicBezTo>
                    <a:pt x="20" y="733"/>
                    <a:pt x="22" y="731"/>
                    <a:pt x="22" y="729"/>
                  </a:cubicBezTo>
                  <a:cubicBezTo>
                    <a:pt x="22" y="727"/>
                    <a:pt x="20" y="726"/>
                    <a:pt x="20" y="724"/>
                  </a:cubicBezTo>
                  <a:cubicBezTo>
                    <a:pt x="18" y="722"/>
                    <a:pt x="18" y="721"/>
                    <a:pt x="18" y="718"/>
                  </a:cubicBezTo>
                  <a:cubicBezTo>
                    <a:pt x="18" y="717"/>
                    <a:pt x="20" y="717"/>
                    <a:pt x="21" y="716"/>
                  </a:cubicBezTo>
                  <a:cubicBezTo>
                    <a:pt x="23" y="715"/>
                    <a:pt x="24" y="713"/>
                    <a:pt x="24" y="710"/>
                  </a:cubicBezTo>
                  <a:cubicBezTo>
                    <a:pt x="24" y="709"/>
                    <a:pt x="23" y="708"/>
                    <a:pt x="23" y="707"/>
                  </a:cubicBezTo>
                  <a:cubicBezTo>
                    <a:pt x="23" y="696"/>
                    <a:pt x="23" y="696"/>
                    <a:pt x="23" y="696"/>
                  </a:cubicBezTo>
                  <a:cubicBezTo>
                    <a:pt x="23" y="693"/>
                    <a:pt x="18" y="694"/>
                    <a:pt x="17" y="692"/>
                  </a:cubicBezTo>
                  <a:cubicBezTo>
                    <a:pt x="15" y="690"/>
                    <a:pt x="15" y="686"/>
                    <a:pt x="12" y="686"/>
                  </a:cubicBezTo>
                  <a:close/>
                  <a:moveTo>
                    <a:pt x="192" y="699"/>
                  </a:moveTo>
                  <a:cubicBezTo>
                    <a:pt x="192" y="699"/>
                    <a:pt x="192" y="699"/>
                    <a:pt x="192" y="700"/>
                  </a:cubicBezTo>
                  <a:cubicBezTo>
                    <a:pt x="193" y="703"/>
                    <a:pt x="196" y="704"/>
                    <a:pt x="199" y="706"/>
                  </a:cubicBezTo>
                  <a:cubicBezTo>
                    <a:pt x="200" y="708"/>
                    <a:pt x="202" y="708"/>
                    <a:pt x="204" y="709"/>
                  </a:cubicBezTo>
                  <a:cubicBezTo>
                    <a:pt x="210" y="711"/>
                    <a:pt x="212" y="715"/>
                    <a:pt x="218" y="719"/>
                  </a:cubicBezTo>
                  <a:cubicBezTo>
                    <a:pt x="223" y="722"/>
                    <a:pt x="226" y="725"/>
                    <a:pt x="231" y="729"/>
                  </a:cubicBezTo>
                  <a:cubicBezTo>
                    <a:pt x="234" y="732"/>
                    <a:pt x="236" y="733"/>
                    <a:pt x="239" y="736"/>
                  </a:cubicBezTo>
                  <a:cubicBezTo>
                    <a:pt x="241" y="738"/>
                    <a:pt x="241" y="740"/>
                    <a:pt x="243" y="740"/>
                  </a:cubicBezTo>
                  <a:cubicBezTo>
                    <a:pt x="246" y="740"/>
                    <a:pt x="246" y="740"/>
                    <a:pt x="246" y="740"/>
                  </a:cubicBezTo>
                  <a:cubicBezTo>
                    <a:pt x="246" y="738"/>
                    <a:pt x="246" y="738"/>
                    <a:pt x="246" y="738"/>
                  </a:cubicBezTo>
                  <a:cubicBezTo>
                    <a:pt x="246" y="736"/>
                    <a:pt x="243" y="736"/>
                    <a:pt x="242" y="734"/>
                  </a:cubicBezTo>
                  <a:cubicBezTo>
                    <a:pt x="240" y="731"/>
                    <a:pt x="238" y="729"/>
                    <a:pt x="236" y="725"/>
                  </a:cubicBezTo>
                  <a:cubicBezTo>
                    <a:pt x="235" y="723"/>
                    <a:pt x="233" y="723"/>
                    <a:pt x="232" y="722"/>
                  </a:cubicBezTo>
                  <a:cubicBezTo>
                    <a:pt x="227" y="719"/>
                    <a:pt x="224" y="718"/>
                    <a:pt x="220" y="715"/>
                  </a:cubicBezTo>
                  <a:cubicBezTo>
                    <a:pt x="217" y="712"/>
                    <a:pt x="215" y="712"/>
                    <a:pt x="212" y="710"/>
                  </a:cubicBezTo>
                  <a:cubicBezTo>
                    <a:pt x="209" y="708"/>
                    <a:pt x="208" y="706"/>
                    <a:pt x="204" y="705"/>
                  </a:cubicBezTo>
                  <a:cubicBezTo>
                    <a:pt x="202" y="704"/>
                    <a:pt x="202" y="702"/>
                    <a:pt x="201" y="701"/>
                  </a:cubicBezTo>
                  <a:cubicBezTo>
                    <a:pt x="200" y="700"/>
                    <a:pt x="199" y="700"/>
                    <a:pt x="197" y="700"/>
                  </a:cubicBezTo>
                  <a:cubicBezTo>
                    <a:pt x="195" y="700"/>
                    <a:pt x="194" y="699"/>
                    <a:pt x="192" y="699"/>
                  </a:cubicBezTo>
                  <a:close/>
                  <a:moveTo>
                    <a:pt x="219" y="694"/>
                  </a:moveTo>
                  <a:cubicBezTo>
                    <a:pt x="220" y="695"/>
                    <a:pt x="220" y="696"/>
                    <a:pt x="220" y="696"/>
                  </a:cubicBezTo>
                  <a:cubicBezTo>
                    <a:pt x="222" y="697"/>
                    <a:pt x="224" y="696"/>
                    <a:pt x="225" y="698"/>
                  </a:cubicBezTo>
                  <a:cubicBezTo>
                    <a:pt x="228" y="700"/>
                    <a:pt x="229" y="701"/>
                    <a:pt x="232" y="702"/>
                  </a:cubicBezTo>
                  <a:cubicBezTo>
                    <a:pt x="234" y="703"/>
                    <a:pt x="235" y="702"/>
                    <a:pt x="237" y="703"/>
                  </a:cubicBezTo>
                  <a:cubicBezTo>
                    <a:pt x="243" y="704"/>
                    <a:pt x="247" y="705"/>
                    <a:pt x="251" y="710"/>
                  </a:cubicBezTo>
                  <a:cubicBezTo>
                    <a:pt x="253" y="712"/>
                    <a:pt x="254" y="713"/>
                    <a:pt x="254" y="715"/>
                  </a:cubicBezTo>
                  <a:cubicBezTo>
                    <a:pt x="254" y="717"/>
                    <a:pt x="254" y="719"/>
                    <a:pt x="253" y="720"/>
                  </a:cubicBezTo>
                  <a:cubicBezTo>
                    <a:pt x="252" y="720"/>
                    <a:pt x="251" y="721"/>
                    <a:pt x="251" y="721"/>
                  </a:cubicBezTo>
                  <a:cubicBezTo>
                    <a:pt x="251" y="723"/>
                    <a:pt x="252" y="724"/>
                    <a:pt x="252" y="726"/>
                  </a:cubicBezTo>
                  <a:cubicBezTo>
                    <a:pt x="252" y="731"/>
                    <a:pt x="252" y="731"/>
                    <a:pt x="252" y="731"/>
                  </a:cubicBezTo>
                  <a:cubicBezTo>
                    <a:pt x="251" y="731"/>
                    <a:pt x="251" y="731"/>
                    <a:pt x="251" y="731"/>
                  </a:cubicBezTo>
                  <a:cubicBezTo>
                    <a:pt x="246" y="731"/>
                    <a:pt x="245" y="726"/>
                    <a:pt x="241" y="723"/>
                  </a:cubicBezTo>
                  <a:cubicBezTo>
                    <a:pt x="236" y="719"/>
                    <a:pt x="233" y="718"/>
                    <a:pt x="229" y="713"/>
                  </a:cubicBezTo>
                  <a:cubicBezTo>
                    <a:pt x="227" y="712"/>
                    <a:pt x="226" y="710"/>
                    <a:pt x="224" y="709"/>
                  </a:cubicBezTo>
                  <a:cubicBezTo>
                    <a:pt x="222" y="707"/>
                    <a:pt x="219" y="709"/>
                    <a:pt x="216" y="707"/>
                  </a:cubicBezTo>
                  <a:cubicBezTo>
                    <a:pt x="214" y="706"/>
                    <a:pt x="214" y="705"/>
                    <a:pt x="212" y="703"/>
                  </a:cubicBezTo>
                  <a:cubicBezTo>
                    <a:pt x="210" y="702"/>
                    <a:pt x="207" y="701"/>
                    <a:pt x="207" y="698"/>
                  </a:cubicBezTo>
                  <a:cubicBezTo>
                    <a:pt x="207" y="697"/>
                    <a:pt x="208" y="696"/>
                    <a:pt x="210" y="696"/>
                  </a:cubicBezTo>
                  <a:cubicBezTo>
                    <a:pt x="213" y="696"/>
                    <a:pt x="214" y="698"/>
                    <a:pt x="215" y="701"/>
                  </a:cubicBezTo>
                  <a:cubicBezTo>
                    <a:pt x="218" y="700"/>
                    <a:pt x="217" y="697"/>
                    <a:pt x="219" y="694"/>
                  </a:cubicBezTo>
                  <a:close/>
                  <a:moveTo>
                    <a:pt x="158" y="0"/>
                  </a:moveTo>
                  <a:cubicBezTo>
                    <a:pt x="229" y="0"/>
                    <a:pt x="229" y="0"/>
                    <a:pt x="229" y="0"/>
                  </a:cubicBezTo>
                  <a:cubicBezTo>
                    <a:pt x="231" y="2"/>
                    <a:pt x="233" y="3"/>
                    <a:pt x="233" y="5"/>
                  </a:cubicBezTo>
                  <a:cubicBezTo>
                    <a:pt x="233" y="8"/>
                    <a:pt x="230" y="9"/>
                    <a:pt x="228" y="11"/>
                  </a:cubicBezTo>
                  <a:cubicBezTo>
                    <a:pt x="226" y="14"/>
                    <a:pt x="226" y="16"/>
                    <a:pt x="225" y="19"/>
                  </a:cubicBezTo>
                  <a:cubicBezTo>
                    <a:pt x="224" y="20"/>
                    <a:pt x="224" y="21"/>
                    <a:pt x="224" y="23"/>
                  </a:cubicBezTo>
                  <a:cubicBezTo>
                    <a:pt x="224" y="25"/>
                    <a:pt x="225" y="26"/>
                    <a:pt x="226" y="27"/>
                  </a:cubicBezTo>
                  <a:cubicBezTo>
                    <a:pt x="228" y="30"/>
                    <a:pt x="230" y="32"/>
                    <a:pt x="232" y="35"/>
                  </a:cubicBezTo>
                  <a:cubicBezTo>
                    <a:pt x="236" y="40"/>
                    <a:pt x="238" y="44"/>
                    <a:pt x="241" y="50"/>
                  </a:cubicBezTo>
                  <a:cubicBezTo>
                    <a:pt x="243" y="55"/>
                    <a:pt x="248" y="56"/>
                    <a:pt x="253" y="59"/>
                  </a:cubicBezTo>
                  <a:cubicBezTo>
                    <a:pt x="255" y="61"/>
                    <a:pt x="256" y="62"/>
                    <a:pt x="257" y="65"/>
                  </a:cubicBezTo>
                  <a:cubicBezTo>
                    <a:pt x="259" y="67"/>
                    <a:pt x="261" y="67"/>
                    <a:pt x="264" y="68"/>
                  </a:cubicBezTo>
                  <a:cubicBezTo>
                    <a:pt x="269" y="72"/>
                    <a:pt x="270" y="77"/>
                    <a:pt x="276" y="79"/>
                  </a:cubicBezTo>
                  <a:cubicBezTo>
                    <a:pt x="282" y="80"/>
                    <a:pt x="282" y="87"/>
                    <a:pt x="288" y="88"/>
                  </a:cubicBezTo>
                  <a:cubicBezTo>
                    <a:pt x="291" y="88"/>
                    <a:pt x="292" y="91"/>
                    <a:pt x="294" y="93"/>
                  </a:cubicBezTo>
                  <a:cubicBezTo>
                    <a:pt x="297" y="94"/>
                    <a:pt x="298" y="95"/>
                    <a:pt x="301" y="97"/>
                  </a:cubicBezTo>
                  <a:cubicBezTo>
                    <a:pt x="305" y="100"/>
                    <a:pt x="310" y="100"/>
                    <a:pt x="311" y="105"/>
                  </a:cubicBezTo>
                  <a:cubicBezTo>
                    <a:pt x="312" y="106"/>
                    <a:pt x="312" y="107"/>
                    <a:pt x="313" y="108"/>
                  </a:cubicBezTo>
                  <a:cubicBezTo>
                    <a:pt x="314" y="109"/>
                    <a:pt x="316" y="109"/>
                    <a:pt x="317" y="111"/>
                  </a:cubicBezTo>
                  <a:cubicBezTo>
                    <a:pt x="318" y="114"/>
                    <a:pt x="317" y="117"/>
                    <a:pt x="319" y="120"/>
                  </a:cubicBezTo>
                  <a:cubicBezTo>
                    <a:pt x="320" y="121"/>
                    <a:pt x="322" y="121"/>
                    <a:pt x="323" y="122"/>
                  </a:cubicBezTo>
                  <a:cubicBezTo>
                    <a:pt x="324" y="124"/>
                    <a:pt x="325" y="125"/>
                    <a:pt x="326" y="126"/>
                  </a:cubicBezTo>
                  <a:cubicBezTo>
                    <a:pt x="329" y="127"/>
                    <a:pt x="331" y="126"/>
                    <a:pt x="333" y="128"/>
                  </a:cubicBezTo>
                  <a:cubicBezTo>
                    <a:pt x="334" y="131"/>
                    <a:pt x="335" y="134"/>
                    <a:pt x="338" y="134"/>
                  </a:cubicBezTo>
                  <a:cubicBezTo>
                    <a:pt x="341" y="134"/>
                    <a:pt x="342" y="133"/>
                    <a:pt x="345" y="133"/>
                  </a:cubicBezTo>
                  <a:cubicBezTo>
                    <a:pt x="347" y="133"/>
                    <a:pt x="348" y="135"/>
                    <a:pt x="349" y="137"/>
                  </a:cubicBezTo>
                  <a:cubicBezTo>
                    <a:pt x="350" y="140"/>
                    <a:pt x="352" y="140"/>
                    <a:pt x="354" y="143"/>
                  </a:cubicBezTo>
                  <a:cubicBezTo>
                    <a:pt x="357" y="147"/>
                    <a:pt x="357" y="150"/>
                    <a:pt x="360" y="154"/>
                  </a:cubicBezTo>
                  <a:cubicBezTo>
                    <a:pt x="363" y="153"/>
                    <a:pt x="363" y="148"/>
                    <a:pt x="367" y="148"/>
                  </a:cubicBezTo>
                  <a:cubicBezTo>
                    <a:pt x="369" y="148"/>
                    <a:pt x="369" y="149"/>
                    <a:pt x="370" y="150"/>
                  </a:cubicBezTo>
                  <a:cubicBezTo>
                    <a:pt x="372" y="153"/>
                    <a:pt x="373" y="154"/>
                    <a:pt x="374" y="157"/>
                  </a:cubicBezTo>
                  <a:cubicBezTo>
                    <a:pt x="376" y="161"/>
                    <a:pt x="379" y="162"/>
                    <a:pt x="379" y="166"/>
                  </a:cubicBezTo>
                  <a:cubicBezTo>
                    <a:pt x="377" y="167"/>
                    <a:pt x="375" y="168"/>
                    <a:pt x="375" y="170"/>
                  </a:cubicBezTo>
                  <a:cubicBezTo>
                    <a:pt x="375" y="175"/>
                    <a:pt x="377" y="181"/>
                    <a:pt x="382" y="181"/>
                  </a:cubicBezTo>
                  <a:cubicBezTo>
                    <a:pt x="384" y="181"/>
                    <a:pt x="386" y="179"/>
                    <a:pt x="387" y="177"/>
                  </a:cubicBezTo>
                  <a:cubicBezTo>
                    <a:pt x="388" y="174"/>
                    <a:pt x="389" y="172"/>
                    <a:pt x="390" y="169"/>
                  </a:cubicBezTo>
                  <a:cubicBezTo>
                    <a:pt x="393" y="171"/>
                    <a:pt x="395" y="172"/>
                    <a:pt x="399" y="172"/>
                  </a:cubicBezTo>
                  <a:cubicBezTo>
                    <a:pt x="399" y="176"/>
                    <a:pt x="395" y="178"/>
                    <a:pt x="395" y="182"/>
                  </a:cubicBezTo>
                  <a:cubicBezTo>
                    <a:pt x="395" y="186"/>
                    <a:pt x="396" y="188"/>
                    <a:pt x="397" y="191"/>
                  </a:cubicBezTo>
                  <a:cubicBezTo>
                    <a:pt x="398" y="193"/>
                    <a:pt x="398" y="195"/>
                    <a:pt x="400" y="195"/>
                  </a:cubicBezTo>
                  <a:cubicBezTo>
                    <a:pt x="402" y="195"/>
                    <a:pt x="403" y="194"/>
                    <a:pt x="405" y="193"/>
                  </a:cubicBezTo>
                  <a:cubicBezTo>
                    <a:pt x="406" y="194"/>
                    <a:pt x="406" y="194"/>
                    <a:pt x="406" y="194"/>
                  </a:cubicBezTo>
                  <a:cubicBezTo>
                    <a:pt x="406" y="200"/>
                    <a:pt x="406" y="200"/>
                    <a:pt x="406" y="200"/>
                  </a:cubicBezTo>
                  <a:cubicBezTo>
                    <a:pt x="406" y="201"/>
                    <a:pt x="406" y="203"/>
                    <a:pt x="407" y="204"/>
                  </a:cubicBezTo>
                  <a:cubicBezTo>
                    <a:pt x="408" y="205"/>
                    <a:pt x="409" y="204"/>
                    <a:pt x="410" y="205"/>
                  </a:cubicBezTo>
                  <a:cubicBezTo>
                    <a:pt x="412" y="207"/>
                    <a:pt x="412" y="209"/>
                    <a:pt x="413" y="211"/>
                  </a:cubicBezTo>
                  <a:cubicBezTo>
                    <a:pt x="414" y="213"/>
                    <a:pt x="415" y="213"/>
                    <a:pt x="417" y="214"/>
                  </a:cubicBezTo>
                  <a:cubicBezTo>
                    <a:pt x="417" y="216"/>
                    <a:pt x="419" y="216"/>
                    <a:pt x="420" y="218"/>
                  </a:cubicBezTo>
                  <a:cubicBezTo>
                    <a:pt x="421" y="219"/>
                    <a:pt x="421" y="221"/>
                    <a:pt x="421" y="223"/>
                  </a:cubicBezTo>
                  <a:cubicBezTo>
                    <a:pt x="422" y="224"/>
                    <a:pt x="423" y="224"/>
                    <a:pt x="424" y="225"/>
                  </a:cubicBezTo>
                  <a:cubicBezTo>
                    <a:pt x="428" y="229"/>
                    <a:pt x="430" y="231"/>
                    <a:pt x="435" y="231"/>
                  </a:cubicBezTo>
                  <a:cubicBezTo>
                    <a:pt x="435" y="235"/>
                    <a:pt x="437" y="239"/>
                    <a:pt x="441" y="239"/>
                  </a:cubicBezTo>
                  <a:cubicBezTo>
                    <a:pt x="442" y="239"/>
                    <a:pt x="443" y="238"/>
                    <a:pt x="443" y="238"/>
                  </a:cubicBezTo>
                  <a:cubicBezTo>
                    <a:pt x="445" y="240"/>
                    <a:pt x="443" y="244"/>
                    <a:pt x="446" y="246"/>
                  </a:cubicBezTo>
                  <a:cubicBezTo>
                    <a:pt x="448" y="249"/>
                    <a:pt x="450" y="250"/>
                    <a:pt x="450" y="254"/>
                  </a:cubicBezTo>
                  <a:cubicBezTo>
                    <a:pt x="450" y="259"/>
                    <a:pt x="448" y="262"/>
                    <a:pt x="448" y="267"/>
                  </a:cubicBezTo>
                  <a:cubicBezTo>
                    <a:pt x="448" y="272"/>
                    <a:pt x="449" y="274"/>
                    <a:pt x="451" y="278"/>
                  </a:cubicBezTo>
                  <a:cubicBezTo>
                    <a:pt x="452" y="280"/>
                    <a:pt x="452" y="282"/>
                    <a:pt x="453" y="284"/>
                  </a:cubicBezTo>
                  <a:cubicBezTo>
                    <a:pt x="455" y="291"/>
                    <a:pt x="462" y="293"/>
                    <a:pt x="462" y="300"/>
                  </a:cubicBezTo>
                  <a:cubicBezTo>
                    <a:pt x="462" y="306"/>
                    <a:pt x="462" y="306"/>
                    <a:pt x="462" y="306"/>
                  </a:cubicBezTo>
                  <a:cubicBezTo>
                    <a:pt x="462" y="309"/>
                    <a:pt x="463" y="310"/>
                    <a:pt x="463" y="312"/>
                  </a:cubicBezTo>
                  <a:cubicBezTo>
                    <a:pt x="463" y="317"/>
                    <a:pt x="463" y="317"/>
                    <a:pt x="463" y="317"/>
                  </a:cubicBezTo>
                  <a:cubicBezTo>
                    <a:pt x="463" y="322"/>
                    <a:pt x="464" y="325"/>
                    <a:pt x="466" y="330"/>
                  </a:cubicBezTo>
                  <a:cubicBezTo>
                    <a:pt x="467" y="333"/>
                    <a:pt x="466" y="335"/>
                    <a:pt x="467" y="336"/>
                  </a:cubicBezTo>
                  <a:cubicBezTo>
                    <a:pt x="469" y="338"/>
                    <a:pt x="472" y="338"/>
                    <a:pt x="472" y="341"/>
                  </a:cubicBezTo>
                  <a:cubicBezTo>
                    <a:pt x="472" y="342"/>
                    <a:pt x="471" y="342"/>
                    <a:pt x="471" y="343"/>
                  </a:cubicBezTo>
                  <a:cubicBezTo>
                    <a:pt x="470" y="344"/>
                    <a:pt x="469" y="346"/>
                    <a:pt x="469" y="348"/>
                  </a:cubicBezTo>
                  <a:cubicBezTo>
                    <a:pt x="469" y="349"/>
                    <a:pt x="470" y="349"/>
                    <a:pt x="471" y="351"/>
                  </a:cubicBezTo>
                  <a:cubicBezTo>
                    <a:pt x="472" y="353"/>
                    <a:pt x="472" y="355"/>
                    <a:pt x="473" y="357"/>
                  </a:cubicBezTo>
                  <a:cubicBezTo>
                    <a:pt x="474" y="361"/>
                    <a:pt x="473" y="364"/>
                    <a:pt x="474" y="368"/>
                  </a:cubicBezTo>
                  <a:cubicBezTo>
                    <a:pt x="475" y="373"/>
                    <a:pt x="477" y="376"/>
                    <a:pt x="477" y="381"/>
                  </a:cubicBezTo>
                  <a:cubicBezTo>
                    <a:pt x="478" y="381"/>
                    <a:pt x="479" y="381"/>
                    <a:pt x="480" y="381"/>
                  </a:cubicBezTo>
                  <a:cubicBezTo>
                    <a:pt x="480" y="385"/>
                    <a:pt x="479" y="387"/>
                    <a:pt x="480" y="391"/>
                  </a:cubicBezTo>
                  <a:cubicBezTo>
                    <a:pt x="480" y="391"/>
                    <a:pt x="479" y="391"/>
                    <a:pt x="479" y="391"/>
                  </a:cubicBezTo>
                  <a:cubicBezTo>
                    <a:pt x="478" y="391"/>
                    <a:pt x="478" y="389"/>
                    <a:pt x="477" y="388"/>
                  </a:cubicBezTo>
                  <a:cubicBezTo>
                    <a:pt x="476" y="387"/>
                    <a:pt x="475" y="386"/>
                    <a:pt x="473" y="386"/>
                  </a:cubicBezTo>
                  <a:cubicBezTo>
                    <a:pt x="473" y="386"/>
                    <a:pt x="473" y="387"/>
                    <a:pt x="473" y="387"/>
                  </a:cubicBezTo>
                  <a:cubicBezTo>
                    <a:pt x="474" y="392"/>
                    <a:pt x="474" y="392"/>
                    <a:pt x="474" y="392"/>
                  </a:cubicBezTo>
                  <a:cubicBezTo>
                    <a:pt x="474" y="396"/>
                    <a:pt x="474" y="396"/>
                    <a:pt x="474" y="396"/>
                  </a:cubicBezTo>
                  <a:cubicBezTo>
                    <a:pt x="474" y="399"/>
                    <a:pt x="472" y="400"/>
                    <a:pt x="472" y="402"/>
                  </a:cubicBezTo>
                  <a:cubicBezTo>
                    <a:pt x="472" y="405"/>
                    <a:pt x="477" y="405"/>
                    <a:pt x="477" y="408"/>
                  </a:cubicBezTo>
                  <a:cubicBezTo>
                    <a:pt x="477" y="410"/>
                    <a:pt x="475" y="410"/>
                    <a:pt x="475" y="412"/>
                  </a:cubicBezTo>
                  <a:cubicBezTo>
                    <a:pt x="475" y="416"/>
                    <a:pt x="478" y="417"/>
                    <a:pt x="479" y="420"/>
                  </a:cubicBezTo>
                  <a:cubicBezTo>
                    <a:pt x="479" y="420"/>
                    <a:pt x="479" y="421"/>
                    <a:pt x="478" y="421"/>
                  </a:cubicBezTo>
                  <a:cubicBezTo>
                    <a:pt x="478" y="421"/>
                    <a:pt x="477" y="419"/>
                    <a:pt x="477" y="419"/>
                  </a:cubicBezTo>
                  <a:cubicBezTo>
                    <a:pt x="475" y="417"/>
                    <a:pt x="472" y="417"/>
                    <a:pt x="470" y="417"/>
                  </a:cubicBezTo>
                  <a:cubicBezTo>
                    <a:pt x="468" y="417"/>
                    <a:pt x="468" y="417"/>
                    <a:pt x="468" y="417"/>
                  </a:cubicBezTo>
                  <a:cubicBezTo>
                    <a:pt x="468" y="418"/>
                    <a:pt x="468" y="418"/>
                    <a:pt x="468" y="419"/>
                  </a:cubicBezTo>
                  <a:cubicBezTo>
                    <a:pt x="468" y="422"/>
                    <a:pt x="472" y="422"/>
                    <a:pt x="474" y="424"/>
                  </a:cubicBezTo>
                  <a:cubicBezTo>
                    <a:pt x="475" y="425"/>
                    <a:pt x="474" y="427"/>
                    <a:pt x="475" y="428"/>
                  </a:cubicBezTo>
                  <a:cubicBezTo>
                    <a:pt x="476" y="429"/>
                    <a:pt x="477" y="428"/>
                    <a:pt x="479" y="429"/>
                  </a:cubicBezTo>
                  <a:cubicBezTo>
                    <a:pt x="479" y="429"/>
                    <a:pt x="479" y="429"/>
                    <a:pt x="479" y="429"/>
                  </a:cubicBezTo>
                  <a:cubicBezTo>
                    <a:pt x="477" y="431"/>
                    <a:pt x="476" y="432"/>
                    <a:pt x="476" y="435"/>
                  </a:cubicBezTo>
                  <a:cubicBezTo>
                    <a:pt x="476" y="436"/>
                    <a:pt x="477" y="437"/>
                    <a:pt x="478" y="437"/>
                  </a:cubicBezTo>
                  <a:cubicBezTo>
                    <a:pt x="479" y="437"/>
                    <a:pt x="479" y="435"/>
                    <a:pt x="480" y="434"/>
                  </a:cubicBezTo>
                  <a:cubicBezTo>
                    <a:pt x="480" y="433"/>
                    <a:pt x="481" y="433"/>
                    <a:pt x="482" y="433"/>
                  </a:cubicBezTo>
                  <a:cubicBezTo>
                    <a:pt x="483" y="434"/>
                    <a:pt x="483" y="435"/>
                    <a:pt x="483" y="436"/>
                  </a:cubicBezTo>
                  <a:cubicBezTo>
                    <a:pt x="483" y="446"/>
                    <a:pt x="483" y="446"/>
                    <a:pt x="483" y="446"/>
                  </a:cubicBezTo>
                  <a:cubicBezTo>
                    <a:pt x="483" y="453"/>
                    <a:pt x="489" y="456"/>
                    <a:pt x="493" y="462"/>
                  </a:cubicBezTo>
                  <a:cubicBezTo>
                    <a:pt x="495" y="465"/>
                    <a:pt x="496" y="468"/>
                    <a:pt x="497" y="472"/>
                  </a:cubicBezTo>
                  <a:cubicBezTo>
                    <a:pt x="495" y="472"/>
                    <a:pt x="494" y="471"/>
                    <a:pt x="492" y="471"/>
                  </a:cubicBezTo>
                  <a:cubicBezTo>
                    <a:pt x="490" y="471"/>
                    <a:pt x="488" y="473"/>
                    <a:pt x="488" y="476"/>
                  </a:cubicBezTo>
                  <a:cubicBezTo>
                    <a:pt x="488" y="478"/>
                    <a:pt x="489" y="478"/>
                    <a:pt x="490" y="480"/>
                  </a:cubicBezTo>
                  <a:cubicBezTo>
                    <a:pt x="492" y="482"/>
                    <a:pt x="492" y="484"/>
                    <a:pt x="493" y="487"/>
                  </a:cubicBezTo>
                  <a:cubicBezTo>
                    <a:pt x="495" y="490"/>
                    <a:pt x="497" y="491"/>
                    <a:pt x="497" y="494"/>
                  </a:cubicBezTo>
                  <a:cubicBezTo>
                    <a:pt x="497" y="496"/>
                    <a:pt x="496" y="499"/>
                    <a:pt x="494" y="499"/>
                  </a:cubicBezTo>
                  <a:cubicBezTo>
                    <a:pt x="493" y="499"/>
                    <a:pt x="493" y="497"/>
                    <a:pt x="493" y="496"/>
                  </a:cubicBezTo>
                  <a:cubicBezTo>
                    <a:pt x="492" y="494"/>
                    <a:pt x="492" y="491"/>
                    <a:pt x="489" y="491"/>
                  </a:cubicBezTo>
                  <a:cubicBezTo>
                    <a:pt x="488" y="491"/>
                    <a:pt x="487" y="492"/>
                    <a:pt x="486" y="493"/>
                  </a:cubicBezTo>
                  <a:cubicBezTo>
                    <a:pt x="485" y="489"/>
                    <a:pt x="485" y="486"/>
                    <a:pt x="481" y="484"/>
                  </a:cubicBezTo>
                  <a:cubicBezTo>
                    <a:pt x="479" y="487"/>
                    <a:pt x="476" y="489"/>
                    <a:pt x="476" y="492"/>
                  </a:cubicBezTo>
                  <a:cubicBezTo>
                    <a:pt x="476" y="493"/>
                    <a:pt x="477" y="493"/>
                    <a:pt x="477" y="494"/>
                  </a:cubicBezTo>
                  <a:cubicBezTo>
                    <a:pt x="477" y="494"/>
                    <a:pt x="476" y="494"/>
                    <a:pt x="475" y="495"/>
                  </a:cubicBezTo>
                  <a:cubicBezTo>
                    <a:pt x="475" y="496"/>
                    <a:pt x="474" y="497"/>
                    <a:pt x="474" y="499"/>
                  </a:cubicBezTo>
                  <a:cubicBezTo>
                    <a:pt x="474" y="500"/>
                    <a:pt x="475" y="501"/>
                    <a:pt x="476" y="501"/>
                  </a:cubicBezTo>
                  <a:cubicBezTo>
                    <a:pt x="476" y="501"/>
                    <a:pt x="477" y="500"/>
                    <a:pt x="478" y="500"/>
                  </a:cubicBezTo>
                  <a:cubicBezTo>
                    <a:pt x="478" y="503"/>
                    <a:pt x="478" y="505"/>
                    <a:pt x="478" y="508"/>
                  </a:cubicBezTo>
                  <a:cubicBezTo>
                    <a:pt x="479" y="509"/>
                    <a:pt x="479" y="510"/>
                    <a:pt x="479" y="511"/>
                  </a:cubicBezTo>
                  <a:cubicBezTo>
                    <a:pt x="480" y="514"/>
                    <a:pt x="483" y="515"/>
                    <a:pt x="483" y="518"/>
                  </a:cubicBezTo>
                  <a:cubicBezTo>
                    <a:pt x="483" y="520"/>
                    <a:pt x="481" y="521"/>
                    <a:pt x="479" y="521"/>
                  </a:cubicBezTo>
                  <a:cubicBezTo>
                    <a:pt x="479" y="521"/>
                    <a:pt x="478" y="520"/>
                    <a:pt x="478" y="520"/>
                  </a:cubicBezTo>
                  <a:cubicBezTo>
                    <a:pt x="475" y="518"/>
                    <a:pt x="475" y="516"/>
                    <a:pt x="472" y="514"/>
                  </a:cubicBezTo>
                  <a:cubicBezTo>
                    <a:pt x="472" y="515"/>
                    <a:pt x="472" y="516"/>
                    <a:pt x="472" y="517"/>
                  </a:cubicBezTo>
                  <a:cubicBezTo>
                    <a:pt x="473" y="526"/>
                    <a:pt x="473" y="526"/>
                    <a:pt x="473" y="526"/>
                  </a:cubicBezTo>
                  <a:cubicBezTo>
                    <a:pt x="473" y="528"/>
                    <a:pt x="472" y="530"/>
                    <a:pt x="472" y="532"/>
                  </a:cubicBezTo>
                  <a:cubicBezTo>
                    <a:pt x="472" y="535"/>
                    <a:pt x="475" y="536"/>
                    <a:pt x="476" y="539"/>
                  </a:cubicBezTo>
                  <a:cubicBezTo>
                    <a:pt x="478" y="542"/>
                    <a:pt x="479" y="544"/>
                    <a:pt x="479" y="548"/>
                  </a:cubicBezTo>
                  <a:cubicBezTo>
                    <a:pt x="479" y="554"/>
                    <a:pt x="479" y="554"/>
                    <a:pt x="479" y="554"/>
                  </a:cubicBezTo>
                  <a:cubicBezTo>
                    <a:pt x="479" y="556"/>
                    <a:pt x="480" y="557"/>
                    <a:pt x="480" y="560"/>
                  </a:cubicBezTo>
                  <a:cubicBezTo>
                    <a:pt x="480" y="562"/>
                    <a:pt x="480" y="562"/>
                    <a:pt x="480" y="562"/>
                  </a:cubicBezTo>
                  <a:cubicBezTo>
                    <a:pt x="479" y="562"/>
                    <a:pt x="479" y="562"/>
                    <a:pt x="478" y="562"/>
                  </a:cubicBezTo>
                  <a:cubicBezTo>
                    <a:pt x="476" y="562"/>
                    <a:pt x="475" y="559"/>
                    <a:pt x="474" y="557"/>
                  </a:cubicBezTo>
                  <a:cubicBezTo>
                    <a:pt x="473" y="552"/>
                    <a:pt x="473" y="549"/>
                    <a:pt x="470" y="546"/>
                  </a:cubicBezTo>
                  <a:cubicBezTo>
                    <a:pt x="469" y="548"/>
                    <a:pt x="470" y="550"/>
                    <a:pt x="469" y="553"/>
                  </a:cubicBezTo>
                  <a:cubicBezTo>
                    <a:pt x="467" y="556"/>
                    <a:pt x="465" y="557"/>
                    <a:pt x="462" y="557"/>
                  </a:cubicBezTo>
                  <a:cubicBezTo>
                    <a:pt x="462" y="558"/>
                    <a:pt x="462" y="559"/>
                    <a:pt x="462" y="560"/>
                  </a:cubicBezTo>
                  <a:cubicBezTo>
                    <a:pt x="462" y="563"/>
                    <a:pt x="464" y="565"/>
                    <a:pt x="464" y="568"/>
                  </a:cubicBezTo>
                  <a:cubicBezTo>
                    <a:pt x="467" y="568"/>
                    <a:pt x="466" y="563"/>
                    <a:pt x="469" y="563"/>
                  </a:cubicBezTo>
                  <a:cubicBezTo>
                    <a:pt x="469" y="563"/>
                    <a:pt x="469" y="563"/>
                    <a:pt x="470" y="563"/>
                  </a:cubicBezTo>
                  <a:cubicBezTo>
                    <a:pt x="470" y="565"/>
                    <a:pt x="470" y="567"/>
                    <a:pt x="470" y="569"/>
                  </a:cubicBezTo>
                  <a:cubicBezTo>
                    <a:pt x="470" y="571"/>
                    <a:pt x="471" y="572"/>
                    <a:pt x="471" y="574"/>
                  </a:cubicBezTo>
                  <a:cubicBezTo>
                    <a:pt x="471" y="575"/>
                    <a:pt x="470" y="576"/>
                    <a:pt x="470" y="577"/>
                  </a:cubicBezTo>
                  <a:cubicBezTo>
                    <a:pt x="469" y="579"/>
                    <a:pt x="469" y="581"/>
                    <a:pt x="469" y="583"/>
                  </a:cubicBezTo>
                  <a:cubicBezTo>
                    <a:pt x="469" y="587"/>
                    <a:pt x="468" y="588"/>
                    <a:pt x="465" y="591"/>
                  </a:cubicBezTo>
                  <a:cubicBezTo>
                    <a:pt x="460" y="591"/>
                    <a:pt x="460" y="591"/>
                    <a:pt x="460" y="591"/>
                  </a:cubicBezTo>
                  <a:cubicBezTo>
                    <a:pt x="460" y="597"/>
                    <a:pt x="456" y="600"/>
                    <a:pt x="456" y="606"/>
                  </a:cubicBezTo>
                  <a:cubicBezTo>
                    <a:pt x="456" y="609"/>
                    <a:pt x="457" y="610"/>
                    <a:pt x="457" y="612"/>
                  </a:cubicBezTo>
                  <a:cubicBezTo>
                    <a:pt x="457" y="614"/>
                    <a:pt x="456" y="616"/>
                    <a:pt x="454" y="616"/>
                  </a:cubicBezTo>
                  <a:cubicBezTo>
                    <a:pt x="447" y="616"/>
                    <a:pt x="447" y="616"/>
                    <a:pt x="447" y="616"/>
                  </a:cubicBezTo>
                  <a:cubicBezTo>
                    <a:pt x="444" y="616"/>
                    <a:pt x="443" y="616"/>
                    <a:pt x="441" y="616"/>
                  </a:cubicBezTo>
                  <a:cubicBezTo>
                    <a:pt x="438" y="617"/>
                    <a:pt x="436" y="616"/>
                    <a:pt x="433" y="618"/>
                  </a:cubicBezTo>
                  <a:cubicBezTo>
                    <a:pt x="429" y="619"/>
                    <a:pt x="431" y="626"/>
                    <a:pt x="427" y="628"/>
                  </a:cubicBezTo>
                  <a:cubicBezTo>
                    <a:pt x="423" y="629"/>
                    <a:pt x="421" y="629"/>
                    <a:pt x="417" y="629"/>
                  </a:cubicBezTo>
                  <a:cubicBezTo>
                    <a:pt x="417" y="637"/>
                    <a:pt x="417" y="637"/>
                    <a:pt x="417" y="637"/>
                  </a:cubicBezTo>
                  <a:cubicBezTo>
                    <a:pt x="417" y="638"/>
                    <a:pt x="415" y="638"/>
                    <a:pt x="414" y="638"/>
                  </a:cubicBezTo>
                  <a:cubicBezTo>
                    <a:pt x="411" y="638"/>
                    <a:pt x="410" y="636"/>
                    <a:pt x="406" y="636"/>
                  </a:cubicBezTo>
                  <a:cubicBezTo>
                    <a:pt x="404" y="636"/>
                    <a:pt x="402" y="638"/>
                    <a:pt x="401" y="640"/>
                  </a:cubicBezTo>
                  <a:cubicBezTo>
                    <a:pt x="400" y="642"/>
                    <a:pt x="399" y="643"/>
                    <a:pt x="398" y="645"/>
                  </a:cubicBezTo>
                  <a:cubicBezTo>
                    <a:pt x="397" y="646"/>
                    <a:pt x="396" y="647"/>
                    <a:pt x="395" y="648"/>
                  </a:cubicBezTo>
                  <a:cubicBezTo>
                    <a:pt x="390" y="650"/>
                    <a:pt x="387" y="649"/>
                    <a:pt x="383" y="651"/>
                  </a:cubicBezTo>
                  <a:cubicBezTo>
                    <a:pt x="379" y="652"/>
                    <a:pt x="379" y="655"/>
                    <a:pt x="376" y="658"/>
                  </a:cubicBezTo>
                  <a:cubicBezTo>
                    <a:pt x="374" y="659"/>
                    <a:pt x="373" y="658"/>
                    <a:pt x="372" y="659"/>
                  </a:cubicBezTo>
                  <a:cubicBezTo>
                    <a:pt x="368" y="663"/>
                    <a:pt x="365" y="665"/>
                    <a:pt x="360" y="665"/>
                  </a:cubicBezTo>
                  <a:cubicBezTo>
                    <a:pt x="358" y="665"/>
                    <a:pt x="357" y="664"/>
                    <a:pt x="355" y="664"/>
                  </a:cubicBezTo>
                  <a:cubicBezTo>
                    <a:pt x="352" y="664"/>
                    <a:pt x="351" y="666"/>
                    <a:pt x="349" y="667"/>
                  </a:cubicBezTo>
                  <a:cubicBezTo>
                    <a:pt x="348" y="668"/>
                    <a:pt x="347" y="669"/>
                    <a:pt x="346" y="669"/>
                  </a:cubicBezTo>
                  <a:cubicBezTo>
                    <a:pt x="341" y="676"/>
                    <a:pt x="335" y="676"/>
                    <a:pt x="331" y="683"/>
                  </a:cubicBezTo>
                  <a:cubicBezTo>
                    <a:pt x="329" y="687"/>
                    <a:pt x="327" y="688"/>
                    <a:pt x="323" y="689"/>
                  </a:cubicBezTo>
                  <a:cubicBezTo>
                    <a:pt x="321" y="690"/>
                    <a:pt x="320" y="692"/>
                    <a:pt x="317" y="692"/>
                  </a:cubicBezTo>
                  <a:cubicBezTo>
                    <a:pt x="316" y="692"/>
                    <a:pt x="316" y="691"/>
                    <a:pt x="315" y="691"/>
                  </a:cubicBezTo>
                  <a:cubicBezTo>
                    <a:pt x="313" y="691"/>
                    <a:pt x="312" y="694"/>
                    <a:pt x="310" y="694"/>
                  </a:cubicBezTo>
                  <a:cubicBezTo>
                    <a:pt x="308" y="695"/>
                    <a:pt x="306" y="695"/>
                    <a:pt x="304" y="695"/>
                  </a:cubicBezTo>
                  <a:cubicBezTo>
                    <a:pt x="299" y="695"/>
                    <a:pt x="299" y="702"/>
                    <a:pt x="294" y="702"/>
                  </a:cubicBezTo>
                  <a:cubicBezTo>
                    <a:pt x="294" y="702"/>
                    <a:pt x="293" y="702"/>
                    <a:pt x="293" y="701"/>
                  </a:cubicBezTo>
                  <a:cubicBezTo>
                    <a:pt x="293" y="700"/>
                    <a:pt x="294" y="699"/>
                    <a:pt x="295" y="697"/>
                  </a:cubicBezTo>
                  <a:cubicBezTo>
                    <a:pt x="296" y="694"/>
                    <a:pt x="296" y="693"/>
                    <a:pt x="296" y="690"/>
                  </a:cubicBezTo>
                  <a:cubicBezTo>
                    <a:pt x="296" y="688"/>
                    <a:pt x="296" y="688"/>
                    <a:pt x="296" y="688"/>
                  </a:cubicBezTo>
                  <a:cubicBezTo>
                    <a:pt x="294" y="688"/>
                    <a:pt x="294" y="688"/>
                    <a:pt x="294" y="688"/>
                  </a:cubicBezTo>
                  <a:cubicBezTo>
                    <a:pt x="293" y="688"/>
                    <a:pt x="292" y="687"/>
                    <a:pt x="291" y="688"/>
                  </a:cubicBezTo>
                  <a:cubicBezTo>
                    <a:pt x="289" y="689"/>
                    <a:pt x="289" y="692"/>
                    <a:pt x="287" y="692"/>
                  </a:cubicBezTo>
                  <a:cubicBezTo>
                    <a:pt x="285" y="692"/>
                    <a:pt x="284" y="690"/>
                    <a:pt x="283" y="688"/>
                  </a:cubicBezTo>
                  <a:cubicBezTo>
                    <a:pt x="282" y="686"/>
                    <a:pt x="282" y="686"/>
                    <a:pt x="280" y="684"/>
                  </a:cubicBezTo>
                  <a:cubicBezTo>
                    <a:pt x="278" y="688"/>
                    <a:pt x="278" y="691"/>
                    <a:pt x="276" y="694"/>
                  </a:cubicBezTo>
                  <a:cubicBezTo>
                    <a:pt x="275" y="696"/>
                    <a:pt x="275" y="697"/>
                    <a:pt x="273" y="698"/>
                  </a:cubicBezTo>
                  <a:cubicBezTo>
                    <a:pt x="272" y="695"/>
                    <a:pt x="272" y="693"/>
                    <a:pt x="271" y="689"/>
                  </a:cubicBezTo>
                  <a:cubicBezTo>
                    <a:pt x="270" y="690"/>
                    <a:pt x="269" y="691"/>
                    <a:pt x="267" y="691"/>
                  </a:cubicBezTo>
                  <a:cubicBezTo>
                    <a:pt x="264" y="691"/>
                    <a:pt x="264" y="688"/>
                    <a:pt x="263" y="686"/>
                  </a:cubicBezTo>
                  <a:cubicBezTo>
                    <a:pt x="262" y="682"/>
                    <a:pt x="261" y="681"/>
                    <a:pt x="260" y="677"/>
                  </a:cubicBezTo>
                  <a:cubicBezTo>
                    <a:pt x="259" y="675"/>
                    <a:pt x="259" y="673"/>
                    <a:pt x="257" y="672"/>
                  </a:cubicBezTo>
                  <a:cubicBezTo>
                    <a:pt x="257" y="672"/>
                    <a:pt x="256" y="673"/>
                    <a:pt x="256" y="674"/>
                  </a:cubicBezTo>
                  <a:cubicBezTo>
                    <a:pt x="256" y="678"/>
                    <a:pt x="256" y="678"/>
                    <a:pt x="256" y="678"/>
                  </a:cubicBezTo>
                  <a:cubicBezTo>
                    <a:pt x="256" y="686"/>
                    <a:pt x="261" y="690"/>
                    <a:pt x="261" y="698"/>
                  </a:cubicBezTo>
                  <a:cubicBezTo>
                    <a:pt x="261" y="700"/>
                    <a:pt x="259" y="702"/>
                    <a:pt x="257" y="702"/>
                  </a:cubicBezTo>
                  <a:cubicBezTo>
                    <a:pt x="256" y="702"/>
                    <a:pt x="255" y="700"/>
                    <a:pt x="254" y="700"/>
                  </a:cubicBezTo>
                  <a:cubicBezTo>
                    <a:pt x="252" y="699"/>
                    <a:pt x="251" y="699"/>
                    <a:pt x="250" y="699"/>
                  </a:cubicBezTo>
                  <a:cubicBezTo>
                    <a:pt x="246" y="699"/>
                    <a:pt x="243" y="701"/>
                    <a:pt x="239" y="701"/>
                  </a:cubicBezTo>
                  <a:cubicBezTo>
                    <a:pt x="233" y="701"/>
                    <a:pt x="232" y="692"/>
                    <a:pt x="226" y="692"/>
                  </a:cubicBezTo>
                  <a:cubicBezTo>
                    <a:pt x="221" y="692"/>
                    <a:pt x="218" y="693"/>
                    <a:pt x="214" y="693"/>
                  </a:cubicBezTo>
                  <a:cubicBezTo>
                    <a:pt x="200" y="693"/>
                    <a:pt x="200" y="693"/>
                    <a:pt x="200" y="693"/>
                  </a:cubicBezTo>
                  <a:cubicBezTo>
                    <a:pt x="199" y="693"/>
                    <a:pt x="198" y="694"/>
                    <a:pt x="196" y="694"/>
                  </a:cubicBezTo>
                  <a:cubicBezTo>
                    <a:pt x="192" y="695"/>
                    <a:pt x="189" y="696"/>
                    <a:pt x="184" y="696"/>
                  </a:cubicBezTo>
                  <a:cubicBezTo>
                    <a:pt x="181" y="697"/>
                    <a:pt x="179" y="698"/>
                    <a:pt x="175" y="698"/>
                  </a:cubicBezTo>
                  <a:cubicBezTo>
                    <a:pt x="170" y="698"/>
                    <a:pt x="168" y="695"/>
                    <a:pt x="164" y="693"/>
                  </a:cubicBezTo>
                  <a:cubicBezTo>
                    <a:pt x="160" y="690"/>
                    <a:pt x="158" y="688"/>
                    <a:pt x="154" y="685"/>
                  </a:cubicBezTo>
                  <a:cubicBezTo>
                    <a:pt x="147" y="680"/>
                    <a:pt x="140" y="678"/>
                    <a:pt x="138" y="670"/>
                  </a:cubicBezTo>
                  <a:cubicBezTo>
                    <a:pt x="137" y="667"/>
                    <a:pt x="137" y="665"/>
                    <a:pt x="135" y="662"/>
                  </a:cubicBezTo>
                  <a:cubicBezTo>
                    <a:pt x="134" y="661"/>
                    <a:pt x="133" y="660"/>
                    <a:pt x="131" y="659"/>
                  </a:cubicBezTo>
                  <a:cubicBezTo>
                    <a:pt x="129" y="658"/>
                    <a:pt x="128" y="656"/>
                    <a:pt x="126" y="655"/>
                  </a:cubicBezTo>
                  <a:cubicBezTo>
                    <a:pt x="126" y="655"/>
                    <a:pt x="126" y="655"/>
                    <a:pt x="126" y="655"/>
                  </a:cubicBezTo>
                  <a:cubicBezTo>
                    <a:pt x="128" y="652"/>
                    <a:pt x="131" y="652"/>
                    <a:pt x="134" y="652"/>
                  </a:cubicBezTo>
                  <a:cubicBezTo>
                    <a:pt x="138" y="651"/>
                    <a:pt x="141" y="649"/>
                    <a:pt x="145" y="648"/>
                  </a:cubicBezTo>
                  <a:cubicBezTo>
                    <a:pt x="149" y="647"/>
                    <a:pt x="151" y="646"/>
                    <a:pt x="155" y="645"/>
                  </a:cubicBezTo>
                  <a:cubicBezTo>
                    <a:pt x="159" y="644"/>
                    <a:pt x="160" y="641"/>
                    <a:pt x="164" y="641"/>
                  </a:cubicBezTo>
                  <a:cubicBezTo>
                    <a:pt x="170" y="641"/>
                    <a:pt x="170" y="650"/>
                    <a:pt x="175" y="650"/>
                  </a:cubicBezTo>
                  <a:cubicBezTo>
                    <a:pt x="178" y="650"/>
                    <a:pt x="179" y="650"/>
                    <a:pt x="182" y="650"/>
                  </a:cubicBezTo>
                  <a:cubicBezTo>
                    <a:pt x="188" y="650"/>
                    <a:pt x="188" y="660"/>
                    <a:pt x="194" y="660"/>
                  </a:cubicBezTo>
                  <a:cubicBezTo>
                    <a:pt x="201" y="660"/>
                    <a:pt x="205" y="652"/>
                    <a:pt x="205" y="645"/>
                  </a:cubicBezTo>
                  <a:cubicBezTo>
                    <a:pt x="205" y="633"/>
                    <a:pt x="193" y="630"/>
                    <a:pt x="183" y="624"/>
                  </a:cubicBezTo>
                  <a:cubicBezTo>
                    <a:pt x="173" y="619"/>
                    <a:pt x="171" y="610"/>
                    <a:pt x="171" y="599"/>
                  </a:cubicBezTo>
                  <a:cubicBezTo>
                    <a:pt x="171" y="592"/>
                    <a:pt x="175" y="587"/>
                    <a:pt x="181" y="584"/>
                  </a:cubicBezTo>
                  <a:cubicBezTo>
                    <a:pt x="185" y="582"/>
                    <a:pt x="188" y="583"/>
                    <a:pt x="192" y="581"/>
                  </a:cubicBezTo>
                  <a:cubicBezTo>
                    <a:pt x="194" y="580"/>
                    <a:pt x="194" y="577"/>
                    <a:pt x="196" y="576"/>
                  </a:cubicBezTo>
                  <a:cubicBezTo>
                    <a:pt x="220" y="581"/>
                    <a:pt x="220" y="581"/>
                    <a:pt x="220" y="581"/>
                  </a:cubicBezTo>
                  <a:cubicBezTo>
                    <a:pt x="224" y="581"/>
                    <a:pt x="228" y="579"/>
                    <a:pt x="230" y="575"/>
                  </a:cubicBezTo>
                  <a:cubicBezTo>
                    <a:pt x="232" y="567"/>
                    <a:pt x="230" y="555"/>
                    <a:pt x="239" y="555"/>
                  </a:cubicBezTo>
                  <a:cubicBezTo>
                    <a:pt x="244" y="555"/>
                    <a:pt x="246" y="556"/>
                    <a:pt x="251" y="556"/>
                  </a:cubicBezTo>
                  <a:cubicBezTo>
                    <a:pt x="256" y="556"/>
                    <a:pt x="260" y="555"/>
                    <a:pt x="263" y="551"/>
                  </a:cubicBezTo>
                  <a:cubicBezTo>
                    <a:pt x="265" y="549"/>
                    <a:pt x="265" y="546"/>
                    <a:pt x="268" y="545"/>
                  </a:cubicBezTo>
                  <a:cubicBezTo>
                    <a:pt x="273" y="543"/>
                    <a:pt x="277" y="545"/>
                    <a:pt x="282" y="543"/>
                  </a:cubicBezTo>
                  <a:cubicBezTo>
                    <a:pt x="290" y="540"/>
                    <a:pt x="292" y="534"/>
                    <a:pt x="299" y="530"/>
                  </a:cubicBezTo>
                  <a:cubicBezTo>
                    <a:pt x="304" y="527"/>
                    <a:pt x="308" y="527"/>
                    <a:pt x="314" y="524"/>
                  </a:cubicBezTo>
                  <a:cubicBezTo>
                    <a:pt x="319" y="524"/>
                    <a:pt x="321" y="528"/>
                    <a:pt x="326" y="528"/>
                  </a:cubicBezTo>
                  <a:cubicBezTo>
                    <a:pt x="332" y="528"/>
                    <a:pt x="337" y="524"/>
                    <a:pt x="337" y="518"/>
                  </a:cubicBezTo>
                  <a:cubicBezTo>
                    <a:pt x="337" y="514"/>
                    <a:pt x="336" y="512"/>
                    <a:pt x="336" y="508"/>
                  </a:cubicBezTo>
                  <a:cubicBezTo>
                    <a:pt x="336" y="500"/>
                    <a:pt x="336" y="500"/>
                    <a:pt x="336" y="500"/>
                  </a:cubicBezTo>
                  <a:cubicBezTo>
                    <a:pt x="321" y="454"/>
                    <a:pt x="321" y="454"/>
                    <a:pt x="321" y="454"/>
                  </a:cubicBezTo>
                  <a:cubicBezTo>
                    <a:pt x="322" y="443"/>
                    <a:pt x="334" y="440"/>
                    <a:pt x="334" y="428"/>
                  </a:cubicBezTo>
                  <a:cubicBezTo>
                    <a:pt x="334" y="418"/>
                    <a:pt x="331" y="412"/>
                    <a:pt x="324" y="405"/>
                  </a:cubicBezTo>
                  <a:cubicBezTo>
                    <a:pt x="320" y="401"/>
                    <a:pt x="317" y="399"/>
                    <a:pt x="315" y="393"/>
                  </a:cubicBezTo>
                  <a:cubicBezTo>
                    <a:pt x="314" y="390"/>
                    <a:pt x="315" y="387"/>
                    <a:pt x="314" y="383"/>
                  </a:cubicBezTo>
                  <a:cubicBezTo>
                    <a:pt x="311" y="373"/>
                    <a:pt x="301" y="371"/>
                    <a:pt x="301" y="361"/>
                  </a:cubicBezTo>
                  <a:cubicBezTo>
                    <a:pt x="301" y="352"/>
                    <a:pt x="304" y="346"/>
                    <a:pt x="306" y="337"/>
                  </a:cubicBezTo>
                  <a:cubicBezTo>
                    <a:pt x="306" y="337"/>
                    <a:pt x="306" y="337"/>
                    <a:pt x="306" y="337"/>
                  </a:cubicBezTo>
                  <a:cubicBezTo>
                    <a:pt x="314" y="335"/>
                    <a:pt x="324" y="333"/>
                    <a:pt x="324" y="324"/>
                  </a:cubicBezTo>
                  <a:cubicBezTo>
                    <a:pt x="324" y="316"/>
                    <a:pt x="324" y="316"/>
                    <a:pt x="324" y="316"/>
                  </a:cubicBezTo>
                  <a:cubicBezTo>
                    <a:pt x="324" y="313"/>
                    <a:pt x="322" y="312"/>
                    <a:pt x="322" y="309"/>
                  </a:cubicBezTo>
                  <a:cubicBezTo>
                    <a:pt x="321" y="302"/>
                    <a:pt x="323" y="298"/>
                    <a:pt x="320" y="292"/>
                  </a:cubicBezTo>
                  <a:cubicBezTo>
                    <a:pt x="318" y="286"/>
                    <a:pt x="315" y="283"/>
                    <a:pt x="312" y="278"/>
                  </a:cubicBezTo>
                  <a:cubicBezTo>
                    <a:pt x="312" y="276"/>
                    <a:pt x="309" y="277"/>
                    <a:pt x="309" y="275"/>
                  </a:cubicBezTo>
                  <a:cubicBezTo>
                    <a:pt x="309" y="274"/>
                    <a:pt x="309" y="274"/>
                    <a:pt x="309" y="273"/>
                  </a:cubicBezTo>
                  <a:cubicBezTo>
                    <a:pt x="312" y="268"/>
                    <a:pt x="314" y="265"/>
                    <a:pt x="318" y="263"/>
                  </a:cubicBezTo>
                  <a:cubicBezTo>
                    <a:pt x="323" y="259"/>
                    <a:pt x="328" y="259"/>
                    <a:pt x="328" y="253"/>
                  </a:cubicBezTo>
                  <a:cubicBezTo>
                    <a:pt x="328" y="248"/>
                    <a:pt x="328" y="244"/>
                    <a:pt x="324" y="242"/>
                  </a:cubicBezTo>
                  <a:cubicBezTo>
                    <a:pt x="319" y="239"/>
                    <a:pt x="315" y="241"/>
                    <a:pt x="309" y="239"/>
                  </a:cubicBezTo>
                  <a:cubicBezTo>
                    <a:pt x="305" y="238"/>
                    <a:pt x="303" y="235"/>
                    <a:pt x="301" y="231"/>
                  </a:cubicBezTo>
                  <a:cubicBezTo>
                    <a:pt x="298" y="224"/>
                    <a:pt x="291" y="223"/>
                    <a:pt x="291" y="216"/>
                  </a:cubicBezTo>
                  <a:cubicBezTo>
                    <a:pt x="291" y="211"/>
                    <a:pt x="294" y="208"/>
                    <a:pt x="297" y="205"/>
                  </a:cubicBezTo>
                  <a:cubicBezTo>
                    <a:pt x="301" y="201"/>
                    <a:pt x="302" y="198"/>
                    <a:pt x="306" y="195"/>
                  </a:cubicBezTo>
                  <a:cubicBezTo>
                    <a:pt x="308" y="193"/>
                    <a:pt x="311" y="192"/>
                    <a:pt x="311" y="190"/>
                  </a:cubicBezTo>
                  <a:cubicBezTo>
                    <a:pt x="311" y="186"/>
                    <a:pt x="307" y="184"/>
                    <a:pt x="303" y="183"/>
                  </a:cubicBezTo>
                  <a:cubicBezTo>
                    <a:pt x="297" y="181"/>
                    <a:pt x="294" y="180"/>
                    <a:pt x="288" y="179"/>
                  </a:cubicBezTo>
                  <a:cubicBezTo>
                    <a:pt x="281" y="178"/>
                    <a:pt x="276" y="177"/>
                    <a:pt x="273" y="172"/>
                  </a:cubicBezTo>
                  <a:cubicBezTo>
                    <a:pt x="270" y="168"/>
                    <a:pt x="271" y="162"/>
                    <a:pt x="266" y="162"/>
                  </a:cubicBezTo>
                  <a:cubicBezTo>
                    <a:pt x="264" y="162"/>
                    <a:pt x="263" y="164"/>
                    <a:pt x="262" y="164"/>
                  </a:cubicBezTo>
                  <a:cubicBezTo>
                    <a:pt x="256" y="164"/>
                    <a:pt x="257" y="157"/>
                    <a:pt x="256" y="152"/>
                  </a:cubicBezTo>
                  <a:cubicBezTo>
                    <a:pt x="256" y="149"/>
                    <a:pt x="253" y="147"/>
                    <a:pt x="250" y="145"/>
                  </a:cubicBezTo>
                  <a:cubicBezTo>
                    <a:pt x="245" y="141"/>
                    <a:pt x="240" y="140"/>
                    <a:pt x="238" y="134"/>
                  </a:cubicBezTo>
                  <a:cubicBezTo>
                    <a:pt x="237" y="131"/>
                    <a:pt x="238" y="129"/>
                    <a:pt x="238" y="126"/>
                  </a:cubicBezTo>
                  <a:cubicBezTo>
                    <a:pt x="238" y="120"/>
                    <a:pt x="242" y="115"/>
                    <a:pt x="238" y="110"/>
                  </a:cubicBezTo>
                  <a:cubicBezTo>
                    <a:pt x="234" y="105"/>
                    <a:pt x="228" y="107"/>
                    <a:pt x="224" y="104"/>
                  </a:cubicBezTo>
                  <a:cubicBezTo>
                    <a:pt x="219" y="100"/>
                    <a:pt x="217" y="95"/>
                    <a:pt x="217" y="88"/>
                  </a:cubicBezTo>
                  <a:cubicBezTo>
                    <a:pt x="217" y="79"/>
                    <a:pt x="217" y="79"/>
                    <a:pt x="217" y="79"/>
                  </a:cubicBezTo>
                  <a:cubicBezTo>
                    <a:pt x="217" y="76"/>
                    <a:pt x="214" y="75"/>
                    <a:pt x="212" y="74"/>
                  </a:cubicBezTo>
                  <a:cubicBezTo>
                    <a:pt x="209" y="73"/>
                    <a:pt x="208" y="71"/>
                    <a:pt x="205" y="71"/>
                  </a:cubicBezTo>
                  <a:cubicBezTo>
                    <a:pt x="195" y="71"/>
                    <a:pt x="195" y="71"/>
                    <a:pt x="195" y="71"/>
                  </a:cubicBezTo>
                  <a:cubicBezTo>
                    <a:pt x="188" y="71"/>
                    <a:pt x="188" y="63"/>
                    <a:pt x="186" y="57"/>
                  </a:cubicBezTo>
                  <a:cubicBezTo>
                    <a:pt x="184" y="52"/>
                    <a:pt x="179" y="51"/>
                    <a:pt x="176" y="47"/>
                  </a:cubicBezTo>
                  <a:cubicBezTo>
                    <a:pt x="172" y="41"/>
                    <a:pt x="170" y="37"/>
                    <a:pt x="165" y="31"/>
                  </a:cubicBezTo>
                  <a:cubicBezTo>
                    <a:pt x="161" y="28"/>
                    <a:pt x="158" y="26"/>
                    <a:pt x="158" y="21"/>
                  </a:cubicBezTo>
                  <a:cubicBezTo>
                    <a:pt x="158" y="15"/>
                    <a:pt x="162" y="12"/>
                    <a:pt x="162" y="6"/>
                  </a:cubicBezTo>
                  <a:cubicBezTo>
                    <a:pt x="162" y="3"/>
                    <a:pt x="159" y="3"/>
                    <a:pt x="158" y="0"/>
                  </a:cubicBezTo>
                  <a:cubicBezTo>
                    <a:pt x="158" y="0"/>
                    <a:pt x="158" y="0"/>
                    <a:pt x="158" y="0"/>
                  </a:cubicBezTo>
                  <a:close/>
                  <a:moveTo>
                    <a:pt x="124" y="657"/>
                  </a:moveTo>
                  <a:cubicBezTo>
                    <a:pt x="127" y="662"/>
                    <a:pt x="130" y="667"/>
                    <a:pt x="134" y="673"/>
                  </a:cubicBezTo>
                  <a:cubicBezTo>
                    <a:pt x="137" y="678"/>
                    <a:pt x="138" y="681"/>
                    <a:pt x="142" y="684"/>
                  </a:cubicBezTo>
                  <a:cubicBezTo>
                    <a:pt x="146" y="687"/>
                    <a:pt x="149" y="687"/>
                    <a:pt x="154" y="690"/>
                  </a:cubicBezTo>
                  <a:cubicBezTo>
                    <a:pt x="158" y="692"/>
                    <a:pt x="160" y="695"/>
                    <a:pt x="164" y="697"/>
                  </a:cubicBezTo>
                  <a:cubicBezTo>
                    <a:pt x="167" y="699"/>
                    <a:pt x="169" y="699"/>
                    <a:pt x="172" y="702"/>
                  </a:cubicBezTo>
                  <a:cubicBezTo>
                    <a:pt x="173" y="702"/>
                    <a:pt x="173" y="703"/>
                    <a:pt x="175" y="704"/>
                  </a:cubicBezTo>
                  <a:cubicBezTo>
                    <a:pt x="177" y="705"/>
                    <a:pt x="179" y="703"/>
                    <a:pt x="181" y="704"/>
                  </a:cubicBezTo>
                  <a:cubicBezTo>
                    <a:pt x="185" y="705"/>
                    <a:pt x="187" y="706"/>
                    <a:pt x="190" y="708"/>
                  </a:cubicBezTo>
                  <a:cubicBezTo>
                    <a:pt x="192" y="710"/>
                    <a:pt x="195" y="709"/>
                    <a:pt x="198" y="711"/>
                  </a:cubicBezTo>
                  <a:cubicBezTo>
                    <a:pt x="203" y="713"/>
                    <a:pt x="205" y="717"/>
                    <a:pt x="209" y="720"/>
                  </a:cubicBezTo>
                  <a:cubicBezTo>
                    <a:pt x="212" y="723"/>
                    <a:pt x="215" y="724"/>
                    <a:pt x="218" y="728"/>
                  </a:cubicBezTo>
                  <a:cubicBezTo>
                    <a:pt x="221" y="732"/>
                    <a:pt x="222" y="735"/>
                    <a:pt x="226" y="737"/>
                  </a:cubicBezTo>
                  <a:cubicBezTo>
                    <a:pt x="229" y="738"/>
                    <a:pt x="230" y="740"/>
                    <a:pt x="232" y="743"/>
                  </a:cubicBezTo>
                  <a:cubicBezTo>
                    <a:pt x="233" y="744"/>
                    <a:pt x="235" y="743"/>
                    <a:pt x="236" y="744"/>
                  </a:cubicBezTo>
                  <a:cubicBezTo>
                    <a:pt x="238" y="746"/>
                    <a:pt x="237" y="748"/>
                    <a:pt x="238" y="751"/>
                  </a:cubicBezTo>
                  <a:cubicBezTo>
                    <a:pt x="238" y="754"/>
                    <a:pt x="240" y="756"/>
                    <a:pt x="240" y="759"/>
                  </a:cubicBezTo>
                  <a:cubicBezTo>
                    <a:pt x="240" y="763"/>
                    <a:pt x="236" y="764"/>
                    <a:pt x="233" y="765"/>
                  </a:cubicBezTo>
                  <a:cubicBezTo>
                    <a:pt x="230" y="765"/>
                    <a:pt x="228" y="766"/>
                    <a:pt x="225" y="766"/>
                  </a:cubicBezTo>
                  <a:cubicBezTo>
                    <a:pt x="220" y="766"/>
                    <a:pt x="218" y="762"/>
                    <a:pt x="216" y="758"/>
                  </a:cubicBezTo>
                  <a:cubicBezTo>
                    <a:pt x="214" y="753"/>
                    <a:pt x="213" y="750"/>
                    <a:pt x="210" y="747"/>
                  </a:cubicBezTo>
                  <a:cubicBezTo>
                    <a:pt x="203" y="741"/>
                    <a:pt x="196" y="740"/>
                    <a:pt x="192" y="732"/>
                  </a:cubicBezTo>
                  <a:cubicBezTo>
                    <a:pt x="190" y="727"/>
                    <a:pt x="187" y="724"/>
                    <a:pt x="182" y="723"/>
                  </a:cubicBezTo>
                  <a:cubicBezTo>
                    <a:pt x="179" y="722"/>
                    <a:pt x="176" y="722"/>
                    <a:pt x="173" y="720"/>
                  </a:cubicBezTo>
                  <a:cubicBezTo>
                    <a:pt x="166" y="714"/>
                    <a:pt x="164" y="706"/>
                    <a:pt x="154" y="705"/>
                  </a:cubicBezTo>
                  <a:cubicBezTo>
                    <a:pt x="154" y="705"/>
                    <a:pt x="154" y="706"/>
                    <a:pt x="154" y="706"/>
                  </a:cubicBezTo>
                  <a:cubicBezTo>
                    <a:pt x="154" y="707"/>
                    <a:pt x="155" y="708"/>
                    <a:pt x="156" y="709"/>
                  </a:cubicBezTo>
                  <a:cubicBezTo>
                    <a:pt x="157" y="711"/>
                    <a:pt x="158" y="712"/>
                    <a:pt x="160" y="714"/>
                  </a:cubicBezTo>
                  <a:cubicBezTo>
                    <a:pt x="162" y="715"/>
                    <a:pt x="163" y="717"/>
                    <a:pt x="164" y="719"/>
                  </a:cubicBezTo>
                  <a:cubicBezTo>
                    <a:pt x="167" y="721"/>
                    <a:pt x="169" y="722"/>
                    <a:pt x="170" y="725"/>
                  </a:cubicBezTo>
                  <a:cubicBezTo>
                    <a:pt x="171" y="726"/>
                    <a:pt x="171" y="728"/>
                    <a:pt x="173" y="729"/>
                  </a:cubicBezTo>
                  <a:cubicBezTo>
                    <a:pt x="174" y="730"/>
                    <a:pt x="176" y="730"/>
                    <a:pt x="177" y="731"/>
                  </a:cubicBezTo>
                  <a:cubicBezTo>
                    <a:pt x="179" y="731"/>
                    <a:pt x="179" y="733"/>
                    <a:pt x="179" y="734"/>
                  </a:cubicBezTo>
                  <a:cubicBezTo>
                    <a:pt x="180" y="736"/>
                    <a:pt x="181" y="738"/>
                    <a:pt x="183" y="739"/>
                  </a:cubicBezTo>
                  <a:cubicBezTo>
                    <a:pt x="190" y="743"/>
                    <a:pt x="194" y="747"/>
                    <a:pt x="198" y="754"/>
                  </a:cubicBezTo>
                  <a:cubicBezTo>
                    <a:pt x="203" y="760"/>
                    <a:pt x="209" y="762"/>
                    <a:pt x="209" y="769"/>
                  </a:cubicBezTo>
                  <a:cubicBezTo>
                    <a:pt x="209" y="771"/>
                    <a:pt x="207" y="772"/>
                    <a:pt x="205" y="774"/>
                  </a:cubicBezTo>
                  <a:cubicBezTo>
                    <a:pt x="202" y="776"/>
                    <a:pt x="202" y="779"/>
                    <a:pt x="202" y="783"/>
                  </a:cubicBezTo>
                  <a:cubicBezTo>
                    <a:pt x="202" y="785"/>
                    <a:pt x="202" y="788"/>
                    <a:pt x="201" y="790"/>
                  </a:cubicBezTo>
                  <a:cubicBezTo>
                    <a:pt x="199" y="792"/>
                    <a:pt x="196" y="791"/>
                    <a:pt x="193" y="792"/>
                  </a:cubicBezTo>
                  <a:cubicBezTo>
                    <a:pt x="187" y="794"/>
                    <a:pt x="184" y="797"/>
                    <a:pt x="177" y="798"/>
                  </a:cubicBezTo>
                  <a:cubicBezTo>
                    <a:pt x="173" y="799"/>
                    <a:pt x="169" y="799"/>
                    <a:pt x="166" y="802"/>
                  </a:cubicBezTo>
                  <a:cubicBezTo>
                    <a:pt x="164" y="805"/>
                    <a:pt x="161" y="805"/>
                    <a:pt x="158" y="806"/>
                  </a:cubicBezTo>
                  <a:cubicBezTo>
                    <a:pt x="154" y="807"/>
                    <a:pt x="153" y="810"/>
                    <a:pt x="150" y="811"/>
                  </a:cubicBezTo>
                  <a:cubicBezTo>
                    <a:pt x="147" y="813"/>
                    <a:pt x="143" y="814"/>
                    <a:pt x="143" y="818"/>
                  </a:cubicBezTo>
                  <a:cubicBezTo>
                    <a:pt x="142" y="825"/>
                    <a:pt x="141" y="830"/>
                    <a:pt x="137" y="836"/>
                  </a:cubicBezTo>
                  <a:cubicBezTo>
                    <a:pt x="135" y="839"/>
                    <a:pt x="133" y="842"/>
                    <a:pt x="130" y="842"/>
                  </a:cubicBezTo>
                  <a:cubicBezTo>
                    <a:pt x="128" y="842"/>
                    <a:pt x="127" y="841"/>
                    <a:pt x="126" y="841"/>
                  </a:cubicBezTo>
                  <a:cubicBezTo>
                    <a:pt x="123" y="841"/>
                    <a:pt x="123" y="844"/>
                    <a:pt x="122" y="846"/>
                  </a:cubicBezTo>
                  <a:cubicBezTo>
                    <a:pt x="120" y="849"/>
                    <a:pt x="119" y="850"/>
                    <a:pt x="116" y="852"/>
                  </a:cubicBezTo>
                  <a:cubicBezTo>
                    <a:pt x="115" y="854"/>
                    <a:pt x="113" y="854"/>
                    <a:pt x="110" y="855"/>
                  </a:cubicBezTo>
                  <a:cubicBezTo>
                    <a:pt x="106" y="857"/>
                    <a:pt x="104" y="857"/>
                    <a:pt x="100" y="857"/>
                  </a:cubicBezTo>
                  <a:cubicBezTo>
                    <a:pt x="97" y="857"/>
                    <a:pt x="95" y="858"/>
                    <a:pt x="93" y="856"/>
                  </a:cubicBezTo>
                  <a:cubicBezTo>
                    <a:pt x="93" y="855"/>
                    <a:pt x="92" y="854"/>
                    <a:pt x="92" y="854"/>
                  </a:cubicBezTo>
                  <a:cubicBezTo>
                    <a:pt x="89" y="855"/>
                    <a:pt x="89" y="855"/>
                    <a:pt x="89" y="855"/>
                  </a:cubicBezTo>
                  <a:cubicBezTo>
                    <a:pt x="85" y="855"/>
                    <a:pt x="85" y="855"/>
                    <a:pt x="85" y="855"/>
                  </a:cubicBezTo>
                  <a:cubicBezTo>
                    <a:pt x="82" y="855"/>
                    <a:pt x="81" y="854"/>
                    <a:pt x="79" y="852"/>
                  </a:cubicBezTo>
                  <a:cubicBezTo>
                    <a:pt x="82" y="851"/>
                    <a:pt x="84" y="849"/>
                    <a:pt x="87" y="848"/>
                  </a:cubicBezTo>
                  <a:cubicBezTo>
                    <a:pt x="89" y="847"/>
                    <a:pt x="91" y="846"/>
                    <a:pt x="91" y="843"/>
                  </a:cubicBezTo>
                  <a:cubicBezTo>
                    <a:pt x="91" y="840"/>
                    <a:pt x="89" y="839"/>
                    <a:pt x="88" y="837"/>
                  </a:cubicBezTo>
                  <a:cubicBezTo>
                    <a:pt x="87" y="835"/>
                    <a:pt x="87" y="833"/>
                    <a:pt x="87" y="831"/>
                  </a:cubicBezTo>
                  <a:cubicBezTo>
                    <a:pt x="87" y="828"/>
                    <a:pt x="88" y="827"/>
                    <a:pt x="88" y="825"/>
                  </a:cubicBezTo>
                  <a:cubicBezTo>
                    <a:pt x="88" y="819"/>
                    <a:pt x="88" y="819"/>
                    <a:pt x="88" y="819"/>
                  </a:cubicBezTo>
                  <a:cubicBezTo>
                    <a:pt x="88" y="817"/>
                    <a:pt x="87" y="816"/>
                    <a:pt x="86" y="815"/>
                  </a:cubicBezTo>
                  <a:cubicBezTo>
                    <a:pt x="86" y="812"/>
                    <a:pt x="86" y="811"/>
                    <a:pt x="86" y="808"/>
                  </a:cubicBezTo>
                  <a:cubicBezTo>
                    <a:pt x="86" y="803"/>
                    <a:pt x="87" y="800"/>
                    <a:pt x="87" y="794"/>
                  </a:cubicBezTo>
                  <a:cubicBezTo>
                    <a:pt x="87" y="773"/>
                    <a:pt x="87" y="773"/>
                    <a:pt x="87" y="773"/>
                  </a:cubicBezTo>
                  <a:cubicBezTo>
                    <a:pt x="87" y="763"/>
                    <a:pt x="89" y="758"/>
                    <a:pt x="91" y="749"/>
                  </a:cubicBezTo>
                  <a:cubicBezTo>
                    <a:pt x="92" y="743"/>
                    <a:pt x="97" y="740"/>
                    <a:pt x="101" y="736"/>
                  </a:cubicBezTo>
                  <a:cubicBezTo>
                    <a:pt x="104" y="734"/>
                    <a:pt x="106" y="732"/>
                    <a:pt x="106" y="728"/>
                  </a:cubicBezTo>
                  <a:cubicBezTo>
                    <a:pt x="106" y="727"/>
                    <a:pt x="105" y="727"/>
                    <a:pt x="104" y="726"/>
                  </a:cubicBezTo>
                  <a:cubicBezTo>
                    <a:pt x="101" y="725"/>
                    <a:pt x="100" y="721"/>
                    <a:pt x="97" y="721"/>
                  </a:cubicBezTo>
                  <a:cubicBezTo>
                    <a:pt x="94" y="721"/>
                    <a:pt x="93" y="724"/>
                    <a:pt x="90" y="724"/>
                  </a:cubicBezTo>
                  <a:cubicBezTo>
                    <a:pt x="88" y="724"/>
                    <a:pt x="87" y="721"/>
                    <a:pt x="86" y="719"/>
                  </a:cubicBezTo>
                  <a:cubicBezTo>
                    <a:pt x="85" y="717"/>
                    <a:pt x="84" y="716"/>
                    <a:pt x="83" y="715"/>
                  </a:cubicBezTo>
                  <a:cubicBezTo>
                    <a:pt x="82" y="713"/>
                    <a:pt x="81" y="712"/>
                    <a:pt x="80" y="712"/>
                  </a:cubicBezTo>
                  <a:cubicBezTo>
                    <a:pt x="78" y="712"/>
                    <a:pt x="78" y="714"/>
                    <a:pt x="77" y="716"/>
                  </a:cubicBezTo>
                  <a:cubicBezTo>
                    <a:pt x="76" y="719"/>
                    <a:pt x="74" y="720"/>
                    <a:pt x="71" y="720"/>
                  </a:cubicBezTo>
                  <a:cubicBezTo>
                    <a:pt x="69" y="720"/>
                    <a:pt x="68" y="719"/>
                    <a:pt x="67" y="718"/>
                  </a:cubicBezTo>
                  <a:cubicBezTo>
                    <a:pt x="65" y="714"/>
                    <a:pt x="63" y="712"/>
                    <a:pt x="61" y="709"/>
                  </a:cubicBezTo>
                  <a:cubicBezTo>
                    <a:pt x="59" y="707"/>
                    <a:pt x="60" y="705"/>
                    <a:pt x="58" y="702"/>
                  </a:cubicBezTo>
                  <a:cubicBezTo>
                    <a:pt x="58" y="701"/>
                    <a:pt x="56" y="701"/>
                    <a:pt x="55" y="700"/>
                  </a:cubicBezTo>
                  <a:cubicBezTo>
                    <a:pt x="55" y="700"/>
                    <a:pt x="55" y="700"/>
                    <a:pt x="55" y="700"/>
                  </a:cubicBezTo>
                  <a:cubicBezTo>
                    <a:pt x="55" y="700"/>
                    <a:pt x="55" y="700"/>
                    <a:pt x="55" y="700"/>
                  </a:cubicBezTo>
                  <a:cubicBezTo>
                    <a:pt x="57" y="697"/>
                    <a:pt x="60" y="695"/>
                    <a:pt x="62" y="692"/>
                  </a:cubicBezTo>
                  <a:cubicBezTo>
                    <a:pt x="64" y="689"/>
                    <a:pt x="62" y="686"/>
                    <a:pt x="65" y="683"/>
                  </a:cubicBezTo>
                  <a:cubicBezTo>
                    <a:pt x="66" y="682"/>
                    <a:pt x="68" y="683"/>
                    <a:pt x="70" y="683"/>
                  </a:cubicBezTo>
                  <a:cubicBezTo>
                    <a:pt x="75" y="683"/>
                    <a:pt x="77" y="684"/>
                    <a:pt x="82" y="684"/>
                  </a:cubicBezTo>
                  <a:cubicBezTo>
                    <a:pt x="84" y="684"/>
                    <a:pt x="85" y="683"/>
                    <a:pt x="86" y="682"/>
                  </a:cubicBezTo>
                  <a:cubicBezTo>
                    <a:pt x="91" y="679"/>
                    <a:pt x="94" y="678"/>
                    <a:pt x="99" y="676"/>
                  </a:cubicBezTo>
                  <a:cubicBezTo>
                    <a:pt x="109" y="670"/>
                    <a:pt x="116" y="666"/>
                    <a:pt x="124" y="65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9" name="Freeform 11">
              <a:extLst>
                <a:ext uri="{FF2B5EF4-FFF2-40B4-BE49-F238E27FC236}">
                  <a16:creationId xmlns:a16="http://schemas.microsoft.com/office/drawing/2014/main" id="{6AB4DB92-7372-4A5F-8E59-AB4D79B42BC3}"/>
                </a:ext>
              </a:extLst>
            </p:cNvPr>
            <p:cNvSpPr>
              <a:spLocks/>
            </p:cNvSpPr>
            <p:nvPr/>
          </p:nvSpPr>
          <p:spPr bwMode="auto">
            <a:xfrm>
              <a:off x="1662113" y="3208338"/>
              <a:ext cx="47625" cy="15875"/>
            </a:xfrm>
            <a:custGeom>
              <a:avLst/>
              <a:gdLst/>
              <a:ahLst/>
              <a:cxnLst>
                <a:cxn ang="0">
                  <a:pos x="19" y="1"/>
                </a:cxn>
                <a:cxn ang="0">
                  <a:pos x="9" y="0"/>
                </a:cxn>
                <a:cxn ang="0">
                  <a:pos x="4" y="1"/>
                </a:cxn>
                <a:cxn ang="0">
                  <a:pos x="0" y="5"/>
                </a:cxn>
                <a:cxn ang="0">
                  <a:pos x="1" y="11"/>
                </a:cxn>
                <a:cxn ang="0">
                  <a:pos x="12" y="11"/>
                </a:cxn>
                <a:cxn ang="0">
                  <a:pos x="16" y="12"/>
                </a:cxn>
                <a:cxn ang="0">
                  <a:pos x="20" y="10"/>
                </a:cxn>
                <a:cxn ang="0">
                  <a:pos x="24" y="11"/>
                </a:cxn>
                <a:cxn ang="0">
                  <a:pos x="30" y="10"/>
                </a:cxn>
                <a:cxn ang="0">
                  <a:pos x="36" y="4"/>
                </a:cxn>
                <a:cxn ang="0">
                  <a:pos x="32" y="1"/>
                </a:cxn>
                <a:cxn ang="0">
                  <a:pos x="28" y="0"/>
                </a:cxn>
                <a:cxn ang="0">
                  <a:pos x="19" y="1"/>
                </a:cxn>
              </a:cxnLst>
              <a:rect l="0" t="0" r="r" b="b"/>
              <a:pathLst>
                <a:path w="36" h="12">
                  <a:moveTo>
                    <a:pt x="19" y="1"/>
                  </a:moveTo>
                  <a:cubicBezTo>
                    <a:pt x="15" y="1"/>
                    <a:pt x="13" y="0"/>
                    <a:pt x="9" y="0"/>
                  </a:cubicBezTo>
                  <a:cubicBezTo>
                    <a:pt x="7" y="0"/>
                    <a:pt x="6" y="1"/>
                    <a:pt x="4" y="1"/>
                  </a:cubicBezTo>
                  <a:cubicBezTo>
                    <a:pt x="2" y="2"/>
                    <a:pt x="0" y="3"/>
                    <a:pt x="0" y="5"/>
                  </a:cubicBezTo>
                  <a:cubicBezTo>
                    <a:pt x="0" y="7"/>
                    <a:pt x="1" y="9"/>
                    <a:pt x="1" y="11"/>
                  </a:cubicBezTo>
                  <a:cubicBezTo>
                    <a:pt x="5" y="11"/>
                    <a:pt x="8" y="11"/>
                    <a:pt x="12" y="11"/>
                  </a:cubicBezTo>
                  <a:cubicBezTo>
                    <a:pt x="14" y="11"/>
                    <a:pt x="15" y="12"/>
                    <a:pt x="16" y="12"/>
                  </a:cubicBezTo>
                  <a:cubicBezTo>
                    <a:pt x="18" y="12"/>
                    <a:pt x="19" y="10"/>
                    <a:pt x="20" y="10"/>
                  </a:cubicBezTo>
                  <a:cubicBezTo>
                    <a:pt x="22" y="10"/>
                    <a:pt x="23" y="11"/>
                    <a:pt x="24" y="11"/>
                  </a:cubicBezTo>
                  <a:cubicBezTo>
                    <a:pt x="27" y="11"/>
                    <a:pt x="28" y="10"/>
                    <a:pt x="30" y="10"/>
                  </a:cubicBezTo>
                  <a:cubicBezTo>
                    <a:pt x="33" y="10"/>
                    <a:pt x="36" y="7"/>
                    <a:pt x="36" y="4"/>
                  </a:cubicBezTo>
                  <a:cubicBezTo>
                    <a:pt x="36" y="2"/>
                    <a:pt x="34" y="1"/>
                    <a:pt x="32" y="1"/>
                  </a:cubicBezTo>
                  <a:cubicBezTo>
                    <a:pt x="30" y="1"/>
                    <a:pt x="29" y="0"/>
                    <a:pt x="28" y="0"/>
                  </a:cubicBezTo>
                  <a:cubicBezTo>
                    <a:pt x="23" y="0"/>
                    <a:pt x="23" y="1"/>
                    <a:pt x="19" y="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0" name="Freeform 12">
              <a:extLst>
                <a:ext uri="{FF2B5EF4-FFF2-40B4-BE49-F238E27FC236}">
                  <a16:creationId xmlns:a16="http://schemas.microsoft.com/office/drawing/2014/main" id="{9F122623-FDF8-4F81-960B-7EBC0A4F5F5B}"/>
                </a:ext>
              </a:extLst>
            </p:cNvPr>
            <p:cNvSpPr>
              <a:spLocks noEditPoints="1"/>
            </p:cNvSpPr>
            <p:nvPr/>
          </p:nvSpPr>
          <p:spPr bwMode="auto">
            <a:xfrm>
              <a:off x="1173163" y="2482850"/>
              <a:ext cx="2357438" cy="790575"/>
            </a:xfrm>
            <a:custGeom>
              <a:avLst/>
              <a:gdLst/>
              <a:ahLst/>
              <a:cxnLst>
                <a:cxn ang="0">
                  <a:pos x="1666" y="240"/>
                </a:cxn>
                <a:cxn ang="0">
                  <a:pos x="1041" y="444"/>
                </a:cxn>
                <a:cxn ang="0">
                  <a:pos x="1588" y="63"/>
                </a:cxn>
                <a:cxn ang="0">
                  <a:pos x="1563" y="15"/>
                </a:cxn>
                <a:cxn ang="0">
                  <a:pos x="1535" y="14"/>
                </a:cxn>
                <a:cxn ang="0">
                  <a:pos x="1351" y="271"/>
                </a:cxn>
                <a:cxn ang="0">
                  <a:pos x="1382" y="238"/>
                </a:cxn>
                <a:cxn ang="0">
                  <a:pos x="1417" y="197"/>
                </a:cxn>
                <a:cxn ang="0">
                  <a:pos x="1436" y="166"/>
                </a:cxn>
                <a:cxn ang="0">
                  <a:pos x="1468" y="108"/>
                </a:cxn>
                <a:cxn ang="0">
                  <a:pos x="1513" y="46"/>
                </a:cxn>
                <a:cxn ang="0">
                  <a:pos x="1533" y="60"/>
                </a:cxn>
                <a:cxn ang="0">
                  <a:pos x="1562" y="63"/>
                </a:cxn>
                <a:cxn ang="0">
                  <a:pos x="1600" y="85"/>
                </a:cxn>
                <a:cxn ang="0">
                  <a:pos x="1599" y="125"/>
                </a:cxn>
                <a:cxn ang="0">
                  <a:pos x="1634" y="122"/>
                </a:cxn>
                <a:cxn ang="0">
                  <a:pos x="1623" y="146"/>
                </a:cxn>
                <a:cxn ang="0">
                  <a:pos x="1671" y="149"/>
                </a:cxn>
                <a:cxn ang="0">
                  <a:pos x="1741" y="201"/>
                </a:cxn>
                <a:cxn ang="0">
                  <a:pos x="1673" y="218"/>
                </a:cxn>
                <a:cxn ang="0">
                  <a:pos x="1647" y="231"/>
                </a:cxn>
                <a:cxn ang="0">
                  <a:pos x="1661" y="269"/>
                </a:cxn>
                <a:cxn ang="0">
                  <a:pos x="1597" y="282"/>
                </a:cxn>
                <a:cxn ang="0">
                  <a:pos x="1426" y="264"/>
                </a:cxn>
                <a:cxn ang="0">
                  <a:pos x="1408" y="372"/>
                </a:cxn>
                <a:cxn ang="0">
                  <a:pos x="1371" y="422"/>
                </a:cxn>
                <a:cxn ang="0">
                  <a:pos x="1245" y="549"/>
                </a:cxn>
                <a:cxn ang="0">
                  <a:pos x="1124" y="553"/>
                </a:cxn>
                <a:cxn ang="0">
                  <a:pos x="962" y="578"/>
                </a:cxn>
                <a:cxn ang="0">
                  <a:pos x="899" y="493"/>
                </a:cxn>
                <a:cxn ang="0">
                  <a:pos x="956" y="508"/>
                </a:cxn>
                <a:cxn ang="0">
                  <a:pos x="1006" y="524"/>
                </a:cxn>
                <a:cxn ang="0">
                  <a:pos x="1015" y="521"/>
                </a:cxn>
                <a:cxn ang="0">
                  <a:pos x="1025" y="470"/>
                </a:cxn>
                <a:cxn ang="0">
                  <a:pos x="1041" y="450"/>
                </a:cxn>
                <a:cxn ang="0">
                  <a:pos x="1048" y="444"/>
                </a:cxn>
                <a:cxn ang="0">
                  <a:pos x="1124" y="398"/>
                </a:cxn>
                <a:cxn ang="0">
                  <a:pos x="1207" y="348"/>
                </a:cxn>
                <a:cxn ang="0">
                  <a:pos x="1268" y="286"/>
                </a:cxn>
                <a:cxn ang="0">
                  <a:pos x="417" y="413"/>
                </a:cxn>
                <a:cxn ang="0">
                  <a:pos x="60" y="179"/>
                </a:cxn>
                <a:cxn ang="0">
                  <a:pos x="12" y="93"/>
                </a:cxn>
                <a:cxn ang="0">
                  <a:pos x="30" y="96"/>
                </a:cxn>
                <a:cxn ang="0">
                  <a:pos x="253" y="117"/>
                </a:cxn>
                <a:cxn ang="0">
                  <a:pos x="312" y="179"/>
                </a:cxn>
                <a:cxn ang="0">
                  <a:pos x="342" y="239"/>
                </a:cxn>
                <a:cxn ang="0">
                  <a:pos x="352" y="279"/>
                </a:cxn>
                <a:cxn ang="0">
                  <a:pos x="343" y="325"/>
                </a:cxn>
                <a:cxn ang="0">
                  <a:pos x="368" y="424"/>
                </a:cxn>
                <a:cxn ang="0">
                  <a:pos x="403" y="489"/>
                </a:cxn>
                <a:cxn ang="0">
                  <a:pos x="390" y="523"/>
                </a:cxn>
                <a:cxn ang="0">
                  <a:pos x="343" y="541"/>
                </a:cxn>
                <a:cxn ang="0">
                  <a:pos x="270" y="491"/>
                </a:cxn>
                <a:cxn ang="0">
                  <a:pos x="201" y="443"/>
                </a:cxn>
                <a:cxn ang="0">
                  <a:pos x="158" y="409"/>
                </a:cxn>
                <a:cxn ang="0">
                  <a:pos x="114" y="323"/>
                </a:cxn>
                <a:cxn ang="0">
                  <a:pos x="93" y="289"/>
                </a:cxn>
                <a:cxn ang="0">
                  <a:pos x="92" y="255"/>
                </a:cxn>
                <a:cxn ang="0">
                  <a:pos x="75" y="191"/>
                </a:cxn>
                <a:cxn ang="0">
                  <a:pos x="54" y="104"/>
                </a:cxn>
                <a:cxn ang="0">
                  <a:pos x="111" y="102"/>
                </a:cxn>
                <a:cxn ang="0">
                  <a:pos x="200" y="149"/>
                </a:cxn>
              </a:cxnLst>
              <a:rect l="0" t="0" r="r" b="b"/>
              <a:pathLst>
                <a:path w="1743" h="584">
                  <a:moveTo>
                    <a:pt x="1666" y="240"/>
                  </a:moveTo>
                  <a:cubicBezTo>
                    <a:pt x="1666" y="240"/>
                    <a:pt x="1665" y="241"/>
                    <a:pt x="1665" y="241"/>
                  </a:cubicBezTo>
                  <a:cubicBezTo>
                    <a:pt x="1665" y="243"/>
                    <a:pt x="1667" y="244"/>
                    <a:pt x="1668" y="244"/>
                  </a:cubicBezTo>
                  <a:cubicBezTo>
                    <a:pt x="1672" y="244"/>
                    <a:pt x="1672" y="244"/>
                    <a:pt x="1672" y="244"/>
                  </a:cubicBezTo>
                  <a:cubicBezTo>
                    <a:pt x="1674" y="244"/>
                    <a:pt x="1675" y="246"/>
                    <a:pt x="1677" y="246"/>
                  </a:cubicBezTo>
                  <a:cubicBezTo>
                    <a:pt x="1679" y="246"/>
                    <a:pt x="1679" y="246"/>
                    <a:pt x="1679" y="246"/>
                  </a:cubicBezTo>
                  <a:cubicBezTo>
                    <a:pt x="1680" y="245"/>
                    <a:pt x="1680" y="244"/>
                    <a:pt x="1679" y="243"/>
                  </a:cubicBezTo>
                  <a:cubicBezTo>
                    <a:pt x="1678" y="243"/>
                    <a:pt x="1678" y="243"/>
                    <a:pt x="1677" y="243"/>
                  </a:cubicBezTo>
                  <a:cubicBezTo>
                    <a:pt x="1675" y="242"/>
                    <a:pt x="1676" y="239"/>
                    <a:pt x="1674" y="239"/>
                  </a:cubicBezTo>
                  <a:cubicBezTo>
                    <a:pt x="1673" y="238"/>
                    <a:pt x="1672" y="239"/>
                    <a:pt x="1671" y="240"/>
                  </a:cubicBezTo>
                  <a:cubicBezTo>
                    <a:pt x="1669" y="240"/>
                    <a:pt x="1668" y="241"/>
                    <a:pt x="1666" y="240"/>
                  </a:cubicBezTo>
                  <a:close/>
                  <a:moveTo>
                    <a:pt x="1569" y="30"/>
                  </a:moveTo>
                  <a:cubicBezTo>
                    <a:pt x="1568" y="30"/>
                    <a:pt x="1568" y="30"/>
                    <a:pt x="1567" y="30"/>
                  </a:cubicBezTo>
                  <a:cubicBezTo>
                    <a:pt x="1565" y="30"/>
                    <a:pt x="1564" y="30"/>
                    <a:pt x="1563" y="31"/>
                  </a:cubicBezTo>
                  <a:cubicBezTo>
                    <a:pt x="1565" y="33"/>
                    <a:pt x="1567" y="34"/>
                    <a:pt x="1569" y="34"/>
                  </a:cubicBezTo>
                  <a:cubicBezTo>
                    <a:pt x="1570" y="34"/>
                    <a:pt x="1570" y="33"/>
                    <a:pt x="1570" y="33"/>
                  </a:cubicBezTo>
                  <a:cubicBezTo>
                    <a:pt x="1570" y="32"/>
                    <a:pt x="1570" y="32"/>
                    <a:pt x="1570" y="32"/>
                  </a:cubicBezTo>
                  <a:cubicBezTo>
                    <a:pt x="1569" y="30"/>
                    <a:pt x="1569" y="30"/>
                    <a:pt x="1569" y="30"/>
                  </a:cubicBezTo>
                  <a:close/>
                  <a:moveTo>
                    <a:pt x="1041" y="418"/>
                  </a:moveTo>
                  <a:cubicBezTo>
                    <a:pt x="1035" y="419"/>
                    <a:pt x="1036" y="427"/>
                    <a:pt x="1036" y="434"/>
                  </a:cubicBezTo>
                  <a:cubicBezTo>
                    <a:pt x="1036" y="439"/>
                    <a:pt x="1035" y="445"/>
                    <a:pt x="1040" y="445"/>
                  </a:cubicBezTo>
                  <a:cubicBezTo>
                    <a:pt x="1041" y="445"/>
                    <a:pt x="1041" y="444"/>
                    <a:pt x="1041" y="444"/>
                  </a:cubicBezTo>
                  <a:cubicBezTo>
                    <a:pt x="1042" y="442"/>
                    <a:pt x="1043" y="440"/>
                    <a:pt x="1043" y="438"/>
                  </a:cubicBezTo>
                  <a:cubicBezTo>
                    <a:pt x="1043" y="434"/>
                    <a:pt x="1044" y="432"/>
                    <a:pt x="1044" y="428"/>
                  </a:cubicBezTo>
                  <a:cubicBezTo>
                    <a:pt x="1044" y="424"/>
                    <a:pt x="1045" y="419"/>
                    <a:pt x="1041" y="418"/>
                  </a:cubicBezTo>
                  <a:close/>
                  <a:moveTo>
                    <a:pt x="1573" y="59"/>
                  </a:moveTo>
                  <a:cubicBezTo>
                    <a:pt x="1573" y="61"/>
                    <a:pt x="1575" y="61"/>
                    <a:pt x="1575" y="63"/>
                  </a:cubicBezTo>
                  <a:cubicBezTo>
                    <a:pt x="1575" y="65"/>
                    <a:pt x="1572" y="65"/>
                    <a:pt x="1572" y="67"/>
                  </a:cubicBezTo>
                  <a:cubicBezTo>
                    <a:pt x="1572" y="68"/>
                    <a:pt x="1574" y="68"/>
                    <a:pt x="1575" y="69"/>
                  </a:cubicBezTo>
                  <a:cubicBezTo>
                    <a:pt x="1576" y="69"/>
                    <a:pt x="1577" y="71"/>
                    <a:pt x="1579" y="71"/>
                  </a:cubicBezTo>
                  <a:cubicBezTo>
                    <a:pt x="1581" y="71"/>
                    <a:pt x="1583" y="70"/>
                    <a:pt x="1585" y="69"/>
                  </a:cubicBezTo>
                  <a:cubicBezTo>
                    <a:pt x="1585" y="69"/>
                    <a:pt x="1586" y="69"/>
                    <a:pt x="1587" y="68"/>
                  </a:cubicBezTo>
                  <a:cubicBezTo>
                    <a:pt x="1588" y="67"/>
                    <a:pt x="1588" y="65"/>
                    <a:pt x="1588" y="63"/>
                  </a:cubicBezTo>
                  <a:cubicBezTo>
                    <a:pt x="1588" y="59"/>
                    <a:pt x="1583" y="57"/>
                    <a:pt x="1579" y="57"/>
                  </a:cubicBezTo>
                  <a:cubicBezTo>
                    <a:pt x="1577" y="57"/>
                    <a:pt x="1573" y="56"/>
                    <a:pt x="1573" y="59"/>
                  </a:cubicBezTo>
                  <a:close/>
                  <a:moveTo>
                    <a:pt x="1546" y="12"/>
                  </a:moveTo>
                  <a:cubicBezTo>
                    <a:pt x="1545" y="12"/>
                    <a:pt x="1544" y="12"/>
                    <a:pt x="1544" y="11"/>
                  </a:cubicBezTo>
                  <a:cubicBezTo>
                    <a:pt x="1543" y="12"/>
                    <a:pt x="1543" y="13"/>
                    <a:pt x="1543" y="14"/>
                  </a:cubicBezTo>
                  <a:cubicBezTo>
                    <a:pt x="1543" y="18"/>
                    <a:pt x="1545" y="20"/>
                    <a:pt x="1545" y="24"/>
                  </a:cubicBezTo>
                  <a:cubicBezTo>
                    <a:pt x="1546" y="25"/>
                    <a:pt x="1546" y="25"/>
                    <a:pt x="1546" y="25"/>
                  </a:cubicBezTo>
                  <a:cubicBezTo>
                    <a:pt x="1548" y="25"/>
                    <a:pt x="1548" y="21"/>
                    <a:pt x="1550" y="21"/>
                  </a:cubicBezTo>
                  <a:cubicBezTo>
                    <a:pt x="1551" y="21"/>
                    <a:pt x="1551" y="22"/>
                    <a:pt x="1552" y="22"/>
                  </a:cubicBezTo>
                  <a:cubicBezTo>
                    <a:pt x="1554" y="22"/>
                    <a:pt x="1554" y="20"/>
                    <a:pt x="1556" y="20"/>
                  </a:cubicBezTo>
                  <a:cubicBezTo>
                    <a:pt x="1559" y="19"/>
                    <a:pt x="1563" y="18"/>
                    <a:pt x="1563" y="15"/>
                  </a:cubicBezTo>
                  <a:cubicBezTo>
                    <a:pt x="1563" y="14"/>
                    <a:pt x="1562" y="13"/>
                    <a:pt x="1562" y="11"/>
                  </a:cubicBezTo>
                  <a:cubicBezTo>
                    <a:pt x="1562" y="10"/>
                    <a:pt x="1563" y="9"/>
                    <a:pt x="1563" y="7"/>
                  </a:cubicBezTo>
                  <a:cubicBezTo>
                    <a:pt x="1563" y="6"/>
                    <a:pt x="1563" y="5"/>
                    <a:pt x="1563" y="3"/>
                  </a:cubicBezTo>
                  <a:cubicBezTo>
                    <a:pt x="1563" y="3"/>
                    <a:pt x="1562" y="3"/>
                    <a:pt x="1562" y="3"/>
                  </a:cubicBezTo>
                  <a:cubicBezTo>
                    <a:pt x="1560" y="3"/>
                    <a:pt x="1560" y="4"/>
                    <a:pt x="1559" y="5"/>
                  </a:cubicBezTo>
                  <a:cubicBezTo>
                    <a:pt x="1556" y="6"/>
                    <a:pt x="1555" y="6"/>
                    <a:pt x="1553" y="7"/>
                  </a:cubicBezTo>
                  <a:cubicBezTo>
                    <a:pt x="1550" y="9"/>
                    <a:pt x="1549" y="12"/>
                    <a:pt x="1546" y="12"/>
                  </a:cubicBezTo>
                  <a:close/>
                  <a:moveTo>
                    <a:pt x="1528" y="11"/>
                  </a:moveTo>
                  <a:cubicBezTo>
                    <a:pt x="1528" y="12"/>
                    <a:pt x="1528" y="12"/>
                    <a:pt x="1528" y="13"/>
                  </a:cubicBezTo>
                  <a:cubicBezTo>
                    <a:pt x="1529" y="16"/>
                    <a:pt x="1529" y="16"/>
                    <a:pt x="1529" y="16"/>
                  </a:cubicBezTo>
                  <a:cubicBezTo>
                    <a:pt x="1531" y="16"/>
                    <a:pt x="1532" y="15"/>
                    <a:pt x="1535" y="14"/>
                  </a:cubicBezTo>
                  <a:cubicBezTo>
                    <a:pt x="1536" y="14"/>
                    <a:pt x="1535" y="13"/>
                    <a:pt x="1536" y="12"/>
                  </a:cubicBezTo>
                  <a:cubicBezTo>
                    <a:pt x="1538" y="11"/>
                    <a:pt x="1540" y="10"/>
                    <a:pt x="1540" y="8"/>
                  </a:cubicBezTo>
                  <a:cubicBezTo>
                    <a:pt x="1540" y="0"/>
                    <a:pt x="1531" y="11"/>
                    <a:pt x="1528" y="11"/>
                  </a:cubicBezTo>
                  <a:close/>
                  <a:moveTo>
                    <a:pt x="1286" y="252"/>
                  </a:moveTo>
                  <a:cubicBezTo>
                    <a:pt x="1291" y="260"/>
                    <a:pt x="1298" y="261"/>
                    <a:pt x="1304" y="269"/>
                  </a:cubicBezTo>
                  <a:cubicBezTo>
                    <a:pt x="1307" y="272"/>
                    <a:pt x="1308" y="274"/>
                    <a:pt x="1311" y="278"/>
                  </a:cubicBezTo>
                  <a:cubicBezTo>
                    <a:pt x="1314" y="282"/>
                    <a:pt x="1317" y="283"/>
                    <a:pt x="1322" y="286"/>
                  </a:cubicBezTo>
                  <a:cubicBezTo>
                    <a:pt x="1328" y="290"/>
                    <a:pt x="1331" y="295"/>
                    <a:pt x="1338" y="295"/>
                  </a:cubicBezTo>
                  <a:cubicBezTo>
                    <a:pt x="1342" y="295"/>
                    <a:pt x="1344" y="292"/>
                    <a:pt x="1347" y="289"/>
                  </a:cubicBezTo>
                  <a:cubicBezTo>
                    <a:pt x="1349" y="287"/>
                    <a:pt x="1351" y="285"/>
                    <a:pt x="1351" y="282"/>
                  </a:cubicBezTo>
                  <a:cubicBezTo>
                    <a:pt x="1351" y="278"/>
                    <a:pt x="1351" y="275"/>
                    <a:pt x="1351" y="271"/>
                  </a:cubicBezTo>
                  <a:cubicBezTo>
                    <a:pt x="1346" y="247"/>
                    <a:pt x="1346" y="247"/>
                    <a:pt x="1346" y="247"/>
                  </a:cubicBezTo>
                  <a:cubicBezTo>
                    <a:pt x="1346" y="241"/>
                    <a:pt x="1348" y="235"/>
                    <a:pt x="1354" y="235"/>
                  </a:cubicBezTo>
                  <a:cubicBezTo>
                    <a:pt x="1362" y="235"/>
                    <a:pt x="1362" y="235"/>
                    <a:pt x="1362" y="235"/>
                  </a:cubicBezTo>
                  <a:cubicBezTo>
                    <a:pt x="1368" y="240"/>
                    <a:pt x="1368" y="246"/>
                    <a:pt x="1368" y="254"/>
                  </a:cubicBezTo>
                  <a:cubicBezTo>
                    <a:pt x="1368" y="263"/>
                    <a:pt x="1368" y="263"/>
                    <a:pt x="1368" y="263"/>
                  </a:cubicBezTo>
                  <a:cubicBezTo>
                    <a:pt x="1368" y="272"/>
                    <a:pt x="1374" y="281"/>
                    <a:pt x="1383" y="281"/>
                  </a:cubicBezTo>
                  <a:cubicBezTo>
                    <a:pt x="1385" y="281"/>
                    <a:pt x="1386" y="280"/>
                    <a:pt x="1388" y="280"/>
                  </a:cubicBezTo>
                  <a:cubicBezTo>
                    <a:pt x="1388" y="273"/>
                    <a:pt x="1388" y="273"/>
                    <a:pt x="1388" y="273"/>
                  </a:cubicBezTo>
                  <a:cubicBezTo>
                    <a:pt x="1388" y="270"/>
                    <a:pt x="1385" y="269"/>
                    <a:pt x="1384" y="266"/>
                  </a:cubicBezTo>
                  <a:cubicBezTo>
                    <a:pt x="1383" y="263"/>
                    <a:pt x="1383" y="260"/>
                    <a:pt x="1382" y="257"/>
                  </a:cubicBezTo>
                  <a:cubicBezTo>
                    <a:pt x="1382" y="250"/>
                    <a:pt x="1382" y="245"/>
                    <a:pt x="1382" y="238"/>
                  </a:cubicBezTo>
                  <a:cubicBezTo>
                    <a:pt x="1382" y="230"/>
                    <a:pt x="1384" y="225"/>
                    <a:pt x="1385" y="217"/>
                  </a:cubicBezTo>
                  <a:cubicBezTo>
                    <a:pt x="1385" y="217"/>
                    <a:pt x="1385" y="217"/>
                    <a:pt x="1385" y="217"/>
                  </a:cubicBezTo>
                  <a:cubicBezTo>
                    <a:pt x="1385" y="217"/>
                    <a:pt x="1386" y="218"/>
                    <a:pt x="1387" y="218"/>
                  </a:cubicBezTo>
                  <a:cubicBezTo>
                    <a:pt x="1387" y="220"/>
                    <a:pt x="1387" y="222"/>
                    <a:pt x="1388" y="224"/>
                  </a:cubicBezTo>
                  <a:cubicBezTo>
                    <a:pt x="1388" y="226"/>
                    <a:pt x="1389" y="227"/>
                    <a:pt x="1390" y="227"/>
                  </a:cubicBezTo>
                  <a:cubicBezTo>
                    <a:pt x="1391" y="227"/>
                    <a:pt x="1391" y="226"/>
                    <a:pt x="1392" y="225"/>
                  </a:cubicBezTo>
                  <a:cubicBezTo>
                    <a:pt x="1393" y="223"/>
                    <a:pt x="1394" y="223"/>
                    <a:pt x="1395" y="221"/>
                  </a:cubicBezTo>
                  <a:cubicBezTo>
                    <a:pt x="1397" y="219"/>
                    <a:pt x="1399" y="218"/>
                    <a:pt x="1401" y="217"/>
                  </a:cubicBezTo>
                  <a:cubicBezTo>
                    <a:pt x="1404" y="215"/>
                    <a:pt x="1404" y="213"/>
                    <a:pt x="1407" y="211"/>
                  </a:cubicBezTo>
                  <a:cubicBezTo>
                    <a:pt x="1410" y="210"/>
                    <a:pt x="1409" y="206"/>
                    <a:pt x="1410" y="203"/>
                  </a:cubicBezTo>
                  <a:cubicBezTo>
                    <a:pt x="1411" y="199"/>
                    <a:pt x="1417" y="201"/>
                    <a:pt x="1417" y="197"/>
                  </a:cubicBezTo>
                  <a:cubicBezTo>
                    <a:pt x="1417" y="196"/>
                    <a:pt x="1417" y="196"/>
                    <a:pt x="1417" y="195"/>
                  </a:cubicBezTo>
                  <a:cubicBezTo>
                    <a:pt x="1414" y="195"/>
                    <a:pt x="1414" y="195"/>
                    <a:pt x="1414" y="195"/>
                  </a:cubicBezTo>
                  <a:cubicBezTo>
                    <a:pt x="1413" y="195"/>
                    <a:pt x="1413" y="196"/>
                    <a:pt x="1412" y="196"/>
                  </a:cubicBezTo>
                  <a:cubicBezTo>
                    <a:pt x="1410" y="196"/>
                    <a:pt x="1408" y="196"/>
                    <a:pt x="1406" y="196"/>
                  </a:cubicBezTo>
                  <a:cubicBezTo>
                    <a:pt x="1400" y="196"/>
                    <a:pt x="1397" y="191"/>
                    <a:pt x="1397" y="185"/>
                  </a:cubicBezTo>
                  <a:cubicBezTo>
                    <a:pt x="1397" y="180"/>
                    <a:pt x="1399" y="177"/>
                    <a:pt x="1403" y="173"/>
                  </a:cubicBezTo>
                  <a:cubicBezTo>
                    <a:pt x="1404" y="171"/>
                    <a:pt x="1406" y="170"/>
                    <a:pt x="1407" y="168"/>
                  </a:cubicBezTo>
                  <a:cubicBezTo>
                    <a:pt x="1409" y="166"/>
                    <a:pt x="1411" y="164"/>
                    <a:pt x="1414" y="164"/>
                  </a:cubicBezTo>
                  <a:cubicBezTo>
                    <a:pt x="1416" y="164"/>
                    <a:pt x="1417" y="165"/>
                    <a:pt x="1419" y="165"/>
                  </a:cubicBezTo>
                  <a:cubicBezTo>
                    <a:pt x="1420" y="166"/>
                    <a:pt x="1422" y="168"/>
                    <a:pt x="1424" y="168"/>
                  </a:cubicBezTo>
                  <a:cubicBezTo>
                    <a:pt x="1429" y="168"/>
                    <a:pt x="1432" y="168"/>
                    <a:pt x="1436" y="166"/>
                  </a:cubicBezTo>
                  <a:cubicBezTo>
                    <a:pt x="1439" y="165"/>
                    <a:pt x="1438" y="162"/>
                    <a:pt x="1440" y="160"/>
                  </a:cubicBezTo>
                  <a:cubicBezTo>
                    <a:pt x="1443" y="156"/>
                    <a:pt x="1443" y="153"/>
                    <a:pt x="1444" y="148"/>
                  </a:cubicBezTo>
                  <a:cubicBezTo>
                    <a:pt x="1445" y="144"/>
                    <a:pt x="1447" y="143"/>
                    <a:pt x="1450" y="140"/>
                  </a:cubicBezTo>
                  <a:cubicBezTo>
                    <a:pt x="1451" y="139"/>
                    <a:pt x="1451" y="138"/>
                    <a:pt x="1451" y="137"/>
                  </a:cubicBezTo>
                  <a:cubicBezTo>
                    <a:pt x="1451" y="136"/>
                    <a:pt x="1453" y="136"/>
                    <a:pt x="1454" y="134"/>
                  </a:cubicBezTo>
                  <a:cubicBezTo>
                    <a:pt x="1456" y="132"/>
                    <a:pt x="1455" y="129"/>
                    <a:pt x="1458" y="127"/>
                  </a:cubicBezTo>
                  <a:cubicBezTo>
                    <a:pt x="1459" y="126"/>
                    <a:pt x="1460" y="125"/>
                    <a:pt x="1462" y="124"/>
                  </a:cubicBezTo>
                  <a:cubicBezTo>
                    <a:pt x="1463" y="123"/>
                    <a:pt x="1465" y="123"/>
                    <a:pt x="1465" y="122"/>
                  </a:cubicBezTo>
                  <a:cubicBezTo>
                    <a:pt x="1465" y="120"/>
                    <a:pt x="1462" y="120"/>
                    <a:pt x="1462" y="118"/>
                  </a:cubicBezTo>
                  <a:cubicBezTo>
                    <a:pt x="1462" y="116"/>
                    <a:pt x="1464" y="116"/>
                    <a:pt x="1464" y="115"/>
                  </a:cubicBezTo>
                  <a:cubicBezTo>
                    <a:pt x="1466" y="112"/>
                    <a:pt x="1467" y="111"/>
                    <a:pt x="1468" y="108"/>
                  </a:cubicBezTo>
                  <a:cubicBezTo>
                    <a:pt x="1472" y="103"/>
                    <a:pt x="1475" y="98"/>
                    <a:pt x="1482" y="98"/>
                  </a:cubicBezTo>
                  <a:cubicBezTo>
                    <a:pt x="1482" y="96"/>
                    <a:pt x="1482" y="96"/>
                    <a:pt x="1482" y="96"/>
                  </a:cubicBezTo>
                  <a:cubicBezTo>
                    <a:pt x="1482" y="96"/>
                    <a:pt x="1481" y="96"/>
                    <a:pt x="1481" y="95"/>
                  </a:cubicBezTo>
                  <a:cubicBezTo>
                    <a:pt x="1482" y="93"/>
                    <a:pt x="1484" y="93"/>
                    <a:pt x="1486" y="92"/>
                  </a:cubicBezTo>
                  <a:cubicBezTo>
                    <a:pt x="1493" y="88"/>
                    <a:pt x="1498" y="85"/>
                    <a:pt x="1500" y="76"/>
                  </a:cubicBezTo>
                  <a:cubicBezTo>
                    <a:pt x="1501" y="73"/>
                    <a:pt x="1502" y="71"/>
                    <a:pt x="1505" y="70"/>
                  </a:cubicBezTo>
                  <a:cubicBezTo>
                    <a:pt x="1506" y="70"/>
                    <a:pt x="1507" y="70"/>
                    <a:pt x="1508" y="69"/>
                  </a:cubicBezTo>
                  <a:cubicBezTo>
                    <a:pt x="1509" y="69"/>
                    <a:pt x="1509" y="68"/>
                    <a:pt x="1509" y="67"/>
                  </a:cubicBezTo>
                  <a:cubicBezTo>
                    <a:pt x="1510" y="62"/>
                    <a:pt x="1511" y="59"/>
                    <a:pt x="1511" y="54"/>
                  </a:cubicBezTo>
                  <a:cubicBezTo>
                    <a:pt x="1511" y="48"/>
                    <a:pt x="1511" y="48"/>
                    <a:pt x="1511" y="48"/>
                  </a:cubicBezTo>
                  <a:cubicBezTo>
                    <a:pt x="1511" y="47"/>
                    <a:pt x="1512" y="47"/>
                    <a:pt x="1513" y="46"/>
                  </a:cubicBezTo>
                  <a:cubicBezTo>
                    <a:pt x="1515" y="43"/>
                    <a:pt x="1517" y="42"/>
                    <a:pt x="1517" y="38"/>
                  </a:cubicBezTo>
                  <a:cubicBezTo>
                    <a:pt x="1517" y="36"/>
                    <a:pt x="1516" y="35"/>
                    <a:pt x="1517" y="33"/>
                  </a:cubicBezTo>
                  <a:cubicBezTo>
                    <a:pt x="1520" y="34"/>
                    <a:pt x="1521" y="36"/>
                    <a:pt x="1524" y="39"/>
                  </a:cubicBezTo>
                  <a:cubicBezTo>
                    <a:pt x="1525" y="40"/>
                    <a:pt x="1527" y="40"/>
                    <a:pt x="1527" y="42"/>
                  </a:cubicBezTo>
                  <a:cubicBezTo>
                    <a:pt x="1527" y="44"/>
                    <a:pt x="1525" y="45"/>
                    <a:pt x="1525" y="47"/>
                  </a:cubicBezTo>
                  <a:cubicBezTo>
                    <a:pt x="1527" y="47"/>
                    <a:pt x="1529" y="47"/>
                    <a:pt x="1529" y="49"/>
                  </a:cubicBezTo>
                  <a:cubicBezTo>
                    <a:pt x="1529" y="55"/>
                    <a:pt x="1527" y="58"/>
                    <a:pt x="1525" y="63"/>
                  </a:cubicBezTo>
                  <a:cubicBezTo>
                    <a:pt x="1523" y="65"/>
                    <a:pt x="1521" y="66"/>
                    <a:pt x="1521" y="69"/>
                  </a:cubicBezTo>
                  <a:cubicBezTo>
                    <a:pt x="1521" y="72"/>
                    <a:pt x="1523" y="74"/>
                    <a:pt x="1526" y="74"/>
                  </a:cubicBezTo>
                  <a:cubicBezTo>
                    <a:pt x="1529" y="74"/>
                    <a:pt x="1528" y="70"/>
                    <a:pt x="1529" y="67"/>
                  </a:cubicBezTo>
                  <a:cubicBezTo>
                    <a:pt x="1530" y="64"/>
                    <a:pt x="1532" y="63"/>
                    <a:pt x="1533" y="60"/>
                  </a:cubicBezTo>
                  <a:cubicBezTo>
                    <a:pt x="1535" y="56"/>
                    <a:pt x="1537" y="54"/>
                    <a:pt x="1540" y="52"/>
                  </a:cubicBezTo>
                  <a:cubicBezTo>
                    <a:pt x="1542" y="50"/>
                    <a:pt x="1546" y="51"/>
                    <a:pt x="1546" y="48"/>
                  </a:cubicBezTo>
                  <a:cubicBezTo>
                    <a:pt x="1546" y="46"/>
                    <a:pt x="1544" y="46"/>
                    <a:pt x="1544" y="44"/>
                  </a:cubicBezTo>
                  <a:cubicBezTo>
                    <a:pt x="1544" y="43"/>
                    <a:pt x="1545" y="43"/>
                    <a:pt x="1545" y="42"/>
                  </a:cubicBezTo>
                  <a:cubicBezTo>
                    <a:pt x="1546" y="40"/>
                    <a:pt x="1545" y="39"/>
                    <a:pt x="1546" y="37"/>
                  </a:cubicBezTo>
                  <a:cubicBezTo>
                    <a:pt x="1547" y="37"/>
                    <a:pt x="1549" y="37"/>
                    <a:pt x="1550" y="37"/>
                  </a:cubicBezTo>
                  <a:cubicBezTo>
                    <a:pt x="1556" y="37"/>
                    <a:pt x="1556" y="37"/>
                    <a:pt x="1556" y="37"/>
                  </a:cubicBezTo>
                  <a:cubicBezTo>
                    <a:pt x="1559" y="39"/>
                    <a:pt x="1563" y="40"/>
                    <a:pt x="1563" y="45"/>
                  </a:cubicBezTo>
                  <a:cubicBezTo>
                    <a:pt x="1563" y="46"/>
                    <a:pt x="1563" y="48"/>
                    <a:pt x="1563" y="49"/>
                  </a:cubicBezTo>
                  <a:cubicBezTo>
                    <a:pt x="1562" y="52"/>
                    <a:pt x="1559" y="53"/>
                    <a:pt x="1559" y="55"/>
                  </a:cubicBezTo>
                  <a:cubicBezTo>
                    <a:pt x="1559" y="58"/>
                    <a:pt x="1559" y="61"/>
                    <a:pt x="1562" y="63"/>
                  </a:cubicBezTo>
                  <a:cubicBezTo>
                    <a:pt x="1563" y="64"/>
                    <a:pt x="1564" y="65"/>
                    <a:pt x="1566" y="65"/>
                  </a:cubicBezTo>
                  <a:cubicBezTo>
                    <a:pt x="1567" y="66"/>
                    <a:pt x="1569" y="64"/>
                    <a:pt x="1569" y="66"/>
                  </a:cubicBezTo>
                  <a:cubicBezTo>
                    <a:pt x="1570" y="66"/>
                    <a:pt x="1569" y="67"/>
                    <a:pt x="1569" y="67"/>
                  </a:cubicBezTo>
                  <a:cubicBezTo>
                    <a:pt x="1570" y="70"/>
                    <a:pt x="1571" y="72"/>
                    <a:pt x="1573" y="73"/>
                  </a:cubicBezTo>
                  <a:cubicBezTo>
                    <a:pt x="1575" y="75"/>
                    <a:pt x="1577" y="76"/>
                    <a:pt x="1580" y="76"/>
                  </a:cubicBezTo>
                  <a:cubicBezTo>
                    <a:pt x="1585" y="76"/>
                    <a:pt x="1589" y="74"/>
                    <a:pt x="1594" y="72"/>
                  </a:cubicBezTo>
                  <a:cubicBezTo>
                    <a:pt x="1594" y="73"/>
                    <a:pt x="1594" y="74"/>
                    <a:pt x="1594" y="75"/>
                  </a:cubicBezTo>
                  <a:cubicBezTo>
                    <a:pt x="1595" y="77"/>
                    <a:pt x="1596" y="76"/>
                    <a:pt x="1597" y="77"/>
                  </a:cubicBezTo>
                  <a:cubicBezTo>
                    <a:pt x="1598" y="78"/>
                    <a:pt x="1599" y="79"/>
                    <a:pt x="1599" y="81"/>
                  </a:cubicBezTo>
                  <a:cubicBezTo>
                    <a:pt x="1599" y="82"/>
                    <a:pt x="1599" y="83"/>
                    <a:pt x="1598" y="84"/>
                  </a:cubicBezTo>
                  <a:cubicBezTo>
                    <a:pt x="1600" y="85"/>
                    <a:pt x="1600" y="85"/>
                    <a:pt x="1600" y="85"/>
                  </a:cubicBezTo>
                  <a:cubicBezTo>
                    <a:pt x="1601" y="85"/>
                    <a:pt x="1601" y="84"/>
                    <a:pt x="1602" y="84"/>
                  </a:cubicBezTo>
                  <a:cubicBezTo>
                    <a:pt x="1606" y="84"/>
                    <a:pt x="1607" y="89"/>
                    <a:pt x="1607" y="93"/>
                  </a:cubicBezTo>
                  <a:cubicBezTo>
                    <a:pt x="1607" y="97"/>
                    <a:pt x="1606" y="100"/>
                    <a:pt x="1605" y="104"/>
                  </a:cubicBezTo>
                  <a:cubicBezTo>
                    <a:pt x="1604" y="104"/>
                    <a:pt x="1604" y="104"/>
                    <a:pt x="1604" y="104"/>
                  </a:cubicBezTo>
                  <a:cubicBezTo>
                    <a:pt x="1603" y="103"/>
                    <a:pt x="1603" y="103"/>
                    <a:pt x="1603" y="102"/>
                  </a:cubicBezTo>
                  <a:cubicBezTo>
                    <a:pt x="1599" y="102"/>
                    <a:pt x="1599" y="102"/>
                    <a:pt x="1599" y="102"/>
                  </a:cubicBezTo>
                  <a:cubicBezTo>
                    <a:pt x="1599" y="104"/>
                    <a:pt x="1598" y="105"/>
                    <a:pt x="1598" y="107"/>
                  </a:cubicBezTo>
                  <a:cubicBezTo>
                    <a:pt x="1598" y="110"/>
                    <a:pt x="1600" y="112"/>
                    <a:pt x="1600" y="115"/>
                  </a:cubicBezTo>
                  <a:cubicBezTo>
                    <a:pt x="1600" y="119"/>
                    <a:pt x="1596" y="120"/>
                    <a:pt x="1595" y="124"/>
                  </a:cubicBezTo>
                  <a:cubicBezTo>
                    <a:pt x="1597" y="124"/>
                    <a:pt x="1597" y="124"/>
                    <a:pt x="1599" y="124"/>
                  </a:cubicBezTo>
                  <a:cubicBezTo>
                    <a:pt x="1599" y="125"/>
                    <a:pt x="1599" y="125"/>
                    <a:pt x="1599" y="125"/>
                  </a:cubicBezTo>
                  <a:cubicBezTo>
                    <a:pt x="1599" y="126"/>
                    <a:pt x="1598" y="126"/>
                    <a:pt x="1598" y="127"/>
                  </a:cubicBezTo>
                  <a:cubicBezTo>
                    <a:pt x="1597" y="129"/>
                    <a:pt x="1597" y="131"/>
                    <a:pt x="1595" y="134"/>
                  </a:cubicBezTo>
                  <a:cubicBezTo>
                    <a:pt x="1596" y="134"/>
                    <a:pt x="1596" y="134"/>
                    <a:pt x="1597" y="134"/>
                  </a:cubicBezTo>
                  <a:cubicBezTo>
                    <a:pt x="1599" y="134"/>
                    <a:pt x="1601" y="133"/>
                    <a:pt x="1603" y="133"/>
                  </a:cubicBezTo>
                  <a:cubicBezTo>
                    <a:pt x="1606" y="133"/>
                    <a:pt x="1607" y="134"/>
                    <a:pt x="1609" y="134"/>
                  </a:cubicBezTo>
                  <a:cubicBezTo>
                    <a:pt x="1611" y="134"/>
                    <a:pt x="1611" y="130"/>
                    <a:pt x="1613" y="130"/>
                  </a:cubicBezTo>
                  <a:cubicBezTo>
                    <a:pt x="1615" y="130"/>
                    <a:pt x="1616" y="131"/>
                    <a:pt x="1617" y="131"/>
                  </a:cubicBezTo>
                  <a:cubicBezTo>
                    <a:pt x="1619" y="131"/>
                    <a:pt x="1619" y="130"/>
                    <a:pt x="1621" y="129"/>
                  </a:cubicBezTo>
                  <a:cubicBezTo>
                    <a:pt x="1623" y="127"/>
                    <a:pt x="1625" y="126"/>
                    <a:pt x="1627" y="124"/>
                  </a:cubicBezTo>
                  <a:cubicBezTo>
                    <a:pt x="1629" y="122"/>
                    <a:pt x="1629" y="119"/>
                    <a:pt x="1632" y="119"/>
                  </a:cubicBezTo>
                  <a:cubicBezTo>
                    <a:pt x="1633" y="119"/>
                    <a:pt x="1633" y="121"/>
                    <a:pt x="1634" y="122"/>
                  </a:cubicBezTo>
                  <a:cubicBezTo>
                    <a:pt x="1635" y="124"/>
                    <a:pt x="1635" y="125"/>
                    <a:pt x="1637" y="127"/>
                  </a:cubicBezTo>
                  <a:cubicBezTo>
                    <a:pt x="1639" y="129"/>
                    <a:pt x="1640" y="130"/>
                    <a:pt x="1642" y="131"/>
                  </a:cubicBezTo>
                  <a:cubicBezTo>
                    <a:pt x="1643" y="131"/>
                    <a:pt x="1645" y="132"/>
                    <a:pt x="1645" y="134"/>
                  </a:cubicBezTo>
                  <a:cubicBezTo>
                    <a:pt x="1645" y="136"/>
                    <a:pt x="1643" y="137"/>
                    <a:pt x="1643" y="139"/>
                  </a:cubicBezTo>
                  <a:cubicBezTo>
                    <a:pt x="1642" y="140"/>
                    <a:pt x="1641" y="143"/>
                    <a:pt x="1640" y="143"/>
                  </a:cubicBezTo>
                  <a:cubicBezTo>
                    <a:pt x="1637" y="143"/>
                    <a:pt x="1636" y="139"/>
                    <a:pt x="1633" y="139"/>
                  </a:cubicBezTo>
                  <a:cubicBezTo>
                    <a:pt x="1630" y="139"/>
                    <a:pt x="1629" y="144"/>
                    <a:pt x="1626" y="144"/>
                  </a:cubicBezTo>
                  <a:cubicBezTo>
                    <a:pt x="1625" y="144"/>
                    <a:pt x="1624" y="143"/>
                    <a:pt x="1624" y="143"/>
                  </a:cubicBezTo>
                  <a:cubicBezTo>
                    <a:pt x="1623" y="143"/>
                    <a:pt x="1622" y="144"/>
                    <a:pt x="1621" y="144"/>
                  </a:cubicBezTo>
                  <a:cubicBezTo>
                    <a:pt x="1621" y="144"/>
                    <a:pt x="1621" y="145"/>
                    <a:pt x="1621" y="145"/>
                  </a:cubicBezTo>
                  <a:cubicBezTo>
                    <a:pt x="1621" y="146"/>
                    <a:pt x="1622" y="146"/>
                    <a:pt x="1623" y="146"/>
                  </a:cubicBezTo>
                  <a:cubicBezTo>
                    <a:pt x="1625" y="147"/>
                    <a:pt x="1625" y="148"/>
                    <a:pt x="1627" y="148"/>
                  </a:cubicBezTo>
                  <a:cubicBezTo>
                    <a:pt x="1630" y="149"/>
                    <a:pt x="1630" y="152"/>
                    <a:pt x="1632" y="154"/>
                  </a:cubicBezTo>
                  <a:cubicBezTo>
                    <a:pt x="1633" y="151"/>
                    <a:pt x="1633" y="147"/>
                    <a:pt x="1636" y="147"/>
                  </a:cubicBezTo>
                  <a:cubicBezTo>
                    <a:pt x="1637" y="147"/>
                    <a:pt x="1637" y="147"/>
                    <a:pt x="1637" y="148"/>
                  </a:cubicBezTo>
                  <a:cubicBezTo>
                    <a:pt x="1638" y="150"/>
                    <a:pt x="1639" y="152"/>
                    <a:pt x="1640" y="154"/>
                  </a:cubicBezTo>
                  <a:cubicBezTo>
                    <a:pt x="1643" y="152"/>
                    <a:pt x="1644" y="150"/>
                    <a:pt x="1644" y="146"/>
                  </a:cubicBezTo>
                  <a:cubicBezTo>
                    <a:pt x="1644" y="145"/>
                    <a:pt x="1644" y="144"/>
                    <a:pt x="1645" y="143"/>
                  </a:cubicBezTo>
                  <a:cubicBezTo>
                    <a:pt x="1645" y="142"/>
                    <a:pt x="1646" y="143"/>
                    <a:pt x="1647" y="142"/>
                  </a:cubicBezTo>
                  <a:cubicBezTo>
                    <a:pt x="1649" y="142"/>
                    <a:pt x="1649" y="140"/>
                    <a:pt x="1651" y="140"/>
                  </a:cubicBezTo>
                  <a:cubicBezTo>
                    <a:pt x="1653" y="140"/>
                    <a:pt x="1654" y="142"/>
                    <a:pt x="1656" y="143"/>
                  </a:cubicBezTo>
                  <a:cubicBezTo>
                    <a:pt x="1662" y="145"/>
                    <a:pt x="1665" y="147"/>
                    <a:pt x="1671" y="149"/>
                  </a:cubicBezTo>
                  <a:cubicBezTo>
                    <a:pt x="1678" y="151"/>
                    <a:pt x="1683" y="152"/>
                    <a:pt x="1690" y="157"/>
                  </a:cubicBezTo>
                  <a:cubicBezTo>
                    <a:pt x="1696" y="162"/>
                    <a:pt x="1697" y="167"/>
                    <a:pt x="1705" y="169"/>
                  </a:cubicBezTo>
                  <a:cubicBezTo>
                    <a:pt x="1706" y="169"/>
                    <a:pt x="1708" y="169"/>
                    <a:pt x="1709" y="169"/>
                  </a:cubicBezTo>
                  <a:cubicBezTo>
                    <a:pt x="1711" y="169"/>
                    <a:pt x="1711" y="172"/>
                    <a:pt x="1713" y="173"/>
                  </a:cubicBezTo>
                  <a:cubicBezTo>
                    <a:pt x="1715" y="175"/>
                    <a:pt x="1718" y="175"/>
                    <a:pt x="1721" y="175"/>
                  </a:cubicBezTo>
                  <a:cubicBezTo>
                    <a:pt x="1726" y="175"/>
                    <a:pt x="1726" y="175"/>
                    <a:pt x="1726" y="175"/>
                  </a:cubicBezTo>
                  <a:cubicBezTo>
                    <a:pt x="1729" y="175"/>
                    <a:pt x="1731" y="173"/>
                    <a:pt x="1734" y="173"/>
                  </a:cubicBezTo>
                  <a:cubicBezTo>
                    <a:pt x="1737" y="173"/>
                    <a:pt x="1739" y="173"/>
                    <a:pt x="1740" y="175"/>
                  </a:cubicBezTo>
                  <a:cubicBezTo>
                    <a:pt x="1741" y="177"/>
                    <a:pt x="1741" y="179"/>
                    <a:pt x="1741" y="182"/>
                  </a:cubicBezTo>
                  <a:cubicBezTo>
                    <a:pt x="1742" y="186"/>
                    <a:pt x="1742" y="189"/>
                    <a:pt x="1742" y="194"/>
                  </a:cubicBezTo>
                  <a:cubicBezTo>
                    <a:pt x="1742" y="197"/>
                    <a:pt x="1743" y="199"/>
                    <a:pt x="1741" y="201"/>
                  </a:cubicBezTo>
                  <a:cubicBezTo>
                    <a:pt x="1740" y="202"/>
                    <a:pt x="1738" y="202"/>
                    <a:pt x="1736" y="202"/>
                  </a:cubicBezTo>
                  <a:cubicBezTo>
                    <a:pt x="1733" y="203"/>
                    <a:pt x="1731" y="205"/>
                    <a:pt x="1728" y="205"/>
                  </a:cubicBezTo>
                  <a:cubicBezTo>
                    <a:pt x="1726" y="205"/>
                    <a:pt x="1725" y="204"/>
                    <a:pt x="1724" y="204"/>
                  </a:cubicBezTo>
                  <a:cubicBezTo>
                    <a:pt x="1721" y="205"/>
                    <a:pt x="1721" y="208"/>
                    <a:pt x="1719" y="209"/>
                  </a:cubicBezTo>
                  <a:cubicBezTo>
                    <a:pt x="1717" y="210"/>
                    <a:pt x="1715" y="210"/>
                    <a:pt x="1713" y="211"/>
                  </a:cubicBezTo>
                  <a:cubicBezTo>
                    <a:pt x="1708" y="214"/>
                    <a:pt x="1706" y="217"/>
                    <a:pt x="1701" y="217"/>
                  </a:cubicBezTo>
                  <a:cubicBezTo>
                    <a:pt x="1697" y="217"/>
                    <a:pt x="1697" y="217"/>
                    <a:pt x="1697" y="217"/>
                  </a:cubicBezTo>
                  <a:cubicBezTo>
                    <a:pt x="1695" y="217"/>
                    <a:pt x="1694" y="215"/>
                    <a:pt x="1692" y="215"/>
                  </a:cubicBezTo>
                  <a:cubicBezTo>
                    <a:pt x="1688" y="215"/>
                    <a:pt x="1687" y="217"/>
                    <a:pt x="1684" y="217"/>
                  </a:cubicBezTo>
                  <a:cubicBezTo>
                    <a:pt x="1682" y="217"/>
                    <a:pt x="1681" y="216"/>
                    <a:pt x="1680" y="216"/>
                  </a:cubicBezTo>
                  <a:cubicBezTo>
                    <a:pt x="1677" y="216"/>
                    <a:pt x="1676" y="218"/>
                    <a:pt x="1673" y="218"/>
                  </a:cubicBezTo>
                  <a:cubicBezTo>
                    <a:pt x="1672" y="218"/>
                    <a:pt x="1672" y="217"/>
                    <a:pt x="1672" y="215"/>
                  </a:cubicBezTo>
                  <a:cubicBezTo>
                    <a:pt x="1671" y="214"/>
                    <a:pt x="1671" y="214"/>
                    <a:pt x="1671" y="213"/>
                  </a:cubicBezTo>
                  <a:cubicBezTo>
                    <a:pt x="1670" y="211"/>
                    <a:pt x="1671" y="209"/>
                    <a:pt x="1670" y="208"/>
                  </a:cubicBezTo>
                  <a:cubicBezTo>
                    <a:pt x="1670" y="207"/>
                    <a:pt x="1669" y="207"/>
                    <a:pt x="1667" y="207"/>
                  </a:cubicBezTo>
                  <a:cubicBezTo>
                    <a:pt x="1665" y="207"/>
                    <a:pt x="1664" y="209"/>
                    <a:pt x="1661" y="210"/>
                  </a:cubicBezTo>
                  <a:cubicBezTo>
                    <a:pt x="1658" y="212"/>
                    <a:pt x="1656" y="212"/>
                    <a:pt x="1653" y="213"/>
                  </a:cubicBezTo>
                  <a:cubicBezTo>
                    <a:pt x="1651" y="214"/>
                    <a:pt x="1649" y="214"/>
                    <a:pt x="1648" y="216"/>
                  </a:cubicBezTo>
                  <a:cubicBezTo>
                    <a:pt x="1647" y="218"/>
                    <a:pt x="1647" y="219"/>
                    <a:pt x="1646" y="222"/>
                  </a:cubicBezTo>
                  <a:cubicBezTo>
                    <a:pt x="1645" y="223"/>
                    <a:pt x="1645" y="224"/>
                    <a:pt x="1644" y="225"/>
                  </a:cubicBezTo>
                  <a:cubicBezTo>
                    <a:pt x="1644" y="225"/>
                    <a:pt x="1643" y="225"/>
                    <a:pt x="1643" y="225"/>
                  </a:cubicBezTo>
                  <a:cubicBezTo>
                    <a:pt x="1643" y="228"/>
                    <a:pt x="1645" y="229"/>
                    <a:pt x="1647" y="231"/>
                  </a:cubicBezTo>
                  <a:cubicBezTo>
                    <a:pt x="1650" y="234"/>
                    <a:pt x="1651" y="235"/>
                    <a:pt x="1654" y="237"/>
                  </a:cubicBezTo>
                  <a:cubicBezTo>
                    <a:pt x="1659" y="241"/>
                    <a:pt x="1659" y="248"/>
                    <a:pt x="1665" y="248"/>
                  </a:cubicBezTo>
                  <a:cubicBezTo>
                    <a:pt x="1668" y="248"/>
                    <a:pt x="1670" y="247"/>
                    <a:pt x="1673" y="247"/>
                  </a:cubicBezTo>
                  <a:cubicBezTo>
                    <a:pt x="1675" y="247"/>
                    <a:pt x="1676" y="249"/>
                    <a:pt x="1676" y="250"/>
                  </a:cubicBezTo>
                  <a:cubicBezTo>
                    <a:pt x="1676" y="252"/>
                    <a:pt x="1674" y="253"/>
                    <a:pt x="1674" y="255"/>
                  </a:cubicBezTo>
                  <a:cubicBezTo>
                    <a:pt x="1674" y="257"/>
                    <a:pt x="1678" y="258"/>
                    <a:pt x="1681" y="258"/>
                  </a:cubicBezTo>
                  <a:cubicBezTo>
                    <a:pt x="1683" y="258"/>
                    <a:pt x="1684" y="257"/>
                    <a:pt x="1687" y="257"/>
                  </a:cubicBezTo>
                  <a:cubicBezTo>
                    <a:pt x="1688" y="257"/>
                    <a:pt x="1689" y="259"/>
                    <a:pt x="1689" y="260"/>
                  </a:cubicBezTo>
                  <a:cubicBezTo>
                    <a:pt x="1689" y="264"/>
                    <a:pt x="1684" y="264"/>
                    <a:pt x="1681" y="266"/>
                  </a:cubicBezTo>
                  <a:cubicBezTo>
                    <a:pt x="1678" y="268"/>
                    <a:pt x="1676" y="270"/>
                    <a:pt x="1673" y="270"/>
                  </a:cubicBezTo>
                  <a:cubicBezTo>
                    <a:pt x="1668" y="270"/>
                    <a:pt x="1665" y="270"/>
                    <a:pt x="1661" y="269"/>
                  </a:cubicBezTo>
                  <a:cubicBezTo>
                    <a:pt x="1637" y="278"/>
                    <a:pt x="1637" y="278"/>
                    <a:pt x="1637" y="278"/>
                  </a:cubicBezTo>
                  <a:cubicBezTo>
                    <a:pt x="1636" y="279"/>
                    <a:pt x="1634" y="278"/>
                    <a:pt x="1633" y="279"/>
                  </a:cubicBezTo>
                  <a:cubicBezTo>
                    <a:pt x="1630" y="281"/>
                    <a:pt x="1628" y="282"/>
                    <a:pt x="1625" y="282"/>
                  </a:cubicBezTo>
                  <a:cubicBezTo>
                    <a:pt x="1622" y="282"/>
                    <a:pt x="1620" y="282"/>
                    <a:pt x="1617" y="281"/>
                  </a:cubicBezTo>
                  <a:cubicBezTo>
                    <a:pt x="1615" y="281"/>
                    <a:pt x="1615" y="279"/>
                    <a:pt x="1614" y="279"/>
                  </a:cubicBezTo>
                  <a:cubicBezTo>
                    <a:pt x="1612" y="276"/>
                    <a:pt x="1612" y="271"/>
                    <a:pt x="1609" y="271"/>
                  </a:cubicBezTo>
                  <a:cubicBezTo>
                    <a:pt x="1607" y="271"/>
                    <a:pt x="1606" y="271"/>
                    <a:pt x="1605" y="271"/>
                  </a:cubicBezTo>
                  <a:cubicBezTo>
                    <a:pt x="1601" y="271"/>
                    <a:pt x="1601" y="266"/>
                    <a:pt x="1597" y="266"/>
                  </a:cubicBezTo>
                  <a:cubicBezTo>
                    <a:pt x="1595" y="266"/>
                    <a:pt x="1595" y="268"/>
                    <a:pt x="1595" y="270"/>
                  </a:cubicBezTo>
                  <a:cubicBezTo>
                    <a:pt x="1595" y="273"/>
                    <a:pt x="1600" y="274"/>
                    <a:pt x="1600" y="278"/>
                  </a:cubicBezTo>
                  <a:cubicBezTo>
                    <a:pt x="1600" y="280"/>
                    <a:pt x="1598" y="281"/>
                    <a:pt x="1597" y="282"/>
                  </a:cubicBezTo>
                  <a:cubicBezTo>
                    <a:pt x="1597" y="282"/>
                    <a:pt x="1597" y="282"/>
                    <a:pt x="1597" y="282"/>
                  </a:cubicBezTo>
                  <a:cubicBezTo>
                    <a:pt x="1589" y="277"/>
                    <a:pt x="1583" y="279"/>
                    <a:pt x="1574" y="277"/>
                  </a:cubicBezTo>
                  <a:cubicBezTo>
                    <a:pt x="1567" y="276"/>
                    <a:pt x="1562" y="276"/>
                    <a:pt x="1555" y="274"/>
                  </a:cubicBezTo>
                  <a:cubicBezTo>
                    <a:pt x="1538" y="272"/>
                    <a:pt x="1529" y="266"/>
                    <a:pt x="1512" y="266"/>
                  </a:cubicBezTo>
                  <a:cubicBezTo>
                    <a:pt x="1506" y="266"/>
                    <a:pt x="1503" y="271"/>
                    <a:pt x="1497" y="271"/>
                  </a:cubicBezTo>
                  <a:cubicBezTo>
                    <a:pt x="1490" y="271"/>
                    <a:pt x="1486" y="269"/>
                    <a:pt x="1480" y="266"/>
                  </a:cubicBezTo>
                  <a:cubicBezTo>
                    <a:pt x="1479" y="265"/>
                    <a:pt x="1478" y="264"/>
                    <a:pt x="1477" y="264"/>
                  </a:cubicBezTo>
                  <a:cubicBezTo>
                    <a:pt x="1472" y="264"/>
                    <a:pt x="1471" y="269"/>
                    <a:pt x="1466" y="269"/>
                  </a:cubicBezTo>
                  <a:cubicBezTo>
                    <a:pt x="1463" y="269"/>
                    <a:pt x="1462" y="266"/>
                    <a:pt x="1458" y="266"/>
                  </a:cubicBezTo>
                  <a:cubicBezTo>
                    <a:pt x="1455" y="266"/>
                    <a:pt x="1454" y="267"/>
                    <a:pt x="1451" y="267"/>
                  </a:cubicBezTo>
                  <a:cubicBezTo>
                    <a:pt x="1441" y="267"/>
                    <a:pt x="1435" y="265"/>
                    <a:pt x="1426" y="264"/>
                  </a:cubicBezTo>
                  <a:cubicBezTo>
                    <a:pt x="1426" y="269"/>
                    <a:pt x="1426" y="269"/>
                    <a:pt x="1426" y="269"/>
                  </a:cubicBezTo>
                  <a:cubicBezTo>
                    <a:pt x="1431" y="297"/>
                    <a:pt x="1431" y="297"/>
                    <a:pt x="1431" y="297"/>
                  </a:cubicBezTo>
                  <a:cubicBezTo>
                    <a:pt x="1430" y="299"/>
                    <a:pt x="1431" y="301"/>
                    <a:pt x="1429" y="304"/>
                  </a:cubicBezTo>
                  <a:cubicBezTo>
                    <a:pt x="1428" y="306"/>
                    <a:pt x="1426" y="306"/>
                    <a:pt x="1426" y="308"/>
                  </a:cubicBezTo>
                  <a:cubicBezTo>
                    <a:pt x="1426" y="313"/>
                    <a:pt x="1425" y="318"/>
                    <a:pt x="1429" y="321"/>
                  </a:cubicBezTo>
                  <a:cubicBezTo>
                    <a:pt x="1430" y="323"/>
                    <a:pt x="1433" y="323"/>
                    <a:pt x="1433" y="325"/>
                  </a:cubicBezTo>
                  <a:cubicBezTo>
                    <a:pt x="1433" y="333"/>
                    <a:pt x="1427" y="337"/>
                    <a:pt x="1427" y="345"/>
                  </a:cubicBezTo>
                  <a:cubicBezTo>
                    <a:pt x="1427" y="347"/>
                    <a:pt x="1430" y="348"/>
                    <a:pt x="1430" y="350"/>
                  </a:cubicBezTo>
                  <a:cubicBezTo>
                    <a:pt x="1430" y="356"/>
                    <a:pt x="1425" y="359"/>
                    <a:pt x="1421" y="362"/>
                  </a:cubicBezTo>
                  <a:cubicBezTo>
                    <a:pt x="1418" y="365"/>
                    <a:pt x="1417" y="368"/>
                    <a:pt x="1413" y="369"/>
                  </a:cubicBezTo>
                  <a:cubicBezTo>
                    <a:pt x="1411" y="370"/>
                    <a:pt x="1410" y="371"/>
                    <a:pt x="1408" y="372"/>
                  </a:cubicBezTo>
                  <a:cubicBezTo>
                    <a:pt x="1405" y="374"/>
                    <a:pt x="1400" y="373"/>
                    <a:pt x="1400" y="377"/>
                  </a:cubicBezTo>
                  <a:cubicBezTo>
                    <a:pt x="1400" y="378"/>
                    <a:pt x="1401" y="378"/>
                    <a:pt x="1401" y="379"/>
                  </a:cubicBezTo>
                  <a:cubicBezTo>
                    <a:pt x="1406" y="379"/>
                    <a:pt x="1406" y="379"/>
                    <a:pt x="1406" y="379"/>
                  </a:cubicBezTo>
                  <a:cubicBezTo>
                    <a:pt x="1410" y="379"/>
                    <a:pt x="1413" y="379"/>
                    <a:pt x="1417" y="378"/>
                  </a:cubicBezTo>
                  <a:cubicBezTo>
                    <a:pt x="1420" y="376"/>
                    <a:pt x="1422" y="372"/>
                    <a:pt x="1426" y="372"/>
                  </a:cubicBezTo>
                  <a:cubicBezTo>
                    <a:pt x="1428" y="372"/>
                    <a:pt x="1429" y="373"/>
                    <a:pt x="1430" y="373"/>
                  </a:cubicBezTo>
                  <a:cubicBezTo>
                    <a:pt x="1430" y="376"/>
                    <a:pt x="1430" y="376"/>
                    <a:pt x="1430" y="376"/>
                  </a:cubicBezTo>
                  <a:cubicBezTo>
                    <a:pt x="1430" y="384"/>
                    <a:pt x="1423" y="386"/>
                    <a:pt x="1417" y="391"/>
                  </a:cubicBezTo>
                  <a:cubicBezTo>
                    <a:pt x="1411" y="396"/>
                    <a:pt x="1409" y="401"/>
                    <a:pt x="1404" y="406"/>
                  </a:cubicBezTo>
                  <a:cubicBezTo>
                    <a:pt x="1396" y="414"/>
                    <a:pt x="1388" y="410"/>
                    <a:pt x="1378" y="413"/>
                  </a:cubicBezTo>
                  <a:cubicBezTo>
                    <a:pt x="1373" y="414"/>
                    <a:pt x="1373" y="418"/>
                    <a:pt x="1371" y="422"/>
                  </a:cubicBezTo>
                  <a:cubicBezTo>
                    <a:pt x="1365" y="431"/>
                    <a:pt x="1361" y="436"/>
                    <a:pt x="1357" y="446"/>
                  </a:cubicBezTo>
                  <a:cubicBezTo>
                    <a:pt x="1353" y="454"/>
                    <a:pt x="1349" y="457"/>
                    <a:pt x="1346" y="465"/>
                  </a:cubicBezTo>
                  <a:cubicBezTo>
                    <a:pt x="1345" y="470"/>
                    <a:pt x="1346" y="473"/>
                    <a:pt x="1346" y="478"/>
                  </a:cubicBezTo>
                  <a:cubicBezTo>
                    <a:pt x="1346" y="486"/>
                    <a:pt x="1343" y="490"/>
                    <a:pt x="1343" y="497"/>
                  </a:cubicBezTo>
                  <a:cubicBezTo>
                    <a:pt x="1343" y="508"/>
                    <a:pt x="1343" y="508"/>
                    <a:pt x="1343" y="508"/>
                  </a:cubicBezTo>
                  <a:cubicBezTo>
                    <a:pt x="1343" y="516"/>
                    <a:pt x="1342" y="528"/>
                    <a:pt x="1334" y="528"/>
                  </a:cubicBezTo>
                  <a:cubicBezTo>
                    <a:pt x="1332" y="528"/>
                    <a:pt x="1330" y="528"/>
                    <a:pt x="1328" y="527"/>
                  </a:cubicBezTo>
                  <a:cubicBezTo>
                    <a:pt x="1324" y="526"/>
                    <a:pt x="1322" y="526"/>
                    <a:pt x="1318" y="526"/>
                  </a:cubicBezTo>
                  <a:cubicBezTo>
                    <a:pt x="1300" y="526"/>
                    <a:pt x="1290" y="532"/>
                    <a:pt x="1273" y="540"/>
                  </a:cubicBezTo>
                  <a:cubicBezTo>
                    <a:pt x="1268" y="542"/>
                    <a:pt x="1265" y="542"/>
                    <a:pt x="1260" y="544"/>
                  </a:cubicBezTo>
                  <a:cubicBezTo>
                    <a:pt x="1255" y="546"/>
                    <a:pt x="1251" y="549"/>
                    <a:pt x="1245" y="549"/>
                  </a:cubicBezTo>
                  <a:cubicBezTo>
                    <a:pt x="1206" y="540"/>
                    <a:pt x="1206" y="540"/>
                    <a:pt x="1206" y="540"/>
                  </a:cubicBezTo>
                  <a:cubicBezTo>
                    <a:pt x="1197" y="542"/>
                    <a:pt x="1197" y="542"/>
                    <a:pt x="1197" y="542"/>
                  </a:cubicBezTo>
                  <a:cubicBezTo>
                    <a:pt x="1193" y="541"/>
                    <a:pt x="1193" y="541"/>
                    <a:pt x="1193" y="541"/>
                  </a:cubicBezTo>
                  <a:cubicBezTo>
                    <a:pt x="1193" y="537"/>
                    <a:pt x="1196" y="535"/>
                    <a:pt x="1196" y="530"/>
                  </a:cubicBezTo>
                  <a:cubicBezTo>
                    <a:pt x="1196" y="525"/>
                    <a:pt x="1189" y="522"/>
                    <a:pt x="1183" y="522"/>
                  </a:cubicBezTo>
                  <a:cubicBezTo>
                    <a:pt x="1172" y="522"/>
                    <a:pt x="1165" y="523"/>
                    <a:pt x="1154" y="523"/>
                  </a:cubicBezTo>
                  <a:cubicBezTo>
                    <a:pt x="1150" y="523"/>
                    <a:pt x="1149" y="528"/>
                    <a:pt x="1145" y="528"/>
                  </a:cubicBezTo>
                  <a:cubicBezTo>
                    <a:pt x="1141" y="528"/>
                    <a:pt x="1140" y="524"/>
                    <a:pt x="1136" y="524"/>
                  </a:cubicBezTo>
                  <a:cubicBezTo>
                    <a:pt x="1133" y="524"/>
                    <a:pt x="1134" y="529"/>
                    <a:pt x="1133" y="532"/>
                  </a:cubicBezTo>
                  <a:cubicBezTo>
                    <a:pt x="1131" y="537"/>
                    <a:pt x="1126" y="538"/>
                    <a:pt x="1126" y="543"/>
                  </a:cubicBezTo>
                  <a:cubicBezTo>
                    <a:pt x="1126" y="547"/>
                    <a:pt x="1127" y="551"/>
                    <a:pt x="1124" y="553"/>
                  </a:cubicBezTo>
                  <a:cubicBezTo>
                    <a:pt x="1121" y="555"/>
                    <a:pt x="1119" y="553"/>
                    <a:pt x="1115" y="553"/>
                  </a:cubicBezTo>
                  <a:cubicBezTo>
                    <a:pt x="1111" y="554"/>
                    <a:pt x="1109" y="555"/>
                    <a:pt x="1106" y="557"/>
                  </a:cubicBezTo>
                  <a:cubicBezTo>
                    <a:pt x="1102" y="561"/>
                    <a:pt x="1099" y="565"/>
                    <a:pt x="1093" y="565"/>
                  </a:cubicBezTo>
                  <a:cubicBezTo>
                    <a:pt x="1091" y="565"/>
                    <a:pt x="1089" y="565"/>
                    <a:pt x="1087" y="566"/>
                  </a:cubicBezTo>
                  <a:cubicBezTo>
                    <a:pt x="1084" y="567"/>
                    <a:pt x="1084" y="573"/>
                    <a:pt x="1080" y="573"/>
                  </a:cubicBezTo>
                  <a:cubicBezTo>
                    <a:pt x="1074" y="573"/>
                    <a:pt x="1071" y="569"/>
                    <a:pt x="1066" y="569"/>
                  </a:cubicBezTo>
                  <a:cubicBezTo>
                    <a:pt x="1050" y="569"/>
                    <a:pt x="1050" y="569"/>
                    <a:pt x="1050" y="569"/>
                  </a:cubicBezTo>
                  <a:cubicBezTo>
                    <a:pt x="1040" y="569"/>
                    <a:pt x="1035" y="563"/>
                    <a:pt x="1025" y="563"/>
                  </a:cubicBezTo>
                  <a:cubicBezTo>
                    <a:pt x="1018" y="563"/>
                    <a:pt x="1015" y="568"/>
                    <a:pt x="1009" y="572"/>
                  </a:cubicBezTo>
                  <a:cubicBezTo>
                    <a:pt x="998" y="579"/>
                    <a:pt x="991" y="584"/>
                    <a:pt x="978" y="584"/>
                  </a:cubicBezTo>
                  <a:cubicBezTo>
                    <a:pt x="971" y="584"/>
                    <a:pt x="967" y="582"/>
                    <a:pt x="962" y="578"/>
                  </a:cubicBezTo>
                  <a:cubicBezTo>
                    <a:pt x="955" y="574"/>
                    <a:pt x="950" y="572"/>
                    <a:pt x="946" y="565"/>
                  </a:cubicBezTo>
                  <a:cubicBezTo>
                    <a:pt x="941" y="556"/>
                    <a:pt x="938" y="551"/>
                    <a:pt x="931" y="544"/>
                  </a:cubicBezTo>
                  <a:cubicBezTo>
                    <a:pt x="924" y="538"/>
                    <a:pt x="921" y="530"/>
                    <a:pt x="912" y="528"/>
                  </a:cubicBezTo>
                  <a:cubicBezTo>
                    <a:pt x="907" y="527"/>
                    <a:pt x="902" y="528"/>
                    <a:pt x="899" y="524"/>
                  </a:cubicBezTo>
                  <a:cubicBezTo>
                    <a:pt x="894" y="516"/>
                    <a:pt x="891" y="510"/>
                    <a:pt x="891" y="501"/>
                  </a:cubicBezTo>
                  <a:cubicBezTo>
                    <a:pt x="891" y="494"/>
                    <a:pt x="891" y="490"/>
                    <a:pt x="891" y="482"/>
                  </a:cubicBezTo>
                  <a:cubicBezTo>
                    <a:pt x="891" y="482"/>
                    <a:pt x="891" y="482"/>
                    <a:pt x="891" y="482"/>
                  </a:cubicBezTo>
                  <a:cubicBezTo>
                    <a:pt x="892" y="483"/>
                    <a:pt x="893" y="484"/>
                    <a:pt x="895" y="485"/>
                  </a:cubicBezTo>
                  <a:cubicBezTo>
                    <a:pt x="894" y="486"/>
                    <a:pt x="894" y="486"/>
                    <a:pt x="894" y="487"/>
                  </a:cubicBezTo>
                  <a:cubicBezTo>
                    <a:pt x="894" y="489"/>
                    <a:pt x="893" y="490"/>
                    <a:pt x="895" y="491"/>
                  </a:cubicBezTo>
                  <a:cubicBezTo>
                    <a:pt x="896" y="492"/>
                    <a:pt x="898" y="492"/>
                    <a:pt x="899" y="493"/>
                  </a:cubicBezTo>
                  <a:cubicBezTo>
                    <a:pt x="899" y="498"/>
                    <a:pt x="899" y="498"/>
                    <a:pt x="899" y="498"/>
                  </a:cubicBezTo>
                  <a:cubicBezTo>
                    <a:pt x="903" y="502"/>
                    <a:pt x="906" y="502"/>
                    <a:pt x="911" y="503"/>
                  </a:cubicBezTo>
                  <a:cubicBezTo>
                    <a:pt x="914" y="504"/>
                    <a:pt x="915" y="506"/>
                    <a:pt x="917" y="508"/>
                  </a:cubicBezTo>
                  <a:cubicBezTo>
                    <a:pt x="918" y="511"/>
                    <a:pt x="919" y="513"/>
                    <a:pt x="922" y="513"/>
                  </a:cubicBezTo>
                  <a:cubicBezTo>
                    <a:pt x="923" y="513"/>
                    <a:pt x="924" y="512"/>
                    <a:pt x="926" y="511"/>
                  </a:cubicBezTo>
                  <a:cubicBezTo>
                    <a:pt x="930" y="511"/>
                    <a:pt x="932" y="509"/>
                    <a:pt x="936" y="509"/>
                  </a:cubicBezTo>
                  <a:cubicBezTo>
                    <a:pt x="948" y="509"/>
                    <a:pt x="948" y="509"/>
                    <a:pt x="948" y="509"/>
                  </a:cubicBezTo>
                  <a:cubicBezTo>
                    <a:pt x="948" y="506"/>
                    <a:pt x="948" y="504"/>
                    <a:pt x="950" y="501"/>
                  </a:cubicBezTo>
                  <a:cubicBezTo>
                    <a:pt x="950" y="499"/>
                    <a:pt x="951" y="498"/>
                    <a:pt x="953" y="498"/>
                  </a:cubicBezTo>
                  <a:cubicBezTo>
                    <a:pt x="955" y="498"/>
                    <a:pt x="956" y="500"/>
                    <a:pt x="956" y="502"/>
                  </a:cubicBezTo>
                  <a:cubicBezTo>
                    <a:pt x="956" y="508"/>
                    <a:pt x="956" y="508"/>
                    <a:pt x="956" y="508"/>
                  </a:cubicBezTo>
                  <a:cubicBezTo>
                    <a:pt x="957" y="508"/>
                    <a:pt x="957" y="508"/>
                    <a:pt x="957" y="508"/>
                  </a:cubicBezTo>
                  <a:cubicBezTo>
                    <a:pt x="958" y="508"/>
                    <a:pt x="959" y="507"/>
                    <a:pt x="960" y="506"/>
                  </a:cubicBezTo>
                  <a:cubicBezTo>
                    <a:pt x="961" y="505"/>
                    <a:pt x="963" y="505"/>
                    <a:pt x="964" y="504"/>
                  </a:cubicBezTo>
                  <a:cubicBezTo>
                    <a:pt x="965" y="504"/>
                    <a:pt x="966" y="503"/>
                    <a:pt x="966" y="502"/>
                  </a:cubicBezTo>
                  <a:cubicBezTo>
                    <a:pt x="968" y="505"/>
                    <a:pt x="968" y="506"/>
                    <a:pt x="968" y="509"/>
                  </a:cubicBezTo>
                  <a:cubicBezTo>
                    <a:pt x="969" y="511"/>
                    <a:pt x="969" y="513"/>
                    <a:pt x="971" y="513"/>
                  </a:cubicBezTo>
                  <a:cubicBezTo>
                    <a:pt x="974" y="514"/>
                    <a:pt x="976" y="514"/>
                    <a:pt x="978" y="515"/>
                  </a:cubicBezTo>
                  <a:cubicBezTo>
                    <a:pt x="981" y="517"/>
                    <a:pt x="982" y="518"/>
                    <a:pt x="984" y="518"/>
                  </a:cubicBezTo>
                  <a:cubicBezTo>
                    <a:pt x="990" y="518"/>
                    <a:pt x="990" y="518"/>
                    <a:pt x="990" y="518"/>
                  </a:cubicBezTo>
                  <a:cubicBezTo>
                    <a:pt x="993" y="518"/>
                    <a:pt x="994" y="518"/>
                    <a:pt x="997" y="518"/>
                  </a:cubicBezTo>
                  <a:cubicBezTo>
                    <a:pt x="1001" y="518"/>
                    <a:pt x="1002" y="521"/>
                    <a:pt x="1006" y="524"/>
                  </a:cubicBezTo>
                  <a:cubicBezTo>
                    <a:pt x="1009" y="527"/>
                    <a:pt x="1012" y="528"/>
                    <a:pt x="1015" y="532"/>
                  </a:cubicBezTo>
                  <a:cubicBezTo>
                    <a:pt x="1017" y="534"/>
                    <a:pt x="1018" y="535"/>
                    <a:pt x="1021" y="536"/>
                  </a:cubicBezTo>
                  <a:cubicBezTo>
                    <a:pt x="1022" y="537"/>
                    <a:pt x="1023" y="538"/>
                    <a:pt x="1025" y="538"/>
                  </a:cubicBezTo>
                  <a:cubicBezTo>
                    <a:pt x="1030" y="538"/>
                    <a:pt x="1030" y="538"/>
                    <a:pt x="1030" y="538"/>
                  </a:cubicBezTo>
                  <a:cubicBezTo>
                    <a:pt x="1031" y="538"/>
                    <a:pt x="1032" y="537"/>
                    <a:pt x="1034" y="537"/>
                  </a:cubicBezTo>
                  <a:cubicBezTo>
                    <a:pt x="1039" y="537"/>
                    <a:pt x="1041" y="539"/>
                    <a:pt x="1046" y="539"/>
                  </a:cubicBezTo>
                  <a:cubicBezTo>
                    <a:pt x="1048" y="539"/>
                    <a:pt x="1048" y="539"/>
                    <a:pt x="1050" y="538"/>
                  </a:cubicBezTo>
                  <a:cubicBezTo>
                    <a:pt x="1043" y="535"/>
                    <a:pt x="1040" y="533"/>
                    <a:pt x="1033" y="533"/>
                  </a:cubicBezTo>
                  <a:cubicBezTo>
                    <a:pt x="1031" y="533"/>
                    <a:pt x="1030" y="534"/>
                    <a:pt x="1028" y="534"/>
                  </a:cubicBezTo>
                  <a:cubicBezTo>
                    <a:pt x="1024" y="534"/>
                    <a:pt x="1023" y="531"/>
                    <a:pt x="1020" y="529"/>
                  </a:cubicBezTo>
                  <a:cubicBezTo>
                    <a:pt x="1017" y="526"/>
                    <a:pt x="1015" y="524"/>
                    <a:pt x="1015" y="521"/>
                  </a:cubicBezTo>
                  <a:cubicBezTo>
                    <a:pt x="1015" y="517"/>
                    <a:pt x="1016" y="516"/>
                    <a:pt x="1016" y="512"/>
                  </a:cubicBezTo>
                  <a:cubicBezTo>
                    <a:pt x="1017" y="510"/>
                    <a:pt x="1017" y="507"/>
                    <a:pt x="1019" y="506"/>
                  </a:cubicBezTo>
                  <a:cubicBezTo>
                    <a:pt x="1020" y="506"/>
                    <a:pt x="1022" y="506"/>
                    <a:pt x="1022" y="504"/>
                  </a:cubicBezTo>
                  <a:cubicBezTo>
                    <a:pt x="1022" y="503"/>
                    <a:pt x="1021" y="503"/>
                    <a:pt x="1020" y="502"/>
                  </a:cubicBezTo>
                  <a:cubicBezTo>
                    <a:pt x="1019" y="501"/>
                    <a:pt x="1019" y="500"/>
                    <a:pt x="1019" y="498"/>
                  </a:cubicBezTo>
                  <a:cubicBezTo>
                    <a:pt x="1019" y="494"/>
                    <a:pt x="1022" y="491"/>
                    <a:pt x="1023" y="487"/>
                  </a:cubicBezTo>
                  <a:cubicBezTo>
                    <a:pt x="1023" y="484"/>
                    <a:pt x="1025" y="483"/>
                    <a:pt x="1026" y="481"/>
                  </a:cubicBezTo>
                  <a:cubicBezTo>
                    <a:pt x="1027" y="478"/>
                    <a:pt x="1027" y="476"/>
                    <a:pt x="1029" y="475"/>
                  </a:cubicBezTo>
                  <a:cubicBezTo>
                    <a:pt x="1031" y="474"/>
                    <a:pt x="1032" y="474"/>
                    <a:pt x="1033" y="472"/>
                  </a:cubicBezTo>
                  <a:cubicBezTo>
                    <a:pt x="1031" y="472"/>
                    <a:pt x="1030" y="470"/>
                    <a:pt x="1028" y="469"/>
                  </a:cubicBezTo>
                  <a:cubicBezTo>
                    <a:pt x="1025" y="470"/>
                    <a:pt x="1025" y="470"/>
                    <a:pt x="1025" y="470"/>
                  </a:cubicBezTo>
                  <a:cubicBezTo>
                    <a:pt x="1024" y="470"/>
                    <a:pt x="1024" y="470"/>
                    <a:pt x="1023" y="470"/>
                  </a:cubicBezTo>
                  <a:cubicBezTo>
                    <a:pt x="1024" y="469"/>
                    <a:pt x="1024" y="469"/>
                    <a:pt x="1024" y="469"/>
                  </a:cubicBezTo>
                  <a:cubicBezTo>
                    <a:pt x="1024" y="463"/>
                    <a:pt x="1024" y="463"/>
                    <a:pt x="1024" y="463"/>
                  </a:cubicBezTo>
                  <a:cubicBezTo>
                    <a:pt x="1025" y="462"/>
                    <a:pt x="1026" y="461"/>
                    <a:pt x="1027" y="460"/>
                  </a:cubicBezTo>
                  <a:cubicBezTo>
                    <a:pt x="1027" y="459"/>
                    <a:pt x="1027" y="459"/>
                    <a:pt x="1027" y="459"/>
                  </a:cubicBezTo>
                  <a:cubicBezTo>
                    <a:pt x="1025" y="459"/>
                    <a:pt x="1025" y="459"/>
                    <a:pt x="1025" y="459"/>
                  </a:cubicBezTo>
                  <a:cubicBezTo>
                    <a:pt x="1025" y="454"/>
                    <a:pt x="1025" y="454"/>
                    <a:pt x="1025" y="454"/>
                  </a:cubicBezTo>
                  <a:cubicBezTo>
                    <a:pt x="1025" y="451"/>
                    <a:pt x="1028" y="451"/>
                    <a:pt x="1029" y="448"/>
                  </a:cubicBezTo>
                  <a:cubicBezTo>
                    <a:pt x="1029" y="447"/>
                    <a:pt x="1029" y="445"/>
                    <a:pt x="1030" y="445"/>
                  </a:cubicBezTo>
                  <a:cubicBezTo>
                    <a:pt x="1033" y="445"/>
                    <a:pt x="1033" y="448"/>
                    <a:pt x="1035" y="450"/>
                  </a:cubicBezTo>
                  <a:cubicBezTo>
                    <a:pt x="1037" y="451"/>
                    <a:pt x="1039" y="450"/>
                    <a:pt x="1041" y="450"/>
                  </a:cubicBezTo>
                  <a:cubicBezTo>
                    <a:pt x="1043" y="450"/>
                    <a:pt x="1045" y="450"/>
                    <a:pt x="1047" y="449"/>
                  </a:cubicBezTo>
                  <a:cubicBezTo>
                    <a:pt x="1049" y="450"/>
                    <a:pt x="1051" y="450"/>
                    <a:pt x="1053" y="450"/>
                  </a:cubicBezTo>
                  <a:cubicBezTo>
                    <a:pt x="1057" y="450"/>
                    <a:pt x="1057" y="450"/>
                    <a:pt x="1057" y="450"/>
                  </a:cubicBezTo>
                  <a:cubicBezTo>
                    <a:pt x="1059" y="450"/>
                    <a:pt x="1059" y="449"/>
                    <a:pt x="1061" y="449"/>
                  </a:cubicBezTo>
                  <a:cubicBezTo>
                    <a:pt x="1065" y="449"/>
                    <a:pt x="1066" y="455"/>
                    <a:pt x="1071" y="455"/>
                  </a:cubicBezTo>
                  <a:cubicBezTo>
                    <a:pt x="1071" y="455"/>
                    <a:pt x="1072" y="455"/>
                    <a:pt x="1072" y="455"/>
                  </a:cubicBezTo>
                  <a:cubicBezTo>
                    <a:pt x="1071" y="453"/>
                    <a:pt x="1070" y="452"/>
                    <a:pt x="1069" y="450"/>
                  </a:cubicBezTo>
                  <a:cubicBezTo>
                    <a:pt x="1068" y="448"/>
                    <a:pt x="1067" y="446"/>
                    <a:pt x="1064" y="446"/>
                  </a:cubicBezTo>
                  <a:cubicBezTo>
                    <a:pt x="1062" y="446"/>
                    <a:pt x="1060" y="447"/>
                    <a:pt x="1058" y="447"/>
                  </a:cubicBezTo>
                  <a:cubicBezTo>
                    <a:pt x="1055" y="447"/>
                    <a:pt x="1054" y="447"/>
                    <a:pt x="1052" y="446"/>
                  </a:cubicBezTo>
                  <a:cubicBezTo>
                    <a:pt x="1050" y="445"/>
                    <a:pt x="1048" y="445"/>
                    <a:pt x="1048" y="444"/>
                  </a:cubicBezTo>
                  <a:cubicBezTo>
                    <a:pt x="1048" y="442"/>
                    <a:pt x="1049" y="441"/>
                    <a:pt x="1049" y="440"/>
                  </a:cubicBezTo>
                  <a:cubicBezTo>
                    <a:pt x="1049" y="438"/>
                    <a:pt x="1048" y="438"/>
                    <a:pt x="1048" y="436"/>
                  </a:cubicBezTo>
                  <a:cubicBezTo>
                    <a:pt x="1048" y="430"/>
                    <a:pt x="1048" y="430"/>
                    <a:pt x="1048" y="430"/>
                  </a:cubicBezTo>
                  <a:cubicBezTo>
                    <a:pt x="1048" y="428"/>
                    <a:pt x="1049" y="427"/>
                    <a:pt x="1049" y="425"/>
                  </a:cubicBezTo>
                  <a:cubicBezTo>
                    <a:pt x="1049" y="423"/>
                    <a:pt x="1049" y="421"/>
                    <a:pt x="1051" y="420"/>
                  </a:cubicBezTo>
                  <a:cubicBezTo>
                    <a:pt x="1055" y="418"/>
                    <a:pt x="1058" y="418"/>
                    <a:pt x="1061" y="413"/>
                  </a:cubicBezTo>
                  <a:cubicBezTo>
                    <a:pt x="1063" y="409"/>
                    <a:pt x="1067" y="407"/>
                    <a:pt x="1072" y="406"/>
                  </a:cubicBezTo>
                  <a:cubicBezTo>
                    <a:pt x="1075" y="406"/>
                    <a:pt x="1077" y="404"/>
                    <a:pt x="1080" y="404"/>
                  </a:cubicBezTo>
                  <a:cubicBezTo>
                    <a:pt x="1091" y="404"/>
                    <a:pt x="1091" y="404"/>
                    <a:pt x="1091" y="404"/>
                  </a:cubicBezTo>
                  <a:cubicBezTo>
                    <a:pt x="1095" y="404"/>
                    <a:pt x="1097" y="402"/>
                    <a:pt x="1100" y="401"/>
                  </a:cubicBezTo>
                  <a:cubicBezTo>
                    <a:pt x="1109" y="400"/>
                    <a:pt x="1115" y="400"/>
                    <a:pt x="1124" y="398"/>
                  </a:cubicBezTo>
                  <a:cubicBezTo>
                    <a:pt x="1128" y="397"/>
                    <a:pt x="1130" y="395"/>
                    <a:pt x="1134" y="395"/>
                  </a:cubicBezTo>
                  <a:cubicBezTo>
                    <a:pt x="1136" y="395"/>
                    <a:pt x="1138" y="395"/>
                    <a:pt x="1140" y="394"/>
                  </a:cubicBezTo>
                  <a:cubicBezTo>
                    <a:pt x="1146" y="391"/>
                    <a:pt x="1149" y="387"/>
                    <a:pt x="1157" y="387"/>
                  </a:cubicBezTo>
                  <a:cubicBezTo>
                    <a:pt x="1163" y="387"/>
                    <a:pt x="1163" y="387"/>
                    <a:pt x="1163" y="387"/>
                  </a:cubicBezTo>
                  <a:cubicBezTo>
                    <a:pt x="1166" y="387"/>
                    <a:pt x="1167" y="386"/>
                    <a:pt x="1169" y="386"/>
                  </a:cubicBezTo>
                  <a:cubicBezTo>
                    <a:pt x="1173" y="385"/>
                    <a:pt x="1175" y="384"/>
                    <a:pt x="1179" y="382"/>
                  </a:cubicBezTo>
                  <a:cubicBezTo>
                    <a:pt x="1181" y="381"/>
                    <a:pt x="1182" y="380"/>
                    <a:pt x="1185" y="379"/>
                  </a:cubicBezTo>
                  <a:cubicBezTo>
                    <a:pt x="1188" y="378"/>
                    <a:pt x="1192" y="376"/>
                    <a:pt x="1192" y="372"/>
                  </a:cubicBezTo>
                  <a:cubicBezTo>
                    <a:pt x="1192" y="367"/>
                    <a:pt x="1193" y="363"/>
                    <a:pt x="1197" y="359"/>
                  </a:cubicBezTo>
                  <a:cubicBezTo>
                    <a:pt x="1200" y="356"/>
                    <a:pt x="1201" y="355"/>
                    <a:pt x="1204" y="352"/>
                  </a:cubicBezTo>
                  <a:cubicBezTo>
                    <a:pt x="1205" y="351"/>
                    <a:pt x="1207" y="350"/>
                    <a:pt x="1207" y="348"/>
                  </a:cubicBezTo>
                  <a:cubicBezTo>
                    <a:pt x="1207" y="347"/>
                    <a:pt x="1207" y="346"/>
                    <a:pt x="1207" y="345"/>
                  </a:cubicBezTo>
                  <a:cubicBezTo>
                    <a:pt x="1207" y="343"/>
                    <a:pt x="1209" y="342"/>
                    <a:pt x="1211" y="340"/>
                  </a:cubicBezTo>
                  <a:cubicBezTo>
                    <a:pt x="1212" y="338"/>
                    <a:pt x="1213" y="337"/>
                    <a:pt x="1215" y="336"/>
                  </a:cubicBezTo>
                  <a:cubicBezTo>
                    <a:pt x="1216" y="335"/>
                    <a:pt x="1218" y="335"/>
                    <a:pt x="1218" y="333"/>
                  </a:cubicBezTo>
                  <a:cubicBezTo>
                    <a:pt x="1218" y="329"/>
                    <a:pt x="1221" y="328"/>
                    <a:pt x="1223" y="325"/>
                  </a:cubicBezTo>
                  <a:cubicBezTo>
                    <a:pt x="1227" y="318"/>
                    <a:pt x="1233" y="317"/>
                    <a:pt x="1236" y="310"/>
                  </a:cubicBezTo>
                  <a:cubicBezTo>
                    <a:pt x="1239" y="308"/>
                    <a:pt x="1242" y="309"/>
                    <a:pt x="1245" y="308"/>
                  </a:cubicBezTo>
                  <a:cubicBezTo>
                    <a:pt x="1247" y="308"/>
                    <a:pt x="1247" y="306"/>
                    <a:pt x="1248" y="304"/>
                  </a:cubicBezTo>
                  <a:cubicBezTo>
                    <a:pt x="1251" y="299"/>
                    <a:pt x="1255" y="298"/>
                    <a:pt x="1257" y="292"/>
                  </a:cubicBezTo>
                  <a:cubicBezTo>
                    <a:pt x="1258" y="290"/>
                    <a:pt x="1259" y="288"/>
                    <a:pt x="1262" y="287"/>
                  </a:cubicBezTo>
                  <a:cubicBezTo>
                    <a:pt x="1264" y="286"/>
                    <a:pt x="1266" y="287"/>
                    <a:pt x="1268" y="286"/>
                  </a:cubicBezTo>
                  <a:cubicBezTo>
                    <a:pt x="1272" y="284"/>
                    <a:pt x="1272" y="279"/>
                    <a:pt x="1272" y="274"/>
                  </a:cubicBezTo>
                  <a:cubicBezTo>
                    <a:pt x="1272" y="267"/>
                    <a:pt x="1271" y="264"/>
                    <a:pt x="1271" y="257"/>
                  </a:cubicBezTo>
                  <a:cubicBezTo>
                    <a:pt x="1271" y="253"/>
                    <a:pt x="1273" y="248"/>
                    <a:pt x="1278" y="248"/>
                  </a:cubicBezTo>
                  <a:cubicBezTo>
                    <a:pt x="1281" y="248"/>
                    <a:pt x="1283" y="251"/>
                    <a:pt x="1286" y="252"/>
                  </a:cubicBezTo>
                  <a:cubicBezTo>
                    <a:pt x="1286" y="252"/>
                    <a:pt x="1286" y="252"/>
                    <a:pt x="1286" y="252"/>
                  </a:cubicBezTo>
                  <a:close/>
                  <a:moveTo>
                    <a:pt x="411" y="399"/>
                  </a:moveTo>
                  <a:cubicBezTo>
                    <a:pt x="409" y="399"/>
                    <a:pt x="410" y="403"/>
                    <a:pt x="410" y="405"/>
                  </a:cubicBezTo>
                  <a:cubicBezTo>
                    <a:pt x="409" y="407"/>
                    <a:pt x="407" y="409"/>
                    <a:pt x="407" y="411"/>
                  </a:cubicBezTo>
                  <a:cubicBezTo>
                    <a:pt x="407" y="413"/>
                    <a:pt x="409" y="413"/>
                    <a:pt x="409" y="414"/>
                  </a:cubicBezTo>
                  <a:cubicBezTo>
                    <a:pt x="410" y="417"/>
                    <a:pt x="411" y="418"/>
                    <a:pt x="413" y="418"/>
                  </a:cubicBezTo>
                  <a:cubicBezTo>
                    <a:pt x="416" y="418"/>
                    <a:pt x="417" y="415"/>
                    <a:pt x="417" y="413"/>
                  </a:cubicBezTo>
                  <a:cubicBezTo>
                    <a:pt x="417" y="411"/>
                    <a:pt x="419" y="410"/>
                    <a:pt x="419" y="409"/>
                  </a:cubicBezTo>
                  <a:cubicBezTo>
                    <a:pt x="419" y="407"/>
                    <a:pt x="417" y="407"/>
                    <a:pt x="416" y="406"/>
                  </a:cubicBezTo>
                  <a:cubicBezTo>
                    <a:pt x="416" y="404"/>
                    <a:pt x="416" y="403"/>
                    <a:pt x="416" y="401"/>
                  </a:cubicBezTo>
                  <a:cubicBezTo>
                    <a:pt x="416" y="401"/>
                    <a:pt x="415" y="401"/>
                    <a:pt x="414" y="400"/>
                  </a:cubicBezTo>
                  <a:cubicBezTo>
                    <a:pt x="413" y="400"/>
                    <a:pt x="413" y="399"/>
                    <a:pt x="411" y="399"/>
                  </a:cubicBezTo>
                  <a:close/>
                  <a:moveTo>
                    <a:pt x="54" y="185"/>
                  </a:moveTo>
                  <a:cubicBezTo>
                    <a:pt x="54" y="187"/>
                    <a:pt x="55" y="187"/>
                    <a:pt x="56" y="189"/>
                  </a:cubicBezTo>
                  <a:cubicBezTo>
                    <a:pt x="57" y="192"/>
                    <a:pt x="58" y="196"/>
                    <a:pt x="62" y="196"/>
                  </a:cubicBezTo>
                  <a:cubicBezTo>
                    <a:pt x="63" y="196"/>
                    <a:pt x="63" y="194"/>
                    <a:pt x="64" y="193"/>
                  </a:cubicBezTo>
                  <a:cubicBezTo>
                    <a:pt x="65" y="190"/>
                    <a:pt x="66" y="189"/>
                    <a:pt x="66" y="186"/>
                  </a:cubicBezTo>
                  <a:cubicBezTo>
                    <a:pt x="66" y="183"/>
                    <a:pt x="64" y="179"/>
                    <a:pt x="60" y="179"/>
                  </a:cubicBezTo>
                  <a:cubicBezTo>
                    <a:pt x="59" y="179"/>
                    <a:pt x="58" y="179"/>
                    <a:pt x="56" y="179"/>
                  </a:cubicBezTo>
                  <a:cubicBezTo>
                    <a:pt x="54" y="180"/>
                    <a:pt x="54" y="182"/>
                    <a:pt x="54" y="185"/>
                  </a:cubicBezTo>
                  <a:close/>
                  <a:moveTo>
                    <a:pt x="18" y="116"/>
                  </a:moveTo>
                  <a:cubicBezTo>
                    <a:pt x="19" y="116"/>
                    <a:pt x="19" y="115"/>
                    <a:pt x="20" y="114"/>
                  </a:cubicBezTo>
                  <a:cubicBezTo>
                    <a:pt x="23" y="114"/>
                    <a:pt x="27" y="114"/>
                    <a:pt x="27" y="111"/>
                  </a:cubicBezTo>
                  <a:cubicBezTo>
                    <a:pt x="27" y="109"/>
                    <a:pt x="25" y="108"/>
                    <a:pt x="25" y="106"/>
                  </a:cubicBezTo>
                  <a:cubicBezTo>
                    <a:pt x="24" y="105"/>
                    <a:pt x="24" y="104"/>
                    <a:pt x="23" y="104"/>
                  </a:cubicBezTo>
                  <a:cubicBezTo>
                    <a:pt x="22" y="103"/>
                    <a:pt x="21" y="104"/>
                    <a:pt x="21" y="105"/>
                  </a:cubicBezTo>
                  <a:cubicBezTo>
                    <a:pt x="19" y="109"/>
                    <a:pt x="18" y="112"/>
                    <a:pt x="18" y="116"/>
                  </a:cubicBezTo>
                  <a:close/>
                  <a:moveTo>
                    <a:pt x="18" y="90"/>
                  </a:moveTo>
                  <a:cubicBezTo>
                    <a:pt x="16" y="92"/>
                    <a:pt x="15" y="93"/>
                    <a:pt x="12" y="93"/>
                  </a:cubicBezTo>
                  <a:cubicBezTo>
                    <a:pt x="8" y="93"/>
                    <a:pt x="8" y="88"/>
                    <a:pt x="5" y="88"/>
                  </a:cubicBezTo>
                  <a:cubicBezTo>
                    <a:pt x="2" y="88"/>
                    <a:pt x="0" y="90"/>
                    <a:pt x="0" y="93"/>
                  </a:cubicBezTo>
                  <a:cubicBezTo>
                    <a:pt x="0" y="94"/>
                    <a:pt x="0" y="94"/>
                    <a:pt x="1" y="95"/>
                  </a:cubicBezTo>
                  <a:cubicBezTo>
                    <a:pt x="1" y="97"/>
                    <a:pt x="2" y="99"/>
                    <a:pt x="4" y="99"/>
                  </a:cubicBezTo>
                  <a:cubicBezTo>
                    <a:pt x="8" y="99"/>
                    <a:pt x="8" y="99"/>
                    <a:pt x="8" y="99"/>
                  </a:cubicBezTo>
                  <a:cubicBezTo>
                    <a:pt x="10" y="99"/>
                    <a:pt x="10" y="100"/>
                    <a:pt x="12" y="100"/>
                  </a:cubicBezTo>
                  <a:cubicBezTo>
                    <a:pt x="17" y="100"/>
                    <a:pt x="17" y="100"/>
                    <a:pt x="17" y="100"/>
                  </a:cubicBezTo>
                  <a:cubicBezTo>
                    <a:pt x="19" y="100"/>
                    <a:pt x="20" y="98"/>
                    <a:pt x="22" y="98"/>
                  </a:cubicBezTo>
                  <a:cubicBezTo>
                    <a:pt x="24" y="98"/>
                    <a:pt x="25" y="100"/>
                    <a:pt x="27" y="100"/>
                  </a:cubicBezTo>
                  <a:cubicBezTo>
                    <a:pt x="28" y="100"/>
                    <a:pt x="29" y="100"/>
                    <a:pt x="30" y="100"/>
                  </a:cubicBezTo>
                  <a:cubicBezTo>
                    <a:pt x="30" y="96"/>
                    <a:pt x="30" y="96"/>
                    <a:pt x="30" y="96"/>
                  </a:cubicBezTo>
                  <a:cubicBezTo>
                    <a:pt x="30" y="94"/>
                    <a:pt x="30" y="93"/>
                    <a:pt x="30" y="92"/>
                  </a:cubicBezTo>
                  <a:cubicBezTo>
                    <a:pt x="30" y="91"/>
                    <a:pt x="30" y="90"/>
                    <a:pt x="30" y="89"/>
                  </a:cubicBezTo>
                  <a:cubicBezTo>
                    <a:pt x="29" y="89"/>
                    <a:pt x="29" y="89"/>
                    <a:pt x="29" y="89"/>
                  </a:cubicBezTo>
                  <a:cubicBezTo>
                    <a:pt x="28" y="91"/>
                    <a:pt x="26" y="92"/>
                    <a:pt x="24" y="93"/>
                  </a:cubicBezTo>
                  <a:cubicBezTo>
                    <a:pt x="23" y="92"/>
                    <a:pt x="23" y="90"/>
                    <a:pt x="21" y="90"/>
                  </a:cubicBezTo>
                  <a:cubicBezTo>
                    <a:pt x="20" y="90"/>
                    <a:pt x="19" y="90"/>
                    <a:pt x="18" y="90"/>
                  </a:cubicBezTo>
                  <a:close/>
                  <a:moveTo>
                    <a:pt x="237" y="101"/>
                  </a:moveTo>
                  <a:cubicBezTo>
                    <a:pt x="237" y="101"/>
                    <a:pt x="237" y="101"/>
                    <a:pt x="237" y="101"/>
                  </a:cubicBezTo>
                  <a:cubicBezTo>
                    <a:pt x="240" y="103"/>
                    <a:pt x="242" y="103"/>
                    <a:pt x="245" y="105"/>
                  </a:cubicBezTo>
                  <a:cubicBezTo>
                    <a:pt x="248" y="107"/>
                    <a:pt x="251" y="107"/>
                    <a:pt x="252" y="110"/>
                  </a:cubicBezTo>
                  <a:cubicBezTo>
                    <a:pt x="253" y="112"/>
                    <a:pt x="253" y="114"/>
                    <a:pt x="253" y="117"/>
                  </a:cubicBezTo>
                  <a:cubicBezTo>
                    <a:pt x="253" y="125"/>
                    <a:pt x="253" y="125"/>
                    <a:pt x="253" y="125"/>
                  </a:cubicBezTo>
                  <a:cubicBezTo>
                    <a:pt x="253" y="129"/>
                    <a:pt x="253" y="131"/>
                    <a:pt x="255" y="134"/>
                  </a:cubicBezTo>
                  <a:cubicBezTo>
                    <a:pt x="257" y="137"/>
                    <a:pt x="260" y="137"/>
                    <a:pt x="263" y="139"/>
                  </a:cubicBezTo>
                  <a:cubicBezTo>
                    <a:pt x="268" y="142"/>
                    <a:pt x="270" y="146"/>
                    <a:pt x="275" y="149"/>
                  </a:cubicBezTo>
                  <a:cubicBezTo>
                    <a:pt x="276" y="151"/>
                    <a:pt x="277" y="152"/>
                    <a:pt x="278" y="154"/>
                  </a:cubicBezTo>
                  <a:cubicBezTo>
                    <a:pt x="279" y="158"/>
                    <a:pt x="280" y="161"/>
                    <a:pt x="284" y="162"/>
                  </a:cubicBezTo>
                  <a:cubicBezTo>
                    <a:pt x="286" y="163"/>
                    <a:pt x="288" y="163"/>
                    <a:pt x="291" y="163"/>
                  </a:cubicBezTo>
                  <a:cubicBezTo>
                    <a:pt x="293" y="163"/>
                    <a:pt x="295" y="165"/>
                    <a:pt x="297" y="166"/>
                  </a:cubicBezTo>
                  <a:cubicBezTo>
                    <a:pt x="299" y="168"/>
                    <a:pt x="300" y="169"/>
                    <a:pt x="303" y="169"/>
                  </a:cubicBezTo>
                  <a:cubicBezTo>
                    <a:pt x="306" y="170"/>
                    <a:pt x="309" y="170"/>
                    <a:pt x="310" y="173"/>
                  </a:cubicBezTo>
                  <a:cubicBezTo>
                    <a:pt x="311" y="175"/>
                    <a:pt x="311" y="177"/>
                    <a:pt x="312" y="179"/>
                  </a:cubicBezTo>
                  <a:cubicBezTo>
                    <a:pt x="314" y="182"/>
                    <a:pt x="316" y="182"/>
                    <a:pt x="319" y="184"/>
                  </a:cubicBezTo>
                  <a:cubicBezTo>
                    <a:pt x="320" y="184"/>
                    <a:pt x="321" y="186"/>
                    <a:pt x="321" y="187"/>
                  </a:cubicBezTo>
                  <a:cubicBezTo>
                    <a:pt x="322" y="191"/>
                    <a:pt x="323" y="193"/>
                    <a:pt x="324" y="197"/>
                  </a:cubicBezTo>
                  <a:cubicBezTo>
                    <a:pt x="324" y="199"/>
                    <a:pt x="323" y="201"/>
                    <a:pt x="325" y="203"/>
                  </a:cubicBezTo>
                  <a:cubicBezTo>
                    <a:pt x="326" y="204"/>
                    <a:pt x="327" y="204"/>
                    <a:pt x="327" y="204"/>
                  </a:cubicBezTo>
                  <a:cubicBezTo>
                    <a:pt x="329" y="205"/>
                    <a:pt x="329" y="206"/>
                    <a:pt x="330" y="208"/>
                  </a:cubicBezTo>
                  <a:cubicBezTo>
                    <a:pt x="332" y="210"/>
                    <a:pt x="333" y="212"/>
                    <a:pt x="334" y="215"/>
                  </a:cubicBezTo>
                  <a:cubicBezTo>
                    <a:pt x="336" y="218"/>
                    <a:pt x="338" y="219"/>
                    <a:pt x="340" y="222"/>
                  </a:cubicBezTo>
                  <a:cubicBezTo>
                    <a:pt x="341" y="225"/>
                    <a:pt x="341" y="227"/>
                    <a:pt x="341" y="230"/>
                  </a:cubicBezTo>
                  <a:cubicBezTo>
                    <a:pt x="341" y="232"/>
                    <a:pt x="344" y="232"/>
                    <a:pt x="344" y="234"/>
                  </a:cubicBezTo>
                  <a:cubicBezTo>
                    <a:pt x="344" y="236"/>
                    <a:pt x="343" y="237"/>
                    <a:pt x="342" y="239"/>
                  </a:cubicBezTo>
                  <a:cubicBezTo>
                    <a:pt x="341" y="241"/>
                    <a:pt x="341" y="243"/>
                    <a:pt x="340" y="246"/>
                  </a:cubicBezTo>
                  <a:cubicBezTo>
                    <a:pt x="342" y="246"/>
                    <a:pt x="343" y="246"/>
                    <a:pt x="345" y="247"/>
                  </a:cubicBezTo>
                  <a:cubicBezTo>
                    <a:pt x="346" y="247"/>
                    <a:pt x="348" y="247"/>
                    <a:pt x="348" y="249"/>
                  </a:cubicBezTo>
                  <a:cubicBezTo>
                    <a:pt x="348" y="252"/>
                    <a:pt x="344" y="252"/>
                    <a:pt x="344" y="255"/>
                  </a:cubicBezTo>
                  <a:cubicBezTo>
                    <a:pt x="344" y="257"/>
                    <a:pt x="345" y="259"/>
                    <a:pt x="346" y="261"/>
                  </a:cubicBezTo>
                  <a:cubicBezTo>
                    <a:pt x="346" y="264"/>
                    <a:pt x="346" y="268"/>
                    <a:pt x="349" y="268"/>
                  </a:cubicBezTo>
                  <a:cubicBezTo>
                    <a:pt x="350" y="268"/>
                    <a:pt x="351" y="267"/>
                    <a:pt x="351" y="267"/>
                  </a:cubicBezTo>
                  <a:cubicBezTo>
                    <a:pt x="353" y="267"/>
                    <a:pt x="353" y="267"/>
                    <a:pt x="353" y="267"/>
                  </a:cubicBezTo>
                  <a:cubicBezTo>
                    <a:pt x="353" y="267"/>
                    <a:pt x="354" y="268"/>
                    <a:pt x="354" y="268"/>
                  </a:cubicBezTo>
                  <a:cubicBezTo>
                    <a:pt x="354" y="270"/>
                    <a:pt x="352" y="271"/>
                    <a:pt x="352" y="274"/>
                  </a:cubicBezTo>
                  <a:cubicBezTo>
                    <a:pt x="352" y="279"/>
                    <a:pt x="352" y="279"/>
                    <a:pt x="352" y="279"/>
                  </a:cubicBezTo>
                  <a:cubicBezTo>
                    <a:pt x="352" y="280"/>
                    <a:pt x="351" y="281"/>
                    <a:pt x="350" y="281"/>
                  </a:cubicBezTo>
                  <a:cubicBezTo>
                    <a:pt x="348" y="282"/>
                    <a:pt x="346" y="284"/>
                    <a:pt x="346" y="286"/>
                  </a:cubicBezTo>
                  <a:cubicBezTo>
                    <a:pt x="346" y="290"/>
                    <a:pt x="347" y="291"/>
                    <a:pt x="349" y="294"/>
                  </a:cubicBezTo>
                  <a:cubicBezTo>
                    <a:pt x="352" y="293"/>
                    <a:pt x="352" y="289"/>
                    <a:pt x="355" y="289"/>
                  </a:cubicBezTo>
                  <a:cubicBezTo>
                    <a:pt x="355" y="290"/>
                    <a:pt x="356" y="290"/>
                    <a:pt x="356" y="290"/>
                  </a:cubicBezTo>
                  <a:cubicBezTo>
                    <a:pt x="356" y="293"/>
                    <a:pt x="354" y="294"/>
                    <a:pt x="354" y="297"/>
                  </a:cubicBezTo>
                  <a:cubicBezTo>
                    <a:pt x="352" y="301"/>
                    <a:pt x="352" y="304"/>
                    <a:pt x="350" y="309"/>
                  </a:cubicBezTo>
                  <a:cubicBezTo>
                    <a:pt x="350" y="310"/>
                    <a:pt x="350" y="310"/>
                    <a:pt x="350" y="310"/>
                  </a:cubicBezTo>
                  <a:cubicBezTo>
                    <a:pt x="350" y="312"/>
                    <a:pt x="349" y="313"/>
                    <a:pt x="349" y="314"/>
                  </a:cubicBezTo>
                  <a:cubicBezTo>
                    <a:pt x="348" y="317"/>
                    <a:pt x="349" y="319"/>
                    <a:pt x="347" y="321"/>
                  </a:cubicBezTo>
                  <a:cubicBezTo>
                    <a:pt x="346" y="323"/>
                    <a:pt x="345" y="323"/>
                    <a:pt x="343" y="325"/>
                  </a:cubicBezTo>
                  <a:cubicBezTo>
                    <a:pt x="342" y="327"/>
                    <a:pt x="342" y="330"/>
                    <a:pt x="342" y="333"/>
                  </a:cubicBezTo>
                  <a:cubicBezTo>
                    <a:pt x="342" y="339"/>
                    <a:pt x="343" y="343"/>
                    <a:pt x="343" y="349"/>
                  </a:cubicBezTo>
                  <a:cubicBezTo>
                    <a:pt x="343" y="362"/>
                    <a:pt x="343" y="362"/>
                    <a:pt x="343" y="362"/>
                  </a:cubicBezTo>
                  <a:cubicBezTo>
                    <a:pt x="343" y="365"/>
                    <a:pt x="347" y="366"/>
                    <a:pt x="347" y="369"/>
                  </a:cubicBezTo>
                  <a:cubicBezTo>
                    <a:pt x="347" y="372"/>
                    <a:pt x="344" y="373"/>
                    <a:pt x="344" y="376"/>
                  </a:cubicBezTo>
                  <a:cubicBezTo>
                    <a:pt x="344" y="380"/>
                    <a:pt x="348" y="381"/>
                    <a:pt x="348" y="386"/>
                  </a:cubicBezTo>
                  <a:cubicBezTo>
                    <a:pt x="348" y="397"/>
                    <a:pt x="348" y="397"/>
                    <a:pt x="348" y="397"/>
                  </a:cubicBezTo>
                  <a:cubicBezTo>
                    <a:pt x="348" y="400"/>
                    <a:pt x="351" y="402"/>
                    <a:pt x="352" y="404"/>
                  </a:cubicBezTo>
                  <a:cubicBezTo>
                    <a:pt x="354" y="407"/>
                    <a:pt x="355" y="410"/>
                    <a:pt x="357" y="412"/>
                  </a:cubicBezTo>
                  <a:cubicBezTo>
                    <a:pt x="360" y="414"/>
                    <a:pt x="361" y="416"/>
                    <a:pt x="363" y="419"/>
                  </a:cubicBezTo>
                  <a:cubicBezTo>
                    <a:pt x="364" y="421"/>
                    <a:pt x="365" y="424"/>
                    <a:pt x="368" y="424"/>
                  </a:cubicBezTo>
                  <a:cubicBezTo>
                    <a:pt x="370" y="424"/>
                    <a:pt x="371" y="423"/>
                    <a:pt x="372" y="423"/>
                  </a:cubicBezTo>
                  <a:cubicBezTo>
                    <a:pt x="375" y="423"/>
                    <a:pt x="376" y="426"/>
                    <a:pt x="378" y="428"/>
                  </a:cubicBezTo>
                  <a:cubicBezTo>
                    <a:pt x="380" y="429"/>
                    <a:pt x="382" y="430"/>
                    <a:pt x="382" y="433"/>
                  </a:cubicBezTo>
                  <a:cubicBezTo>
                    <a:pt x="382" y="436"/>
                    <a:pt x="380" y="437"/>
                    <a:pt x="380" y="441"/>
                  </a:cubicBezTo>
                  <a:cubicBezTo>
                    <a:pt x="380" y="443"/>
                    <a:pt x="382" y="445"/>
                    <a:pt x="384" y="446"/>
                  </a:cubicBezTo>
                  <a:cubicBezTo>
                    <a:pt x="385" y="447"/>
                    <a:pt x="385" y="448"/>
                    <a:pt x="386" y="448"/>
                  </a:cubicBezTo>
                  <a:cubicBezTo>
                    <a:pt x="388" y="448"/>
                    <a:pt x="391" y="449"/>
                    <a:pt x="391" y="451"/>
                  </a:cubicBezTo>
                  <a:cubicBezTo>
                    <a:pt x="391" y="453"/>
                    <a:pt x="390" y="454"/>
                    <a:pt x="389" y="455"/>
                  </a:cubicBezTo>
                  <a:cubicBezTo>
                    <a:pt x="389" y="457"/>
                    <a:pt x="389" y="459"/>
                    <a:pt x="389" y="461"/>
                  </a:cubicBezTo>
                  <a:cubicBezTo>
                    <a:pt x="393" y="468"/>
                    <a:pt x="396" y="471"/>
                    <a:pt x="399" y="478"/>
                  </a:cubicBezTo>
                  <a:cubicBezTo>
                    <a:pt x="401" y="482"/>
                    <a:pt x="403" y="485"/>
                    <a:pt x="403" y="489"/>
                  </a:cubicBezTo>
                  <a:cubicBezTo>
                    <a:pt x="403" y="490"/>
                    <a:pt x="403" y="491"/>
                    <a:pt x="403" y="493"/>
                  </a:cubicBezTo>
                  <a:cubicBezTo>
                    <a:pt x="403" y="497"/>
                    <a:pt x="408" y="497"/>
                    <a:pt x="410" y="501"/>
                  </a:cubicBezTo>
                  <a:cubicBezTo>
                    <a:pt x="413" y="506"/>
                    <a:pt x="412" y="508"/>
                    <a:pt x="413" y="513"/>
                  </a:cubicBezTo>
                  <a:cubicBezTo>
                    <a:pt x="415" y="520"/>
                    <a:pt x="415" y="523"/>
                    <a:pt x="417" y="530"/>
                  </a:cubicBezTo>
                  <a:cubicBezTo>
                    <a:pt x="418" y="532"/>
                    <a:pt x="420" y="534"/>
                    <a:pt x="420" y="536"/>
                  </a:cubicBezTo>
                  <a:cubicBezTo>
                    <a:pt x="420" y="538"/>
                    <a:pt x="417" y="539"/>
                    <a:pt x="416" y="540"/>
                  </a:cubicBezTo>
                  <a:cubicBezTo>
                    <a:pt x="414" y="541"/>
                    <a:pt x="413" y="542"/>
                    <a:pt x="411" y="542"/>
                  </a:cubicBezTo>
                  <a:cubicBezTo>
                    <a:pt x="407" y="542"/>
                    <a:pt x="405" y="539"/>
                    <a:pt x="403" y="536"/>
                  </a:cubicBezTo>
                  <a:cubicBezTo>
                    <a:pt x="402" y="534"/>
                    <a:pt x="399" y="533"/>
                    <a:pt x="398" y="531"/>
                  </a:cubicBezTo>
                  <a:cubicBezTo>
                    <a:pt x="396" y="526"/>
                    <a:pt x="396" y="523"/>
                    <a:pt x="393" y="518"/>
                  </a:cubicBezTo>
                  <a:cubicBezTo>
                    <a:pt x="392" y="519"/>
                    <a:pt x="390" y="521"/>
                    <a:pt x="390" y="523"/>
                  </a:cubicBezTo>
                  <a:cubicBezTo>
                    <a:pt x="390" y="527"/>
                    <a:pt x="390" y="527"/>
                    <a:pt x="390" y="527"/>
                  </a:cubicBezTo>
                  <a:cubicBezTo>
                    <a:pt x="390" y="530"/>
                    <a:pt x="388" y="533"/>
                    <a:pt x="385" y="533"/>
                  </a:cubicBezTo>
                  <a:cubicBezTo>
                    <a:pt x="380" y="533"/>
                    <a:pt x="380" y="533"/>
                    <a:pt x="380" y="533"/>
                  </a:cubicBezTo>
                  <a:cubicBezTo>
                    <a:pt x="378" y="533"/>
                    <a:pt x="376" y="532"/>
                    <a:pt x="374" y="532"/>
                  </a:cubicBezTo>
                  <a:cubicBezTo>
                    <a:pt x="369" y="532"/>
                    <a:pt x="367" y="533"/>
                    <a:pt x="363" y="535"/>
                  </a:cubicBezTo>
                  <a:cubicBezTo>
                    <a:pt x="359" y="536"/>
                    <a:pt x="358" y="539"/>
                    <a:pt x="355" y="539"/>
                  </a:cubicBezTo>
                  <a:cubicBezTo>
                    <a:pt x="354" y="539"/>
                    <a:pt x="354" y="539"/>
                    <a:pt x="354" y="539"/>
                  </a:cubicBezTo>
                  <a:cubicBezTo>
                    <a:pt x="352" y="539"/>
                    <a:pt x="351" y="538"/>
                    <a:pt x="350" y="538"/>
                  </a:cubicBezTo>
                  <a:cubicBezTo>
                    <a:pt x="349" y="540"/>
                    <a:pt x="349" y="541"/>
                    <a:pt x="349" y="543"/>
                  </a:cubicBezTo>
                  <a:cubicBezTo>
                    <a:pt x="349" y="544"/>
                    <a:pt x="349" y="546"/>
                    <a:pt x="348" y="546"/>
                  </a:cubicBezTo>
                  <a:cubicBezTo>
                    <a:pt x="345" y="546"/>
                    <a:pt x="344" y="543"/>
                    <a:pt x="343" y="541"/>
                  </a:cubicBezTo>
                  <a:cubicBezTo>
                    <a:pt x="341" y="538"/>
                    <a:pt x="338" y="536"/>
                    <a:pt x="337" y="533"/>
                  </a:cubicBezTo>
                  <a:cubicBezTo>
                    <a:pt x="336" y="529"/>
                    <a:pt x="336" y="526"/>
                    <a:pt x="333" y="524"/>
                  </a:cubicBezTo>
                  <a:cubicBezTo>
                    <a:pt x="328" y="521"/>
                    <a:pt x="326" y="519"/>
                    <a:pt x="321" y="516"/>
                  </a:cubicBezTo>
                  <a:cubicBezTo>
                    <a:pt x="318" y="514"/>
                    <a:pt x="316" y="515"/>
                    <a:pt x="314" y="513"/>
                  </a:cubicBezTo>
                  <a:cubicBezTo>
                    <a:pt x="313" y="511"/>
                    <a:pt x="313" y="508"/>
                    <a:pt x="311" y="508"/>
                  </a:cubicBezTo>
                  <a:cubicBezTo>
                    <a:pt x="305" y="508"/>
                    <a:pt x="305" y="508"/>
                    <a:pt x="305" y="508"/>
                  </a:cubicBezTo>
                  <a:cubicBezTo>
                    <a:pt x="302" y="508"/>
                    <a:pt x="301" y="505"/>
                    <a:pt x="299" y="504"/>
                  </a:cubicBezTo>
                  <a:cubicBezTo>
                    <a:pt x="296" y="502"/>
                    <a:pt x="293" y="503"/>
                    <a:pt x="291" y="501"/>
                  </a:cubicBezTo>
                  <a:cubicBezTo>
                    <a:pt x="290" y="500"/>
                    <a:pt x="290" y="499"/>
                    <a:pt x="288" y="498"/>
                  </a:cubicBezTo>
                  <a:cubicBezTo>
                    <a:pt x="286" y="496"/>
                    <a:pt x="285" y="495"/>
                    <a:pt x="283" y="494"/>
                  </a:cubicBezTo>
                  <a:cubicBezTo>
                    <a:pt x="278" y="492"/>
                    <a:pt x="275" y="492"/>
                    <a:pt x="270" y="491"/>
                  </a:cubicBezTo>
                  <a:cubicBezTo>
                    <a:pt x="265" y="489"/>
                    <a:pt x="266" y="484"/>
                    <a:pt x="262" y="480"/>
                  </a:cubicBezTo>
                  <a:cubicBezTo>
                    <a:pt x="258" y="477"/>
                    <a:pt x="256" y="475"/>
                    <a:pt x="251" y="473"/>
                  </a:cubicBezTo>
                  <a:cubicBezTo>
                    <a:pt x="246" y="471"/>
                    <a:pt x="242" y="472"/>
                    <a:pt x="237" y="469"/>
                  </a:cubicBezTo>
                  <a:cubicBezTo>
                    <a:pt x="234" y="467"/>
                    <a:pt x="231" y="467"/>
                    <a:pt x="228" y="466"/>
                  </a:cubicBezTo>
                  <a:cubicBezTo>
                    <a:pt x="227" y="465"/>
                    <a:pt x="227" y="464"/>
                    <a:pt x="226" y="463"/>
                  </a:cubicBezTo>
                  <a:cubicBezTo>
                    <a:pt x="223" y="462"/>
                    <a:pt x="221" y="461"/>
                    <a:pt x="220" y="458"/>
                  </a:cubicBezTo>
                  <a:cubicBezTo>
                    <a:pt x="219" y="456"/>
                    <a:pt x="218" y="453"/>
                    <a:pt x="215" y="453"/>
                  </a:cubicBezTo>
                  <a:cubicBezTo>
                    <a:pt x="213" y="453"/>
                    <a:pt x="213" y="456"/>
                    <a:pt x="211" y="456"/>
                  </a:cubicBezTo>
                  <a:cubicBezTo>
                    <a:pt x="210" y="456"/>
                    <a:pt x="209" y="454"/>
                    <a:pt x="209" y="452"/>
                  </a:cubicBezTo>
                  <a:cubicBezTo>
                    <a:pt x="209" y="451"/>
                    <a:pt x="209" y="450"/>
                    <a:pt x="209" y="449"/>
                  </a:cubicBezTo>
                  <a:cubicBezTo>
                    <a:pt x="205" y="450"/>
                    <a:pt x="203" y="446"/>
                    <a:pt x="201" y="443"/>
                  </a:cubicBezTo>
                  <a:cubicBezTo>
                    <a:pt x="198" y="441"/>
                    <a:pt x="196" y="441"/>
                    <a:pt x="195" y="438"/>
                  </a:cubicBezTo>
                  <a:cubicBezTo>
                    <a:pt x="194" y="436"/>
                    <a:pt x="194" y="435"/>
                    <a:pt x="193" y="434"/>
                  </a:cubicBezTo>
                  <a:cubicBezTo>
                    <a:pt x="192" y="433"/>
                    <a:pt x="191" y="433"/>
                    <a:pt x="189" y="433"/>
                  </a:cubicBezTo>
                  <a:cubicBezTo>
                    <a:pt x="187" y="433"/>
                    <a:pt x="186" y="434"/>
                    <a:pt x="184" y="434"/>
                  </a:cubicBezTo>
                  <a:cubicBezTo>
                    <a:pt x="182" y="434"/>
                    <a:pt x="181" y="432"/>
                    <a:pt x="179" y="431"/>
                  </a:cubicBezTo>
                  <a:cubicBezTo>
                    <a:pt x="178" y="429"/>
                    <a:pt x="177" y="428"/>
                    <a:pt x="176" y="427"/>
                  </a:cubicBezTo>
                  <a:cubicBezTo>
                    <a:pt x="172" y="426"/>
                    <a:pt x="170" y="423"/>
                    <a:pt x="168" y="420"/>
                  </a:cubicBezTo>
                  <a:cubicBezTo>
                    <a:pt x="167" y="419"/>
                    <a:pt x="166" y="419"/>
                    <a:pt x="165" y="418"/>
                  </a:cubicBezTo>
                  <a:cubicBezTo>
                    <a:pt x="164" y="417"/>
                    <a:pt x="163" y="415"/>
                    <a:pt x="162" y="415"/>
                  </a:cubicBezTo>
                  <a:cubicBezTo>
                    <a:pt x="160" y="414"/>
                    <a:pt x="158" y="414"/>
                    <a:pt x="158" y="412"/>
                  </a:cubicBezTo>
                  <a:cubicBezTo>
                    <a:pt x="157" y="411"/>
                    <a:pt x="158" y="410"/>
                    <a:pt x="158" y="409"/>
                  </a:cubicBezTo>
                  <a:cubicBezTo>
                    <a:pt x="157" y="408"/>
                    <a:pt x="157" y="408"/>
                    <a:pt x="157" y="407"/>
                  </a:cubicBezTo>
                  <a:cubicBezTo>
                    <a:pt x="157" y="403"/>
                    <a:pt x="159" y="402"/>
                    <a:pt x="162" y="400"/>
                  </a:cubicBezTo>
                  <a:cubicBezTo>
                    <a:pt x="163" y="399"/>
                    <a:pt x="164" y="399"/>
                    <a:pt x="164" y="397"/>
                  </a:cubicBezTo>
                  <a:cubicBezTo>
                    <a:pt x="164" y="396"/>
                    <a:pt x="163" y="396"/>
                    <a:pt x="162" y="394"/>
                  </a:cubicBezTo>
                  <a:cubicBezTo>
                    <a:pt x="161" y="392"/>
                    <a:pt x="160" y="391"/>
                    <a:pt x="158" y="389"/>
                  </a:cubicBezTo>
                  <a:cubicBezTo>
                    <a:pt x="156" y="386"/>
                    <a:pt x="154" y="384"/>
                    <a:pt x="152" y="380"/>
                  </a:cubicBezTo>
                  <a:cubicBezTo>
                    <a:pt x="149" y="376"/>
                    <a:pt x="148" y="374"/>
                    <a:pt x="147" y="370"/>
                  </a:cubicBezTo>
                  <a:cubicBezTo>
                    <a:pt x="145" y="366"/>
                    <a:pt x="142" y="364"/>
                    <a:pt x="140" y="360"/>
                  </a:cubicBezTo>
                  <a:cubicBezTo>
                    <a:pt x="136" y="353"/>
                    <a:pt x="132" y="349"/>
                    <a:pt x="127" y="342"/>
                  </a:cubicBezTo>
                  <a:cubicBezTo>
                    <a:pt x="125" y="338"/>
                    <a:pt x="123" y="336"/>
                    <a:pt x="120" y="333"/>
                  </a:cubicBezTo>
                  <a:cubicBezTo>
                    <a:pt x="117" y="329"/>
                    <a:pt x="118" y="325"/>
                    <a:pt x="114" y="323"/>
                  </a:cubicBezTo>
                  <a:cubicBezTo>
                    <a:pt x="113" y="324"/>
                    <a:pt x="113" y="325"/>
                    <a:pt x="113" y="326"/>
                  </a:cubicBezTo>
                  <a:cubicBezTo>
                    <a:pt x="111" y="325"/>
                    <a:pt x="110" y="325"/>
                    <a:pt x="110" y="323"/>
                  </a:cubicBezTo>
                  <a:cubicBezTo>
                    <a:pt x="110" y="317"/>
                    <a:pt x="110" y="317"/>
                    <a:pt x="110" y="317"/>
                  </a:cubicBezTo>
                  <a:cubicBezTo>
                    <a:pt x="110" y="315"/>
                    <a:pt x="109" y="314"/>
                    <a:pt x="107" y="313"/>
                  </a:cubicBezTo>
                  <a:cubicBezTo>
                    <a:pt x="106" y="313"/>
                    <a:pt x="105" y="313"/>
                    <a:pt x="105" y="312"/>
                  </a:cubicBezTo>
                  <a:cubicBezTo>
                    <a:pt x="105" y="309"/>
                    <a:pt x="112" y="310"/>
                    <a:pt x="112" y="307"/>
                  </a:cubicBezTo>
                  <a:cubicBezTo>
                    <a:pt x="112" y="305"/>
                    <a:pt x="110" y="304"/>
                    <a:pt x="109" y="302"/>
                  </a:cubicBezTo>
                  <a:cubicBezTo>
                    <a:pt x="108" y="301"/>
                    <a:pt x="108" y="299"/>
                    <a:pt x="106" y="299"/>
                  </a:cubicBezTo>
                  <a:cubicBezTo>
                    <a:pt x="106" y="299"/>
                    <a:pt x="105" y="300"/>
                    <a:pt x="105" y="300"/>
                  </a:cubicBezTo>
                  <a:cubicBezTo>
                    <a:pt x="102" y="300"/>
                    <a:pt x="102" y="296"/>
                    <a:pt x="100" y="294"/>
                  </a:cubicBezTo>
                  <a:cubicBezTo>
                    <a:pt x="98" y="291"/>
                    <a:pt x="93" y="293"/>
                    <a:pt x="93" y="289"/>
                  </a:cubicBezTo>
                  <a:cubicBezTo>
                    <a:pt x="93" y="287"/>
                    <a:pt x="94" y="286"/>
                    <a:pt x="94" y="284"/>
                  </a:cubicBezTo>
                  <a:cubicBezTo>
                    <a:pt x="94" y="283"/>
                    <a:pt x="94" y="282"/>
                    <a:pt x="93" y="280"/>
                  </a:cubicBezTo>
                  <a:cubicBezTo>
                    <a:pt x="92" y="281"/>
                    <a:pt x="91" y="283"/>
                    <a:pt x="89" y="283"/>
                  </a:cubicBezTo>
                  <a:cubicBezTo>
                    <a:pt x="88" y="283"/>
                    <a:pt x="88" y="283"/>
                    <a:pt x="87" y="283"/>
                  </a:cubicBezTo>
                  <a:cubicBezTo>
                    <a:pt x="87" y="281"/>
                    <a:pt x="87" y="281"/>
                    <a:pt x="87" y="281"/>
                  </a:cubicBezTo>
                  <a:cubicBezTo>
                    <a:pt x="87" y="278"/>
                    <a:pt x="90" y="275"/>
                    <a:pt x="90" y="272"/>
                  </a:cubicBezTo>
                  <a:cubicBezTo>
                    <a:pt x="90" y="270"/>
                    <a:pt x="90" y="270"/>
                    <a:pt x="90" y="270"/>
                  </a:cubicBezTo>
                  <a:cubicBezTo>
                    <a:pt x="90" y="269"/>
                    <a:pt x="91" y="269"/>
                    <a:pt x="91" y="268"/>
                  </a:cubicBezTo>
                  <a:cubicBezTo>
                    <a:pt x="93" y="264"/>
                    <a:pt x="96" y="263"/>
                    <a:pt x="96" y="259"/>
                  </a:cubicBezTo>
                  <a:cubicBezTo>
                    <a:pt x="96" y="258"/>
                    <a:pt x="94" y="257"/>
                    <a:pt x="93" y="256"/>
                  </a:cubicBezTo>
                  <a:cubicBezTo>
                    <a:pt x="93" y="256"/>
                    <a:pt x="93" y="255"/>
                    <a:pt x="92" y="255"/>
                  </a:cubicBezTo>
                  <a:cubicBezTo>
                    <a:pt x="91" y="255"/>
                    <a:pt x="90" y="256"/>
                    <a:pt x="90" y="256"/>
                  </a:cubicBezTo>
                  <a:cubicBezTo>
                    <a:pt x="89" y="256"/>
                    <a:pt x="89" y="256"/>
                    <a:pt x="89" y="256"/>
                  </a:cubicBezTo>
                  <a:cubicBezTo>
                    <a:pt x="89" y="254"/>
                    <a:pt x="89" y="254"/>
                    <a:pt x="89" y="254"/>
                  </a:cubicBezTo>
                  <a:cubicBezTo>
                    <a:pt x="89" y="252"/>
                    <a:pt x="92" y="251"/>
                    <a:pt x="92" y="249"/>
                  </a:cubicBezTo>
                  <a:cubicBezTo>
                    <a:pt x="92" y="247"/>
                    <a:pt x="91" y="246"/>
                    <a:pt x="91" y="244"/>
                  </a:cubicBezTo>
                  <a:cubicBezTo>
                    <a:pt x="91" y="237"/>
                    <a:pt x="91" y="237"/>
                    <a:pt x="91" y="237"/>
                  </a:cubicBezTo>
                  <a:cubicBezTo>
                    <a:pt x="91" y="235"/>
                    <a:pt x="89" y="234"/>
                    <a:pt x="88" y="232"/>
                  </a:cubicBezTo>
                  <a:cubicBezTo>
                    <a:pt x="85" y="226"/>
                    <a:pt x="82" y="224"/>
                    <a:pt x="78" y="219"/>
                  </a:cubicBezTo>
                  <a:cubicBezTo>
                    <a:pt x="76" y="216"/>
                    <a:pt x="74" y="215"/>
                    <a:pt x="74" y="211"/>
                  </a:cubicBezTo>
                  <a:cubicBezTo>
                    <a:pt x="74" y="206"/>
                    <a:pt x="79" y="204"/>
                    <a:pt x="79" y="198"/>
                  </a:cubicBezTo>
                  <a:cubicBezTo>
                    <a:pt x="79" y="195"/>
                    <a:pt x="76" y="194"/>
                    <a:pt x="75" y="191"/>
                  </a:cubicBezTo>
                  <a:cubicBezTo>
                    <a:pt x="74" y="186"/>
                    <a:pt x="76" y="182"/>
                    <a:pt x="74" y="177"/>
                  </a:cubicBezTo>
                  <a:cubicBezTo>
                    <a:pt x="74" y="175"/>
                    <a:pt x="73" y="174"/>
                    <a:pt x="72" y="172"/>
                  </a:cubicBezTo>
                  <a:cubicBezTo>
                    <a:pt x="70" y="169"/>
                    <a:pt x="70" y="166"/>
                    <a:pt x="70" y="163"/>
                  </a:cubicBezTo>
                  <a:cubicBezTo>
                    <a:pt x="70" y="162"/>
                    <a:pt x="71" y="162"/>
                    <a:pt x="72" y="161"/>
                  </a:cubicBezTo>
                  <a:cubicBezTo>
                    <a:pt x="73" y="159"/>
                    <a:pt x="72" y="158"/>
                    <a:pt x="72" y="156"/>
                  </a:cubicBezTo>
                  <a:cubicBezTo>
                    <a:pt x="72" y="150"/>
                    <a:pt x="71" y="147"/>
                    <a:pt x="71" y="141"/>
                  </a:cubicBezTo>
                  <a:cubicBezTo>
                    <a:pt x="71" y="136"/>
                    <a:pt x="71" y="136"/>
                    <a:pt x="71" y="136"/>
                  </a:cubicBezTo>
                  <a:cubicBezTo>
                    <a:pt x="71" y="131"/>
                    <a:pt x="70" y="127"/>
                    <a:pt x="66" y="123"/>
                  </a:cubicBezTo>
                  <a:cubicBezTo>
                    <a:pt x="65" y="122"/>
                    <a:pt x="64" y="121"/>
                    <a:pt x="62" y="120"/>
                  </a:cubicBezTo>
                  <a:cubicBezTo>
                    <a:pt x="60" y="118"/>
                    <a:pt x="61" y="115"/>
                    <a:pt x="60" y="113"/>
                  </a:cubicBezTo>
                  <a:cubicBezTo>
                    <a:pt x="58" y="109"/>
                    <a:pt x="57" y="107"/>
                    <a:pt x="54" y="104"/>
                  </a:cubicBezTo>
                  <a:cubicBezTo>
                    <a:pt x="52" y="102"/>
                    <a:pt x="53" y="100"/>
                    <a:pt x="52" y="98"/>
                  </a:cubicBezTo>
                  <a:cubicBezTo>
                    <a:pt x="50" y="96"/>
                    <a:pt x="49" y="94"/>
                    <a:pt x="49" y="93"/>
                  </a:cubicBezTo>
                  <a:cubicBezTo>
                    <a:pt x="49" y="93"/>
                    <a:pt x="49" y="93"/>
                    <a:pt x="49" y="93"/>
                  </a:cubicBezTo>
                  <a:cubicBezTo>
                    <a:pt x="53" y="88"/>
                    <a:pt x="53" y="83"/>
                    <a:pt x="55" y="77"/>
                  </a:cubicBezTo>
                  <a:cubicBezTo>
                    <a:pt x="57" y="74"/>
                    <a:pt x="58" y="70"/>
                    <a:pt x="61" y="70"/>
                  </a:cubicBezTo>
                  <a:cubicBezTo>
                    <a:pt x="63" y="70"/>
                    <a:pt x="63" y="72"/>
                    <a:pt x="64" y="73"/>
                  </a:cubicBezTo>
                  <a:cubicBezTo>
                    <a:pt x="67" y="75"/>
                    <a:pt x="68" y="77"/>
                    <a:pt x="71" y="78"/>
                  </a:cubicBezTo>
                  <a:cubicBezTo>
                    <a:pt x="76" y="81"/>
                    <a:pt x="80" y="82"/>
                    <a:pt x="86" y="85"/>
                  </a:cubicBezTo>
                  <a:cubicBezTo>
                    <a:pt x="91" y="87"/>
                    <a:pt x="94" y="90"/>
                    <a:pt x="99" y="91"/>
                  </a:cubicBezTo>
                  <a:cubicBezTo>
                    <a:pt x="104" y="91"/>
                    <a:pt x="109" y="90"/>
                    <a:pt x="110" y="94"/>
                  </a:cubicBezTo>
                  <a:cubicBezTo>
                    <a:pt x="110" y="97"/>
                    <a:pt x="109" y="99"/>
                    <a:pt x="111" y="102"/>
                  </a:cubicBezTo>
                  <a:cubicBezTo>
                    <a:pt x="116" y="108"/>
                    <a:pt x="121" y="111"/>
                    <a:pt x="129" y="111"/>
                  </a:cubicBezTo>
                  <a:cubicBezTo>
                    <a:pt x="133" y="111"/>
                    <a:pt x="135" y="109"/>
                    <a:pt x="138" y="108"/>
                  </a:cubicBezTo>
                  <a:cubicBezTo>
                    <a:pt x="140" y="110"/>
                    <a:pt x="141" y="112"/>
                    <a:pt x="141" y="115"/>
                  </a:cubicBezTo>
                  <a:cubicBezTo>
                    <a:pt x="141" y="118"/>
                    <a:pt x="139" y="120"/>
                    <a:pt x="137" y="123"/>
                  </a:cubicBezTo>
                  <a:cubicBezTo>
                    <a:pt x="132" y="131"/>
                    <a:pt x="129" y="137"/>
                    <a:pt x="129" y="146"/>
                  </a:cubicBezTo>
                  <a:cubicBezTo>
                    <a:pt x="129" y="150"/>
                    <a:pt x="134" y="150"/>
                    <a:pt x="137" y="153"/>
                  </a:cubicBezTo>
                  <a:cubicBezTo>
                    <a:pt x="142" y="156"/>
                    <a:pt x="143" y="161"/>
                    <a:pt x="149" y="161"/>
                  </a:cubicBezTo>
                  <a:cubicBezTo>
                    <a:pt x="154" y="161"/>
                    <a:pt x="155" y="156"/>
                    <a:pt x="158" y="152"/>
                  </a:cubicBezTo>
                  <a:cubicBezTo>
                    <a:pt x="162" y="148"/>
                    <a:pt x="165" y="147"/>
                    <a:pt x="170" y="144"/>
                  </a:cubicBezTo>
                  <a:cubicBezTo>
                    <a:pt x="174" y="141"/>
                    <a:pt x="176" y="136"/>
                    <a:pt x="181" y="136"/>
                  </a:cubicBezTo>
                  <a:cubicBezTo>
                    <a:pt x="190" y="136"/>
                    <a:pt x="191" y="149"/>
                    <a:pt x="200" y="149"/>
                  </a:cubicBezTo>
                  <a:cubicBezTo>
                    <a:pt x="206" y="149"/>
                    <a:pt x="210" y="145"/>
                    <a:pt x="212" y="140"/>
                  </a:cubicBezTo>
                  <a:cubicBezTo>
                    <a:pt x="213" y="136"/>
                    <a:pt x="212" y="134"/>
                    <a:pt x="214" y="130"/>
                  </a:cubicBezTo>
                  <a:cubicBezTo>
                    <a:pt x="215" y="127"/>
                    <a:pt x="218" y="127"/>
                    <a:pt x="221" y="126"/>
                  </a:cubicBezTo>
                  <a:cubicBezTo>
                    <a:pt x="226" y="124"/>
                    <a:pt x="229" y="123"/>
                    <a:pt x="231" y="119"/>
                  </a:cubicBezTo>
                  <a:cubicBezTo>
                    <a:pt x="234" y="112"/>
                    <a:pt x="233" y="107"/>
                    <a:pt x="237" y="10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1" name="Freeform 13">
              <a:extLst>
                <a:ext uri="{FF2B5EF4-FFF2-40B4-BE49-F238E27FC236}">
                  <a16:creationId xmlns:a16="http://schemas.microsoft.com/office/drawing/2014/main" id="{4B9039AA-3B32-468F-AB9A-F18F6EC77960}"/>
                </a:ext>
              </a:extLst>
            </p:cNvPr>
            <p:cNvSpPr>
              <a:spLocks/>
            </p:cNvSpPr>
            <p:nvPr/>
          </p:nvSpPr>
          <p:spPr bwMode="auto">
            <a:xfrm>
              <a:off x="2911476" y="2765425"/>
              <a:ext cx="138113" cy="117475"/>
            </a:xfrm>
            <a:custGeom>
              <a:avLst/>
              <a:gdLst/>
              <a:ahLst/>
              <a:cxnLst>
                <a:cxn ang="0">
                  <a:pos x="0" y="43"/>
                </a:cxn>
                <a:cxn ang="0">
                  <a:pos x="3" y="43"/>
                </a:cxn>
                <a:cxn ang="0">
                  <a:pos x="13" y="42"/>
                </a:cxn>
                <a:cxn ang="0">
                  <a:pos x="18" y="42"/>
                </a:cxn>
                <a:cxn ang="0">
                  <a:pos x="31" y="34"/>
                </a:cxn>
                <a:cxn ang="0">
                  <a:pos x="39" y="28"/>
                </a:cxn>
                <a:cxn ang="0">
                  <a:pos x="51" y="20"/>
                </a:cxn>
                <a:cxn ang="0">
                  <a:pos x="68" y="11"/>
                </a:cxn>
                <a:cxn ang="0">
                  <a:pos x="75" y="7"/>
                </a:cxn>
                <a:cxn ang="0">
                  <a:pos x="79" y="5"/>
                </a:cxn>
                <a:cxn ang="0">
                  <a:pos x="85" y="0"/>
                </a:cxn>
                <a:cxn ang="0">
                  <a:pos x="88" y="6"/>
                </a:cxn>
                <a:cxn ang="0">
                  <a:pos x="89" y="10"/>
                </a:cxn>
                <a:cxn ang="0">
                  <a:pos x="89" y="18"/>
                </a:cxn>
                <a:cxn ang="0">
                  <a:pos x="97" y="9"/>
                </a:cxn>
                <a:cxn ang="0">
                  <a:pos x="99" y="8"/>
                </a:cxn>
                <a:cxn ang="0">
                  <a:pos x="99" y="8"/>
                </a:cxn>
                <a:cxn ang="0">
                  <a:pos x="96" y="29"/>
                </a:cxn>
                <a:cxn ang="0">
                  <a:pos x="96" y="48"/>
                </a:cxn>
                <a:cxn ang="0">
                  <a:pos x="98" y="57"/>
                </a:cxn>
                <a:cxn ang="0">
                  <a:pos x="102" y="64"/>
                </a:cxn>
                <a:cxn ang="0">
                  <a:pos x="102" y="71"/>
                </a:cxn>
                <a:cxn ang="0">
                  <a:pos x="97" y="72"/>
                </a:cxn>
                <a:cxn ang="0">
                  <a:pos x="82" y="54"/>
                </a:cxn>
                <a:cxn ang="0">
                  <a:pos x="82" y="45"/>
                </a:cxn>
                <a:cxn ang="0">
                  <a:pos x="76" y="26"/>
                </a:cxn>
                <a:cxn ang="0">
                  <a:pos x="68" y="26"/>
                </a:cxn>
                <a:cxn ang="0">
                  <a:pos x="60" y="38"/>
                </a:cxn>
                <a:cxn ang="0">
                  <a:pos x="65" y="62"/>
                </a:cxn>
                <a:cxn ang="0">
                  <a:pos x="65" y="73"/>
                </a:cxn>
                <a:cxn ang="0">
                  <a:pos x="61" y="80"/>
                </a:cxn>
                <a:cxn ang="0">
                  <a:pos x="52" y="86"/>
                </a:cxn>
                <a:cxn ang="0">
                  <a:pos x="36" y="77"/>
                </a:cxn>
                <a:cxn ang="0">
                  <a:pos x="25" y="69"/>
                </a:cxn>
                <a:cxn ang="0">
                  <a:pos x="18" y="60"/>
                </a:cxn>
                <a:cxn ang="0">
                  <a:pos x="0" y="43"/>
                </a:cxn>
              </a:cxnLst>
              <a:rect l="0" t="0" r="r" b="b"/>
              <a:pathLst>
                <a:path w="102" h="86">
                  <a:moveTo>
                    <a:pt x="0" y="43"/>
                  </a:moveTo>
                  <a:cubicBezTo>
                    <a:pt x="1" y="43"/>
                    <a:pt x="2" y="43"/>
                    <a:pt x="3" y="43"/>
                  </a:cubicBezTo>
                  <a:cubicBezTo>
                    <a:pt x="7" y="43"/>
                    <a:pt x="9" y="42"/>
                    <a:pt x="13" y="42"/>
                  </a:cubicBezTo>
                  <a:cubicBezTo>
                    <a:pt x="18" y="42"/>
                    <a:pt x="18" y="42"/>
                    <a:pt x="18" y="42"/>
                  </a:cubicBezTo>
                  <a:cubicBezTo>
                    <a:pt x="24" y="42"/>
                    <a:pt x="27" y="38"/>
                    <a:pt x="31" y="34"/>
                  </a:cubicBezTo>
                  <a:cubicBezTo>
                    <a:pt x="34" y="31"/>
                    <a:pt x="36" y="30"/>
                    <a:pt x="39" y="28"/>
                  </a:cubicBezTo>
                  <a:cubicBezTo>
                    <a:pt x="43" y="24"/>
                    <a:pt x="45" y="21"/>
                    <a:pt x="51" y="20"/>
                  </a:cubicBezTo>
                  <a:cubicBezTo>
                    <a:pt x="58" y="17"/>
                    <a:pt x="62" y="14"/>
                    <a:pt x="68" y="11"/>
                  </a:cubicBezTo>
                  <a:cubicBezTo>
                    <a:pt x="71" y="9"/>
                    <a:pt x="72" y="8"/>
                    <a:pt x="75" y="7"/>
                  </a:cubicBezTo>
                  <a:cubicBezTo>
                    <a:pt x="77" y="6"/>
                    <a:pt x="78" y="6"/>
                    <a:pt x="79" y="5"/>
                  </a:cubicBezTo>
                  <a:cubicBezTo>
                    <a:pt x="81" y="3"/>
                    <a:pt x="82" y="0"/>
                    <a:pt x="85" y="0"/>
                  </a:cubicBezTo>
                  <a:cubicBezTo>
                    <a:pt x="88" y="0"/>
                    <a:pt x="88" y="3"/>
                    <a:pt x="88" y="6"/>
                  </a:cubicBezTo>
                  <a:cubicBezTo>
                    <a:pt x="88" y="7"/>
                    <a:pt x="89" y="8"/>
                    <a:pt x="89" y="10"/>
                  </a:cubicBezTo>
                  <a:cubicBezTo>
                    <a:pt x="89" y="18"/>
                    <a:pt x="89" y="18"/>
                    <a:pt x="89" y="18"/>
                  </a:cubicBezTo>
                  <a:cubicBezTo>
                    <a:pt x="93" y="15"/>
                    <a:pt x="93" y="11"/>
                    <a:pt x="97" y="9"/>
                  </a:cubicBezTo>
                  <a:cubicBezTo>
                    <a:pt x="98" y="9"/>
                    <a:pt x="98" y="8"/>
                    <a:pt x="99" y="8"/>
                  </a:cubicBezTo>
                  <a:cubicBezTo>
                    <a:pt x="99" y="8"/>
                    <a:pt x="99" y="8"/>
                    <a:pt x="99" y="8"/>
                  </a:cubicBezTo>
                  <a:cubicBezTo>
                    <a:pt x="98" y="16"/>
                    <a:pt x="96" y="21"/>
                    <a:pt x="96" y="29"/>
                  </a:cubicBezTo>
                  <a:cubicBezTo>
                    <a:pt x="96" y="36"/>
                    <a:pt x="96" y="41"/>
                    <a:pt x="96" y="48"/>
                  </a:cubicBezTo>
                  <a:cubicBezTo>
                    <a:pt x="97" y="51"/>
                    <a:pt x="97" y="54"/>
                    <a:pt x="98" y="57"/>
                  </a:cubicBezTo>
                  <a:cubicBezTo>
                    <a:pt x="99" y="60"/>
                    <a:pt x="102" y="61"/>
                    <a:pt x="102" y="64"/>
                  </a:cubicBezTo>
                  <a:cubicBezTo>
                    <a:pt x="102" y="71"/>
                    <a:pt x="102" y="71"/>
                    <a:pt x="102" y="71"/>
                  </a:cubicBezTo>
                  <a:cubicBezTo>
                    <a:pt x="100" y="71"/>
                    <a:pt x="99" y="72"/>
                    <a:pt x="97" y="72"/>
                  </a:cubicBezTo>
                  <a:cubicBezTo>
                    <a:pt x="88" y="72"/>
                    <a:pt x="82" y="63"/>
                    <a:pt x="82" y="54"/>
                  </a:cubicBezTo>
                  <a:cubicBezTo>
                    <a:pt x="82" y="45"/>
                    <a:pt x="82" y="45"/>
                    <a:pt x="82" y="45"/>
                  </a:cubicBezTo>
                  <a:cubicBezTo>
                    <a:pt x="82" y="37"/>
                    <a:pt x="82" y="31"/>
                    <a:pt x="76" y="26"/>
                  </a:cubicBezTo>
                  <a:cubicBezTo>
                    <a:pt x="68" y="26"/>
                    <a:pt x="68" y="26"/>
                    <a:pt x="68" y="26"/>
                  </a:cubicBezTo>
                  <a:cubicBezTo>
                    <a:pt x="62" y="26"/>
                    <a:pt x="60" y="32"/>
                    <a:pt x="60" y="38"/>
                  </a:cubicBezTo>
                  <a:cubicBezTo>
                    <a:pt x="65" y="62"/>
                    <a:pt x="65" y="62"/>
                    <a:pt x="65" y="62"/>
                  </a:cubicBezTo>
                  <a:cubicBezTo>
                    <a:pt x="65" y="66"/>
                    <a:pt x="65" y="69"/>
                    <a:pt x="65" y="73"/>
                  </a:cubicBezTo>
                  <a:cubicBezTo>
                    <a:pt x="65" y="76"/>
                    <a:pt x="63" y="78"/>
                    <a:pt x="61" y="80"/>
                  </a:cubicBezTo>
                  <a:cubicBezTo>
                    <a:pt x="58" y="83"/>
                    <a:pt x="56" y="86"/>
                    <a:pt x="52" y="86"/>
                  </a:cubicBezTo>
                  <a:cubicBezTo>
                    <a:pt x="45" y="86"/>
                    <a:pt x="42" y="81"/>
                    <a:pt x="36" y="77"/>
                  </a:cubicBezTo>
                  <a:cubicBezTo>
                    <a:pt x="31" y="74"/>
                    <a:pt x="28" y="73"/>
                    <a:pt x="25" y="69"/>
                  </a:cubicBezTo>
                  <a:cubicBezTo>
                    <a:pt x="22" y="65"/>
                    <a:pt x="21" y="63"/>
                    <a:pt x="18" y="60"/>
                  </a:cubicBezTo>
                  <a:cubicBezTo>
                    <a:pt x="12" y="52"/>
                    <a:pt x="5" y="51"/>
                    <a:pt x="0" y="4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2" name="Freeform 14">
              <a:extLst>
                <a:ext uri="{FF2B5EF4-FFF2-40B4-BE49-F238E27FC236}">
                  <a16:creationId xmlns:a16="http://schemas.microsoft.com/office/drawing/2014/main" id="{AD71A522-4A98-4FE6-A84B-BB05AA673C3E}"/>
                </a:ext>
              </a:extLst>
            </p:cNvPr>
            <p:cNvSpPr>
              <a:spLocks noEditPoints="1"/>
            </p:cNvSpPr>
            <p:nvPr/>
          </p:nvSpPr>
          <p:spPr bwMode="auto">
            <a:xfrm>
              <a:off x="3240088" y="2006600"/>
              <a:ext cx="319088" cy="428625"/>
            </a:xfrm>
            <a:custGeom>
              <a:avLst/>
              <a:gdLst/>
              <a:ahLst/>
              <a:cxnLst>
                <a:cxn ang="0">
                  <a:pos x="6" y="312"/>
                </a:cxn>
                <a:cxn ang="0">
                  <a:pos x="16" y="308"/>
                </a:cxn>
                <a:cxn ang="0">
                  <a:pos x="7" y="295"/>
                </a:cxn>
                <a:cxn ang="0">
                  <a:pos x="155" y="146"/>
                </a:cxn>
                <a:cxn ang="0">
                  <a:pos x="157" y="155"/>
                </a:cxn>
                <a:cxn ang="0">
                  <a:pos x="149" y="171"/>
                </a:cxn>
                <a:cxn ang="0">
                  <a:pos x="145" y="183"/>
                </a:cxn>
                <a:cxn ang="0">
                  <a:pos x="130" y="191"/>
                </a:cxn>
                <a:cxn ang="0">
                  <a:pos x="113" y="202"/>
                </a:cxn>
                <a:cxn ang="0">
                  <a:pos x="108" y="210"/>
                </a:cxn>
                <a:cxn ang="0">
                  <a:pos x="101" y="224"/>
                </a:cxn>
                <a:cxn ang="0">
                  <a:pos x="85" y="234"/>
                </a:cxn>
                <a:cxn ang="0">
                  <a:pos x="68" y="247"/>
                </a:cxn>
                <a:cxn ang="0">
                  <a:pos x="58" y="246"/>
                </a:cxn>
                <a:cxn ang="0">
                  <a:pos x="51" y="262"/>
                </a:cxn>
                <a:cxn ang="0">
                  <a:pos x="37" y="266"/>
                </a:cxn>
                <a:cxn ang="0">
                  <a:pos x="25" y="276"/>
                </a:cxn>
                <a:cxn ang="0">
                  <a:pos x="29" y="256"/>
                </a:cxn>
                <a:cxn ang="0">
                  <a:pos x="40" y="241"/>
                </a:cxn>
                <a:cxn ang="0">
                  <a:pos x="47" y="233"/>
                </a:cxn>
                <a:cxn ang="0">
                  <a:pos x="61" y="219"/>
                </a:cxn>
                <a:cxn ang="0">
                  <a:pos x="72" y="205"/>
                </a:cxn>
                <a:cxn ang="0">
                  <a:pos x="94" y="189"/>
                </a:cxn>
                <a:cxn ang="0">
                  <a:pos x="111" y="174"/>
                </a:cxn>
                <a:cxn ang="0">
                  <a:pos x="122" y="158"/>
                </a:cxn>
                <a:cxn ang="0">
                  <a:pos x="130" y="146"/>
                </a:cxn>
                <a:cxn ang="0">
                  <a:pos x="142" y="130"/>
                </a:cxn>
                <a:cxn ang="0">
                  <a:pos x="147" y="124"/>
                </a:cxn>
                <a:cxn ang="0">
                  <a:pos x="153" y="118"/>
                </a:cxn>
                <a:cxn ang="0">
                  <a:pos x="160" y="113"/>
                </a:cxn>
                <a:cxn ang="0">
                  <a:pos x="163" y="104"/>
                </a:cxn>
                <a:cxn ang="0">
                  <a:pos x="177" y="95"/>
                </a:cxn>
                <a:cxn ang="0">
                  <a:pos x="177" y="90"/>
                </a:cxn>
                <a:cxn ang="0">
                  <a:pos x="177" y="84"/>
                </a:cxn>
                <a:cxn ang="0">
                  <a:pos x="190" y="84"/>
                </a:cxn>
                <a:cxn ang="0">
                  <a:pos x="195" y="81"/>
                </a:cxn>
                <a:cxn ang="0">
                  <a:pos x="205" y="69"/>
                </a:cxn>
                <a:cxn ang="0">
                  <a:pos x="201" y="51"/>
                </a:cxn>
                <a:cxn ang="0">
                  <a:pos x="195" y="44"/>
                </a:cxn>
                <a:cxn ang="0">
                  <a:pos x="196" y="35"/>
                </a:cxn>
                <a:cxn ang="0">
                  <a:pos x="207" y="47"/>
                </a:cxn>
                <a:cxn ang="0">
                  <a:pos x="217" y="47"/>
                </a:cxn>
                <a:cxn ang="0">
                  <a:pos x="213" y="29"/>
                </a:cxn>
                <a:cxn ang="0">
                  <a:pos x="211" y="15"/>
                </a:cxn>
                <a:cxn ang="0">
                  <a:pos x="226" y="2"/>
                </a:cxn>
                <a:cxn ang="0">
                  <a:pos x="229" y="23"/>
                </a:cxn>
                <a:cxn ang="0">
                  <a:pos x="233" y="28"/>
                </a:cxn>
                <a:cxn ang="0">
                  <a:pos x="220" y="32"/>
                </a:cxn>
                <a:cxn ang="0">
                  <a:pos x="228" y="48"/>
                </a:cxn>
                <a:cxn ang="0">
                  <a:pos x="229" y="61"/>
                </a:cxn>
                <a:cxn ang="0">
                  <a:pos x="233" y="69"/>
                </a:cxn>
                <a:cxn ang="0">
                  <a:pos x="230" y="83"/>
                </a:cxn>
                <a:cxn ang="0">
                  <a:pos x="221" y="87"/>
                </a:cxn>
                <a:cxn ang="0">
                  <a:pos x="211" y="96"/>
                </a:cxn>
                <a:cxn ang="0">
                  <a:pos x="198" y="107"/>
                </a:cxn>
                <a:cxn ang="0">
                  <a:pos x="185" y="118"/>
                </a:cxn>
                <a:cxn ang="0">
                  <a:pos x="163" y="122"/>
                </a:cxn>
                <a:cxn ang="0">
                  <a:pos x="153" y="134"/>
                </a:cxn>
                <a:cxn ang="0">
                  <a:pos x="155" y="146"/>
                </a:cxn>
              </a:cxnLst>
              <a:rect l="0" t="0" r="r" b="b"/>
              <a:pathLst>
                <a:path w="236" h="317">
                  <a:moveTo>
                    <a:pt x="0" y="306"/>
                  </a:moveTo>
                  <a:cubicBezTo>
                    <a:pt x="0" y="306"/>
                    <a:pt x="1" y="306"/>
                    <a:pt x="1" y="307"/>
                  </a:cubicBezTo>
                  <a:cubicBezTo>
                    <a:pt x="3" y="307"/>
                    <a:pt x="5" y="309"/>
                    <a:pt x="6" y="312"/>
                  </a:cubicBezTo>
                  <a:cubicBezTo>
                    <a:pt x="6" y="314"/>
                    <a:pt x="6" y="316"/>
                    <a:pt x="8" y="317"/>
                  </a:cubicBezTo>
                  <a:cubicBezTo>
                    <a:pt x="14" y="317"/>
                    <a:pt x="14" y="317"/>
                    <a:pt x="14" y="317"/>
                  </a:cubicBezTo>
                  <a:cubicBezTo>
                    <a:pt x="14" y="314"/>
                    <a:pt x="16" y="312"/>
                    <a:pt x="16" y="308"/>
                  </a:cubicBezTo>
                  <a:cubicBezTo>
                    <a:pt x="16" y="307"/>
                    <a:pt x="15" y="306"/>
                    <a:pt x="15" y="305"/>
                  </a:cubicBezTo>
                  <a:cubicBezTo>
                    <a:pt x="15" y="302"/>
                    <a:pt x="15" y="302"/>
                    <a:pt x="15" y="302"/>
                  </a:cubicBezTo>
                  <a:cubicBezTo>
                    <a:pt x="15" y="298"/>
                    <a:pt x="11" y="293"/>
                    <a:pt x="7" y="295"/>
                  </a:cubicBezTo>
                  <a:cubicBezTo>
                    <a:pt x="5" y="296"/>
                    <a:pt x="5" y="298"/>
                    <a:pt x="4" y="300"/>
                  </a:cubicBezTo>
                  <a:cubicBezTo>
                    <a:pt x="3" y="302"/>
                    <a:pt x="0" y="303"/>
                    <a:pt x="0" y="306"/>
                  </a:cubicBezTo>
                  <a:close/>
                  <a:moveTo>
                    <a:pt x="155" y="146"/>
                  </a:moveTo>
                  <a:cubicBezTo>
                    <a:pt x="155" y="147"/>
                    <a:pt x="155" y="147"/>
                    <a:pt x="155" y="148"/>
                  </a:cubicBezTo>
                  <a:cubicBezTo>
                    <a:pt x="155" y="149"/>
                    <a:pt x="155" y="150"/>
                    <a:pt x="156" y="152"/>
                  </a:cubicBezTo>
                  <a:cubicBezTo>
                    <a:pt x="156" y="153"/>
                    <a:pt x="157" y="153"/>
                    <a:pt x="157" y="155"/>
                  </a:cubicBezTo>
                  <a:cubicBezTo>
                    <a:pt x="157" y="157"/>
                    <a:pt x="157" y="158"/>
                    <a:pt x="157" y="160"/>
                  </a:cubicBezTo>
                  <a:cubicBezTo>
                    <a:pt x="156" y="163"/>
                    <a:pt x="153" y="163"/>
                    <a:pt x="151" y="166"/>
                  </a:cubicBezTo>
                  <a:cubicBezTo>
                    <a:pt x="149" y="167"/>
                    <a:pt x="150" y="169"/>
                    <a:pt x="149" y="171"/>
                  </a:cubicBezTo>
                  <a:cubicBezTo>
                    <a:pt x="148" y="174"/>
                    <a:pt x="145" y="175"/>
                    <a:pt x="142" y="175"/>
                  </a:cubicBezTo>
                  <a:cubicBezTo>
                    <a:pt x="142" y="177"/>
                    <a:pt x="142" y="179"/>
                    <a:pt x="143" y="181"/>
                  </a:cubicBezTo>
                  <a:cubicBezTo>
                    <a:pt x="144" y="182"/>
                    <a:pt x="145" y="182"/>
                    <a:pt x="145" y="183"/>
                  </a:cubicBezTo>
                  <a:cubicBezTo>
                    <a:pt x="145" y="186"/>
                    <a:pt x="142" y="190"/>
                    <a:pt x="138" y="190"/>
                  </a:cubicBezTo>
                  <a:cubicBezTo>
                    <a:pt x="136" y="190"/>
                    <a:pt x="135" y="188"/>
                    <a:pt x="133" y="188"/>
                  </a:cubicBezTo>
                  <a:cubicBezTo>
                    <a:pt x="131" y="188"/>
                    <a:pt x="131" y="190"/>
                    <a:pt x="130" y="191"/>
                  </a:cubicBezTo>
                  <a:cubicBezTo>
                    <a:pt x="129" y="193"/>
                    <a:pt x="129" y="194"/>
                    <a:pt x="129" y="196"/>
                  </a:cubicBezTo>
                  <a:cubicBezTo>
                    <a:pt x="122" y="196"/>
                    <a:pt x="122" y="196"/>
                    <a:pt x="122" y="196"/>
                  </a:cubicBezTo>
                  <a:cubicBezTo>
                    <a:pt x="118" y="196"/>
                    <a:pt x="117" y="202"/>
                    <a:pt x="113" y="202"/>
                  </a:cubicBezTo>
                  <a:cubicBezTo>
                    <a:pt x="111" y="202"/>
                    <a:pt x="110" y="201"/>
                    <a:pt x="109" y="201"/>
                  </a:cubicBezTo>
                  <a:cubicBezTo>
                    <a:pt x="107" y="201"/>
                    <a:pt x="106" y="203"/>
                    <a:pt x="106" y="204"/>
                  </a:cubicBezTo>
                  <a:cubicBezTo>
                    <a:pt x="106" y="206"/>
                    <a:pt x="108" y="208"/>
                    <a:pt x="108" y="210"/>
                  </a:cubicBezTo>
                  <a:cubicBezTo>
                    <a:pt x="108" y="213"/>
                    <a:pt x="104" y="214"/>
                    <a:pt x="101" y="215"/>
                  </a:cubicBezTo>
                  <a:cubicBezTo>
                    <a:pt x="102" y="217"/>
                    <a:pt x="104" y="218"/>
                    <a:pt x="104" y="220"/>
                  </a:cubicBezTo>
                  <a:cubicBezTo>
                    <a:pt x="104" y="222"/>
                    <a:pt x="102" y="223"/>
                    <a:pt x="101" y="224"/>
                  </a:cubicBezTo>
                  <a:cubicBezTo>
                    <a:pt x="99" y="225"/>
                    <a:pt x="99" y="227"/>
                    <a:pt x="97" y="228"/>
                  </a:cubicBezTo>
                  <a:cubicBezTo>
                    <a:pt x="95" y="229"/>
                    <a:pt x="93" y="227"/>
                    <a:pt x="91" y="228"/>
                  </a:cubicBezTo>
                  <a:cubicBezTo>
                    <a:pt x="88" y="230"/>
                    <a:pt x="87" y="231"/>
                    <a:pt x="85" y="234"/>
                  </a:cubicBezTo>
                  <a:cubicBezTo>
                    <a:pt x="82" y="237"/>
                    <a:pt x="79" y="240"/>
                    <a:pt x="75" y="241"/>
                  </a:cubicBezTo>
                  <a:cubicBezTo>
                    <a:pt x="73" y="242"/>
                    <a:pt x="73" y="243"/>
                    <a:pt x="72" y="244"/>
                  </a:cubicBezTo>
                  <a:cubicBezTo>
                    <a:pt x="71" y="245"/>
                    <a:pt x="69" y="246"/>
                    <a:pt x="68" y="247"/>
                  </a:cubicBezTo>
                  <a:cubicBezTo>
                    <a:pt x="67" y="248"/>
                    <a:pt x="66" y="250"/>
                    <a:pt x="64" y="250"/>
                  </a:cubicBezTo>
                  <a:cubicBezTo>
                    <a:pt x="63" y="250"/>
                    <a:pt x="62" y="250"/>
                    <a:pt x="61" y="249"/>
                  </a:cubicBezTo>
                  <a:cubicBezTo>
                    <a:pt x="60" y="248"/>
                    <a:pt x="60" y="246"/>
                    <a:pt x="58" y="246"/>
                  </a:cubicBezTo>
                  <a:cubicBezTo>
                    <a:pt x="58" y="249"/>
                    <a:pt x="56" y="251"/>
                    <a:pt x="56" y="255"/>
                  </a:cubicBezTo>
                  <a:cubicBezTo>
                    <a:pt x="56" y="257"/>
                    <a:pt x="56" y="258"/>
                    <a:pt x="56" y="260"/>
                  </a:cubicBezTo>
                  <a:cubicBezTo>
                    <a:pt x="56" y="262"/>
                    <a:pt x="53" y="262"/>
                    <a:pt x="51" y="262"/>
                  </a:cubicBezTo>
                  <a:cubicBezTo>
                    <a:pt x="50" y="262"/>
                    <a:pt x="49" y="263"/>
                    <a:pt x="48" y="263"/>
                  </a:cubicBezTo>
                  <a:cubicBezTo>
                    <a:pt x="45" y="263"/>
                    <a:pt x="45" y="260"/>
                    <a:pt x="42" y="260"/>
                  </a:cubicBezTo>
                  <a:cubicBezTo>
                    <a:pt x="39" y="260"/>
                    <a:pt x="38" y="263"/>
                    <a:pt x="37" y="266"/>
                  </a:cubicBezTo>
                  <a:cubicBezTo>
                    <a:pt x="37" y="268"/>
                    <a:pt x="36" y="269"/>
                    <a:pt x="34" y="270"/>
                  </a:cubicBezTo>
                  <a:cubicBezTo>
                    <a:pt x="32" y="272"/>
                    <a:pt x="31" y="276"/>
                    <a:pt x="27" y="276"/>
                  </a:cubicBezTo>
                  <a:cubicBezTo>
                    <a:pt x="25" y="276"/>
                    <a:pt x="25" y="276"/>
                    <a:pt x="25" y="276"/>
                  </a:cubicBezTo>
                  <a:cubicBezTo>
                    <a:pt x="25" y="275"/>
                    <a:pt x="24" y="274"/>
                    <a:pt x="24" y="272"/>
                  </a:cubicBezTo>
                  <a:cubicBezTo>
                    <a:pt x="24" y="269"/>
                    <a:pt x="29" y="267"/>
                    <a:pt x="29" y="264"/>
                  </a:cubicBezTo>
                  <a:cubicBezTo>
                    <a:pt x="29" y="261"/>
                    <a:pt x="28" y="258"/>
                    <a:pt x="29" y="256"/>
                  </a:cubicBezTo>
                  <a:cubicBezTo>
                    <a:pt x="31" y="253"/>
                    <a:pt x="33" y="251"/>
                    <a:pt x="35" y="249"/>
                  </a:cubicBezTo>
                  <a:cubicBezTo>
                    <a:pt x="36" y="247"/>
                    <a:pt x="36" y="246"/>
                    <a:pt x="37" y="244"/>
                  </a:cubicBezTo>
                  <a:cubicBezTo>
                    <a:pt x="38" y="243"/>
                    <a:pt x="39" y="242"/>
                    <a:pt x="40" y="241"/>
                  </a:cubicBezTo>
                  <a:cubicBezTo>
                    <a:pt x="40" y="240"/>
                    <a:pt x="41" y="239"/>
                    <a:pt x="42" y="238"/>
                  </a:cubicBezTo>
                  <a:cubicBezTo>
                    <a:pt x="43" y="238"/>
                    <a:pt x="44" y="239"/>
                    <a:pt x="45" y="238"/>
                  </a:cubicBezTo>
                  <a:cubicBezTo>
                    <a:pt x="47" y="237"/>
                    <a:pt x="46" y="235"/>
                    <a:pt x="47" y="233"/>
                  </a:cubicBezTo>
                  <a:cubicBezTo>
                    <a:pt x="48" y="230"/>
                    <a:pt x="49" y="229"/>
                    <a:pt x="52" y="227"/>
                  </a:cubicBezTo>
                  <a:cubicBezTo>
                    <a:pt x="54" y="226"/>
                    <a:pt x="56" y="225"/>
                    <a:pt x="56" y="223"/>
                  </a:cubicBezTo>
                  <a:cubicBezTo>
                    <a:pt x="56" y="221"/>
                    <a:pt x="59" y="220"/>
                    <a:pt x="61" y="219"/>
                  </a:cubicBezTo>
                  <a:cubicBezTo>
                    <a:pt x="62" y="217"/>
                    <a:pt x="63" y="216"/>
                    <a:pt x="63" y="214"/>
                  </a:cubicBezTo>
                  <a:cubicBezTo>
                    <a:pt x="64" y="211"/>
                    <a:pt x="64" y="208"/>
                    <a:pt x="67" y="206"/>
                  </a:cubicBezTo>
                  <a:cubicBezTo>
                    <a:pt x="68" y="205"/>
                    <a:pt x="70" y="205"/>
                    <a:pt x="72" y="205"/>
                  </a:cubicBezTo>
                  <a:cubicBezTo>
                    <a:pt x="75" y="204"/>
                    <a:pt x="77" y="203"/>
                    <a:pt x="80" y="201"/>
                  </a:cubicBezTo>
                  <a:cubicBezTo>
                    <a:pt x="82" y="199"/>
                    <a:pt x="83" y="197"/>
                    <a:pt x="84" y="195"/>
                  </a:cubicBezTo>
                  <a:cubicBezTo>
                    <a:pt x="86" y="191"/>
                    <a:pt x="90" y="189"/>
                    <a:pt x="94" y="189"/>
                  </a:cubicBezTo>
                  <a:cubicBezTo>
                    <a:pt x="96" y="189"/>
                    <a:pt x="98" y="190"/>
                    <a:pt x="100" y="190"/>
                  </a:cubicBezTo>
                  <a:cubicBezTo>
                    <a:pt x="103" y="190"/>
                    <a:pt x="103" y="187"/>
                    <a:pt x="105" y="184"/>
                  </a:cubicBezTo>
                  <a:cubicBezTo>
                    <a:pt x="108" y="180"/>
                    <a:pt x="108" y="178"/>
                    <a:pt x="111" y="174"/>
                  </a:cubicBezTo>
                  <a:cubicBezTo>
                    <a:pt x="114" y="171"/>
                    <a:pt x="117" y="170"/>
                    <a:pt x="119" y="167"/>
                  </a:cubicBezTo>
                  <a:cubicBezTo>
                    <a:pt x="120" y="164"/>
                    <a:pt x="120" y="163"/>
                    <a:pt x="121" y="160"/>
                  </a:cubicBezTo>
                  <a:cubicBezTo>
                    <a:pt x="121" y="159"/>
                    <a:pt x="121" y="158"/>
                    <a:pt x="122" y="158"/>
                  </a:cubicBezTo>
                  <a:cubicBezTo>
                    <a:pt x="122" y="158"/>
                    <a:pt x="123" y="158"/>
                    <a:pt x="123" y="158"/>
                  </a:cubicBezTo>
                  <a:cubicBezTo>
                    <a:pt x="127" y="158"/>
                    <a:pt x="127" y="153"/>
                    <a:pt x="128" y="150"/>
                  </a:cubicBezTo>
                  <a:cubicBezTo>
                    <a:pt x="128" y="148"/>
                    <a:pt x="129" y="148"/>
                    <a:pt x="130" y="146"/>
                  </a:cubicBezTo>
                  <a:cubicBezTo>
                    <a:pt x="143" y="137"/>
                    <a:pt x="143" y="137"/>
                    <a:pt x="143" y="137"/>
                  </a:cubicBezTo>
                  <a:cubicBezTo>
                    <a:pt x="142" y="135"/>
                    <a:pt x="142" y="134"/>
                    <a:pt x="142" y="132"/>
                  </a:cubicBezTo>
                  <a:cubicBezTo>
                    <a:pt x="142" y="131"/>
                    <a:pt x="142" y="131"/>
                    <a:pt x="142" y="130"/>
                  </a:cubicBezTo>
                  <a:cubicBezTo>
                    <a:pt x="144" y="130"/>
                    <a:pt x="145" y="130"/>
                    <a:pt x="147" y="129"/>
                  </a:cubicBezTo>
                  <a:cubicBezTo>
                    <a:pt x="149" y="129"/>
                    <a:pt x="149" y="129"/>
                    <a:pt x="149" y="129"/>
                  </a:cubicBezTo>
                  <a:cubicBezTo>
                    <a:pt x="148" y="127"/>
                    <a:pt x="147" y="126"/>
                    <a:pt x="147" y="124"/>
                  </a:cubicBezTo>
                  <a:cubicBezTo>
                    <a:pt x="147" y="123"/>
                    <a:pt x="148" y="122"/>
                    <a:pt x="148" y="121"/>
                  </a:cubicBezTo>
                  <a:cubicBezTo>
                    <a:pt x="148" y="119"/>
                    <a:pt x="149" y="117"/>
                    <a:pt x="150" y="117"/>
                  </a:cubicBezTo>
                  <a:cubicBezTo>
                    <a:pt x="151" y="117"/>
                    <a:pt x="152" y="118"/>
                    <a:pt x="153" y="118"/>
                  </a:cubicBezTo>
                  <a:cubicBezTo>
                    <a:pt x="154" y="118"/>
                    <a:pt x="156" y="116"/>
                    <a:pt x="156" y="114"/>
                  </a:cubicBezTo>
                  <a:cubicBezTo>
                    <a:pt x="156" y="113"/>
                    <a:pt x="157" y="110"/>
                    <a:pt x="159" y="110"/>
                  </a:cubicBezTo>
                  <a:cubicBezTo>
                    <a:pt x="160" y="110"/>
                    <a:pt x="160" y="112"/>
                    <a:pt x="160" y="113"/>
                  </a:cubicBezTo>
                  <a:cubicBezTo>
                    <a:pt x="161" y="115"/>
                    <a:pt x="161" y="116"/>
                    <a:pt x="161" y="118"/>
                  </a:cubicBezTo>
                  <a:cubicBezTo>
                    <a:pt x="164" y="117"/>
                    <a:pt x="165" y="115"/>
                    <a:pt x="165" y="112"/>
                  </a:cubicBezTo>
                  <a:cubicBezTo>
                    <a:pt x="165" y="109"/>
                    <a:pt x="164" y="107"/>
                    <a:pt x="163" y="104"/>
                  </a:cubicBezTo>
                  <a:cubicBezTo>
                    <a:pt x="164" y="103"/>
                    <a:pt x="166" y="104"/>
                    <a:pt x="168" y="103"/>
                  </a:cubicBezTo>
                  <a:cubicBezTo>
                    <a:pt x="171" y="103"/>
                    <a:pt x="173" y="102"/>
                    <a:pt x="174" y="100"/>
                  </a:cubicBezTo>
                  <a:cubicBezTo>
                    <a:pt x="175" y="97"/>
                    <a:pt x="175" y="96"/>
                    <a:pt x="177" y="95"/>
                  </a:cubicBezTo>
                  <a:cubicBezTo>
                    <a:pt x="179" y="93"/>
                    <a:pt x="182" y="93"/>
                    <a:pt x="182" y="90"/>
                  </a:cubicBezTo>
                  <a:cubicBezTo>
                    <a:pt x="182" y="89"/>
                    <a:pt x="182" y="89"/>
                    <a:pt x="181" y="89"/>
                  </a:cubicBezTo>
                  <a:cubicBezTo>
                    <a:pt x="179" y="89"/>
                    <a:pt x="179" y="90"/>
                    <a:pt x="177" y="90"/>
                  </a:cubicBezTo>
                  <a:cubicBezTo>
                    <a:pt x="176" y="90"/>
                    <a:pt x="176" y="90"/>
                    <a:pt x="175" y="90"/>
                  </a:cubicBezTo>
                  <a:cubicBezTo>
                    <a:pt x="175" y="88"/>
                    <a:pt x="175" y="88"/>
                    <a:pt x="175" y="88"/>
                  </a:cubicBezTo>
                  <a:cubicBezTo>
                    <a:pt x="175" y="86"/>
                    <a:pt x="177" y="86"/>
                    <a:pt x="177" y="84"/>
                  </a:cubicBezTo>
                  <a:cubicBezTo>
                    <a:pt x="178" y="83"/>
                    <a:pt x="178" y="80"/>
                    <a:pt x="180" y="80"/>
                  </a:cubicBezTo>
                  <a:cubicBezTo>
                    <a:pt x="182" y="80"/>
                    <a:pt x="182" y="82"/>
                    <a:pt x="183" y="83"/>
                  </a:cubicBezTo>
                  <a:cubicBezTo>
                    <a:pt x="185" y="84"/>
                    <a:pt x="187" y="83"/>
                    <a:pt x="190" y="84"/>
                  </a:cubicBezTo>
                  <a:cubicBezTo>
                    <a:pt x="191" y="84"/>
                    <a:pt x="191" y="86"/>
                    <a:pt x="192" y="86"/>
                  </a:cubicBezTo>
                  <a:cubicBezTo>
                    <a:pt x="194" y="86"/>
                    <a:pt x="194" y="86"/>
                    <a:pt x="194" y="86"/>
                  </a:cubicBezTo>
                  <a:cubicBezTo>
                    <a:pt x="194" y="84"/>
                    <a:pt x="194" y="82"/>
                    <a:pt x="195" y="81"/>
                  </a:cubicBezTo>
                  <a:cubicBezTo>
                    <a:pt x="196" y="80"/>
                    <a:pt x="198" y="80"/>
                    <a:pt x="198" y="79"/>
                  </a:cubicBezTo>
                  <a:cubicBezTo>
                    <a:pt x="199" y="77"/>
                    <a:pt x="198" y="75"/>
                    <a:pt x="199" y="73"/>
                  </a:cubicBezTo>
                  <a:cubicBezTo>
                    <a:pt x="201" y="71"/>
                    <a:pt x="204" y="71"/>
                    <a:pt x="205" y="69"/>
                  </a:cubicBezTo>
                  <a:cubicBezTo>
                    <a:pt x="206" y="66"/>
                    <a:pt x="205" y="65"/>
                    <a:pt x="205" y="63"/>
                  </a:cubicBezTo>
                  <a:cubicBezTo>
                    <a:pt x="206" y="59"/>
                    <a:pt x="206" y="58"/>
                    <a:pt x="206" y="55"/>
                  </a:cubicBezTo>
                  <a:cubicBezTo>
                    <a:pt x="206" y="52"/>
                    <a:pt x="202" y="53"/>
                    <a:pt x="201" y="51"/>
                  </a:cubicBezTo>
                  <a:cubicBezTo>
                    <a:pt x="200" y="50"/>
                    <a:pt x="201" y="49"/>
                    <a:pt x="201" y="47"/>
                  </a:cubicBezTo>
                  <a:cubicBezTo>
                    <a:pt x="198" y="47"/>
                    <a:pt x="197" y="47"/>
                    <a:pt x="195" y="47"/>
                  </a:cubicBezTo>
                  <a:cubicBezTo>
                    <a:pt x="195" y="46"/>
                    <a:pt x="195" y="45"/>
                    <a:pt x="195" y="44"/>
                  </a:cubicBezTo>
                  <a:cubicBezTo>
                    <a:pt x="195" y="43"/>
                    <a:pt x="197" y="43"/>
                    <a:pt x="197" y="41"/>
                  </a:cubicBezTo>
                  <a:cubicBezTo>
                    <a:pt x="197" y="39"/>
                    <a:pt x="195" y="38"/>
                    <a:pt x="195" y="36"/>
                  </a:cubicBezTo>
                  <a:cubicBezTo>
                    <a:pt x="195" y="36"/>
                    <a:pt x="196" y="36"/>
                    <a:pt x="196" y="35"/>
                  </a:cubicBezTo>
                  <a:cubicBezTo>
                    <a:pt x="197" y="37"/>
                    <a:pt x="198" y="39"/>
                    <a:pt x="200" y="39"/>
                  </a:cubicBezTo>
                  <a:cubicBezTo>
                    <a:pt x="202" y="40"/>
                    <a:pt x="204" y="39"/>
                    <a:pt x="205" y="41"/>
                  </a:cubicBezTo>
                  <a:cubicBezTo>
                    <a:pt x="207" y="42"/>
                    <a:pt x="205" y="46"/>
                    <a:pt x="207" y="47"/>
                  </a:cubicBezTo>
                  <a:cubicBezTo>
                    <a:pt x="208" y="47"/>
                    <a:pt x="209" y="47"/>
                    <a:pt x="210" y="47"/>
                  </a:cubicBezTo>
                  <a:cubicBezTo>
                    <a:pt x="213" y="47"/>
                    <a:pt x="213" y="50"/>
                    <a:pt x="215" y="51"/>
                  </a:cubicBezTo>
                  <a:cubicBezTo>
                    <a:pt x="216" y="50"/>
                    <a:pt x="217" y="49"/>
                    <a:pt x="217" y="47"/>
                  </a:cubicBezTo>
                  <a:cubicBezTo>
                    <a:pt x="217" y="44"/>
                    <a:pt x="215" y="42"/>
                    <a:pt x="212" y="40"/>
                  </a:cubicBezTo>
                  <a:cubicBezTo>
                    <a:pt x="211" y="39"/>
                    <a:pt x="209" y="38"/>
                    <a:pt x="209" y="36"/>
                  </a:cubicBezTo>
                  <a:cubicBezTo>
                    <a:pt x="209" y="33"/>
                    <a:pt x="211" y="31"/>
                    <a:pt x="213" y="29"/>
                  </a:cubicBezTo>
                  <a:cubicBezTo>
                    <a:pt x="214" y="28"/>
                    <a:pt x="215" y="27"/>
                    <a:pt x="215" y="26"/>
                  </a:cubicBezTo>
                  <a:cubicBezTo>
                    <a:pt x="215" y="23"/>
                    <a:pt x="214" y="21"/>
                    <a:pt x="213" y="19"/>
                  </a:cubicBezTo>
                  <a:cubicBezTo>
                    <a:pt x="212" y="17"/>
                    <a:pt x="211" y="17"/>
                    <a:pt x="211" y="15"/>
                  </a:cubicBezTo>
                  <a:cubicBezTo>
                    <a:pt x="211" y="13"/>
                    <a:pt x="212" y="13"/>
                    <a:pt x="212" y="11"/>
                  </a:cubicBezTo>
                  <a:cubicBezTo>
                    <a:pt x="213" y="6"/>
                    <a:pt x="215" y="0"/>
                    <a:pt x="220" y="0"/>
                  </a:cubicBezTo>
                  <a:cubicBezTo>
                    <a:pt x="223" y="0"/>
                    <a:pt x="225" y="0"/>
                    <a:pt x="226" y="2"/>
                  </a:cubicBezTo>
                  <a:cubicBezTo>
                    <a:pt x="227" y="5"/>
                    <a:pt x="226" y="7"/>
                    <a:pt x="226" y="10"/>
                  </a:cubicBezTo>
                  <a:cubicBezTo>
                    <a:pt x="227" y="13"/>
                    <a:pt x="228" y="14"/>
                    <a:pt x="227" y="17"/>
                  </a:cubicBezTo>
                  <a:cubicBezTo>
                    <a:pt x="227" y="19"/>
                    <a:pt x="227" y="23"/>
                    <a:pt x="229" y="23"/>
                  </a:cubicBezTo>
                  <a:cubicBezTo>
                    <a:pt x="232" y="23"/>
                    <a:pt x="233" y="22"/>
                    <a:pt x="236" y="21"/>
                  </a:cubicBezTo>
                  <a:cubicBezTo>
                    <a:pt x="236" y="28"/>
                    <a:pt x="236" y="28"/>
                    <a:pt x="236" y="28"/>
                  </a:cubicBezTo>
                  <a:cubicBezTo>
                    <a:pt x="235" y="28"/>
                    <a:pt x="234" y="28"/>
                    <a:pt x="233" y="28"/>
                  </a:cubicBezTo>
                  <a:cubicBezTo>
                    <a:pt x="231" y="29"/>
                    <a:pt x="231" y="31"/>
                    <a:pt x="229" y="31"/>
                  </a:cubicBezTo>
                  <a:cubicBezTo>
                    <a:pt x="227" y="31"/>
                    <a:pt x="226" y="29"/>
                    <a:pt x="223" y="29"/>
                  </a:cubicBezTo>
                  <a:cubicBezTo>
                    <a:pt x="221" y="29"/>
                    <a:pt x="220" y="30"/>
                    <a:pt x="220" y="32"/>
                  </a:cubicBezTo>
                  <a:cubicBezTo>
                    <a:pt x="220" y="35"/>
                    <a:pt x="224" y="36"/>
                    <a:pt x="224" y="40"/>
                  </a:cubicBezTo>
                  <a:cubicBezTo>
                    <a:pt x="224" y="42"/>
                    <a:pt x="223" y="43"/>
                    <a:pt x="223" y="45"/>
                  </a:cubicBezTo>
                  <a:cubicBezTo>
                    <a:pt x="223" y="47"/>
                    <a:pt x="226" y="48"/>
                    <a:pt x="228" y="48"/>
                  </a:cubicBezTo>
                  <a:cubicBezTo>
                    <a:pt x="228" y="51"/>
                    <a:pt x="229" y="52"/>
                    <a:pt x="229" y="54"/>
                  </a:cubicBezTo>
                  <a:cubicBezTo>
                    <a:pt x="229" y="55"/>
                    <a:pt x="229" y="56"/>
                    <a:pt x="229" y="56"/>
                  </a:cubicBezTo>
                  <a:cubicBezTo>
                    <a:pt x="229" y="61"/>
                    <a:pt x="229" y="61"/>
                    <a:pt x="229" y="61"/>
                  </a:cubicBezTo>
                  <a:cubicBezTo>
                    <a:pt x="230" y="61"/>
                    <a:pt x="232" y="60"/>
                    <a:pt x="233" y="61"/>
                  </a:cubicBezTo>
                  <a:cubicBezTo>
                    <a:pt x="234" y="62"/>
                    <a:pt x="233" y="63"/>
                    <a:pt x="233" y="65"/>
                  </a:cubicBezTo>
                  <a:cubicBezTo>
                    <a:pt x="233" y="66"/>
                    <a:pt x="233" y="67"/>
                    <a:pt x="233" y="69"/>
                  </a:cubicBezTo>
                  <a:cubicBezTo>
                    <a:pt x="233" y="72"/>
                    <a:pt x="235" y="73"/>
                    <a:pt x="235" y="76"/>
                  </a:cubicBezTo>
                  <a:cubicBezTo>
                    <a:pt x="235" y="78"/>
                    <a:pt x="233" y="78"/>
                    <a:pt x="232" y="80"/>
                  </a:cubicBezTo>
                  <a:cubicBezTo>
                    <a:pt x="231" y="81"/>
                    <a:pt x="231" y="82"/>
                    <a:pt x="230" y="83"/>
                  </a:cubicBezTo>
                  <a:cubicBezTo>
                    <a:pt x="229" y="85"/>
                    <a:pt x="229" y="88"/>
                    <a:pt x="227" y="88"/>
                  </a:cubicBezTo>
                  <a:cubicBezTo>
                    <a:pt x="225" y="88"/>
                    <a:pt x="225" y="87"/>
                    <a:pt x="223" y="87"/>
                  </a:cubicBezTo>
                  <a:cubicBezTo>
                    <a:pt x="221" y="87"/>
                    <a:pt x="221" y="87"/>
                    <a:pt x="221" y="87"/>
                  </a:cubicBezTo>
                  <a:cubicBezTo>
                    <a:pt x="221" y="88"/>
                    <a:pt x="221" y="89"/>
                    <a:pt x="221" y="90"/>
                  </a:cubicBezTo>
                  <a:cubicBezTo>
                    <a:pt x="214" y="90"/>
                    <a:pt x="214" y="90"/>
                    <a:pt x="214" y="90"/>
                  </a:cubicBezTo>
                  <a:cubicBezTo>
                    <a:pt x="213" y="92"/>
                    <a:pt x="213" y="94"/>
                    <a:pt x="211" y="96"/>
                  </a:cubicBezTo>
                  <a:cubicBezTo>
                    <a:pt x="209" y="97"/>
                    <a:pt x="208" y="98"/>
                    <a:pt x="207" y="99"/>
                  </a:cubicBezTo>
                  <a:cubicBezTo>
                    <a:pt x="206" y="101"/>
                    <a:pt x="206" y="102"/>
                    <a:pt x="204" y="103"/>
                  </a:cubicBezTo>
                  <a:cubicBezTo>
                    <a:pt x="202" y="104"/>
                    <a:pt x="198" y="105"/>
                    <a:pt x="198" y="107"/>
                  </a:cubicBezTo>
                  <a:cubicBezTo>
                    <a:pt x="198" y="109"/>
                    <a:pt x="200" y="110"/>
                    <a:pt x="200" y="112"/>
                  </a:cubicBezTo>
                  <a:cubicBezTo>
                    <a:pt x="198" y="113"/>
                    <a:pt x="198" y="115"/>
                    <a:pt x="196" y="116"/>
                  </a:cubicBezTo>
                  <a:cubicBezTo>
                    <a:pt x="192" y="116"/>
                    <a:pt x="189" y="115"/>
                    <a:pt x="185" y="118"/>
                  </a:cubicBezTo>
                  <a:cubicBezTo>
                    <a:pt x="180" y="122"/>
                    <a:pt x="177" y="125"/>
                    <a:pt x="171" y="125"/>
                  </a:cubicBezTo>
                  <a:cubicBezTo>
                    <a:pt x="169" y="125"/>
                    <a:pt x="167" y="125"/>
                    <a:pt x="166" y="124"/>
                  </a:cubicBezTo>
                  <a:cubicBezTo>
                    <a:pt x="165" y="123"/>
                    <a:pt x="165" y="122"/>
                    <a:pt x="163" y="122"/>
                  </a:cubicBezTo>
                  <a:cubicBezTo>
                    <a:pt x="163" y="122"/>
                    <a:pt x="162" y="123"/>
                    <a:pt x="162" y="123"/>
                  </a:cubicBezTo>
                  <a:cubicBezTo>
                    <a:pt x="160" y="125"/>
                    <a:pt x="159" y="127"/>
                    <a:pt x="157" y="129"/>
                  </a:cubicBezTo>
                  <a:cubicBezTo>
                    <a:pt x="155" y="130"/>
                    <a:pt x="153" y="132"/>
                    <a:pt x="153" y="134"/>
                  </a:cubicBezTo>
                  <a:cubicBezTo>
                    <a:pt x="153" y="137"/>
                    <a:pt x="156" y="137"/>
                    <a:pt x="156" y="140"/>
                  </a:cubicBezTo>
                  <a:cubicBezTo>
                    <a:pt x="156" y="141"/>
                    <a:pt x="155" y="142"/>
                    <a:pt x="155" y="144"/>
                  </a:cubicBezTo>
                  <a:cubicBezTo>
                    <a:pt x="155" y="144"/>
                    <a:pt x="155" y="145"/>
                    <a:pt x="155" y="14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85" name="Group 184">
            <a:extLst>
              <a:ext uri="{FF2B5EF4-FFF2-40B4-BE49-F238E27FC236}">
                <a16:creationId xmlns:a16="http://schemas.microsoft.com/office/drawing/2014/main" id="{F110C157-9E3F-4BF8-8EAF-33F616FE1DF5}"/>
              </a:ext>
            </a:extLst>
          </p:cNvPr>
          <p:cNvGrpSpPr/>
          <p:nvPr/>
        </p:nvGrpSpPr>
        <p:grpSpPr>
          <a:xfrm>
            <a:off x="3376584" y="2148596"/>
            <a:ext cx="3594912" cy="1375905"/>
            <a:chOff x="2243731" y="2891162"/>
            <a:chExt cx="3594912" cy="1375905"/>
          </a:xfrm>
        </p:grpSpPr>
        <p:grpSp>
          <p:nvGrpSpPr>
            <p:cNvPr id="198" name="Group 197">
              <a:extLst>
                <a:ext uri="{FF2B5EF4-FFF2-40B4-BE49-F238E27FC236}">
                  <a16:creationId xmlns:a16="http://schemas.microsoft.com/office/drawing/2014/main" id="{76E24D60-8663-40CA-B28A-BE1F141054B4}"/>
                </a:ext>
              </a:extLst>
            </p:cNvPr>
            <p:cNvGrpSpPr/>
            <p:nvPr/>
          </p:nvGrpSpPr>
          <p:grpSpPr>
            <a:xfrm>
              <a:off x="2243731" y="3192308"/>
              <a:ext cx="2743200" cy="508758"/>
              <a:chOff x="1066801" y="2238247"/>
              <a:chExt cx="2743200" cy="508758"/>
            </a:xfrm>
          </p:grpSpPr>
          <p:sp>
            <p:nvSpPr>
              <p:cNvPr id="311" name="Freeform: Shape 310">
                <a:extLst>
                  <a:ext uri="{FF2B5EF4-FFF2-40B4-BE49-F238E27FC236}">
                    <a16:creationId xmlns:a16="http://schemas.microsoft.com/office/drawing/2014/main" id="{4D9D491E-3829-4E78-BD2E-2C3D985D9784}"/>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2" name="Text Box 10">
                <a:extLst>
                  <a:ext uri="{FF2B5EF4-FFF2-40B4-BE49-F238E27FC236}">
                    <a16:creationId xmlns:a16="http://schemas.microsoft.com/office/drawing/2014/main" id="{A27C8091-620C-45A3-95E2-B659900B85E7}"/>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99" name="Group 198">
              <a:extLst>
                <a:ext uri="{FF2B5EF4-FFF2-40B4-BE49-F238E27FC236}">
                  <a16:creationId xmlns:a16="http://schemas.microsoft.com/office/drawing/2014/main" id="{0366B8DA-A454-4ACC-A43C-9EFB860BB4C7}"/>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200" name="Freeform: Shape 199">
                <a:extLst>
                  <a:ext uri="{FF2B5EF4-FFF2-40B4-BE49-F238E27FC236}">
                    <a16:creationId xmlns:a16="http://schemas.microsoft.com/office/drawing/2014/main" id="{D79C7ED0-B9B6-4EBD-817A-1A2533E1D3A5}"/>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4" name="Oval 283">
                <a:extLst>
                  <a:ext uri="{FF2B5EF4-FFF2-40B4-BE49-F238E27FC236}">
                    <a16:creationId xmlns:a16="http://schemas.microsoft.com/office/drawing/2014/main" id="{57A0315F-144F-490D-B591-79435D504A0D}"/>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07" name="Graphic 26" descr="Hike">
                <a:extLst>
                  <a:ext uri="{FF2B5EF4-FFF2-40B4-BE49-F238E27FC236}">
                    <a16:creationId xmlns:a16="http://schemas.microsoft.com/office/drawing/2014/main" id="{915661F9-732B-4629-A986-D7912D823DDD}"/>
                  </a:ext>
                </a:extLst>
              </p:cNvPr>
              <p:cNvGrpSpPr>
                <a:grpSpLocks noChangeAspect="1"/>
              </p:cNvGrpSpPr>
              <p:nvPr/>
            </p:nvGrpSpPr>
            <p:grpSpPr>
              <a:xfrm>
                <a:off x="3835579" y="2208930"/>
                <a:ext cx="548640" cy="548640"/>
                <a:chOff x="5638800" y="2971800"/>
                <a:chExt cx="914400" cy="914400"/>
              </a:xfrm>
              <a:solidFill>
                <a:srgbClr val="4D4D4D"/>
              </a:solidFill>
            </p:grpSpPr>
            <p:sp>
              <p:nvSpPr>
                <p:cNvPr id="308" name="Freeform: Shape 307">
                  <a:extLst>
                    <a:ext uri="{FF2B5EF4-FFF2-40B4-BE49-F238E27FC236}">
                      <a16:creationId xmlns:a16="http://schemas.microsoft.com/office/drawing/2014/main" id="{B73B9DB6-4C17-401C-A83D-B1A20296CA08}"/>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309" name="Freeform: Shape 308">
                  <a:extLst>
                    <a:ext uri="{FF2B5EF4-FFF2-40B4-BE49-F238E27FC236}">
                      <a16:creationId xmlns:a16="http://schemas.microsoft.com/office/drawing/2014/main" id="{147A14C9-9189-4510-99DE-CCDCD2FBF437}"/>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310" name="Freeform: Shape 309">
                  <a:extLst>
                    <a:ext uri="{FF2B5EF4-FFF2-40B4-BE49-F238E27FC236}">
                      <a16:creationId xmlns:a16="http://schemas.microsoft.com/office/drawing/2014/main" id="{ABD5CF5B-2994-4A08-884F-95EF7234DB94}"/>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324" name="TextBox 323">
            <a:extLst>
              <a:ext uri="{FF2B5EF4-FFF2-40B4-BE49-F238E27FC236}">
                <a16:creationId xmlns:a16="http://schemas.microsoft.com/office/drawing/2014/main" id="{C40EDD08-A04B-4F71-B5A1-4398640D9F9C}"/>
              </a:ext>
            </a:extLst>
          </p:cNvPr>
          <p:cNvSpPr txBox="1"/>
          <p:nvPr/>
        </p:nvSpPr>
        <p:spPr>
          <a:xfrm>
            <a:off x="8095641" y="1228153"/>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26" name="TextBox 325">
            <a:extLst>
              <a:ext uri="{FF2B5EF4-FFF2-40B4-BE49-F238E27FC236}">
                <a16:creationId xmlns:a16="http://schemas.microsoft.com/office/drawing/2014/main" id="{1A64DFE4-189F-47D8-BB00-63B0E20402F7}"/>
              </a:ext>
            </a:extLst>
          </p:cNvPr>
          <p:cNvSpPr txBox="1"/>
          <p:nvPr/>
        </p:nvSpPr>
        <p:spPr>
          <a:xfrm>
            <a:off x="329500" y="3043805"/>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327" name="Group 326">
            <a:extLst>
              <a:ext uri="{FF2B5EF4-FFF2-40B4-BE49-F238E27FC236}">
                <a16:creationId xmlns:a16="http://schemas.microsoft.com/office/drawing/2014/main" id="{CD021659-2124-4BC1-B512-69B5450C1A98}"/>
              </a:ext>
            </a:extLst>
          </p:cNvPr>
          <p:cNvGrpSpPr/>
          <p:nvPr/>
        </p:nvGrpSpPr>
        <p:grpSpPr>
          <a:xfrm>
            <a:off x="6409708" y="239191"/>
            <a:ext cx="3509383" cy="1375905"/>
            <a:chOff x="6025615" y="1230029"/>
            <a:chExt cx="3509383" cy="1375905"/>
          </a:xfrm>
        </p:grpSpPr>
        <p:grpSp>
          <p:nvGrpSpPr>
            <p:cNvPr id="328" name="Group 327">
              <a:extLst>
                <a:ext uri="{FF2B5EF4-FFF2-40B4-BE49-F238E27FC236}">
                  <a16:creationId xmlns:a16="http://schemas.microsoft.com/office/drawing/2014/main" id="{58F461B1-F610-4930-8609-96B4DEA1EEE6}"/>
                </a:ext>
              </a:extLst>
            </p:cNvPr>
            <p:cNvGrpSpPr/>
            <p:nvPr/>
          </p:nvGrpSpPr>
          <p:grpSpPr>
            <a:xfrm>
              <a:off x="6791798" y="1528954"/>
              <a:ext cx="2743200" cy="508758"/>
              <a:chOff x="7772400" y="675620"/>
              <a:chExt cx="2743200" cy="508758"/>
            </a:xfrm>
          </p:grpSpPr>
          <p:sp>
            <p:nvSpPr>
              <p:cNvPr id="333" name="Freeform: Shape 332">
                <a:extLst>
                  <a:ext uri="{FF2B5EF4-FFF2-40B4-BE49-F238E27FC236}">
                    <a16:creationId xmlns:a16="http://schemas.microsoft.com/office/drawing/2014/main" id="{715514C8-F3A6-45AF-9DD5-A5BD84627128}"/>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4" name="Text Box 10">
                <a:extLst>
                  <a:ext uri="{FF2B5EF4-FFF2-40B4-BE49-F238E27FC236}">
                    <a16:creationId xmlns:a16="http://schemas.microsoft.com/office/drawing/2014/main" id="{3487526C-3480-490C-A594-B84843A1115F}"/>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329" name="Group 328">
              <a:extLst>
                <a:ext uri="{FF2B5EF4-FFF2-40B4-BE49-F238E27FC236}">
                  <a16:creationId xmlns:a16="http://schemas.microsoft.com/office/drawing/2014/main" id="{2B4B66C0-ACDE-4B36-8FBF-8AEE43F4AF0D}"/>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330" name="Freeform: Shape 329">
                <a:extLst>
                  <a:ext uri="{FF2B5EF4-FFF2-40B4-BE49-F238E27FC236}">
                    <a16:creationId xmlns:a16="http://schemas.microsoft.com/office/drawing/2014/main" id="{72A8546E-9330-420D-95F9-14F5CF17EF20}"/>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1" name="Oval 330">
                <a:extLst>
                  <a:ext uri="{FF2B5EF4-FFF2-40B4-BE49-F238E27FC236}">
                    <a16:creationId xmlns:a16="http://schemas.microsoft.com/office/drawing/2014/main" id="{DBBBD9BF-D40B-442F-9434-F99018C7197F}"/>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32" name="Graphic 331" descr="Tent">
                <a:extLst>
                  <a:ext uri="{FF2B5EF4-FFF2-40B4-BE49-F238E27FC236}">
                    <a16:creationId xmlns:a16="http://schemas.microsoft.com/office/drawing/2014/main" id="{C14F3048-6E6B-450E-9E3E-E49E52DDF99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335" name="Chart 334">
            <a:extLst>
              <a:ext uri="{FF2B5EF4-FFF2-40B4-BE49-F238E27FC236}">
                <a16:creationId xmlns:a16="http://schemas.microsoft.com/office/drawing/2014/main" id="{C56EA8A6-939D-443D-BCCF-88E59DC7805A}"/>
              </a:ext>
            </a:extLst>
          </p:cNvPr>
          <p:cNvGraphicFramePr>
            <a:graphicFrameLocks noChangeAspect="1"/>
          </p:cNvGraphicFramePr>
          <p:nvPr>
            <p:extLst/>
          </p:nvPr>
        </p:nvGraphicFramePr>
        <p:xfrm>
          <a:off x="6222383" y="20967"/>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36" name="Chart 335">
            <a:extLst>
              <a:ext uri="{FF2B5EF4-FFF2-40B4-BE49-F238E27FC236}">
                <a16:creationId xmlns:a16="http://schemas.microsoft.com/office/drawing/2014/main" id="{97CEE61A-CF0B-4308-905D-2CD3FFDE708D}"/>
              </a:ext>
            </a:extLst>
          </p:cNvPr>
          <p:cNvGraphicFramePr>
            <a:graphicFrameLocks noChangeAspect="1"/>
          </p:cNvGraphicFramePr>
          <p:nvPr>
            <p:extLst/>
          </p:nvPr>
        </p:nvGraphicFramePr>
        <p:xfrm>
          <a:off x="5686577" y="1936339"/>
          <a:ext cx="1463040" cy="1548508"/>
        </p:xfrm>
        <a:graphic>
          <a:graphicData uri="http://schemas.openxmlformats.org/drawingml/2006/chart">
            <c:chart xmlns:c="http://schemas.openxmlformats.org/drawingml/2006/chart" xmlns:r="http://schemas.openxmlformats.org/officeDocument/2006/relationships" r:id="rId6"/>
          </a:graphicData>
        </a:graphic>
      </p:graphicFrame>
      <p:sp>
        <p:nvSpPr>
          <p:cNvPr id="338" name="TextBox 337">
            <a:extLst>
              <a:ext uri="{FF2B5EF4-FFF2-40B4-BE49-F238E27FC236}">
                <a16:creationId xmlns:a16="http://schemas.microsoft.com/office/drawing/2014/main" id="{7D8AF925-A03D-4331-895D-3C629634F2CD}"/>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SOUTHEAST ASIA MAP</a:t>
            </a:r>
          </a:p>
          <a:p>
            <a:r>
              <a:rPr lang="en-US" dirty="0">
                <a:solidFill>
                  <a:schemeClr val="bg1"/>
                </a:solidFill>
                <a:latin typeface="Candara" panose="020E0502030303020204" pitchFamily="34" charset="0"/>
              </a:rPr>
              <a:t>Your Subtitle</a:t>
            </a:r>
          </a:p>
        </p:txBody>
      </p:sp>
      <p:grpSp>
        <p:nvGrpSpPr>
          <p:cNvPr id="163" name="Group 162">
            <a:extLst>
              <a:ext uri="{FF2B5EF4-FFF2-40B4-BE49-F238E27FC236}">
                <a16:creationId xmlns:a16="http://schemas.microsoft.com/office/drawing/2014/main" id="{27C2E35B-383F-4E52-9AA1-8B294EA56228}"/>
              </a:ext>
            </a:extLst>
          </p:cNvPr>
          <p:cNvGrpSpPr/>
          <p:nvPr/>
        </p:nvGrpSpPr>
        <p:grpSpPr>
          <a:xfrm>
            <a:off x="4580642" y="4557058"/>
            <a:ext cx="3594912" cy="1375905"/>
            <a:chOff x="2243731" y="2891162"/>
            <a:chExt cx="3594912" cy="1375905"/>
          </a:xfrm>
        </p:grpSpPr>
        <p:grpSp>
          <p:nvGrpSpPr>
            <p:cNvPr id="164" name="Group 163">
              <a:extLst>
                <a:ext uri="{FF2B5EF4-FFF2-40B4-BE49-F238E27FC236}">
                  <a16:creationId xmlns:a16="http://schemas.microsoft.com/office/drawing/2014/main" id="{95ADAF5A-8AD2-4397-BF41-FFD2D53A7281}"/>
                </a:ext>
              </a:extLst>
            </p:cNvPr>
            <p:cNvGrpSpPr/>
            <p:nvPr/>
          </p:nvGrpSpPr>
          <p:grpSpPr>
            <a:xfrm>
              <a:off x="2243731" y="3192308"/>
              <a:ext cx="2743200" cy="508758"/>
              <a:chOff x="1066801" y="2238247"/>
              <a:chExt cx="2743200" cy="508758"/>
            </a:xfrm>
          </p:grpSpPr>
          <p:sp>
            <p:nvSpPr>
              <p:cNvPr id="172" name="Freeform: Shape 171">
                <a:extLst>
                  <a:ext uri="{FF2B5EF4-FFF2-40B4-BE49-F238E27FC236}">
                    <a16:creationId xmlns:a16="http://schemas.microsoft.com/office/drawing/2014/main" id="{BB4478AF-B9E7-49D4-8031-55D0CF08D4D2}"/>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Text Box 10">
                <a:extLst>
                  <a:ext uri="{FF2B5EF4-FFF2-40B4-BE49-F238E27FC236}">
                    <a16:creationId xmlns:a16="http://schemas.microsoft.com/office/drawing/2014/main" id="{6580E031-A77E-4C53-A26A-85752AC2C9A7}"/>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65" name="Group 164">
              <a:extLst>
                <a:ext uri="{FF2B5EF4-FFF2-40B4-BE49-F238E27FC236}">
                  <a16:creationId xmlns:a16="http://schemas.microsoft.com/office/drawing/2014/main" id="{B3F8C750-A19E-4822-8344-543034CD05A5}"/>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66" name="Freeform: Shape 165">
                <a:extLst>
                  <a:ext uri="{FF2B5EF4-FFF2-40B4-BE49-F238E27FC236}">
                    <a16:creationId xmlns:a16="http://schemas.microsoft.com/office/drawing/2014/main" id="{EF4D96C0-C491-4AB1-927C-AE3FBADA0207}"/>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Oval 166">
                <a:extLst>
                  <a:ext uri="{FF2B5EF4-FFF2-40B4-BE49-F238E27FC236}">
                    <a16:creationId xmlns:a16="http://schemas.microsoft.com/office/drawing/2014/main" id="{7DE2AF17-B0B9-4DC7-A7E7-92DDF0C9FFC9}"/>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68" name="Graphic 26" descr="Hike">
                <a:extLst>
                  <a:ext uri="{FF2B5EF4-FFF2-40B4-BE49-F238E27FC236}">
                    <a16:creationId xmlns:a16="http://schemas.microsoft.com/office/drawing/2014/main" id="{5D0A901A-D920-4D07-B5E5-73556D023CBE}"/>
                  </a:ext>
                </a:extLst>
              </p:cNvPr>
              <p:cNvGrpSpPr>
                <a:grpSpLocks noChangeAspect="1"/>
              </p:cNvGrpSpPr>
              <p:nvPr/>
            </p:nvGrpSpPr>
            <p:grpSpPr>
              <a:xfrm>
                <a:off x="3835579" y="2208930"/>
                <a:ext cx="548640" cy="548640"/>
                <a:chOff x="5638800" y="2971800"/>
                <a:chExt cx="914400" cy="914400"/>
              </a:xfrm>
              <a:solidFill>
                <a:srgbClr val="4D4D4D"/>
              </a:solidFill>
            </p:grpSpPr>
            <p:sp>
              <p:nvSpPr>
                <p:cNvPr id="169" name="Freeform: Shape 168">
                  <a:extLst>
                    <a:ext uri="{FF2B5EF4-FFF2-40B4-BE49-F238E27FC236}">
                      <a16:creationId xmlns:a16="http://schemas.microsoft.com/office/drawing/2014/main" id="{4EC0D7E9-E505-4CC5-BCBB-6A527F0CA486}"/>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70" name="Freeform: Shape 169">
                  <a:extLst>
                    <a:ext uri="{FF2B5EF4-FFF2-40B4-BE49-F238E27FC236}">
                      <a16:creationId xmlns:a16="http://schemas.microsoft.com/office/drawing/2014/main" id="{2AAC4897-C847-4824-8B4D-4395CF50433D}"/>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71" name="Freeform: Shape 170">
                  <a:extLst>
                    <a:ext uri="{FF2B5EF4-FFF2-40B4-BE49-F238E27FC236}">
                      <a16:creationId xmlns:a16="http://schemas.microsoft.com/office/drawing/2014/main" id="{02A84080-AE18-4055-91E2-E3E0289E58EB}"/>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74" name="TextBox 173">
            <a:extLst>
              <a:ext uri="{FF2B5EF4-FFF2-40B4-BE49-F238E27FC236}">
                <a16:creationId xmlns:a16="http://schemas.microsoft.com/office/drawing/2014/main" id="{A3BACD7B-BFF4-4B7C-96EC-EB068684442D}"/>
              </a:ext>
            </a:extLst>
          </p:cNvPr>
          <p:cNvSpPr txBox="1"/>
          <p:nvPr/>
        </p:nvSpPr>
        <p:spPr>
          <a:xfrm>
            <a:off x="3035161" y="5518759"/>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337" name="Chart 336">
            <a:extLst>
              <a:ext uri="{FF2B5EF4-FFF2-40B4-BE49-F238E27FC236}">
                <a16:creationId xmlns:a16="http://schemas.microsoft.com/office/drawing/2014/main" id="{A22625CD-5DC2-49D5-A95B-5BE2D3B370CC}"/>
              </a:ext>
            </a:extLst>
          </p:cNvPr>
          <p:cNvGraphicFramePr>
            <a:graphicFrameLocks noChangeAspect="1"/>
          </p:cNvGraphicFramePr>
          <p:nvPr>
            <p:extLst/>
          </p:nvPr>
        </p:nvGraphicFramePr>
        <p:xfrm>
          <a:off x="6890635" y="4337369"/>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50" name="Picture 49">
            <a:hlinkClick r:id="rId8"/>
            <a:extLst>
              <a:ext uri="{FF2B5EF4-FFF2-40B4-BE49-F238E27FC236}">
                <a16:creationId xmlns:a16="http://schemas.microsoft.com/office/drawing/2014/main" id="{72A8E413-6ADE-440D-AAA3-58A5C0CAA1B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87678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38"/>
                                        </p:tgtEl>
                                        <p:attrNameLst>
                                          <p:attrName>style.visibility</p:attrName>
                                        </p:attrNameLst>
                                      </p:cBhvr>
                                      <p:to>
                                        <p:strVal val="visible"/>
                                      </p:to>
                                    </p:set>
                                    <p:animEffect transition="in" filter="wipe(left)">
                                      <p:cBhvr>
                                        <p:cTn id="7" dur="1000"/>
                                        <p:tgtEl>
                                          <p:spTgt spid="338"/>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152"/>
                                        </p:tgtEl>
                                        <p:attrNameLst>
                                          <p:attrName>style.visibility</p:attrName>
                                        </p:attrNameLst>
                                      </p:cBhvr>
                                      <p:to>
                                        <p:strVal val="visible"/>
                                      </p:to>
                                    </p:set>
                                    <p:anim calcmode="lin" valueType="num">
                                      <p:cBhvr>
                                        <p:cTn id="11" dur="1000" fill="hold"/>
                                        <p:tgtEl>
                                          <p:spTgt spid="152"/>
                                        </p:tgtEl>
                                        <p:attrNameLst>
                                          <p:attrName>ppt_w</p:attrName>
                                        </p:attrNameLst>
                                      </p:cBhvr>
                                      <p:tavLst>
                                        <p:tav tm="0">
                                          <p:val>
                                            <p:fltVal val="0"/>
                                          </p:val>
                                        </p:tav>
                                        <p:tav tm="100000">
                                          <p:val>
                                            <p:strVal val="#ppt_w"/>
                                          </p:val>
                                        </p:tav>
                                      </p:tavLst>
                                    </p:anim>
                                    <p:anim calcmode="lin" valueType="num">
                                      <p:cBhvr>
                                        <p:cTn id="12" dur="1000" fill="hold"/>
                                        <p:tgtEl>
                                          <p:spTgt spid="152"/>
                                        </p:tgtEl>
                                        <p:attrNameLst>
                                          <p:attrName>ppt_h</p:attrName>
                                        </p:attrNameLst>
                                      </p:cBhvr>
                                      <p:tavLst>
                                        <p:tav tm="0">
                                          <p:val>
                                            <p:fltVal val="0"/>
                                          </p:val>
                                        </p:tav>
                                        <p:tav tm="100000">
                                          <p:val>
                                            <p:strVal val="#ppt_h"/>
                                          </p:val>
                                        </p:tav>
                                      </p:tavLst>
                                    </p:anim>
                                    <p:animEffect transition="in" filter="fade">
                                      <p:cBhvr>
                                        <p:cTn id="13" dur="1000"/>
                                        <p:tgtEl>
                                          <p:spTgt spid="152"/>
                                        </p:tgtEl>
                                      </p:cBhvr>
                                    </p:animEffect>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185"/>
                                        </p:tgtEl>
                                        <p:attrNameLst>
                                          <p:attrName>style.visibility</p:attrName>
                                        </p:attrNameLst>
                                      </p:cBhvr>
                                      <p:to>
                                        <p:strVal val="visible"/>
                                      </p:to>
                                    </p:set>
                                    <p:anim calcmode="lin" valueType="num">
                                      <p:cBhvr additive="base">
                                        <p:cTn id="17" dur="500" fill="hold"/>
                                        <p:tgtEl>
                                          <p:spTgt spid="185"/>
                                        </p:tgtEl>
                                        <p:attrNameLst>
                                          <p:attrName>ppt_x</p:attrName>
                                        </p:attrNameLst>
                                      </p:cBhvr>
                                      <p:tavLst>
                                        <p:tav tm="0">
                                          <p:val>
                                            <p:strVal val="0-#ppt_w/2"/>
                                          </p:val>
                                        </p:tav>
                                        <p:tav tm="100000">
                                          <p:val>
                                            <p:strVal val="#ppt_x"/>
                                          </p:val>
                                        </p:tav>
                                      </p:tavLst>
                                    </p:anim>
                                    <p:anim calcmode="lin" valueType="num">
                                      <p:cBhvr additive="base">
                                        <p:cTn id="18" dur="500" fill="hold"/>
                                        <p:tgtEl>
                                          <p:spTgt spid="185"/>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326"/>
                                        </p:tgtEl>
                                        <p:attrNameLst>
                                          <p:attrName>style.visibility</p:attrName>
                                        </p:attrNameLst>
                                      </p:cBhvr>
                                      <p:to>
                                        <p:strVal val="visible"/>
                                      </p:to>
                                    </p:set>
                                    <p:animEffect transition="in" filter="fade">
                                      <p:cBhvr>
                                        <p:cTn id="22" dur="1000"/>
                                        <p:tgtEl>
                                          <p:spTgt spid="326"/>
                                        </p:tgtEl>
                                      </p:cBhvr>
                                    </p:animEffect>
                                    <p:anim calcmode="lin" valueType="num">
                                      <p:cBhvr>
                                        <p:cTn id="23" dur="1000" fill="hold"/>
                                        <p:tgtEl>
                                          <p:spTgt spid="326"/>
                                        </p:tgtEl>
                                        <p:attrNameLst>
                                          <p:attrName>ppt_x</p:attrName>
                                        </p:attrNameLst>
                                      </p:cBhvr>
                                      <p:tavLst>
                                        <p:tav tm="0">
                                          <p:val>
                                            <p:strVal val="#ppt_x"/>
                                          </p:val>
                                        </p:tav>
                                        <p:tav tm="100000">
                                          <p:val>
                                            <p:strVal val="#ppt_x"/>
                                          </p:val>
                                        </p:tav>
                                      </p:tavLst>
                                    </p:anim>
                                    <p:anim calcmode="lin" valueType="num">
                                      <p:cBhvr>
                                        <p:cTn id="24" dur="1000" fill="hold"/>
                                        <p:tgtEl>
                                          <p:spTgt spid="326"/>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336"/>
                                        </p:tgtEl>
                                        <p:attrNameLst>
                                          <p:attrName>style.visibility</p:attrName>
                                        </p:attrNameLst>
                                      </p:cBhvr>
                                      <p:to>
                                        <p:strVal val="visible"/>
                                      </p:to>
                                    </p:set>
                                    <p:anim calcmode="lin" valueType="num">
                                      <p:cBhvr>
                                        <p:cTn id="28" dur="1000" fill="hold"/>
                                        <p:tgtEl>
                                          <p:spTgt spid="336"/>
                                        </p:tgtEl>
                                        <p:attrNameLst>
                                          <p:attrName>ppt_w</p:attrName>
                                        </p:attrNameLst>
                                      </p:cBhvr>
                                      <p:tavLst>
                                        <p:tav tm="0">
                                          <p:val>
                                            <p:fltVal val="0"/>
                                          </p:val>
                                        </p:tav>
                                        <p:tav tm="100000">
                                          <p:val>
                                            <p:strVal val="#ppt_w"/>
                                          </p:val>
                                        </p:tav>
                                      </p:tavLst>
                                    </p:anim>
                                    <p:anim calcmode="lin" valueType="num">
                                      <p:cBhvr>
                                        <p:cTn id="29" dur="1000" fill="hold"/>
                                        <p:tgtEl>
                                          <p:spTgt spid="336"/>
                                        </p:tgtEl>
                                        <p:attrNameLst>
                                          <p:attrName>ppt_h</p:attrName>
                                        </p:attrNameLst>
                                      </p:cBhvr>
                                      <p:tavLst>
                                        <p:tav tm="0">
                                          <p:val>
                                            <p:fltVal val="0"/>
                                          </p:val>
                                        </p:tav>
                                        <p:tav tm="100000">
                                          <p:val>
                                            <p:strVal val="#ppt_h"/>
                                          </p:val>
                                        </p:tav>
                                      </p:tavLst>
                                    </p:anim>
                                    <p:anim calcmode="lin" valueType="num">
                                      <p:cBhvr>
                                        <p:cTn id="30" dur="1000" fill="hold"/>
                                        <p:tgtEl>
                                          <p:spTgt spid="336"/>
                                        </p:tgtEl>
                                        <p:attrNameLst>
                                          <p:attrName>style.rotation</p:attrName>
                                        </p:attrNameLst>
                                      </p:cBhvr>
                                      <p:tavLst>
                                        <p:tav tm="0">
                                          <p:val>
                                            <p:fltVal val="90"/>
                                          </p:val>
                                        </p:tav>
                                        <p:tav tm="100000">
                                          <p:val>
                                            <p:fltVal val="0"/>
                                          </p:val>
                                        </p:tav>
                                      </p:tavLst>
                                    </p:anim>
                                    <p:animEffect transition="in" filter="fade">
                                      <p:cBhvr>
                                        <p:cTn id="31" dur="1000"/>
                                        <p:tgtEl>
                                          <p:spTgt spid="336"/>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327"/>
                                        </p:tgtEl>
                                        <p:attrNameLst>
                                          <p:attrName>style.visibility</p:attrName>
                                        </p:attrNameLst>
                                      </p:cBhvr>
                                      <p:to>
                                        <p:strVal val="visible"/>
                                      </p:to>
                                    </p:set>
                                    <p:anim calcmode="lin" valueType="num">
                                      <p:cBhvr additive="base">
                                        <p:cTn id="35" dur="500" fill="hold"/>
                                        <p:tgtEl>
                                          <p:spTgt spid="327"/>
                                        </p:tgtEl>
                                        <p:attrNameLst>
                                          <p:attrName>ppt_x</p:attrName>
                                        </p:attrNameLst>
                                      </p:cBhvr>
                                      <p:tavLst>
                                        <p:tav tm="0">
                                          <p:val>
                                            <p:strVal val="1+#ppt_w/2"/>
                                          </p:val>
                                        </p:tav>
                                        <p:tav tm="100000">
                                          <p:val>
                                            <p:strVal val="#ppt_x"/>
                                          </p:val>
                                        </p:tav>
                                      </p:tavLst>
                                    </p:anim>
                                    <p:anim calcmode="lin" valueType="num">
                                      <p:cBhvr additive="base">
                                        <p:cTn id="36" dur="500" fill="hold"/>
                                        <p:tgtEl>
                                          <p:spTgt spid="327"/>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324"/>
                                        </p:tgtEl>
                                        <p:attrNameLst>
                                          <p:attrName>style.visibility</p:attrName>
                                        </p:attrNameLst>
                                      </p:cBhvr>
                                      <p:to>
                                        <p:strVal val="visible"/>
                                      </p:to>
                                    </p:set>
                                    <p:animEffect transition="in" filter="fade">
                                      <p:cBhvr>
                                        <p:cTn id="40" dur="1000"/>
                                        <p:tgtEl>
                                          <p:spTgt spid="324"/>
                                        </p:tgtEl>
                                      </p:cBhvr>
                                    </p:animEffect>
                                    <p:anim calcmode="lin" valueType="num">
                                      <p:cBhvr>
                                        <p:cTn id="41" dur="1000" fill="hold"/>
                                        <p:tgtEl>
                                          <p:spTgt spid="324"/>
                                        </p:tgtEl>
                                        <p:attrNameLst>
                                          <p:attrName>ppt_x</p:attrName>
                                        </p:attrNameLst>
                                      </p:cBhvr>
                                      <p:tavLst>
                                        <p:tav tm="0">
                                          <p:val>
                                            <p:strVal val="#ppt_x"/>
                                          </p:val>
                                        </p:tav>
                                        <p:tav tm="100000">
                                          <p:val>
                                            <p:strVal val="#ppt_x"/>
                                          </p:val>
                                        </p:tav>
                                      </p:tavLst>
                                    </p:anim>
                                    <p:anim calcmode="lin" valueType="num">
                                      <p:cBhvr>
                                        <p:cTn id="42" dur="1000" fill="hold"/>
                                        <p:tgtEl>
                                          <p:spTgt spid="324"/>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335"/>
                                        </p:tgtEl>
                                        <p:attrNameLst>
                                          <p:attrName>style.visibility</p:attrName>
                                        </p:attrNameLst>
                                      </p:cBhvr>
                                      <p:to>
                                        <p:strVal val="visible"/>
                                      </p:to>
                                    </p:set>
                                    <p:anim calcmode="lin" valueType="num">
                                      <p:cBhvr>
                                        <p:cTn id="46" dur="1000" fill="hold"/>
                                        <p:tgtEl>
                                          <p:spTgt spid="335"/>
                                        </p:tgtEl>
                                        <p:attrNameLst>
                                          <p:attrName>ppt_w</p:attrName>
                                        </p:attrNameLst>
                                      </p:cBhvr>
                                      <p:tavLst>
                                        <p:tav tm="0">
                                          <p:val>
                                            <p:fltVal val="0"/>
                                          </p:val>
                                        </p:tav>
                                        <p:tav tm="100000">
                                          <p:val>
                                            <p:strVal val="#ppt_w"/>
                                          </p:val>
                                        </p:tav>
                                      </p:tavLst>
                                    </p:anim>
                                    <p:anim calcmode="lin" valueType="num">
                                      <p:cBhvr>
                                        <p:cTn id="47" dur="1000" fill="hold"/>
                                        <p:tgtEl>
                                          <p:spTgt spid="335"/>
                                        </p:tgtEl>
                                        <p:attrNameLst>
                                          <p:attrName>ppt_h</p:attrName>
                                        </p:attrNameLst>
                                      </p:cBhvr>
                                      <p:tavLst>
                                        <p:tav tm="0">
                                          <p:val>
                                            <p:fltVal val="0"/>
                                          </p:val>
                                        </p:tav>
                                        <p:tav tm="100000">
                                          <p:val>
                                            <p:strVal val="#ppt_h"/>
                                          </p:val>
                                        </p:tav>
                                      </p:tavLst>
                                    </p:anim>
                                    <p:anim calcmode="lin" valueType="num">
                                      <p:cBhvr>
                                        <p:cTn id="48" dur="1000" fill="hold"/>
                                        <p:tgtEl>
                                          <p:spTgt spid="335"/>
                                        </p:tgtEl>
                                        <p:attrNameLst>
                                          <p:attrName>style.rotation</p:attrName>
                                        </p:attrNameLst>
                                      </p:cBhvr>
                                      <p:tavLst>
                                        <p:tav tm="0">
                                          <p:val>
                                            <p:fltVal val="90"/>
                                          </p:val>
                                        </p:tav>
                                        <p:tav tm="100000">
                                          <p:val>
                                            <p:fltVal val="0"/>
                                          </p:val>
                                        </p:tav>
                                      </p:tavLst>
                                    </p:anim>
                                    <p:animEffect transition="in" filter="fade">
                                      <p:cBhvr>
                                        <p:cTn id="49" dur="1000"/>
                                        <p:tgtEl>
                                          <p:spTgt spid="335"/>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163"/>
                                        </p:tgtEl>
                                        <p:attrNameLst>
                                          <p:attrName>style.visibility</p:attrName>
                                        </p:attrNameLst>
                                      </p:cBhvr>
                                      <p:to>
                                        <p:strVal val="visible"/>
                                      </p:to>
                                    </p:set>
                                    <p:anim calcmode="lin" valueType="num">
                                      <p:cBhvr additive="base">
                                        <p:cTn id="53" dur="500" fill="hold"/>
                                        <p:tgtEl>
                                          <p:spTgt spid="163"/>
                                        </p:tgtEl>
                                        <p:attrNameLst>
                                          <p:attrName>ppt_x</p:attrName>
                                        </p:attrNameLst>
                                      </p:cBhvr>
                                      <p:tavLst>
                                        <p:tav tm="0">
                                          <p:val>
                                            <p:strVal val="0-#ppt_w/2"/>
                                          </p:val>
                                        </p:tav>
                                        <p:tav tm="100000">
                                          <p:val>
                                            <p:strVal val="#ppt_x"/>
                                          </p:val>
                                        </p:tav>
                                      </p:tavLst>
                                    </p:anim>
                                    <p:anim calcmode="lin" valueType="num">
                                      <p:cBhvr additive="base">
                                        <p:cTn id="54" dur="500" fill="hold"/>
                                        <p:tgtEl>
                                          <p:spTgt spid="163"/>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174"/>
                                        </p:tgtEl>
                                        <p:attrNameLst>
                                          <p:attrName>style.visibility</p:attrName>
                                        </p:attrNameLst>
                                      </p:cBhvr>
                                      <p:to>
                                        <p:strVal val="visible"/>
                                      </p:to>
                                    </p:set>
                                    <p:animEffect transition="in" filter="fade">
                                      <p:cBhvr>
                                        <p:cTn id="58" dur="1000"/>
                                        <p:tgtEl>
                                          <p:spTgt spid="174"/>
                                        </p:tgtEl>
                                      </p:cBhvr>
                                    </p:animEffect>
                                    <p:anim calcmode="lin" valueType="num">
                                      <p:cBhvr>
                                        <p:cTn id="59" dur="1000" fill="hold"/>
                                        <p:tgtEl>
                                          <p:spTgt spid="174"/>
                                        </p:tgtEl>
                                        <p:attrNameLst>
                                          <p:attrName>ppt_x</p:attrName>
                                        </p:attrNameLst>
                                      </p:cBhvr>
                                      <p:tavLst>
                                        <p:tav tm="0">
                                          <p:val>
                                            <p:strVal val="#ppt_x"/>
                                          </p:val>
                                        </p:tav>
                                        <p:tav tm="100000">
                                          <p:val>
                                            <p:strVal val="#ppt_x"/>
                                          </p:val>
                                        </p:tav>
                                      </p:tavLst>
                                    </p:anim>
                                    <p:anim calcmode="lin" valueType="num">
                                      <p:cBhvr>
                                        <p:cTn id="60" dur="1000" fill="hold"/>
                                        <p:tgtEl>
                                          <p:spTgt spid="174"/>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337"/>
                                        </p:tgtEl>
                                        <p:attrNameLst>
                                          <p:attrName>style.visibility</p:attrName>
                                        </p:attrNameLst>
                                      </p:cBhvr>
                                      <p:to>
                                        <p:strVal val="visible"/>
                                      </p:to>
                                    </p:set>
                                    <p:anim calcmode="lin" valueType="num">
                                      <p:cBhvr>
                                        <p:cTn id="64" dur="1000" fill="hold"/>
                                        <p:tgtEl>
                                          <p:spTgt spid="337"/>
                                        </p:tgtEl>
                                        <p:attrNameLst>
                                          <p:attrName>ppt_w</p:attrName>
                                        </p:attrNameLst>
                                      </p:cBhvr>
                                      <p:tavLst>
                                        <p:tav tm="0">
                                          <p:val>
                                            <p:fltVal val="0"/>
                                          </p:val>
                                        </p:tav>
                                        <p:tav tm="100000">
                                          <p:val>
                                            <p:strVal val="#ppt_w"/>
                                          </p:val>
                                        </p:tav>
                                      </p:tavLst>
                                    </p:anim>
                                    <p:anim calcmode="lin" valueType="num">
                                      <p:cBhvr>
                                        <p:cTn id="65" dur="1000" fill="hold"/>
                                        <p:tgtEl>
                                          <p:spTgt spid="337"/>
                                        </p:tgtEl>
                                        <p:attrNameLst>
                                          <p:attrName>ppt_h</p:attrName>
                                        </p:attrNameLst>
                                      </p:cBhvr>
                                      <p:tavLst>
                                        <p:tav tm="0">
                                          <p:val>
                                            <p:fltVal val="0"/>
                                          </p:val>
                                        </p:tav>
                                        <p:tav tm="100000">
                                          <p:val>
                                            <p:strVal val="#ppt_h"/>
                                          </p:val>
                                        </p:tav>
                                      </p:tavLst>
                                    </p:anim>
                                    <p:anim calcmode="lin" valueType="num">
                                      <p:cBhvr>
                                        <p:cTn id="66" dur="1000" fill="hold"/>
                                        <p:tgtEl>
                                          <p:spTgt spid="337"/>
                                        </p:tgtEl>
                                        <p:attrNameLst>
                                          <p:attrName>style.rotation</p:attrName>
                                        </p:attrNameLst>
                                      </p:cBhvr>
                                      <p:tavLst>
                                        <p:tav tm="0">
                                          <p:val>
                                            <p:fltVal val="90"/>
                                          </p:val>
                                        </p:tav>
                                        <p:tav tm="100000">
                                          <p:val>
                                            <p:fltVal val="0"/>
                                          </p:val>
                                        </p:tav>
                                      </p:tavLst>
                                    </p:anim>
                                    <p:animEffect transition="in" filter="fade">
                                      <p:cBhvr>
                                        <p:cTn id="67" dur="1000"/>
                                        <p:tgtEl>
                                          <p:spTgt spid="3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4" grpId="0"/>
      <p:bldP spid="326" grpId="0"/>
      <p:bldGraphic spid="335" grpId="0">
        <p:bldAsOne/>
      </p:bldGraphic>
      <p:bldGraphic spid="336" grpId="0">
        <p:bldAsOne/>
      </p:bldGraphic>
      <p:bldP spid="338" grpId="0"/>
      <p:bldP spid="174" grpId="0"/>
      <p:bldGraphic spid="337"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1627</TotalTime>
  <Words>1404</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2019-07-14T18:04:22Z</dcterms:modified>
</cp:coreProperties>
</file>