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0-F25C-4C61-A1E0-260A1FE21C1D}"/>
              </c:ext>
            </c:extLst>
          </c:dPt>
          <c:dPt>
            <c:idx val="1"/>
            <c:bubble3D val="0"/>
            <c:spPr>
              <a:solidFill>
                <a:srgbClr val="BFBFBF"/>
              </a:solidFill>
              <a:ln>
                <a:solidFill>
                  <a:schemeClr val="bg1"/>
                </a:solidFill>
              </a:ln>
            </c:spPr>
            <c:extLst>
              <c:ext xmlns:c16="http://schemas.microsoft.com/office/drawing/2014/chart" uri="{C3380CC4-5D6E-409C-BE32-E72D297353CC}">
                <c16:uniqueId val="{00000001-F25C-4C61-A1E0-260A1FE21C1D}"/>
              </c:ext>
            </c:extLst>
          </c:dPt>
          <c:dPt>
            <c:idx val="2"/>
            <c:bubble3D val="0"/>
            <c:spPr>
              <a:solidFill>
                <a:srgbClr val="BFBFBF"/>
              </a:solidFill>
              <a:ln>
                <a:solidFill>
                  <a:schemeClr val="bg1"/>
                </a:solidFill>
              </a:ln>
            </c:spPr>
            <c:extLst>
              <c:ext xmlns:c16="http://schemas.microsoft.com/office/drawing/2014/chart" uri="{C3380CC4-5D6E-409C-BE32-E72D297353CC}">
                <c16:uniqueId val="{00000002-F25C-4C61-A1E0-260A1FE21C1D}"/>
              </c:ext>
            </c:extLst>
          </c:dPt>
          <c:dPt>
            <c:idx val="3"/>
            <c:bubble3D val="0"/>
            <c:spPr>
              <a:solidFill>
                <a:srgbClr val="BFBFBF"/>
              </a:solidFill>
              <a:ln>
                <a:solidFill>
                  <a:schemeClr val="bg1"/>
                </a:solidFill>
              </a:ln>
            </c:spPr>
            <c:extLst>
              <c:ext xmlns:c16="http://schemas.microsoft.com/office/drawing/2014/chart" uri="{C3380CC4-5D6E-409C-BE32-E72D297353CC}">
                <c16:uniqueId val="{00000003-F25C-4C61-A1E0-260A1FE21C1D}"/>
              </c:ext>
            </c:extLst>
          </c:dPt>
          <c:dPt>
            <c:idx val="4"/>
            <c:bubble3D val="0"/>
            <c:spPr>
              <a:solidFill>
                <a:srgbClr val="BFBFBF"/>
              </a:solidFill>
              <a:ln>
                <a:solidFill>
                  <a:schemeClr val="bg1"/>
                </a:solidFill>
              </a:ln>
            </c:spPr>
            <c:extLst>
              <c:ext xmlns:c16="http://schemas.microsoft.com/office/drawing/2014/chart" uri="{C3380CC4-5D6E-409C-BE32-E72D297353CC}">
                <c16:uniqueId val="{00000004-F25C-4C61-A1E0-260A1FE21C1D}"/>
              </c:ext>
            </c:extLst>
          </c:dPt>
          <c:dPt>
            <c:idx val="5"/>
            <c:bubble3D val="0"/>
            <c:spPr>
              <a:solidFill>
                <a:srgbClr val="7A7A7A"/>
              </a:solidFill>
              <a:ln>
                <a:solidFill>
                  <a:schemeClr val="bg1"/>
                </a:solidFill>
              </a:ln>
            </c:spPr>
            <c:extLst>
              <c:ext xmlns:c16="http://schemas.microsoft.com/office/drawing/2014/chart" uri="{C3380CC4-5D6E-409C-BE32-E72D297353CC}">
                <c16:uniqueId val="{00000000-5616-40CD-A6DE-57E5E4132B2A}"/>
              </c:ext>
            </c:extLst>
          </c:dPt>
          <c:dPt>
            <c:idx val="6"/>
            <c:bubble3D val="0"/>
            <c:spPr>
              <a:solidFill>
                <a:srgbClr val="7A7A7A"/>
              </a:solidFill>
              <a:ln>
                <a:solidFill>
                  <a:schemeClr val="bg1"/>
                </a:solidFill>
              </a:ln>
            </c:spPr>
            <c:extLst>
              <c:ext xmlns:c16="http://schemas.microsoft.com/office/drawing/2014/chart" uri="{C3380CC4-5D6E-409C-BE32-E72D297353CC}">
                <c16:uniqueId val="{00000001-5616-40CD-A6DE-57E5E4132B2A}"/>
              </c:ext>
            </c:extLst>
          </c:dPt>
          <c:dPt>
            <c:idx val="7"/>
            <c:bubble3D val="0"/>
            <c:spPr>
              <a:solidFill>
                <a:srgbClr val="7A7A7A"/>
              </a:solidFill>
              <a:ln>
                <a:solidFill>
                  <a:schemeClr val="bg1"/>
                </a:solidFill>
              </a:ln>
            </c:spPr>
            <c:extLst>
              <c:ext xmlns:c16="http://schemas.microsoft.com/office/drawing/2014/chart" uri="{C3380CC4-5D6E-409C-BE32-E72D297353CC}">
                <c16:uniqueId val="{00000002-5616-40CD-A6DE-57E5E4132B2A}"/>
              </c:ext>
            </c:extLst>
          </c:dPt>
          <c:dPt>
            <c:idx val="8"/>
            <c:bubble3D val="0"/>
            <c:spPr>
              <a:solidFill>
                <a:srgbClr val="7A7A7A"/>
              </a:solidFill>
              <a:ln>
                <a:solidFill>
                  <a:schemeClr val="bg1"/>
                </a:solidFill>
              </a:ln>
            </c:spPr>
            <c:extLst>
              <c:ext xmlns:c16="http://schemas.microsoft.com/office/drawing/2014/chart" uri="{C3380CC4-5D6E-409C-BE32-E72D297353CC}">
                <c16:uniqueId val="{00000003-5616-40CD-A6DE-57E5E4132B2A}"/>
              </c:ext>
            </c:extLst>
          </c:dPt>
          <c:dPt>
            <c:idx val="9"/>
            <c:bubble3D val="0"/>
            <c:spPr>
              <a:solidFill>
                <a:srgbClr val="7A7A7A"/>
              </a:solidFill>
              <a:ln>
                <a:solidFill>
                  <a:schemeClr val="bg1"/>
                </a:solidFill>
              </a:ln>
            </c:spPr>
            <c:extLst>
              <c:ext xmlns:c16="http://schemas.microsoft.com/office/drawing/2014/chart" uri="{C3380CC4-5D6E-409C-BE32-E72D297353CC}">
                <c16:uniqueId val="{00000004-5616-40CD-A6DE-57E5E4132B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5-5616-40CD-A6DE-57E5E4132B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D799-49CD-B64A-220F776DC456}"/>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D799-49CD-B64A-220F776DC456}"/>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2-D799-49CD-B64A-220F776DC456}"/>
              </c:ext>
            </c:extLst>
          </c:dPt>
          <c:dPt>
            <c:idx val="3"/>
            <c:bubble3D val="0"/>
            <c:spPr>
              <a:solidFill>
                <a:schemeClr val="bg1">
                  <a:lumMod val="75000"/>
                </a:schemeClr>
              </a:solidFill>
              <a:ln>
                <a:solidFill>
                  <a:schemeClr val="bg1"/>
                </a:solidFill>
              </a:ln>
            </c:spPr>
            <c:extLst>
              <c:ext xmlns:c16="http://schemas.microsoft.com/office/drawing/2014/chart" uri="{C3380CC4-5D6E-409C-BE32-E72D297353CC}">
                <c16:uniqueId val="{00000003-D799-49CD-B64A-220F776DC456}"/>
              </c:ext>
            </c:extLst>
          </c:dPt>
          <c:dPt>
            <c:idx val="4"/>
            <c:bubble3D val="0"/>
            <c:extLst>
              <c:ext xmlns:c16="http://schemas.microsoft.com/office/drawing/2014/chart" uri="{C3380CC4-5D6E-409C-BE32-E72D297353CC}">
                <c16:uniqueId val="{00000000-8AF7-4304-938A-19B799230BC7}"/>
              </c:ext>
            </c:extLst>
          </c:dPt>
          <c:dPt>
            <c:idx val="5"/>
            <c:bubble3D val="0"/>
            <c:extLst>
              <c:ext xmlns:c16="http://schemas.microsoft.com/office/drawing/2014/chart" uri="{C3380CC4-5D6E-409C-BE32-E72D297353CC}">
                <c16:uniqueId val="{00000001-8AF7-4304-938A-19B799230BC7}"/>
              </c:ext>
            </c:extLst>
          </c:dPt>
          <c:dPt>
            <c:idx val="6"/>
            <c:bubble3D val="0"/>
            <c:extLst>
              <c:ext xmlns:c16="http://schemas.microsoft.com/office/drawing/2014/chart" uri="{C3380CC4-5D6E-409C-BE32-E72D297353CC}">
                <c16:uniqueId val="{00000002-8AF7-4304-938A-19B799230BC7}"/>
              </c:ext>
            </c:extLst>
          </c:dPt>
          <c:dPt>
            <c:idx val="7"/>
            <c:bubble3D val="0"/>
            <c:extLst>
              <c:ext xmlns:c16="http://schemas.microsoft.com/office/drawing/2014/chart" uri="{C3380CC4-5D6E-409C-BE32-E72D297353CC}">
                <c16:uniqueId val="{00000003-8AF7-4304-938A-19B799230BC7}"/>
              </c:ext>
            </c:extLst>
          </c:dPt>
          <c:dPt>
            <c:idx val="8"/>
            <c:bubble3D val="0"/>
            <c:extLst>
              <c:ext xmlns:c16="http://schemas.microsoft.com/office/drawing/2014/chart" uri="{C3380CC4-5D6E-409C-BE32-E72D297353CC}">
                <c16:uniqueId val="{00000004-8AF7-4304-938A-19B799230BC7}"/>
              </c:ext>
            </c:extLst>
          </c:dPt>
          <c:dPt>
            <c:idx val="9"/>
            <c:bubble3D val="0"/>
            <c:extLst>
              <c:ext xmlns:c16="http://schemas.microsoft.com/office/drawing/2014/chart" uri="{C3380CC4-5D6E-409C-BE32-E72D297353CC}">
                <c16:uniqueId val="{00000005-8AF7-4304-938A-19B799230B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6-8AF7-4304-938A-19B799230B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DCC8-4970-A399-22DBB9FAEA93}"/>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DCC8-4970-A399-22DBB9FAEA93}"/>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2-DCC8-4970-A399-22DBB9FAEA93}"/>
              </c:ext>
            </c:extLst>
          </c:dPt>
          <c:dPt>
            <c:idx val="3"/>
            <c:bubble3D val="0"/>
            <c:extLst>
              <c:ext xmlns:c16="http://schemas.microsoft.com/office/drawing/2014/chart" uri="{C3380CC4-5D6E-409C-BE32-E72D297353CC}">
                <c16:uniqueId val="{00000000-3A38-4DB3-B8E8-E4C295F99648}"/>
              </c:ext>
            </c:extLst>
          </c:dPt>
          <c:dPt>
            <c:idx val="4"/>
            <c:bubble3D val="0"/>
            <c:extLst>
              <c:ext xmlns:c16="http://schemas.microsoft.com/office/drawing/2014/chart" uri="{C3380CC4-5D6E-409C-BE32-E72D297353CC}">
                <c16:uniqueId val="{00000001-3A38-4DB3-B8E8-E4C295F99648}"/>
              </c:ext>
            </c:extLst>
          </c:dPt>
          <c:dPt>
            <c:idx val="5"/>
            <c:bubble3D val="0"/>
            <c:extLst>
              <c:ext xmlns:c16="http://schemas.microsoft.com/office/drawing/2014/chart" uri="{C3380CC4-5D6E-409C-BE32-E72D297353CC}">
                <c16:uniqueId val="{00000002-3A38-4DB3-B8E8-E4C295F99648}"/>
              </c:ext>
            </c:extLst>
          </c:dPt>
          <c:dPt>
            <c:idx val="6"/>
            <c:bubble3D val="0"/>
            <c:extLst>
              <c:ext xmlns:c16="http://schemas.microsoft.com/office/drawing/2014/chart" uri="{C3380CC4-5D6E-409C-BE32-E72D297353CC}">
                <c16:uniqueId val="{00000003-3A38-4DB3-B8E8-E4C295F99648}"/>
              </c:ext>
            </c:extLst>
          </c:dPt>
          <c:dPt>
            <c:idx val="7"/>
            <c:bubble3D val="0"/>
            <c:extLst>
              <c:ext xmlns:c16="http://schemas.microsoft.com/office/drawing/2014/chart" uri="{C3380CC4-5D6E-409C-BE32-E72D297353CC}">
                <c16:uniqueId val="{00000004-3A38-4DB3-B8E8-E4C295F99648}"/>
              </c:ext>
            </c:extLst>
          </c:dPt>
          <c:dPt>
            <c:idx val="8"/>
            <c:bubble3D val="0"/>
            <c:extLst>
              <c:ext xmlns:c16="http://schemas.microsoft.com/office/drawing/2014/chart" uri="{C3380CC4-5D6E-409C-BE32-E72D297353CC}">
                <c16:uniqueId val="{00000005-3A38-4DB3-B8E8-E4C295F99648}"/>
              </c:ext>
            </c:extLst>
          </c:dPt>
          <c:dPt>
            <c:idx val="9"/>
            <c:bubble3D val="0"/>
            <c:extLst>
              <c:ext xmlns:c16="http://schemas.microsoft.com/office/drawing/2014/chart" uri="{C3380CC4-5D6E-409C-BE32-E72D297353CC}">
                <c16:uniqueId val="{00000006-3A38-4DB3-B8E8-E4C295F996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7-3A38-4DB3-B8E8-E4C295F996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8CC7-4090-8086-84412CD8E75C}"/>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8CC7-4090-8086-84412CD8E75C}"/>
              </c:ext>
            </c:extLst>
          </c:dPt>
          <c:dPt>
            <c:idx val="2"/>
            <c:bubble3D val="0"/>
            <c:extLst>
              <c:ext xmlns:c16="http://schemas.microsoft.com/office/drawing/2014/chart" uri="{C3380CC4-5D6E-409C-BE32-E72D297353CC}">
                <c16:uniqueId val="{00000000-A167-47F2-A1D0-849A01FD79BB}"/>
              </c:ext>
            </c:extLst>
          </c:dPt>
          <c:dPt>
            <c:idx val="3"/>
            <c:bubble3D val="0"/>
            <c:extLst>
              <c:ext xmlns:c16="http://schemas.microsoft.com/office/drawing/2014/chart" uri="{C3380CC4-5D6E-409C-BE32-E72D297353CC}">
                <c16:uniqueId val="{00000001-A167-47F2-A1D0-849A01FD79BB}"/>
              </c:ext>
            </c:extLst>
          </c:dPt>
          <c:dPt>
            <c:idx val="4"/>
            <c:bubble3D val="0"/>
            <c:extLst>
              <c:ext xmlns:c16="http://schemas.microsoft.com/office/drawing/2014/chart" uri="{C3380CC4-5D6E-409C-BE32-E72D297353CC}">
                <c16:uniqueId val="{00000002-A167-47F2-A1D0-849A01FD79BB}"/>
              </c:ext>
            </c:extLst>
          </c:dPt>
          <c:dPt>
            <c:idx val="5"/>
            <c:bubble3D val="0"/>
            <c:extLst>
              <c:ext xmlns:c16="http://schemas.microsoft.com/office/drawing/2014/chart" uri="{C3380CC4-5D6E-409C-BE32-E72D297353CC}">
                <c16:uniqueId val="{00000003-A167-47F2-A1D0-849A01FD79BB}"/>
              </c:ext>
            </c:extLst>
          </c:dPt>
          <c:dPt>
            <c:idx val="6"/>
            <c:bubble3D val="0"/>
            <c:extLst>
              <c:ext xmlns:c16="http://schemas.microsoft.com/office/drawing/2014/chart" uri="{C3380CC4-5D6E-409C-BE32-E72D297353CC}">
                <c16:uniqueId val="{00000004-A167-47F2-A1D0-849A01FD79BB}"/>
              </c:ext>
            </c:extLst>
          </c:dPt>
          <c:dPt>
            <c:idx val="7"/>
            <c:bubble3D val="0"/>
            <c:extLst>
              <c:ext xmlns:c16="http://schemas.microsoft.com/office/drawing/2014/chart" uri="{C3380CC4-5D6E-409C-BE32-E72D297353CC}">
                <c16:uniqueId val="{00000005-A167-47F2-A1D0-849A01FD79BB}"/>
              </c:ext>
            </c:extLst>
          </c:dPt>
          <c:dPt>
            <c:idx val="8"/>
            <c:bubble3D val="0"/>
            <c:extLst>
              <c:ext xmlns:c16="http://schemas.microsoft.com/office/drawing/2014/chart" uri="{C3380CC4-5D6E-409C-BE32-E72D297353CC}">
                <c16:uniqueId val="{00000006-A167-47F2-A1D0-849A01FD79BB}"/>
              </c:ext>
            </c:extLst>
          </c:dPt>
          <c:dPt>
            <c:idx val="9"/>
            <c:bubble3D val="0"/>
            <c:extLst>
              <c:ext xmlns:c16="http://schemas.microsoft.com/office/drawing/2014/chart" uri="{C3380CC4-5D6E-409C-BE32-E72D297353CC}">
                <c16:uniqueId val="{00000007-A167-47F2-A1D0-849A01FD79B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8-A167-47F2-A1D0-849A01FD79B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1052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7469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Freeform 13"/>
          <p:cNvSpPr>
            <a:spLocks/>
          </p:cNvSpPr>
          <p:nvPr/>
        </p:nvSpPr>
        <p:spPr bwMode="auto">
          <a:xfrm>
            <a:off x="8553403" y="5003360"/>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solidFill>
            <a:srgbClr val="92929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5" name="Freeform 10"/>
          <p:cNvSpPr>
            <a:spLocks/>
          </p:cNvSpPr>
          <p:nvPr/>
        </p:nvSpPr>
        <p:spPr bwMode="auto">
          <a:xfrm>
            <a:off x="9389531" y="5322064"/>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solidFill>
            <a:srgbClr val="9C9C9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3" name="Freeform 8"/>
          <p:cNvSpPr>
            <a:spLocks/>
          </p:cNvSpPr>
          <p:nvPr/>
        </p:nvSpPr>
        <p:spPr bwMode="auto">
          <a:xfrm>
            <a:off x="9236649" y="4862766"/>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solidFill>
            <a:srgbClr val="A1A1A1"/>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6"/>
          <p:cNvSpPr>
            <a:spLocks/>
          </p:cNvSpPr>
          <p:nvPr/>
        </p:nvSpPr>
        <p:spPr bwMode="auto">
          <a:xfrm>
            <a:off x="9998826" y="4090722"/>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solidFill>
            <a:srgbClr val="A6A6A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7"/>
          <p:cNvSpPr>
            <a:spLocks/>
          </p:cNvSpPr>
          <p:nvPr/>
        </p:nvSpPr>
        <p:spPr bwMode="auto">
          <a:xfrm>
            <a:off x="9387111" y="4036457"/>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solidFill>
            <a:srgbClr val="AB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9"/>
          <p:cNvSpPr>
            <a:spLocks/>
          </p:cNvSpPr>
          <p:nvPr/>
        </p:nvSpPr>
        <p:spPr bwMode="auto">
          <a:xfrm>
            <a:off x="8812395" y="4310250"/>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6" name="Freeform 11"/>
          <p:cNvSpPr>
            <a:spLocks/>
          </p:cNvSpPr>
          <p:nvPr/>
        </p:nvSpPr>
        <p:spPr bwMode="auto">
          <a:xfrm>
            <a:off x="8730997" y="2499773"/>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solidFill>
            <a:srgbClr val="BABAB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0" name="Freeform 5"/>
          <p:cNvSpPr>
            <a:spLocks/>
          </p:cNvSpPr>
          <p:nvPr/>
        </p:nvSpPr>
        <p:spPr bwMode="auto">
          <a:xfrm>
            <a:off x="8042819" y="242843"/>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solidFill>
            <a:schemeClr val="bg1">
              <a:lumMod val="75000"/>
            </a:schemeClr>
          </a:solidFill>
          <a:ln w="1" cap="flat">
            <a:solidFill>
              <a:schemeClr val="bg1">
                <a:lumMod val="65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 name="Group 11"/>
          <p:cNvGrpSpPr/>
          <p:nvPr/>
        </p:nvGrpSpPr>
        <p:grpSpPr>
          <a:xfrm>
            <a:off x="8476938" y="5963052"/>
            <a:ext cx="1105033" cy="690645"/>
            <a:chOff x="8472006" y="5952998"/>
            <a:chExt cx="1105033" cy="690645"/>
          </a:xfrm>
        </p:grpSpPr>
        <p:sp>
          <p:nvSpPr>
            <p:cNvPr id="363" name="Freeform 21"/>
            <p:cNvSpPr>
              <a:spLocks/>
            </p:cNvSpPr>
            <p:nvPr/>
          </p:nvSpPr>
          <p:spPr bwMode="auto">
            <a:xfrm>
              <a:off x="8472006" y="5952998"/>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solidFill>
              <a:srgbClr val="8D8D8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1" name="Freeform 16"/>
            <p:cNvSpPr>
              <a:spLocks/>
            </p:cNvSpPr>
            <p:nvPr/>
          </p:nvSpPr>
          <p:spPr bwMode="auto">
            <a:xfrm>
              <a:off x="9468509" y="6281054"/>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3" name="Freeform 18"/>
            <p:cNvSpPr>
              <a:spLocks/>
            </p:cNvSpPr>
            <p:nvPr/>
          </p:nvSpPr>
          <p:spPr bwMode="auto">
            <a:xfrm>
              <a:off x="9283514" y="6347652"/>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6" name="Freeform 19"/>
            <p:cNvSpPr>
              <a:spLocks/>
            </p:cNvSpPr>
            <p:nvPr/>
          </p:nvSpPr>
          <p:spPr bwMode="auto">
            <a:xfrm>
              <a:off x="8785262" y="6540046"/>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963888" y="3967393"/>
            <a:ext cx="1132165" cy="1349225"/>
            <a:chOff x="7963888" y="3967393"/>
            <a:chExt cx="1132165" cy="1349225"/>
          </a:xfrm>
        </p:grpSpPr>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solidFill>
              <a:srgbClr val="B5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7963888" y="4174586"/>
              <a:ext cx="535250" cy="675847"/>
              <a:chOff x="7963888" y="4174586"/>
              <a:chExt cx="535250" cy="675847"/>
            </a:xfrm>
          </p:grpSpPr>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11" name="Group 10"/>
          <p:cNvGrpSpPr/>
          <p:nvPr/>
        </p:nvGrpSpPr>
        <p:grpSpPr>
          <a:xfrm>
            <a:off x="7958955" y="5097091"/>
            <a:ext cx="786844" cy="1368958"/>
            <a:chOff x="7958955" y="5097091"/>
            <a:chExt cx="786844" cy="1368958"/>
          </a:xfrm>
        </p:grpSpPr>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7436037" y="6108392"/>
            <a:ext cx="1346759" cy="532785"/>
            <a:chOff x="7436037" y="6108392"/>
            <a:chExt cx="1346759" cy="532785"/>
          </a:xfrm>
          <a:solidFill>
            <a:srgbClr val="ABABAB"/>
          </a:solidFill>
        </p:grpSpPr>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aphicFrame>
        <p:nvGraphicFramePr>
          <p:cNvPr id="139" name="Chart 138"/>
          <p:cNvGraphicFramePr/>
          <p:nvPr/>
        </p:nvGraphicFramePr>
        <p:xfrm>
          <a:off x="552707" y="5176905"/>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0" name="Chart 139"/>
          <p:cNvGraphicFramePr/>
          <p:nvPr/>
        </p:nvGraphicFramePr>
        <p:xfrm>
          <a:off x="4544869" y="167929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1" name="Chart 140"/>
          <p:cNvGraphicFramePr/>
          <p:nvPr/>
        </p:nvGraphicFramePr>
        <p:xfrm>
          <a:off x="3531008" y="3906463"/>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2" name="Chart 141"/>
          <p:cNvGraphicFramePr/>
          <p:nvPr/>
        </p:nvGraphicFramePr>
        <p:xfrm>
          <a:off x="625505" y="2547791"/>
          <a:ext cx="1511539" cy="1599840"/>
        </p:xfrm>
        <a:graphic>
          <a:graphicData uri="http://schemas.openxmlformats.org/drawingml/2006/chart">
            <c:chart xmlns:c="http://schemas.openxmlformats.org/drawingml/2006/chart" xmlns:r="http://schemas.openxmlformats.org/officeDocument/2006/relationships" r:id="rId6"/>
          </a:graphicData>
        </a:graphic>
      </p:graphicFrame>
      <p:grpSp>
        <p:nvGrpSpPr>
          <p:cNvPr id="159" name="Group 279"/>
          <p:cNvGrpSpPr/>
          <p:nvPr/>
        </p:nvGrpSpPr>
        <p:grpSpPr>
          <a:xfrm>
            <a:off x="9140267" y="1123717"/>
            <a:ext cx="718675" cy="718675"/>
            <a:chOff x="846989" y="1401020"/>
            <a:chExt cx="877416" cy="877416"/>
          </a:xfrm>
          <a:effectLst/>
        </p:grpSpPr>
        <p:sp>
          <p:nvSpPr>
            <p:cNvPr id="160" name="Teardrop 159"/>
            <p:cNvSpPr/>
            <p:nvPr/>
          </p:nvSpPr>
          <p:spPr>
            <a:xfrm rot="8100000">
              <a:off x="846989" y="1401020"/>
              <a:ext cx="877416" cy="877416"/>
            </a:xfrm>
            <a:prstGeom prst="teardrop">
              <a:avLst/>
            </a:pr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4"/>
                </a:solidFill>
              </a:endParaRPr>
            </a:p>
          </p:txBody>
        </p:sp>
        <p:sp>
          <p:nvSpPr>
            <p:cNvPr id="161" name="Oval 160"/>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7A7A7A"/>
                  </a:solidFill>
                </a:rPr>
                <a:t>50%</a:t>
              </a:r>
            </a:p>
          </p:txBody>
        </p:sp>
      </p:grpSp>
      <p:grpSp>
        <p:nvGrpSpPr>
          <p:cNvPr id="162" name="Group 279"/>
          <p:cNvGrpSpPr/>
          <p:nvPr/>
        </p:nvGrpSpPr>
        <p:grpSpPr>
          <a:xfrm>
            <a:off x="8839155" y="3235559"/>
            <a:ext cx="718675" cy="718675"/>
            <a:chOff x="846989" y="1401020"/>
            <a:chExt cx="877416" cy="877416"/>
          </a:xfrm>
          <a:effectLst/>
        </p:grpSpPr>
        <p:sp>
          <p:nvSpPr>
            <p:cNvPr id="163" name="Teardrop 162"/>
            <p:cNvSpPr/>
            <p:nvPr/>
          </p:nvSpPr>
          <p:spPr>
            <a:xfrm rot="8100000">
              <a:off x="846989" y="1401020"/>
              <a:ext cx="877416" cy="877416"/>
            </a:xfrm>
            <a:prstGeom prst="teardrop">
              <a:avLst/>
            </a:pr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1"/>
                </a:solidFill>
              </a:endParaRPr>
            </a:p>
          </p:txBody>
        </p:sp>
        <p:sp>
          <p:nvSpPr>
            <p:cNvPr id="164" name="Oval 163"/>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FE4A1E"/>
                  </a:solidFill>
                </a:rPr>
                <a:t>80%</a:t>
              </a:r>
            </a:p>
          </p:txBody>
        </p:sp>
      </p:grpSp>
      <p:grpSp>
        <p:nvGrpSpPr>
          <p:cNvPr id="165" name="Group 279"/>
          <p:cNvGrpSpPr/>
          <p:nvPr/>
        </p:nvGrpSpPr>
        <p:grpSpPr>
          <a:xfrm>
            <a:off x="10168450" y="4007383"/>
            <a:ext cx="718675" cy="718675"/>
            <a:chOff x="846989" y="1401020"/>
            <a:chExt cx="877416" cy="877416"/>
          </a:xfrm>
          <a:effectLst/>
        </p:grpSpPr>
        <p:sp>
          <p:nvSpPr>
            <p:cNvPr id="166" name="Teardrop 165"/>
            <p:cNvSpPr/>
            <p:nvPr/>
          </p:nvSpPr>
          <p:spPr>
            <a:xfrm rot="8100000">
              <a:off x="846989" y="1401020"/>
              <a:ext cx="877416" cy="877416"/>
            </a:xfrm>
            <a:prstGeom prst="teardrop">
              <a:avLst/>
            </a:pr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rgbClr val="5C9AD3"/>
                </a:solidFill>
              </a:endParaRPr>
            </a:p>
          </p:txBody>
        </p:sp>
        <p:sp>
          <p:nvSpPr>
            <p:cNvPr id="167" name="Oval 1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5C9AD3"/>
                  </a:solidFill>
                </a:rPr>
                <a:t>60%</a:t>
              </a:r>
            </a:p>
          </p:txBody>
        </p:sp>
      </p:grpSp>
      <p:grpSp>
        <p:nvGrpSpPr>
          <p:cNvPr id="168" name="Group 279"/>
          <p:cNvGrpSpPr/>
          <p:nvPr/>
        </p:nvGrpSpPr>
        <p:grpSpPr>
          <a:xfrm>
            <a:off x="8572713" y="5070068"/>
            <a:ext cx="718675" cy="718675"/>
            <a:chOff x="846989" y="1401020"/>
            <a:chExt cx="877416" cy="877416"/>
          </a:xfrm>
          <a:effectLst/>
        </p:grpSpPr>
        <p:sp>
          <p:nvSpPr>
            <p:cNvPr id="169" name="Teardrop 168"/>
            <p:cNvSpPr/>
            <p:nvPr/>
          </p:nvSpPr>
          <p:spPr>
            <a:xfrm rot="8100000">
              <a:off x="846989" y="1401020"/>
              <a:ext cx="877416" cy="877416"/>
            </a:xfrm>
            <a:prstGeom prst="teardrop">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3"/>
                </a:solidFill>
              </a:endParaRPr>
            </a:p>
          </p:txBody>
        </p:sp>
        <p:sp>
          <p:nvSpPr>
            <p:cNvPr id="170" name="Oval 16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44546B"/>
                  </a:solidFill>
                </a:rPr>
                <a:t>70%</a:t>
              </a:r>
            </a:p>
          </p:txBody>
        </p:sp>
      </p:grpSp>
      <p:grpSp>
        <p:nvGrpSpPr>
          <p:cNvPr id="131" name="Group 130"/>
          <p:cNvGrpSpPr/>
          <p:nvPr/>
        </p:nvGrpSpPr>
        <p:grpSpPr>
          <a:xfrm>
            <a:off x="370046" y="304456"/>
            <a:ext cx="5845156" cy="1230983"/>
            <a:chOff x="587022" y="976809"/>
            <a:chExt cx="5845156" cy="1230983"/>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FINLAND MAP</a:t>
              </a:r>
            </a:p>
          </p:txBody>
        </p:sp>
        <p:sp>
          <p:nvSpPr>
            <p:cNvPr id="133" name="TextBox 132"/>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171" name="TextBox 170"/>
          <p:cNvSpPr txBox="1"/>
          <p:nvPr/>
        </p:nvSpPr>
        <p:spPr>
          <a:xfrm>
            <a:off x="5062800" y="4157383"/>
            <a:ext cx="2533560" cy="1077218"/>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3" name="TextBox 172"/>
          <p:cNvSpPr txBox="1"/>
          <p:nvPr/>
        </p:nvSpPr>
        <p:spPr>
          <a:xfrm>
            <a:off x="5981522" y="1941392"/>
            <a:ext cx="2533560" cy="1077218"/>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4" name="TextBox 173"/>
          <p:cNvSpPr txBox="1"/>
          <p:nvPr/>
        </p:nvSpPr>
        <p:spPr>
          <a:xfrm>
            <a:off x="2079374" y="2799834"/>
            <a:ext cx="2533560" cy="1077218"/>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5" name="TextBox 174"/>
          <p:cNvSpPr txBox="1"/>
          <p:nvPr/>
        </p:nvSpPr>
        <p:spPr>
          <a:xfrm>
            <a:off x="2007828" y="5437092"/>
            <a:ext cx="2533560" cy="1077218"/>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11" name="Picture 110">
            <a:hlinkClick r:id="rId7"/>
            <a:extLst>
              <a:ext uri="{FF2B5EF4-FFF2-40B4-BE49-F238E27FC236}">
                <a16:creationId xmlns:a16="http://schemas.microsoft.com/office/drawing/2014/main" id="{C2566C34-F266-45A4-A158-6B80A3B9CCB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815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0"/>
                                        </p:tgtEl>
                                        <p:attrNameLst>
                                          <p:attrName>style.visibility</p:attrName>
                                        </p:attrNameLst>
                                      </p:cBhvr>
                                      <p:to>
                                        <p:strVal val="visible"/>
                                      </p:to>
                                    </p:set>
                                    <p:anim calcmode="lin" valueType="num">
                                      <p:cBhvr additive="base">
                                        <p:cTn id="11" dur="250" fill="hold"/>
                                        <p:tgtEl>
                                          <p:spTgt spid="340"/>
                                        </p:tgtEl>
                                        <p:attrNameLst>
                                          <p:attrName>ppt_x</p:attrName>
                                        </p:attrNameLst>
                                      </p:cBhvr>
                                      <p:tavLst>
                                        <p:tav tm="0">
                                          <p:val>
                                            <p:strVal val="#ppt_x"/>
                                          </p:val>
                                        </p:tav>
                                        <p:tav tm="100000">
                                          <p:val>
                                            <p:strVal val="#ppt_x"/>
                                          </p:val>
                                        </p:tav>
                                      </p:tavLst>
                                    </p:anim>
                                    <p:anim calcmode="lin" valueType="num">
                                      <p:cBhvr additive="base">
                                        <p:cTn id="12" dur="250" fill="hold"/>
                                        <p:tgtEl>
                                          <p:spTgt spid="34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6"/>
                                        </p:tgtEl>
                                        <p:attrNameLst>
                                          <p:attrName>style.visibility</p:attrName>
                                        </p:attrNameLst>
                                      </p:cBhvr>
                                      <p:to>
                                        <p:strVal val="visible"/>
                                      </p:to>
                                    </p:set>
                                    <p:anim calcmode="lin" valueType="num">
                                      <p:cBhvr additive="base">
                                        <p:cTn id="16" dur="250" fill="hold"/>
                                        <p:tgtEl>
                                          <p:spTgt spid="346"/>
                                        </p:tgtEl>
                                        <p:attrNameLst>
                                          <p:attrName>ppt_x</p:attrName>
                                        </p:attrNameLst>
                                      </p:cBhvr>
                                      <p:tavLst>
                                        <p:tav tm="0">
                                          <p:val>
                                            <p:strVal val="#ppt_x"/>
                                          </p:val>
                                        </p:tav>
                                        <p:tav tm="100000">
                                          <p:val>
                                            <p:strVal val="#ppt_x"/>
                                          </p:val>
                                        </p:tav>
                                      </p:tavLst>
                                    </p:anim>
                                    <p:anim calcmode="lin" valueType="num">
                                      <p:cBhvr additive="base">
                                        <p:cTn id="17" dur="250" fill="hold"/>
                                        <p:tgtEl>
                                          <p:spTgt spid="34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250" fill="hold"/>
                                        <p:tgtEl>
                                          <p:spTgt spid="10"/>
                                        </p:tgtEl>
                                        <p:attrNameLst>
                                          <p:attrName>ppt_x</p:attrName>
                                        </p:attrNameLst>
                                      </p:cBhvr>
                                      <p:tavLst>
                                        <p:tav tm="0">
                                          <p:val>
                                            <p:strVal val="#ppt_x"/>
                                          </p:val>
                                        </p:tav>
                                        <p:tav tm="100000">
                                          <p:val>
                                            <p:strVal val="#ppt_x"/>
                                          </p:val>
                                        </p:tav>
                                      </p:tavLst>
                                    </p:anim>
                                    <p:anim calcmode="lin" valueType="num">
                                      <p:cBhvr additive="base">
                                        <p:cTn id="22" dur="25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44"/>
                                        </p:tgtEl>
                                        <p:attrNameLst>
                                          <p:attrName>style.visibility</p:attrName>
                                        </p:attrNameLst>
                                      </p:cBhvr>
                                      <p:to>
                                        <p:strVal val="visible"/>
                                      </p:to>
                                    </p:set>
                                    <p:anim calcmode="lin" valueType="num">
                                      <p:cBhvr additive="base">
                                        <p:cTn id="26" dur="250" fill="hold"/>
                                        <p:tgtEl>
                                          <p:spTgt spid="344"/>
                                        </p:tgtEl>
                                        <p:attrNameLst>
                                          <p:attrName>ppt_x</p:attrName>
                                        </p:attrNameLst>
                                      </p:cBhvr>
                                      <p:tavLst>
                                        <p:tav tm="0">
                                          <p:val>
                                            <p:strVal val="#ppt_x"/>
                                          </p:val>
                                        </p:tav>
                                        <p:tav tm="100000">
                                          <p:val>
                                            <p:strVal val="#ppt_x"/>
                                          </p:val>
                                        </p:tav>
                                      </p:tavLst>
                                    </p:anim>
                                    <p:anim calcmode="lin" valueType="num">
                                      <p:cBhvr additive="base">
                                        <p:cTn id="27" dur="250" fill="hold"/>
                                        <p:tgtEl>
                                          <p:spTgt spid="344"/>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42"/>
                                        </p:tgtEl>
                                        <p:attrNameLst>
                                          <p:attrName>style.visibility</p:attrName>
                                        </p:attrNameLst>
                                      </p:cBhvr>
                                      <p:to>
                                        <p:strVal val="visible"/>
                                      </p:to>
                                    </p:set>
                                    <p:anim calcmode="lin" valueType="num">
                                      <p:cBhvr additive="base">
                                        <p:cTn id="31" dur="250" fill="hold"/>
                                        <p:tgtEl>
                                          <p:spTgt spid="342"/>
                                        </p:tgtEl>
                                        <p:attrNameLst>
                                          <p:attrName>ppt_x</p:attrName>
                                        </p:attrNameLst>
                                      </p:cBhvr>
                                      <p:tavLst>
                                        <p:tav tm="0">
                                          <p:val>
                                            <p:strVal val="#ppt_x"/>
                                          </p:val>
                                        </p:tav>
                                        <p:tav tm="100000">
                                          <p:val>
                                            <p:strVal val="#ppt_x"/>
                                          </p:val>
                                        </p:tav>
                                      </p:tavLst>
                                    </p:anim>
                                    <p:anim calcmode="lin" valueType="num">
                                      <p:cBhvr additive="base">
                                        <p:cTn id="32" dur="250" fill="hold"/>
                                        <p:tgtEl>
                                          <p:spTgt spid="342"/>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41"/>
                                        </p:tgtEl>
                                        <p:attrNameLst>
                                          <p:attrName>style.visibility</p:attrName>
                                        </p:attrNameLst>
                                      </p:cBhvr>
                                      <p:to>
                                        <p:strVal val="visible"/>
                                      </p:to>
                                    </p:set>
                                    <p:anim calcmode="lin" valueType="num">
                                      <p:cBhvr additive="base">
                                        <p:cTn id="36" dur="250" fill="hold"/>
                                        <p:tgtEl>
                                          <p:spTgt spid="341"/>
                                        </p:tgtEl>
                                        <p:attrNameLst>
                                          <p:attrName>ppt_x</p:attrName>
                                        </p:attrNameLst>
                                      </p:cBhvr>
                                      <p:tavLst>
                                        <p:tav tm="0">
                                          <p:val>
                                            <p:strVal val="#ppt_x"/>
                                          </p:val>
                                        </p:tav>
                                        <p:tav tm="100000">
                                          <p:val>
                                            <p:strVal val="#ppt_x"/>
                                          </p:val>
                                        </p:tav>
                                      </p:tavLst>
                                    </p:anim>
                                    <p:anim calcmode="lin" valueType="num">
                                      <p:cBhvr additive="base">
                                        <p:cTn id="37" dur="250" fill="hold"/>
                                        <p:tgtEl>
                                          <p:spTgt spid="341"/>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43"/>
                                        </p:tgtEl>
                                        <p:attrNameLst>
                                          <p:attrName>style.visibility</p:attrName>
                                        </p:attrNameLst>
                                      </p:cBhvr>
                                      <p:to>
                                        <p:strVal val="visible"/>
                                      </p:to>
                                    </p:set>
                                    <p:anim calcmode="lin" valueType="num">
                                      <p:cBhvr additive="base">
                                        <p:cTn id="41" dur="250" fill="hold"/>
                                        <p:tgtEl>
                                          <p:spTgt spid="343"/>
                                        </p:tgtEl>
                                        <p:attrNameLst>
                                          <p:attrName>ppt_x</p:attrName>
                                        </p:attrNameLst>
                                      </p:cBhvr>
                                      <p:tavLst>
                                        <p:tav tm="0">
                                          <p:val>
                                            <p:strVal val="#ppt_x"/>
                                          </p:val>
                                        </p:tav>
                                        <p:tav tm="100000">
                                          <p:val>
                                            <p:strVal val="#ppt_x"/>
                                          </p:val>
                                        </p:tav>
                                      </p:tavLst>
                                    </p:anim>
                                    <p:anim calcmode="lin" valueType="num">
                                      <p:cBhvr additive="base">
                                        <p:cTn id="42" dur="250" fill="hold"/>
                                        <p:tgtEl>
                                          <p:spTgt spid="34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45"/>
                                        </p:tgtEl>
                                        <p:attrNameLst>
                                          <p:attrName>style.visibility</p:attrName>
                                        </p:attrNameLst>
                                      </p:cBhvr>
                                      <p:to>
                                        <p:strVal val="visible"/>
                                      </p:to>
                                    </p:set>
                                    <p:anim calcmode="lin" valueType="num">
                                      <p:cBhvr additive="base">
                                        <p:cTn id="46" dur="250" fill="hold"/>
                                        <p:tgtEl>
                                          <p:spTgt spid="345"/>
                                        </p:tgtEl>
                                        <p:attrNameLst>
                                          <p:attrName>ppt_x</p:attrName>
                                        </p:attrNameLst>
                                      </p:cBhvr>
                                      <p:tavLst>
                                        <p:tav tm="0">
                                          <p:val>
                                            <p:strVal val="#ppt_x"/>
                                          </p:val>
                                        </p:tav>
                                        <p:tav tm="100000">
                                          <p:val>
                                            <p:strVal val="#ppt_x"/>
                                          </p:val>
                                        </p:tav>
                                      </p:tavLst>
                                    </p:anim>
                                    <p:anim calcmode="lin" valueType="num">
                                      <p:cBhvr additive="base">
                                        <p:cTn id="47" dur="250" fill="hold"/>
                                        <p:tgtEl>
                                          <p:spTgt spid="3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250" fill="hold"/>
                                        <p:tgtEl>
                                          <p:spTgt spid="11"/>
                                        </p:tgtEl>
                                        <p:attrNameLst>
                                          <p:attrName>ppt_x</p:attrName>
                                        </p:attrNameLst>
                                      </p:cBhvr>
                                      <p:tavLst>
                                        <p:tav tm="0">
                                          <p:val>
                                            <p:strVal val="#ppt_x"/>
                                          </p:val>
                                        </p:tav>
                                        <p:tav tm="100000">
                                          <p:val>
                                            <p:strVal val="#ppt_x"/>
                                          </p:val>
                                        </p:tav>
                                      </p:tavLst>
                                    </p:anim>
                                    <p:anim calcmode="lin" valueType="num">
                                      <p:cBhvr additive="base">
                                        <p:cTn id="52" dur="250" fill="hold"/>
                                        <p:tgtEl>
                                          <p:spTgt spid="1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48"/>
                                        </p:tgtEl>
                                        <p:attrNameLst>
                                          <p:attrName>style.visibility</p:attrName>
                                        </p:attrNameLst>
                                      </p:cBhvr>
                                      <p:to>
                                        <p:strVal val="visible"/>
                                      </p:to>
                                    </p:set>
                                    <p:anim calcmode="lin" valueType="num">
                                      <p:cBhvr additive="base">
                                        <p:cTn id="56" dur="250" fill="hold"/>
                                        <p:tgtEl>
                                          <p:spTgt spid="348"/>
                                        </p:tgtEl>
                                        <p:attrNameLst>
                                          <p:attrName>ppt_x</p:attrName>
                                        </p:attrNameLst>
                                      </p:cBhvr>
                                      <p:tavLst>
                                        <p:tav tm="0">
                                          <p:val>
                                            <p:strVal val="#ppt_x"/>
                                          </p:val>
                                        </p:tav>
                                        <p:tav tm="100000">
                                          <p:val>
                                            <p:strVal val="#ppt_x"/>
                                          </p:val>
                                        </p:tav>
                                      </p:tavLst>
                                    </p:anim>
                                    <p:anim calcmode="lin" valueType="num">
                                      <p:cBhvr additive="base">
                                        <p:cTn id="57" dur="250" fill="hold"/>
                                        <p:tgtEl>
                                          <p:spTgt spid="34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250" fill="hold"/>
                                        <p:tgtEl>
                                          <p:spTgt spid="12"/>
                                        </p:tgtEl>
                                        <p:attrNameLst>
                                          <p:attrName>ppt_x</p:attrName>
                                        </p:attrNameLst>
                                      </p:cBhvr>
                                      <p:tavLst>
                                        <p:tav tm="0">
                                          <p:val>
                                            <p:strVal val="#ppt_x"/>
                                          </p:val>
                                        </p:tav>
                                        <p:tav tm="100000">
                                          <p:val>
                                            <p:strVal val="#ppt_x"/>
                                          </p:val>
                                        </p:tav>
                                      </p:tavLst>
                                    </p:anim>
                                    <p:anim calcmode="lin" valueType="num">
                                      <p:cBhvr additive="base">
                                        <p:cTn id="62" dur="25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250" fill="hold"/>
                                        <p:tgtEl>
                                          <p:spTgt spid="6"/>
                                        </p:tgtEl>
                                        <p:attrNameLst>
                                          <p:attrName>ppt_x</p:attrName>
                                        </p:attrNameLst>
                                      </p:cBhvr>
                                      <p:tavLst>
                                        <p:tav tm="0">
                                          <p:val>
                                            <p:strVal val="#ppt_x"/>
                                          </p:val>
                                        </p:tav>
                                        <p:tav tm="100000">
                                          <p:val>
                                            <p:strVal val="#ppt_x"/>
                                          </p:val>
                                        </p:tav>
                                      </p:tavLst>
                                    </p:anim>
                                    <p:anim calcmode="lin" valueType="num">
                                      <p:cBhvr additive="base">
                                        <p:cTn id="67" dur="250" fill="hold"/>
                                        <p:tgtEl>
                                          <p:spTgt spid="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1" accel="50000" decel="50000" fill="hold" nodeType="afterEffect">
                                  <p:stCondLst>
                                    <p:cond delay="0"/>
                                  </p:stCondLst>
                                  <p:childTnLst>
                                    <p:set>
                                      <p:cBhvr>
                                        <p:cTn id="70" dur="1" fill="hold">
                                          <p:stCondLst>
                                            <p:cond delay="0"/>
                                          </p:stCondLst>
                                        </p:cTn>
                                        <p:tgtEl>
                                          <p:spTgt spid="162"/>
                                        </p:tgtEl>
                                        <p:attrNameLst>
                                          <p:attrName>style.visibility</p:attrName>
                                        </p:attrNameLst>
                                      </p:cBhvr>
                                      <p:to>
                                        <p:strVal val="visible"/>
                                      </p:to>
                                    </p:set>
                                    <p:anim calcmode="lin" valueType="num">
                                      <p:cBhvr additive="base">
                                        <p:cTn id="71" dur="500" fill="hold"/>
                                        <p:tgtEl>
                                          <p:spTgt spid="162"/>
                                        </p:tgtEl>
                                        <p:attrNameLst>
                                          <p:attrName>ppt_x</p:attrName>
                                        </p:attrNameLst>
                                      </p:cBhvr>
                                      <p:tavLst>
                                        <p:tav tm="0">
                                          <p:val>
                                            <p:strVal val="#ppt_x"/>
                                          </p:val>
                                        </p:tav>
                                        <p:tav tm="100000">
                                          <p:val>
                                            <p:strVal val="#ppt_x"/>
                                          </p:val>
                                        </p:tav>
                                      </p:tavLst>
                                    </p:anim>
                                    <p:anim calcmode="lin" valueType="num">
                                      <p:cBhvr additive="base">
                                        <p:cTn id="72" dur="500" fill="hold"/>
                                        <p:tgtEl>
                                          <p:spTgt spid="162"/>
                                        </p:tgtEl>
                                        <p:attrNameLst>
                                          <p:attrName>ppt_y</p:attrName>
                                        </p:attrNameLst>
                                      </p:cBhvr>
                                      <p:tavLst>
                                        <p:tav tm="0">
                                          <p:val>
                                            <p:strVal val="0-#ppt_h/2"/>
                                          </p:val>
                                        </p:tav>
                                        <p:tav tm="100000">
                                          <p:val>
                                            <p:strVal val="#ppt_y"/>
                                          </p:val>
                                        </p:tav>
                                      </p:tavLst>
                                    </p:anim>
                                  </p:childTnLst>
                                </p:cTn>
                              </p:par>
                            </p:childTnLst>
                          </p:cTn>
                        </p:par>
                        <p:par>
                          <p:cTn id="73" fill="hold">
                            <p:stCondLst>
                              <p:cond delay="4250"/>
                            </p:stCondLst>
                            <p:childTnLst>
                              <p:par>
                                <p:cTn id="74" presetID="31" presetClass="entr" presetSubtype="0" fill="hold" grpId="0" nodeType="afterEffect">
                                  <p:stCondLst>
                                    <p:cond delay="0"/>
                                  </p:stCondLst>
                                  <p:iterate type="lt">
                                    <p:tmPct val="5000"/>
                                  </p:iterate>
                                  <p:childTnLst>
                                    <p:set>
                                      <p:cBhvr>
                                        <p:cTn id="75" dur="1" fill="hold">
                                          <p:stCondLst>
                                            <p:cond delay="0"/>
                                          </p:stCondLst>
                                        </p:cTn>
                                        <p:tgtEl>
                                          <p:spTgt spid="142"/>
                                        </p:tgtEl>
                                        <p:attrNameLst>
                                          <p:attrName>style.visibility</p:attrName>
                                        </p:attrNameLst>
                                      </p:cBhvr>
                                      <p:to>
                                        <p:strVal val="visible"/>
                                      </p:to>
                                    </p:set>
                                    <p:anim calcmode="lin" valueType="num">
                                      <p:cBhvr>
                                        <p:cTn id="76" dur="1000" fill="hold"/>
                                        <p:tgtEl>
                                          <p:spTgt spid="142"/>
                                        </p:tgtEl>
                                        <p:attrNameLst>
                                          <p:attrName>ppt_w</p:attrName>
                                        </p:attrNameLst>
                                      </p:cBhvr>
                                      <p:tavLst>
                                        <p:tav tm="0">
                                          <p:val>
                                            <p:fltVal val="0"/>
                                          </p:val>
                                        </p:tav>
                                        <p:tav tm="100000">
                                          <p:val>
                                            <p:strVal val="#ppt_w"/>
                                          </p:val>
                                        </p:tav>
                                      </p:tavLst>
                                    </p:anim>
                                    <p:anim calcmode="lin" valueType="num">
                                      <p:cBhvr>
                                        <p:cTn id="77" dur="1000" fill="hold"/>
                                        <p:tgtEl>
                                          <p:spTgt spid="142"/>
                                        </p:tgtEl>
                                        <p:attrNameLst>
                                          <p:attrName>ppt_h</p:attrName>
                                        </p:attrNameLst>
                                      </p:cBhvr>
                                      <p:tavLst>
                                        <p:tav tm="0">
                                          <p:val>
                                            <p:fltVal val="0"/>
                                          </p:val>
                                        </p:tav>
                                        <p:tav tm="100000">
                                          <p:val>
                                            <p:strVal val="#ppt_h"/>
                                          </p:val>
                                        </p:tav>
                                      </p:tavLst>
                                    </p:anim>
                                    <p:anim calcmode="lin" valueType="num">
                                      <p:cBhvr>
                                        <p:cTn id="78" dur="1000" fill="hold"/>
                                        <p:tgtEl>
                                          <p:spTgt spid="142"/>
                                        </p:tgtEl>
                                        <p:attrNameLst>
                                          <p:attrName>style.rotation</p:attrName>
                                        </p:attrNameLst>
                                      </p:cBhvr>
                                      <p:tavLst>
                                        <p:tav tm="0">
                                          <p:val>
                                            <p:fltVal val="90"/>
                                          </p:val>
                                        </p:tav>
                                        <p:tav tm="100000">
                                          <p:val>
                                            <p:fltVal val="0"/>
                                          </p:val>
                                        </p:tav>
                                      </p:tavLst>
                                    </p:anim>
                                    <p:animEffect transition="in" filter="fade">
                                      <p:cBhvr>
                                        <p:cTn id="79" dur="1000"/>
                                        <p:tgtEl>
                                          <p:spTgt spid="142"/>
                                        </p:tgtEl>
                                      </p:cBhvr>
                                    </p:animEffect>
                                  </p:childTnLst>
                                </p:cTn>
                              </p:par>
                            </p:childTnLst>
                          </p:cTn>
                        </p:par>
                        <p:par>
                          <p:cTn id="80" fill="hold">
                            <p:stCondLst>
                              <p:cond delay="5250"/>
                            </p:stCondLst>
                            <p:childTnLst>
                              <p:par>
                                <p:cTn id="81" presetID="22" presetClass="entr" presetSubtype="1" fill="hold" grpId="0" nodeType="afterEffect">
                                  <p:stCondLst>
                                    <p:cond delay="0"/>
                                  </p:stCondLst>
                                  <p:childTnLst>
                                    <p:set>
                                      <p:cBhvr>
                                        <p:cTn id="82" dur="1" fill="hold">
                                          <p:stCondLst>
                                            <p:cond delay="0"/>
                                          </p:stCondLst>
                                        </p:cTn>
                                        <p:tgtEl>
                                          <p:spTgt spid="174"/>
                                        </p:tgtEl>
                                        <p:attrNameLst>
                                          <p:attrName>style.visibility</p:attrName>
                                        </p:attrNameLst>
                                      </p:cBhvr>
                                      <p:to>
                                        <p:strVal val="visible"/>
                                      </p:to>
                                    </p:set>
                                    <p:animEffect transition="in" filter="wipe(up)">
                                      <p:cBhvr>
                                        <p:cTn id="83" dur="500"/>
                                        <p:tgtEl>
                                          <p:spTgt spid="174"/>
                                        </p:tgtEl>
                                      </p:cBhvr>
                                    </p:animEffect>
                                  </p:childTnLst>
                                </p:cTn>
                              </p:par>
                            </p:childTnLst>
                          </p:cTn>
                        </p:par>
                        <p:par>
                          <p:cTn id="84" fill="hold">
                            <p:stCondLst>
                              <p:cond delay="5750"/>
                            </p:stCondLst>
                            <p:childTnLst>
                              <p:par>
                                <p:cTn id="85" presetID="2" presetClass="entr" presetSubtype="1" accel="50000" decel="50000" fill="hold" nodeType="afterEffect">
                                  <p:stCondLst>
                                    <p:cond delay="0"/>
                                  </p:stCondLst>
                                  <p:childTnLst>
                                    <p:set>
                                      <p:cBhvr>
                                        <p:cTn id="86" dur="1" fill="hold">
                                          <p:stCondLst>
                                            <p:cond delay="0"/>
                                          </p:stCondLst>
                                        </p:cTn>
                                        <p:tgtEl>
                                          <p:spTgt spid="165"/>
                                        </p:tgtEl>
                                        <p:attrNameLst>
                                          <p:attrName>style.visibility</p:attrName>
                                        </p:attrNameLst>
                                      </p:cBhvr>
                                      <p:to>
                                        <p:strVal val="visible"/>
                                      </p:to>
                                    </p:set>
                                    <p:anim calcmode="lin" valueType="num">
                                      <p:cBhvr additive="base">
                                        <p:cTn id="87" dur="500" fill="hold"/>
                                        <p:tgtEl>
                                          <p:spTgt spid="165"/>
                                        </p:tgtEl>
                                        <p:attrNameLst>
                                          <p:attrName>ppt_x</p:attrName>
                                        </p:attrNameLst>
                                      </p:cBhvr>
                                      <p:tavLst>
                                        <p:tav tm="0">
                                          <p:val>
                                            <p:strVal val="#ppt_x"/>
                                          </p:val>
                                        </p:tav>
                                        <p:tav tm="100000">
                                          <p:val>
                                            <p:strVal val="#ppt_x"/>
                                          </p:val>
                                        </p:tav>
                                      </p:tavLst>
                                    </p:anim>
                                    <p:anim calcmode="lin" valueType="num">
                                      <p:cBhvr additive="base">
                                        <p:cTn id="88" dur="500" fill="hold"/>
                                        <p:tgtEl>
                                          <p:spTgt spid="165"/>
                                        </p:tgtEl>
                                        <p:attrNameLst>
                                          <p:attrName>ppt_y</p:attrName>
                                        </p:attrNameLst>
                                      </p:cBhvr>
                                      <p:tavLst>
                                        <p:tav tm="0">
                                          <p:val>
                                            <p:strVal val="0-#ppt_h/2"/>
                                          </p:val>
                                        </p:tav>
                                        <p:tav tm="100000">
                                          <p:val>
                                            <p:strVal val="#ppt_y"/>
                                          </p:val>
                                        </p:tav>
                                      </p:tavLst>
                                    </p:anim>
                                  </p:childTnLst>
                                </p:cTn>
                              </p:par>
                            </p:childTnLst>
                          </p:cTn>
                        </p:par>
                        <p:par>
                          <p:cTn id="89" fill="hold">
                            <p:stCondLst>
                              <p:cond delay="6250"/>
                            </p:stCondLst>
                            <p:childTnLst>
                              <p:par>
                                <p:cTn id="90" presetID="31" presetClass="entr" presetSubtype="0" fill="hold" grpId="0" nodeType="afterEffect">
                                  <p:stCondLst>
                                    <p:cond delay="0"/>
                                  </p:stCondLst>
                                  <p:iterate type="lt">
                                    <p:tmPct val="5000"/>
                                  </p:iterate>
                                  <p:childTnLst>
                                    <p:set>
                                      <p:cBhvr>
                                        <p:cTn id="91" dur="1" fill="hold">
                                          <p:stCondLst>
                                            <p:cond delay="0"/>
                                          </p:stCondLst>
                                        </p:cTn>
                                        <p:tgtEl>
                                          <p:spTgt spid="140"/>
                                        </p:tgtEl>
                                        <p:attrNameLst>
                                          <p:attrName>style.visibility</p:attrName>
                                        </p:attrNameLst>
                                      </p:cBhvr>
                                      <p:to>
                                        <p:strVal val="visible"/>
                                      </p:to>
                                    </p:set>
                                    <p:anim calcmode="lin" valueType="num">
                                      <p:cBhvr>
                                        <p:cTn id="92" dur="1000" fill="hold"/>
                                        <p:tgtEl>
                                          <p:spTgt spid="140"/>
                                        </p:tgtEl>
                                        <p:attrNameLst>
                                          <p:attrName>ppt_w</p:attrName>
                                        </p:attrNameLst>
                                      </p:cBhvr>
                                      <p:tavLst>
                                        <p:tav tm="0">
                                          <p:val>
                                            <p:fltVal val="0"/>
                                          </p:val>
                                        </p:tav>
                                        <p:tav tm="100000">
                                          <p:val>
                                            <p:strVal val="#ppt_w"/>
                                          </p:val>
                                        </p:tav>
                                      </p:tavLst>
                                    </p:anim>
                                    <p:anim calcmode="lin" valueType="num">
                                      <p:cBhvr>
                                        <p:cTn id="93" dur="1000" fill="hold"/>
                                        <p:tgtEl>
                                          <p:spTgt spid="140"/>
                                        </p:tgtEl>
                                        <p:attrNameLst>
                                          <p:attrName>ppt_h</p:attrName>
                                        </p:attrNameLst>
                                      </p:cBhvr>
                                      <p:tavLst>
                                        <p:tav tm="0">
                                          <p:val>
                                            <p:fltVal val="0"/>
                                          </p:val>
                                        </p:tav>
                                        <p:tav tm="100000">
                                          <p:val>
                                            <p:strVal val="#ppt_h"/>
                                          </p:val>
                                        </p:tav>
                                      </p:tavLst>
                                    </p:anim>
                                    <p:anim calcmode="lin" valueType="num">
                                      <p:cBhvr>
                                        <p:cTn id="94" dur="1000" fill="hold"/>
                                        <p:tgtEl>
                                          <p:spTgt spid="140"/>
                                        </p:tgtEl>
                                        <p:attrNameLst>
                                          <p:attrName>style.rotation</p:attrName>
                                        </p:attrNameLst>
                                      </p:cBhvr>
                                      <p:tavLst>
                                        <p:tav tm="0">
                                          <p:val>
                                            <p:fltVal val="90"/>
                                          </p:val>
                                        </p:tav>
                                        <p:tav tm="100000">
                                          <p:val>
                                            <p:fltVal val="0"/>
                                          </p:val>
                                        </p:tav>
                                      </p:tavLst>
                                    </p:anim>
                                    <p:animEffect transition="in" filter="fade">
                                      <p:cBhvr>
                                        <p:cTn id="95" dur="1000"/>
                                        <p:tgtEl>
                                          <p:spTgt spid="140"/>
                                        </p:tgtEl>
                                      </p:cBhvr>
                                    </p:animEffect>
                                  </p:childTnLst>
                                </p:cTn>
                              </p:par>
                            </p:childTnLst>
                          </p:cTn>
                        </p:par>
                        <p:par>
                          <p:cTn id="96" fill="hold">
                            <p:stCondLst>
                              <p:cond delay="7250"/>
                            </p:stCondLst>
                            <p:childTnLst>
                              <p:par>
                                <p:cTn id="97" presetID="22" presetClass="entr" presetSubtype="1" fill="hold" grpId="0" nodeType="afterEffect">
                                  <p:stCondLst>
                                    <p:cond delay="0"/>
                                  </p:stCondLst>
                                  <p:childTnLst>
                                    <p:set>
                                      <p:cBhvr>
                                        <p:cTn id="98" dur="1" fill="hold">
                                          <p:stCondLst>
                                            <p:cond delay="0"/>
                                          </p:stCondLst>
                                        </p:cTn>
                                        <p:tgtEl>
                                          <p:spTgt spid="173"/>
                                        </p:tgtEl>
                                        <p:attrNameLst>
                                          <p:attrName>style.visibility</p:attrName>
                                        </p:attrNameLst>
                                      </p:cBhvr>
                                      <p:to>
                                        <p:strVal val="visible"/>
                                      </p:to>
                                    </p:set>
                                    <p:animEffect transition="in" filter="wipe(up)">
                                      <p:cBhvr>
                                        <p:cTn id="99" dur="500"/>
                                        <p:tgtEl>
                                          <p:spTgt spid="173"/>
                                        </p:tgtEl>
                                      </p:cBhvr>
                                    </p:animEffect>
                                  </p:childTnLst>
                                </p:cTn>
                              </p:par>
                            </p:childTnLst>
                          </p:cTn>
                        </p:par>
                        <p:par>
                          <p:cTn id="100" fill="hold">
                            <p:stCondLst>
                              <p:cond delay="7750"/>
                            </p:stCondLst>
                            <p:childTnLst>
                              <p:par>
                                <p:cTn id="101" presetID="2" presetClass="entr" presetSubtype="1" accel="50000" decel="50000" fill="hold" nodeType="afterEffect">
                                  <p:stCondLst>
                                    <p:cond delay="0"/>
                                  </p:stCondLst>
                                  <p:childTnLst>
                                    <p:set>
                                      <p:cBhvr>
                                        <p:cTn id="102" dur="1" fill="hold">
                                          <p:stCondLst>
                                            <p:cond delay="0"/>
                                          </p:stCondLst>
                                        </p:cTn>
                                        <p:tgtEl>
                                          <p:spTgt spid="168"/>
                                        </p:tgtEl>
                                        <p:attrNameLst>
                                          <p:attrName>style.visibility</p:attrName>
                                        </p:attrNameLst>
                                      </p:cBhvr>
                                      <p:to>
                                        <p:strVal val="visible"/>
                                      </p:to>
                                    </p:set>
                                    <p:anim calcmode="lin" valueType="num">
                                      <p:cBhvr additive="base">
                                        <p:cTn id="103" dur="500" fill="hold"/>
                                        <p:tgtEl>
                                          <p:spTgt spid="168"/>
                                        </p:tgtEl>
                                        <p:attrNameLst>
                                          <p:attrName>ppt_x</p:attrName>
                                        </p:attrNameLst>
                                      </p:cBhvr>
                                      <p:tavLst>
                                        <p:tav tm="0">
                                          <p:val>
                                            <p:strVal val="#ppt_x"/>
                                          </p:val>
                                        </p:tav>
                                        <p:tav tm="100000">
                                          <p:val>
                                            <p:strVal val="#ppt_x"/>
                                          </p:val>
                                        </p:tav>
                                      </p:tavLst>
                                    </p:anim>
                                    <p:anim calcmode="lin" valueType="num">
                                      <p:cBhvr additive="base">
                                        <p:cTn id="104" dur="500" fill="hold"/>
                                        <p:tgtEl>
                                          <p:spTgt spid="168"/>
                                        </p:tgtEl>
                                        <p:attrNameLst>
                                          <p:attrName>ppt_y</p:attrName>
                                        </p:attrNameLst>
                                      </p:cBhvr>
                                      <p:tavLst>
                                        <p:tav tm="0">
                                          <p:val>
                                            <p:strVal val="0-#ppt_h/2"/>
                                          </p:val>
                                        </p:tav>
                                        <p:tav tm="100000">
                                          <p:val>
                                            <p:strVal val="#ppt_y"/>
                                          </p:val>
                                        </p:tav>
                                      </p:tavLst>
                                    </p:anim>
                                  </p:childTnLst>
                                </p:cTn>
                              </p:par>
                            </p:childTnLst>
                          </p:cTn>
                        </p:par>
                        <p:par>
                          <p:cTn id="105" fill="hold">
                            <p:stCondLst>
                              <p:cond delay="8250"/>
                            </p:stCondLst>
                            <p:childTnLst>
                              <p:par>
                                <p:cTn id="106" presetID="31" presetClass="entr" presetSubtype="0" fill="hold" grpId="0" nodeType="afterEffect">
                                  <p:stCondLst>
                                    <p:cond delay="0"/>
                                  </p:stCondLst>
                                  <p:iterate type="lt">
                                    <p:tmPct val="5000"/>
                                  </p:iterate>
                                  <p:childTnLst>
                                    <p:set>
                                      <p:cBhvr>
                                        <p:cTn id="107" dur="1" fill="hold">
                                          <p:stCondLst>
                                            <p:cond delay="0"/>
                                          </p:stCondLst>
                                        </p:cTn>
                                        <p:tgtEl>
                                          <p:spTgt spid="141"/>
                                        </p:tgtEl>
                                        <p:attrNameLst>
                                          <p:attrName>style.visibility</p:attrName>
                                        </p:attrNameLst>
                                      </p:cBhvr>
                                      <p:to>
                                        <p:strVal val="visible"/>
                                      </p:to>
                                    </p:set>
                                    <p:anim calcmode="lin" valueType="num">
                                      <p:cBhvr>
                                        <p:cTn id="108" dur="1000" fill="hold"/>
                                        <p:tgtEl>
                                          <p:spTgt spid="141"/>
                                        </p:tgtEl>
                                        <p:attrNameLst>
                                          <p:attrName>ppt_w</p:attrName>
                                        </p:attrNameLst>
                                      </p:cBhvr>
                                      <p:tavLst>
                                        <p:tav tm="0">
                                          <p:val>
                                            <p:fltVal val="0"/>
                                          </p:val>
                                        </p:tav>
                                        <p:tav tm="100000">
                                          <p:val>
                                            <p:strVal val="#ppt_w"/>
                                          </p:val>
                                        </p:tav>
                                      </p:tavLst>
                                    </p:anim>
                                    <p:anim calcmode="lin" valueType="num">
                                      <p:cBhvr>
                                        <p:cTn id="109" dur="1000" fill="hold"/>
                                        <p:tgtEl>
                                          <p:spTgt spid="141"/>
                                        </p:tgtEl>
                                        <p:attrNameLst>
                                          <p:attrName>ppt_h</p:attrName>
                                        </p:attrNameLst>
                                      </p:cBhvr>
                                      <p:tavLst>
                                        <p:tav tm="0">
                                          <p:val>
                                            <p:fltVal val="0"/>
                                          </p:val>
                                        </p:tav>
                                        <p:tav tm="100000">
                                          <p:val>
                                            <p:strVal val="#ppt_h"/>
                                          </p:val>
                                        </p:tav>
                                      </p:tavLst>
                                    </p:anim>
                                    <p:anim calcmode="lin" valueType="num">
                                      <p:cBhvr>
                                        <p:cTn id="110" dur="1000" fill="hold"/>
                                        <p:tgtEl>
                                          <p:spTgt spid="141"/>
                                        </p:tgtEl>
                                        <p:attrNameLst>
                                          <p:attrName>style.rotation</p:attrName>
                                        </p:attrNameLst>
                                      </p:cBhvr>
                                      <p:tavLst>
                                        <p:tav tm="0">
                                          <p:val>
                                            <p:fltVal val="90"/>
                                          </p:val>
                                        </p:tav>
                                        <p:tav tm="100000">
                                          <p:val>
                                            <p:fltVal val="0"/>
                                          </p:val>
                                        </p:tav>
                                      </p:tavLst>
                                    </p:anim>
                                    <p:animEffect transition="in" filter="fade">
                                      <p:cBhvr>
                                        <p:cTn id="111" dur="1000"/>
                                        <p:tgtEl>
                                          <p:spTgt spid="141"/>
                                        </p:tgtEl>
                                      </p:cBhvr>
                                    </p:animEffect>
                                  </p:childTnLst>
                                </p:cTn>
                              </p:par>
                            </p:childTnLst>
                          </p:cTn>
                        </p:par>
                        <p:par>
                          <p:cTn id="112" fill="hold">
                            <p:stCondLst>
                              <p:cond delay="9250"/>
                            </p:stCondLst>
                            <p:childTnLst>
                              <p:par>
                                <p:cTn id="113" presetID="22" presetClass="entr" presetSubtype="1" fill="hold" grpId="0" nodeType="afterEffect">
                                  <p:stCondLst>
                                    <p:cond delay="0"/>
                                  </p:stCondLst>
                                  <p:childTnLst>
                                    <p:set>
                                      <p:cBhvr>
                                        <p:cTn id="114" dur="1" fill="hold">
                                          <p:stCondLst>
                                            <p:cond delay="0"/>
                                          </p:stCondLst>
                                        </p:cTn>
                                        <p:tgtEl>
                                          <p:spTgt spid="171"/>
                                        </p:tgtEl>
                                        <p:attrNameLst>
                                          <p:attrName>style.visibility</p:attrName>
                                        </p:attrNameLst>
                                      </p:cBhvr>
                                      <p:to>
                                        <p:strVal val="visible"/>
                                      </p:to>
                                    </p:set>
                                    <p:animEffect transition="in" filter="wipe(up)">
                                      <p:cBhvr>
                                        <p:cTn id="115" dur="500"/>
                                        <p:tgtEl>
                                          <p:spTgt spid="171"/>
                                        </p:tgtEl>
                                      </p:cBhvr>
                                    </p:animEffect>
                                  </p:childTnLst>
                                </p:cTn>
                              </p:par>
                            </p:childTnLst>
                          </p:cTn>
                        </p:par>
                        <p:par>
                          <p:cTn id="116" fill="hold">
                            <p:stCondLst>
                              <p:cond delay="9750"/>
                            </p:stCondLst>
                            <p:childTnLst>
                              <p:par>
                                <p:cTn id="117" presetID="2" presetClass="entr" presetSubtype="1" accel="50000" decel="50000" fill="hold" nodeType="afterEffect">
                                  <p:stCondLst>
                                    <p:cond delay="0"/>
                                  </p:stCondLst>
                                  <p:childTnLst>
                                    <p:set>
                                      <p:cBhvr>
                                        <p:cTn id="118" dur="1" fill="hold">
                                          <p:stCondLst>
                                            <p:cond delay="0"/>
                                          </p:stCondLst>
                                        </p:cTn>
                                        <p:tgtEl>
                                          <p:spTgt spid="159"/>
                                        </p:tgtEl>
                                        <p:attrNameLst>
                                          <p:attrName>style.visibility</p:attrName>
                                        </p:attrNameLst>
                                      </p:cBhvr>
                                      <p:to>
                                        <p:strVal val="visible"/>
                                      </p:to>
                                    </p:set>
                                    <p:anim calcmode="lin" valueType="num">
                                      <p:cBhvr additive="base">
                                        <p:cTn id="119" dur="500" fill="hold"/>
                                        <p:tgtEl>
                                          <p:spTgt spid="159"/>
                                        </p:tgtEl>
                                        <p:attrNameLst>
                                          <p:attrName>ppt_x</p:attrName>
                                        </p:attrNameLst>
                                      </p:cBhvr>
                                      <p:tavLst>
                                        <p:tav tm="0">
                                          <p:val>
                                            <p:strVal val="#ppt_x"/>
                                          </p:val>
                                        </p:tav>
                                        <p:tav tm="100000">
                                          <p:val>
                                            <p:strVal val="#ppt_x"/>
                                          </p:val>
                                        </p:tav>
                                      </p:tavLst>
                                    </p:anim>
                                    <p:anim calcmode="lin" valueType="num">
                                      <p:cBhvr additive="base">
                                        <p:cTn id="120" dur="500" fill="hold"/>
                                        <p:tgtEl>
                                          <p:spTgt spid="159"/>
                                        </p:tgtEl>
                                        <p:attrNameLst>
                                          <p:attrName>ppt_y</p:attrName>
                                        </p:attrNameLst>
                                      </p:cBhvr>
                                      <p:tavLst>
                                        <p:tav tm="0">
                                          <p:val>
                                            <p:strVal val="0-#ppt_h/2"/>
                                          </p:val>
                                        </p:tav>
                                        <p:tav tm="100000">
                                          <p:val>
                                            <p:strVal val="#ppt_y"/>
                                          </p:val>
                                        </p:tav>
                                      </p:tavLst>
                                    </p:anim>
                                  </p:childTnLst>
                                </p:cTn>
                              </p:par>
                            </p:childTnLst>
                          </p:cTn>
                        </p:par>
                        <p:par>
                          <p:cTn id="121" fill="hold">
                            <p:stCondLst>
                              <p:cond delay="10250"/>
                            </p:stCondLst>
                            <p:childTnLst>
                              <p:par>
                                <p:cTn id="122" presetID="31" presetClass="entr" presetSubtype="0" fill="hold" grpId="0" nodeType="afterEffect">
                                  <p:stCondLst>
                                    <p:cond delay="0"/>
                                  </p:stCondLst>
                                  <p:iterate type="lt">
                                    <p:tmPct val="5000"/>
                                  </p:iterate>
                                  <p:childTnLst>
                                    <p:set>
                                      <p:cBhvr>
                                        <p:cTn id="123" dur="1" fill="hold">
                                          <p:stCondLst>
                                            <p:cond delay="0"/>
                                          </p:stCondLst>
                                        </p:cTn>
                                        <p:tgtEl>
                                          <p:spTgt spid="139"/>
                                        </p:tgtEl>
                                        <p:attrNameLst>
                                          <p:attrName>style.visibility</p:attrName>
                                        </p:attrNameLst>
                                      </p:cBhvr>
                                      <p:to>
                                        <p:strVal val="visible"/>
                                      </p:to>
                                    </p:set>
                                    <p:anim calcmode="lin" valueType="num">
                                      <p:cBhvr>
                                        <p:cTn id="124" dur="1000" fill="hold"/>
                                        <p:tgtEl>
                                          <p:spTgt spid="139"/>
                                        </p:tgtEl>
                                        <p:attrNameLst>
                                          <p:attrName>ppt_w</p:attrName>
                                        </p:attrNameLst>
                                      </p:cBhvr>
                                      <p:tavLst>
                                        <p:tav tm="0">
                                          <p:val>
                                            <p:fltVal val="0"/>
                                          </p:val>
                                        </p:tav>
                                        <p:tav tm="100000">
                                          <p:val>
                                            <p:strVal val="#ppt_w"/>
                                          </p:val>
                                        </p:tav>
                                      </p:tavLst>
                                    </p:anim>
                                    <p:anim calcmode="lin" valueType="num">
                                      <p:cBhvr>
                                        <p:cTn id="125" dur="1000" fill="hold"/>
                                        <p:tgtEl>
                                          <p:spTgt spid="139"/>
                                        </p:tgtEl>
                                        <p:attrNameLst>
                                          <p:attrName>ppt_h</p:attrName>
                                        </p:attrNameLst>
                                      </p:cBhvr>
                                      <p:tavLst>
                                        <p:tav tm="0">
                                          <p:val>
                                            <p:fltVal val="0"/>
                                          </p:val>
                                        </p:tav>
                                        <p:tav tm="100000">
                                          <p:val>
                                            <p:strVal val="#ppt_h"/>
                                          </p:val>
                                        </p:tav>
                                      </p:tavLst>
                                    </p:anim>
                                    <p:anim calcmode="lin" valueType="num">
                                      <p:cBhvr>
                                        <p:cTn id="126" dur="1000" fill="hold"/>
                                        <p:tgtEl>
                                          <p:spTgt spid="139"/>
                                        </p:tgtEl>
                                        <p:attrNameLst>
                                          <p:attrName>style.rotation</p:attrName>
                                        </p:attrNameLst>
                                      </p:cBhvr>
                                      <p:tavLst>
                                        <p:tav tm="0">
                                          <p:val>
                                            <p:fltVal val="90"/>
                                          </p:val>
                                        </p:tav>
                                        <p:tav tm="100000">
                                          <p:val>
                                            <p:fltVal val="0"/>
                                          </p:val>
                                        </p:tav>
                                      </p:tavLst>
                                    </p:anim>
                                    <p:animEffect transition="in" filter="fade">
                                      <p:cBhvr>
                                        <p:cTn id="127" dur="1000"/>
                                        <p:tgtEl>
                                          <p:spTgt spid="139"/>
                                        </p:tgtEl>
                                      </p:cBhvr>
                                    </p:animEffect>
                                  </p:childTnLst>
                                </p:cTn>
                              </p:par>
                            </p:childTnLst>
                          </p:cTn>
                        </p:par>
                        <p:par>
                          <p:cTn id="128" fill="hold">
                            <p:stCondLst>
                              <p:cond delay="11250"/>
                            </p:stCondLst>
                            <p:childTnLst>
                              <p:par>
                                <p:cTn id="129" presetID="22" presetClass="entr" presetSubtype="1" fill="hold" grpId="0" nodeType="afterEffect">
                                  <p:stCondLst>
                                    <p:cond delay="0"/>
                                  </p:stCondLst>
                                  <p:childTnLst>
                                    <p:set>
                                      <p:cBhvr>
                                        <p:cTn id="130" dur="1" fill="hold">
                                          <p:stCondLst>
                                            <p:cond delay="0"/>
                                          </p:stCondLst>
                                        </p:cTn>
                                        <p:tgtEl>
                                          <p:spTgt spid="175"/>
                                        </p:tgtEl>
                                        <p:attrNameLst>
                                          <p:attrName>style.visibility</p:attrName>
                                        </p:attrNameLst>
                                      </p:cBhvr>
                                      <p:to>
                                        <p:strVal val="visible"/>
                                      </p:to>
                                    </p:set>
                                    <p:animEffect transition="in" filter="wipe(up)">
                                      <p:cBhvr>
                                        <p:cTn id="131"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 grpId="0" animBg="1"/>
      <p:bldP spid="345" grpId="0" animBg="1"/>
      <p:bldP spid="343" grpId="0" animBg="1"/>
      <p:bldP spid="341" grpId="0" animBg="1"/>
      <p:bldP spid="342" grpId="0" animBg="1"/>
      <p:bldP spid="344" grpId="0" animBg="1"/>
      <p:bldP spid="346" grpId="0" animBg="1"/>
      <p:bldP spid="340" grpId="0" animBg="1"/>
      <p:bldGraphic spid="139" grpId="0">
        <p:bldAsOne/>
      </p:bldGraphic>
      <p:bldGraphic spid="140" grpId="0">
        <p:bldAsOne/>
      </p:bldGraphic>
      <p:bldGraphic spid="141" grpId="0">
        <p:bldAsOne/>
      </p:bldGraphic>
      <p:bldGraphic spid="142" grpId="0">
        <p:bldAsOne/>
      </p:bldGraphic>
      <p:bldP spid="171" grpId="0"/>
      <p:bldP spid="173" grpId="0"/>
      <p:bldP spid="174" grpId="0"/>
      <p:bldP spid="1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1398</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2019-07-14T18:02:47Z</dcterms:modified>
</cp:coreProperties>
</file>