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129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FE4A1E"/>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5C9AD3"/>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01</a:t>
            </a:r>
            <a:endParaRPr lang="en-US" sz="28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02</a:t>
            </a:r>
            <a:endParaRPr lang="en-US" sz="2800" dirty="0">
              <a:solidFill>
                <a:srgbClr val="454545"/>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43E11C0C-7F6C-4EA5-94D0-3EE6921AF71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P spid="12" grpId="0" animBg="1"/>
      <p:bldP spid="18"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2019-07-14T18:00:08Z</dcterms:modified>
</cp:coreProperties>
</file>