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868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BFBFB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7A7A7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5C9AD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FE4A1E"/>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93939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05</a:t>
            </a:r>
            <a:endParaRPr lang="en-US" sz="16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06</a:t>
            </a:r>
            <a:endParaRPr lang="en-US" sz="1600" dirty="0">
              <a:solidFill>
                <a:srgbClr val="454545"/>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04</a:t>
            </a:r>
            <a:endParaRPr lang="en-US" sz="1600" dirty="0">
              <a:solidFill>
                <a:srgbClr val="454545"/>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2134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E9AB0B64-5EBD-4644-9841-D4E02BA0EB6B}"/>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9" grpId="0" animBg="1"/>
      <p:bldP spid="32" grpId="0" animBg="1"/>
      <p:bldP spid="53" grpId="0" animBg="1"/>
      <p:bldP spid="46" grpId="0" animBg="1"/>
      <p:bldP spid="26" grpId="0" animBg="1"/>
      <p:bldP spid="40" grpId="0" animBg="1"/>
      <p:bldP spid="47" grpId="0" animBg="1"/>
      <p:bldP spid="33" grpId="0" animBg="1"/>
      <p:bldP spid="54" grpId="0" animBg="1"/>
      <p:bldP spid="2" grpId="0" animBg="1"/>
      <p:bldP spid="12"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2019-07-14T17:59:16Z</dcterms:modified>
</cp:coreProperties>
</file>